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EE44-86D2-47F2-9C37-987C905F93D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6B2A-325C-4D01-83BE-6BF541CE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169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15</cp:revision>
  <dcterms:created xsi:type="dcterms:W3CDTF">2021-02-01T19:26:56Z</dcterms:created>
  <dcterms:modified xsi:type="dcterms:W3CDTF">2021-02-19T20:30:58Z</dcterms:modified>
</cp:coreProperties>
</file>