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71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project\New%20projects%2020200714\waow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Sheet1!$D$2:$D$36</c:f>
              <c:numCache>
                <c:formatCode>General</c:formatCode>
                <c:ptCount val="35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  <c:pt idx="9">
                  <c:v>11.37089454389135</c:v>
                </c:pt>
                <c:pt idx="10">
                  <c:v>18.757874573621351</c:v>
                </c:pt>
                <c:pt idx="11">
                  <c:v>3.3097645571274636</c:v>
                </c:pt>
                <c:pt idx="12">
                  <c:v>1.1418720958919604</c:v>
                </c:pt>
                <c:pt idx="13">
                  <c:v>5.4710634594869489</c:v>
                </c:pt>
                <c:pt idx="14">
                  <c:v>7.9898446308135362</c:v>
                </c:pt>
                <c:pt idx="15">
                  <c:v>5.9101419518245795</c:v>
                </c:pt>
                <c:pt idx="16">
                  <c:v>8.1560622879954074</c:v>
                </c:pt>
                <c:pt idx="17">
                  <c:v>0.66911793295309829</c:v>
                </c:pt>
                <c:pt idx="18">
                  <c:v>13.298525353249444</c:v>
                </c:pt>
                <c:pt idx="19">
                  <c:v>5.9647374541008809</c:v>
                </c:pt>
                <c:pt idx="20">
                  <c:v>18.981885198620077</c:v>
                </c:pt>
                <c:pt idx="21">
                  <c:v>14.8501700588959</c:v>
                </c:pt>
                <c:pt idx="22">
                  <c:v>14.202781448492747</c:v>
                </c:pt>
                <c:pt idx="23">
                  <c:v>0.32064668177163913</c:v>
                </c:pt>
                <c:pt idx="24">
                  <c:v>4.2506815007448751</c:v>
                </c:pt>
                <c:pt idx="25">
                  <c:v>9.9605100738702745</c:v>
                </c:pt>
                <c:pt idx="26">
                  <c:v>11.390671541253457</c:v>
                </c:pt>
                <c:pt idx="27">
                  <c:v>17.758541189032307</c:v>
                </c:pt>
                <c:pt idx="28">
                  <c:v>14.56456940340513</c:v>
                </c:pt>
                <c:pt idx="29">
                  <c:v>19.26162609416</c:v>
                </c:pt>
                <c:pt idx="30">
                  <c:v>9.4074719155116959</c:v>
                </c:pt>
                <c:pt idx="31">
                  <c:v>2.5198212690916</c:v>
                </c:pt>
                <c:pt idx="32">
                  <c:v>5.4296293400923101</c:v>
                </c:pt>
                <c:pt idx="33">
                  <c:v>13.617170228085264</c:v>
                </c:pt>
                <c:pt idx="34">
                  <c:v>0.30522990042189058</c:v>
                </c:pt>
              </c:numCache>
            </c:numRef>
          </c:xVal>
          <c:yVal>
            <c:numRef>
              <c:f>Sheet1!$E$2:$E$36</c:f>
              <c:numCache>
                <c:formatCode>General</c:formatCode>
                <c:ptCount val="35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  <c:pt idx="9">
                  <c:v>389.01590577313448</c:v>
                </c:pt>
                <c:pt idx="10">
                  <c:v>394.14538886728525</c:v>
                </c:pt>
                <c:pt idx="11">
                  <c:v>375.04651504545228</c:v>
                </c:pt>
                <c:pt idx="12">
                  <c:v>417.25964333086938</c:v>
                </c:pt>
                <c:pt idx="13">
                  <c:v>90.932622566784033</c:v>
                </c:pt>
                <c:pt idx="14">
                  <c:v>78.239669603314738</c:v>
                </c:pt>
                <c:pt idx="15">
                  <c:v>747.38561878491009</c:v>
                </c:pt>
                <c:pt idx="16">
                  <c:v>712.32196078491313</c:v>
                </c:pt>
                <c:pt idx="17">
                  <c:v>606.4950541165523</c:v>
                </c:pt>
                <c:pt idx="18">
                  <c:v>264.21532641662549</c:v>
                </c:pt>
                <c:pt idx="19">
                  <c:v>142.23284446879259</c:v>
                </c:pt>
                <c:pt idx="20">
                  <c:v>931.06359059314354</c:v>
                </c:pt>
                <c:pt idx="21">
                  <c:v>924.10920562688898</c:v>
                </c:pt>
                <c:pt idx="22">
                  <c:v>698.09274291343502</c:v>
                </c:pt>
                <c:pt idx="23">
                  <c:v>296.40028949222153</c:v>
                </c:pt>
                <c:pt idx="24">
                  <c:v>298.44521652393388</c:v>
                </c:pt>
                <c:pt idx="25">
                  <c:v>686.64370342472944</c:v>
                </c:pt>
                <c:pt idx="26">
                  <c:v>345.43142736737633</c:v>
                </c:pt>
                <c:pt idx="27">
                  <c:v>898.95678554319284</c:v>
                </c:pt>
                <c:pt idx="28">
                  <c:v>674.72632805776277</c:v>
                </c:pt>
                <c:pt idx="29">
                  <c:v>663.09674949776354</c:v>
                </c:pt>
                <c:pt idx="30">
                  <c:v>201.08681909728975</c:v>
                </c:pt>
                <c:pt idx="31">
                  <c:v>927.00162979966876</c:v>
                </c:pt>
                <c:pt idx="32">
                  <c:v>13.092106379032575</c:v>
                </c:pt>
                <c:pt idx="33">
                  <c:v>874.76464711137385</c:v>
                </c:pt>
                <c:pt idx="34">
                  <c:v>244.01521007198625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1C-4CEC-A216-70C921582167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1C-4CEC-A216-70C921582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323656"/>
        <c:axId val="573319392"/>
      </c:scatterChart>
      <c:valAx>
        <c:axId val="573323656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19392"/>
        <c:crosses val="autoZero"/>
        <c:crossBetween val="midCat"/>
      </c:valAx>
      <c:valAx>
        <c:axId val="573319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23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00-4211-8BB8-EDF810DF071A}"/>
            </c:ext>
          </c:extLst>
        </c:ser>
        <c:ser>
          <c:idx val="2"/>
          <c:order val="2"/>
          <c:tx>
            <c:v>deformation 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Sheet1!$H$2:$H$10</c:f>
              <c:numCache>
                <c:formatCode>General</c:formatCode>
                <c:ptCount val="9"/>
                <c:pt idx="0">
                  <c:v>10.610308681022719</c:v>
                </c:pt>
                <c:pt idx="1">
                  <c:v>10.229380906634264</c:v>
                </c:pt>
                <c:pt idx="2">
                  <c:v>7.7626866732075932</c:v>
                </c:pt>
                <c:pt idx="3">
                  <c:v>5.1607901644007841</c:v>
                </c:pt>
                <c:pt idx="4">
                  <c:v>16.298913330941552</c:v>
                </c:pt>
                <c:pt idx="5">
                  <c:v>14.015600836196205</c:v>
                </c:pt>
                <c:pt idx="6">
                  <c:v>7.0770590998771112</c:v>
                </c:pt>
                <c:pt idx="7">
                  <c:v>11.856777262128995</c:v>
                </c:pt>
                <c:pt idx="8">
                  <c:v>13.706609989652364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00-4211-8BB8-EDF810DF07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shifted anchors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Sheet1!$G$2:$G$10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11.551958737458094</c:v>
                      </c:pt>
                      <c:pt idx="1">
                        <c:v>11.007776202617444</c:v>
                      </c:pt>
                      <c:pt idx="2">
                        <c:v>7.4839272977222002</c:v>
                      </c:pt>
                      <c:pt idx="3">
                        <c:v>3.7669322851410438</c:v>
                      </c:pt>
                      <c:pt idx="4">
                        <c:v>19.678536808770712</c:v>
                      </c:pt>
                      <c:pt idx="5">
                        <c:v>16.416661816277362</c:v>
                      </c:pt>
                      <c:pt idx="6">
                        <c:v>6.5044593358215117</c:v>
                      </c:pt>
                      <c:pt idx="7">
                        <c:v>13.332628139038489</c:v>
                      </c:pt>
                      <c:pt idx="8">
                        <c:v>15.97524632121473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Sheet1!$E$2:$E$10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641.7217457264619</c:v>
                      </c:pt>
                      <c:pt idx="1">
                        <c:v>585.50911131331839</c:v>
                      </c:pt>
                      <c:pt idx="2">
                        <c:v>865.67990617391149</c:v>
                      </c:pt>
                      <c:pt idx="3">
                        <c:v>365.11709227299582</c:v>
                      </c:pt>
                      <c:pt idx="4">
                        <c:v>204.60494264291907</c:v>
                      </c:pt>
                      <c:pt idx="5">
                        <c:v>247.83323026298044</c:v>
                      </c:pt>
                      <c:pt idx="6">
                        <c:v>734.6016375799195</c:v>
                      </c:pt>
                      <c:pt idx="7">
                        <c:v>604.85096831679232</c:v>
                      </c:pt>
                      <c:pt idx="8">
                        <c:v>67.173791286016865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7A00-4211-8BB8-EDF810DF071A}"/>
                  </c:ext>
                </c:extLst>
              </c15:ser>
            </c15:filteredScatterSeries>
          </c:ext>
        </c:extLst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F9-4DD9-B31F-50A5AA927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8.188338428118298</c:v>
                </c:pt>
                <c:pt idx="1">
                  <c:v>17.254194767731128</c:v>
                </c:pt>
                <c:pt idx="2">
                  <c:v>8.6774249815060429</c:v>
                </c:pt>
                <c:pt idx="3">
                  <c:v>12.560284193852524</c:v>
                </c:pt>
                <c:pt idx="4">
                  <c:v>16.162316848509327</c:v>
                </c:pt>
                <c:pt idx="5">
                  <c:v>11.90383684745753</c:v>
                </c:pt>
                <c:pt idx="6">
                  <c:v>11.062743893235558</c:v>
                </c:pt>
                <c:pt idx="7">
                  <c:v>5.8685554719313515</c:v>
                </c:pt>
                <c:pt idx="8">
                  <c:v>12.430475872974093</c:v>
                </c:pt>
                <c:pt idx="9">
                  <c:v>12.812591889304368</c:v>
                </c:pt>
                <c:pt idx="10">
                  <c:v>13.512092972022597</c:v>
                </c:pt>
                <c:pt idx="11">
                  <c:v>4.8882066835420401</c:v>
                </c:pt>
                <c:pt idx="12">
                  <c:v>6.2537154152621444</c:v>
                </c:pt>
                <c:pt idx="13">
                  <c:v>15.114988740204932</c:v>
                </c:pt>
                <c:pt idx="14">
                  <c:v>6.089816021965837</c:v>
                </c:pt>
                <c:pt idx="15">
                  <c:v>13.397599654434238</c:v>
                </c:pt>
                <c:pt idx="16">
                  <c:v>15.722873023517154</c:v>
                </c:pt>
                <c:pt idx="17">
                  <c:v>19.67079737572773</c:v>
                </c:pt>
                <c:pt idx="18">
                  <c:v>3.1580257202277529</c:v>
                </c:pt>
                <c:pt idx="19">
                  <c:v>16.725385635627227</c:v>
                </c:pt>
                <c:pt idx="20">
                  <c:v>10.893402379294031</c:v>
                </c:pt>
                <c:pt idx="21">
                  <c:v>13.239514852412135</c:v>
                </c:pt>
                <c:pt idx="22">
                  <c:v>8.0815524921348896</c:v>
                </c:pt>
                <c:pt idx="23">
                  <c:v>8.4243104652019856</c:v>
                </c:pt>
                <c:pt idx="24">
                  <c:v>1.6317579158418138</c:v>
                </c:pt>
                <c:pt idx="25">
                  <c:v>4.06721936510775</c:v>
                </c:pt>
                <c:pt idx="26">
                  <c:v>13.282299730743697</c:v>
                </c:pt>
                <c:pt idx="27">
                  <c:v>9.984110591334014</c:v>
                </c:pt>
                <c:pt idx="28">
                  <c:v>2.9226811502884997</c:v>
                </c:pt>
                <c:pt idx="29">
                  <c:v>0.29103958392934892</c:v>
                </c:pt>
                <c:pt idx="30">
                  <c:v>0.18567720173480184</c:v>
                </c:pt>
                <c:pt idx="31">
                  <c:v>17.039501815008826</c:v>
                </c:pt>
                <c:pt idx="32">
                  <c:v>14.602400622439312</c:v>
                </c:pt>
                <c:pt idx="33">
                  <c:v>12.059036294080855</c:v>
                </c:pt>
                <c:pt idx="34">
                  <c:v>9.2110979376397406</c:v>
                </c:pt>
              </c:numCache>
            </c:numRef>
          </c:xVal>
          <c:yVal>
            <c:numRef>
              <c:f>Sheet1!$B$2:$B$36</c:f>
              <c:numCache>
                <c:formatCode>General</c:formatCode>
                <c:ptCount val="35"/>
                <c:pt idx="0">
                  <c:v>268.47549826693461</c:v>
                </c:pt>
                <c:pt idx="1">
                  <c:v>588.72691118994373</c:v>
                </c:pt>
                <c:pt idx="2">
                  <c:v>293.0658495825972</c:v>
                </c:pt>
                <c:pt idx="3">
                  <c:v>106.93916487987009</c:v>
                </c:pt>
                <c:pt idx="4">
                  <c:v>901.95274065360707</c:v>
                </c:pt>
                <c:pt idx="5">
                  <c:v>13.150299935188015</c:v>
                </c:pt>
                <c:pt idx="6">
                  <c:v>967.74660524287265</c:v>
                </c:pt>
                <c:pt idx="7">
                  <c:v>630.77346838866151</c:v>
                </c:pt>
                <c:pt idx="8">
                  <c:v>25.50479947011808</c:v>
                </c:pt>
                <c:pt idx="9">
                  <c:v>974.8965284054118</c:v>
                </c:pt>
                <c:pt idx="10">
                  <c:v>804.5947480373178</c:v>
                </c:pt>
                <c:pt idx="11">
                  <c:v>433.59255531525218</c:v>
                </c:pt>
                <c:pt idx="12">
                  <c:v>680.26083032952795</c:v>
                </c:pt>
                <c:pt idx="13">
                  <c:v>743.03487091908312</c:v>
                </c:pt>
                <c:pt idx="14">
                  <c:v>990.19674315323482</c:v>
                </c:pt>
                <c:pt idx="15">
                  <c:v>720.54000760635233</c:v>
                </c:pt>
                <c:pt idx="16">
                  <c:v>191.78391947583461</c:v>
                </c:pt>
                <c:pt idx="17">
                  <c:v>87.149863673569698</c:v>
                </c:pt>
                <c:pt idx="18">
                  <c:v>979.22902393364484</c:v>
                </c:pt>
                <c:pt idx="19">
                  <c:v>583.63100088422198</c:v>
                </c:pt>
                <c:pt idx="20">
                  <c:v>982.5989197187364</c:v>
                </c:pt>
                <c:pt idx="21">
                  <c:v>729.80072989030634</c:v>
                </c:pt>
                <c:pt idx="22">
                  <c:v>652.20445890342535</c:v>
                </c:pt>
                <c:pt idx="23">
                  <c:v>197.53526663575116</c:v>
                </c:pt>
                <c:pt idx="24">
                  <c:v>740.05506584086243</c:v>
                </c:pt>
                <c:pt idx="25">
                  <c:v>294.10267032129678</c:v>
                </c:pt>
                <c:pt idx="26">
                  <c:v>468.18009127931714</c:v>
                </c:pt>
                <c:pt idx="27">
                  <c:v>953.38477779778748</c:v>
                </c:pt>
                <c:pt idx="28">
                  <c:v>70.738951085749008</c:v>
                </c:pt>
                <c:pt idx="29">
                  <c:v>955.31641886788157</c:v>
                </c:pt>
                <c:pt idx="30">
                  <c:v>565.30295682612973</c:v>
                </c:pt>
                <c:pt idx="31">
                  <c:v>506.70529283429232</c:v>
                </c:pt>
                <c:pt idx="32">
                  <c:v>659.57202513915809</c:v>
                </c:pt>
                <c:pt idx="33">
                  <c:v>460.21572548833745</c:v>
                </c:pt>
                <c:pt idx="34">
                  <c:v>83.816779792301617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66-4E34-9989-1F4FC955FD65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66-4E34-9989-1F4FC955F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73832"/>
        <c:axId val="574974160"/>
      </c:scatterChart>
      <c:valAx>
        <c:axId val="574973832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4160"/>
        <c:crosses val="autoZero"/>
        <c:crossBetween val="midCat"/>
      </c:valAx>
      <c:valAx>
        <c:axId val="574974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3832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B6-4E9F-B97A-D53ED408EA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919-48FE-BA4B-11357ADDE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Sheet1!$D$2:$D$36</c:f>
              <c:numCache>
                <c:formatCode>General</c:formatCode>
                <c:ptCount val="35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  <c:pt idx="9">
                  <c:v>11.37089454389135</c:v>
                </c:pt>
                <c:pt idx="10">
                  <c:v>18.757874573621351</c:v>
                </c:pt>
                <c:pt idx="11">
                  <c:v>3.3097645571274636</c:v>
                </c:pt>
                <c:pt idx="12">
                  <c:v>1.1418720958919604</c:v>
                </c:pt>
                <c:pt idx="13">
                  <c:v>5.4710634594869489</c:v>
                </c:pt>
                <c:pt idx="14">
                  <c:v>7.9898446308135362</c:v>
                </c:pt>
                <c:pt idx="15">
                  <c:v>5.9101419518245795</c:v>
                </c:pt>
                <c:pt idx="16">
                  <c:v>8.1560622879954074</c:v>
                </c:pt>
                <c:pt idx="17">
                  <c:v>0.66911793295309829</c:v>
                </c:pt>
                <c:pt idx="18">
                  <c:v>13.298525353249444</c:v>
                </c:pt>
                <c:pt idx="19">
                  <c:v>5.9647374541008809</c:v>
                </c:pt>
                <c:pt idx="20">
                  <c:v>18.981885198620077</c:v>
                </c:pt>
                <c:pt idx="21">
                  <c:v>14.8501700588959</c:v>
                </c:pt>
                <c:pt idx="22">
                  <c:v>14.202781448492747</c:v>
                </c:pt>
                <c:pt idx="23">
                  <c:v>0.32064668177163913</c:v>
                </c:pt>
                <c:pt idx="24">
                  <c:v>4.2506815007448751</c:v>
                </c:pt>
                <c:pt idx="25">
                  <c:v>9.9605100738702745</c:v>
                </c:pt>
                <c:pt idx="26">
                  <c:v>11.390671541253457</c:v>
                </c:pt>
                <c:pt idx="27">
                  <c:v>17.758541189032307</c:v>
                </c:pt>
                <c:pt idx="28">
                  <c:v>14.56456940340513</c:v>
                </c:pt>
                <c:pt idx="29">
                  <c:v>19.26162609416</c:v>
                </c:pt>
                <c:pt idx="30">
                  <c:v>9.4074719155116959</c:v>
                </c:pt>
                <c:pt idx="31">
                  <c:v>2.5198212690916</c:v>
                </c:pt>
                <c:pt idx="32">
                  <c:v>5.4296293400923101</c:v>
                </c:pt>
                <c:pt idx="33">
                  <c:v>13.617170228085264</c:v>
                </c:pt>
                <c:pt idx="34">
                  <c:v>0.30522990042189058</c:v>
                </c:pt>
              </c:numCache>
            </c:numRef>
          </c:xVal>
          <c:yVal>
            <c:numRef>
              <c:f>Sheet1!$E$2:$E$36</c:f>
              <c:numCache>
                <c:formatCode>General</c:formatCode>
                <c:ptCount val="35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  <c:pt idx="9">
                  <c:v>389.01590577313448</c:v>
                </c:pt>
                <c:pt idx="10">
                  <c:v>394.14538886728525</c:v>
                </c:pt>
                <c:pt idx="11">
                  <c:v>375.04651504545228</c:v>
                </c:pt>
                <c:pt idx="12">
                  <c:v>417.25964333086938</c:v>
                </c:pt>
                <c:pt idx="13">
                  <c:v>90.932622566784033</c:v>
                </c:pt>
                <c:pt idx="14">
                  <c:v>78.239669603314738</c:v>
                </c:pt>
                <c:pt idx="15">
                  <c:v>747.38561878491009</c:v>
                </c:pt>
                <c:pt idx="16">
                  <c:v>712.32196078491313</c:v>
                </c:pt>
                <c:pt idx="17">
                  <c:v>606.4950541165523</c:v>
                </c:pt>
                <c:pt idx="18">
                  <c:v>264.21532641662549</c:v>
                </c:pt>
                <c:pt idx="19">
                  <c:v>142.23284446879259</c:v>
                </c:pt>
                <c:pt idx="20">
                  <c:v>931.06359059314354</c:v>
                </c:pt>
                <c:pt idx="21">
                  <c:v>924.10920562688898</c:v>
                </c:pt>
                <c:pt idx="22">
                  <c:v>698.09274291343502</c:v>
                </c:pt>
                <c:pt idx="23">
                  <c:v>296.40028949222153</c:v>
                </c:pt>
                <c:pt idx="24">
                  <c:v>298.44521652393388</c:v>
                </c:pt>
                <c:pt idx="25">
                  <c:v>686.64370342472944</c:v>
                </c:pt>
                <c:pt idx="26">
                  <c:v>345.43142736737633</c:v>
                </c:pt>
                <c:pt idx="27">
                  <c:v>898.95678554319284</c:v>
                </c:pt>
                <c:pt idx="28">
                  <c:v>674.72632805776277</c:v>
                </c:pt>
                <c:pt idx="29">
                  <c:v>663.09674949776354</c:v>
                </c:pt>
                <c:pt idx="30">
                  <c:v>201.08681909728975</c:v>
                </c:pt>
                <c:pt idx="31">
                  <c:v>927.00162979966876</c:v>
                </c:pt>
                <c:pt idx="32">
                  <c:v>13.092106379032575</c:v>
                </c:pt>
                <c:pt idx="33">
                  <c:v>874.76464711137385</c:v>
                </c:pt>
                <c:pt idx="34">
                  <c:v>244.01521007198625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55-4B27-A7AF-FF0FDE194434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55-4B27-A7AF-FF0FDE194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323656"/>
        <c:axId val="573319392"/>
      </c:scatterChart>
      <c:valAx>
        <c:axId val="573323656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19392"/>
        <c:crosses val="autoZero"/>
        <c:crossBetween val="midCat"/>
      </c:valAx>
      <c:valAx>
        <c:axId val="573319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323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background2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Sheet1!$A$2:$A$36</c:f>
              <c:numCache>
                <c:formatCode>General</c:formatCode>
                <c:ptCount val="35"/>
                <c:pt idx="0">
                  <c:v>11.533924569354422</c:v>
                </c:pt>
                <c:pt idx="1">
                  <c:v>14.030490619604572</c:v>
                </c:pt>
                <c:pt idx="2">
                  <c:v>0.45012257553642465</c:v>
                </c:pt>
                <c:pt idx="3">
                  <c:v>0.30511120554262527</c:v>
                </c:pt>
                <c:pt idx="4">
                  <c:v>16.568054527151663</c:v>
                </c:pt>
                <c:pt idx="5">
                  <c:v>14.888853269891166</c:v>
                </c:pt>
                <c:pt idx="6">
                  <c:v>3.4682533919283443</c:v>
                </c:pt>
                <c:pt idx="7">
                  <c:v>14.314769510984927</c:v>
                </c:pt>
                <c:pt idx="8">
                  <c:v>9.9093559697377707</c:v>
                </c:pt>
                <c:pt idx="9">
                  <c:v>18.536838298014736</c:v>
                </c:pt>
                <c:pt idx="10">
                  <c:v>15.358707501623034</c:v>
                </c:pt>
                <c:pt idx="11">
                  <c:v>3.3272765418743822</c:v>
                </c:pt>
                <c:pt idx="12">
                  <c:v>13.56570972557747</c:v>
                </c:pt>
                <c:pt idx="13">
                  <c:v>6.4466844526926987</c:v>
                </c:pt>
                <c:pt idx="14">
                  <c:v>14.015432382548173</c:v>
                </c:pt>
                <c:pt idx="15">
                  <c:v>16.335150138357001</c:v>
                </c:pt>
                <c:pt idx="16">
                  <c:v>4.6197775500744864</c:v>
                </c:pt>
                <c:pt idx="17">
                  <c:v>3.4667044812926573</c:v>
                </c:pt>
                <c:pt idx="18">
                  <c:v>8.6948043492582734</c:v>
                </c:pt>
                <c:pt idx="19">
                  <c:v>11.844297951726785</c:v>
                </c:pt>
                <c:pt idx="20">
                  <c:v>19.082284552240672</c:v>
                </c:pt>
                <c:pt idx="21">
                  <c:v>1.4566552876256678</c:v>
                </c:pt>
                <c:pt idx="22">
                  <c:v>17.550594518376311</c:v>
                </c:pt>
                <c:pt idx="23">
                  <c:v>18.952729561518783</c:v>
                </c:pt>
                <c:pt idx="24">
                  <c:v>16.5111374827509</c:v>
                </c:pt>
                <c:pt idx="25">
                  <c:v>1.6542219765527832</c:v>
                </c:pt>
                <c:pt idx="26">
                  <c:v>8.8780748157844904</c:v>
                </c:pt>
                <c:pt idx="27">
                  <c:v>4.175121550237062</c:v>
                </c:pt>
                <c:pt idx="28">
                  <c:v>17.881250714823391</c:v>
                </c:pt>
                <c:pt idx="29">
                  <c:v>8.7383062483511083</c:v>
                </c:pt>
                <c:pt idx="30">
                  <c:v>17.568957614567044</c:v>
                </c:pt>
                <c:pt idx="31">
                  <c:v>17.530319321760103</c:v>
                </c:pt>
                <c:pt idx="32">
                  <c:v>15.936670490603204</c:v>
                </c:pt>
                <c:pt idx="33">
                  <c:v>6.3862407287800576</c:v>
                </c:pt>
                <c:pt idx="34">
                  <c:v>16.930078959890096</c:v>
                </c:pt>
              </c:numCache>
            </c:numRef>
          </c:xVal>
          <c:yVal>
            <c:numRef>
              <c:f>Sheet1!$B$2:$B$36</c:f>
              <c:numCache>
                <c:formatCode>General</c:formatCode>
                <c:ptCount val="35"/>
                <c:pt idx="0">
                  <c:v>937.63925947941414</c:v>
                </c:pt>
                <c:pt idx="1">
                  <c:v>662.26890900741466</c:v>
                </c:pt>
                <c:pt idx="2">
                  <c:v>821.69081928832532</c:v>
                </c:pt>
                <c:pt idx="3">
                  <c:v>11.781122013272194</c:v>
                </c:pt>
                <c:pt idx="4">
                  <c:v>862.19373581346122</c:v>
                </c:pt>
                <c:pt idx="5">
                  <c:v>580.81615849399157</c:v>
                </c:pt>
                <c:pt idx="6">
                  <c:v>761.16200151932514</c:v>
                </c:pt>
                <c:pt idx="7">
                  <c:v>140.50721624986272</c:v>
                </c:pt>
                <c:pt idx="8">
                  <c:v>623.16341955689563</c:v>
                </c:pt>
                <c:pt idx="9">
                  <c:v>48.414382163808334</c:v>
                </c:pt>
                <c:pt idx="10">
                  <c:v>75.790644762730892</c:v>
                </c:pt>
                <c:pt idx="11">
                  <c:v>866.37471326670936</c:v>
                </c:pt>
                <c:pt idx="12">
                  <c:v>322.97861258517213</c:v>
                </c:pt>
                <c:pt idx="13">
                  <c:v>805.80442949886879</c:v>
                </c:pt>
                <c:pt idx="14">
                  <c:v>603.02825741377831</c:v>
                </c:pt>
                <c:pt idx="15">
                  <c:v>323.27051880656154</c:v>
                </c:pt>
                <c:pt idx="16">
                  <c:v>936.58130642556137</c:v>
                </c:pt>
                <c:pt idx="17">
                  <c:v>709.92344535442771</c:v>
                </c:pt>
                <c:pt idx="18">
                  <c:v>106.22774532806056</c:v>
                </c:pt>
                <c:pt idx="19">
                  <c:v>572.91501242594052</c:v>
                </c:pt>
                <c:pt idx="20">
                  <c:v>10.231635164941189</c:v>
                </c:pt>
                <c:pt idx="21">
                  <c:v>488.12340568490998</c:v>
                </c:pt>
                <c:pt idx="22">
                  <c:v>953.1714739363847</c:v>
                </c:pt>
                <c:pt idx="23">
                  <c:v>67.759249909026821</c:v>
                </c:pt>
                <c:pt idx="24">
                  <c:v>986.32879742292687</c:v>
                </c:pt>
                <c:pt idx="25">
                  <c:v>545.35670640072249</c:v>
                </c:pt>
                <c:pt idx="26">
                  <c:v>850.3362030668842</c:v>
                </c:pt>
                <c:pt idx="27">
                  <c:v>554.09542641609414</c:v>
                </c:pt>
                <c:pt idx="28">
                  <c:v>370.10310063313568</c:v>
                </c:pt>
                <c:pt idx="29">
                  <c:v>623.87850332004029</c:v>
                </c:pt>
                <c:pt idx="30">
                  <c:v>948.65246466054202</c:v>
                </c:pt>
                <c:pt idx="31">
                  <c:v>852.70311105361441</c:v>
                </c:pt>
                <c:pt idx="32">
                  <c:v>512.28976364020286</c:v>
                </c:pt>
                <c:pt idx="33">
                  <c:v>926.06600653801036</c:v>
                </c:pt>
                <c:pt idx="34">
                  <c:v>134.64594773825888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3C-4D4D-95E8-59811B71F8A2}"/>
            </c:ext>
          </c:extLst>
        </c:ser>
        <c:ser>
          <c:idx val="1"/>
          <c:order val="1"/>
          <c:tx>
            <c:v>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B3C-4D4D-95E8-59811B71F8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73832"/>
        <c:axId val="574974160"/>
      </c:scatterChart>
      <c:valAx>
        <c:axId val="574973832"/>
        <c:scaling>
          <c:orientation val="minMax"/>
          <c:max val="2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4160"/>
        <c:crosses val="autoZero"/>
        <c:crossBetween val="midCat"/>
      </c:valAx>
      <c:valAx>
        <c:axId val="5749741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73832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1A-4C27-93CA-C715523DA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anchors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Sheet1!$D$2:$D$10</c:f>
              <c:numCache>
                <c:formatCode>General</c:formatCode>
                <c:ptCount val="9"/>
                <c:pt idx="0">
                  <c:v>10.551958737458094</c:v>
                </c:pt>
                <c:pt idx="1">
                  <c:v>10.007776202617444</c:v>
                </c:pt>
                <c:pt idx="2">
                  <c:v>6.4839272977222002</c:v>
                </c:pt>
                <c:pt idx="3">
                  <c:v>2.7669322851410438</c:v>
                </c:pt>
                <c:pt idx="4">
                  <c:v>18.678536808770712</c:v>
                </c:pt>
                <c:pt idx="5">
                  <c:v>15.41666181627736</c:v>
                </c:pt>
                <c:pt idx="6">
                  <c:v>5.5044593358215117</c:v>
                </c:pt>
                <c:pt idx="7">
                  <c:v>12.332628139038489</c:v>
                </c:pt>
                <c:pt idx="8">
                  <c:v>14.97524632121473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19-492C-8386-A3A7A6D3A147}"/>
            </c:ext>
          </c:extLst>
        </c:ser>
        <c:ser>
          <c:idx val="1"/>
          <c:order val="1"/>
          <c:tx>
            <c:v>shifted anchors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Sheet1!$G$2:$G$10</c:f>
              <c:numCache>
                <c:formatCode>General</c:formatCode>
                <c:ptCount val="9"/>
                <c:pt idx="0">
                  <c:v>11.551958737458094</c:v>
                </c:pt>
                <c:pt idx="1">
                  <c:v>11.007776202617444</c:v>
                </c:pt>
                <c:pt idx="2">
                  <c:v>7.4839272977222002</c:v>
                </c:pt>
                <c:pt idx="3">
                  <c:v>3.7669322851410438</c:v>
                </c:pt>
                <c:pt idx="4">
                  <c:v>19.678536808770712</c:v>
                </c:pt>
                <c:pt idx="5">
                  <c:v>16.416661816277362</c:v>
                </c:pt>
                <c:pt idx="6">
                  <c:v>6.5044593358215117</c:v>
                </c:pt>
                <c:pt idx="7">
                  <c:v>13.332628139038489</c:v>
                </c:pt>
                <c:pt idx="8">
                  <c:v>15.97524632121473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641.7217457264619</c:v>
                </c:pt>
                <c:pt idx="1">
                  <c:v>585.50911131331839</c:v>
                </c:pt>
                <c:pt idx="2">
                  <c:v>865.67990617391149</c:v>
                </c:pt>
                <c:pt idx="3">
                  <c:v>365.11709227299582</c:v>
                </c:pt>
                <c:pt idx="4">
                  <c:v>204.60494264291907</c:v>
                </c:pt>
                <c:pt idx="5">
                  <c:v>247.83323026298044</c:v>
                </c:pt>
                <c:pt idx="6">
                  <c:v>734.6016375799195</c:v>
                </c:pt>
                <c:pt idx="7">
                  <c:v>604.85096831679232</c:v>
                </c:pt>
                <c:pt idx="8">
                  <c:v>67.173791286016865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419-492C-8386-A3A7A6D3A1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4982360"/>
        <c:axId val="574983344"/>
      </c:scatterChart>
      <c:valAx>
        <c:axId val="574982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Retention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3344"/>
        <c:crosses val="autoZero"/>
        <c:crossBetween val="midCat"/>
      </c:valAx>
      <c:valAx>
        <c:axId val="5749833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mz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4982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018CF-E52C-44D4-B2BF-0D918E39F889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FC54901A-FE60-4940-86DC-94E71732A102}">
      <dgm:prSet phldrT="[Text]"/>
      <dgm:spPr/>
      <dgm:t>
        <a:bodyPr/>
        <a:lstStyle/>
        <a:p>
          <a:r>
            <a:rPr lang="en-US" altLang="zh-CN" dirty="0"/>
            <a:t>Source Identification</a:t>
          </a:r>
          <a:endParaRPr lang="zh-CN" altLang="en-US" dirty="0"/>
        </a:p>
      </dgm:t>
    </dgm:pt>
    <dgm:pt modelId="{84EAF1C3-B43F-4196-8297-EE6C3FF3FCE9}" type="parTrans" cxnId="{84E83A59-4C63-4AF0-8AC3-29CCC5095799}">
      <dgm:prSet/>
      <dgm:spPr/>
      <dgm:t>
        <a:bodyPr/>
        <a:lstStyle/>
        <a:p>
          <a:endParaRPr lang="zh-CN" altLang="en-US"/>
        </a:p>
      </dgm:t>
    </dgm:pt>
    <dgm:pt modelId="{178D7AFA-B050-4B23-8A19-BEB626A2958C}" type="sibTrans" cxnId="{84E83A59-4C63-4AF0-8AC3-29CCC5095799}">
      <dgm:prSet/>
      <dgm:spPr/>
      <dgm:t>
        <a:bodyPr/>
        <a:lstStyle/>
        <a:p>
          <a:endParaRPr lang="zh-CN" altLang="en-US"/>
        </a:p>
      </dgm:t>
    </dgm:pt>
    <dgm:pt modelId="{208DF4F7-57CE-44B6-9103-A74052940634}">
      <dgm:prSet phldrT="[Text]"/>
      <dgm:spPr/>
      <dgm:t>
        <a:bodyPr/>
        <a:lstStyle/>
        <a:p>
          <a:r>
            <a:rPr lang="en-US" altLang="zh-CN" dirty="0"/>
            <a:t>Dilution series from Tire extract</a:t>
          </a:r>
          <a:endParaRPr lang="zh-CN" altLang="en-US" dirty="0"/>
        </a:p>
      </dgm:t>
    </dgm:pt>
    <dgm:pt modelId="{AA6C0CCF-1B77-4CBC-AC3F-56CE1BF3167B}" type="parTrans" cxnId="{5BA43694-A2B7-47E3-8F16-663ECCC61586}">
      <dgm:prSet/>
      <dgm:spPr/>
      <dgm:t>
        <a:bodyPr/>
        <a:lstStyle/>
        <a:p>
          <a:endParaRPr lang="zh-CN" altLang="en-US"/>
        </a:p>
      </dgm:t>
    </dgm:pt>
    <dgm:pt modelId="{94D8DFA7-9725-48CE-92CE-9B9E9BF3BA6C}" type="sibTrans" cxnId="{5BA43694-A2B7-47E3-8F16-663ECCC61586}">
      <dgm:prSet/>
      <dgm:spPr/>
      <dgm:t>
        <a:bodyPr/>
        <a:lstStyle/>
        <a:p>
          <a:endParaRPr lang="zh-CN" altLang="en-US"/>
        </a:p>
      </dgm:t>
    </dgm:pt>
    <dgm:pt modelId="{D0CFC237-DE5F-4D0A-9355-582BB4E6E351}" type="asst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How to find the end members? </a:t>
          </a:r>
          <a:r>
            <a:rPr lang="en-US" altLang="zh-CN" dirty="0"/>
            <a:t>(anchors)</a:t>
          </a:r>
        </a:p>
        <a:p>
          <a:r>
            <a:rPr lang="en-US" altLang="zh-CN" dirty="0"/>
            <a:t>1. Automated workflow: DBSCANS, OPTICS</a:t>
          </a:r>
        </a:p>
        <a:p>
          <a:r>
            <a:rPr lang="en-US" altLang="zh-CN" dirty="0"/>
            <a:t>2. Manual defined criteria</a:t>
          </a:r>
          <a:endParaRPr lang="zh-CN" altLang="en-US" dirty="0"/>
        </a:p>
      </dgm:t>
    </dgm:pt>
    <dgm:pt modelId="{CD91514E-82B2-4846-B229-69B58A50D631}" type="parTrans" cxnId="{53C8CEAD-A600-4655-ACF9-9DC659A6534A}">
      <dgm:prSet/>
      <dgm:spPr/>
      <dgm:t>
        <a:bodyPr/>
        <a:lstStyle/>
        <a:p>
          <a:endParaRPr lang="zh-CN" altLang="en-US"/>
        </a:p>
      </dgm:t>
    </dgm:pt>
    <dgm:pt modelId="{D6569805-81EA-45FC-830E-6FF12267EAB1}" type="sibTrans" cxnId="{53C8CEAD-A600-4655-ACF9-9DC659A6534A}">
      <dgm:prSet/>
      <dgm:spPr/>
      <dgm:t>
        <a:bodyPr/>
        <a:lstStyle/>
        <a:p>
          <a:endParaRPr lang="zh-CN" altLang="en-US"/>
        </a:p>
      </dgm:t>
    </dgm:pt>
    <dgm:pt modelId="{F2D99BE6-C504-4B6A-B612-2B333ED0AE13}">
      <dgm:prSet phldrT="[Text]"/>
      <dgm:spPr/>
      <dgm:t>
        <a:bodyPr/>
        <a:lstStyle/>
        <a:p>
          <a:r>
            <a:rPr lang="en-US" altLang="zh-CN" dirty="0"/>
            <a:t>Extended work: alignment</a:t>
          </a:r>
          <a:endParaRPr lang="zh-CN" altLang="en-US" dirty="0"/>
        </a:p>
      </dgm:t>
    </dgm:pt>
    <dgm:pt modelId="{BCA2427A-4A74-4A56-A140-0B702DB6D55F}" type="parTrans" cxnId="{61DBF23D-AC79-45BC-BC90-43533BC9B245}">
      <dgm:prSet/>
      <dgm:spPr/>
      <dgm:t>
        <a:bodyPr/>
        <a:lstStyle/>
        <a:p>
          <a:endParaRPr lang="zh-CN" altLang="en-US"/>
        </a:p>
      </dgm:t>
    </dgm:pt>
    <dgm:pt modelId="{A934561C-5734-494C-9697-0E8C954F3309}" type="sibTrans" cxnId="{61DBF23D-AC79-45BC-BC90-43533BC9B245}">
      <dgm:prSet/>
      <dgm:spPr/>
      <dgm:t>
        <a:bodyPr/>
        <a:lstStyle/>
        <a:p>
          <a:endParaRPr lang="zh-CN" altLang="en-US"/>
        </a:p>
      </dgm:t>
    </dgm:pt>
    <dgm:pt modelId="{01B8C992-EF7D-42E8-BDB7-45D83B7C528C}" type="asst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Is the anchor there? </a:t>
          </a:r>
          <a:r>
            <a:rPr lang="en-US" altLang="zh-CN" dirty="0"/>
            <a:t>(source identification)</a:t>
          </a:r>
          <a:endParaRPr lang="zh-CN" altLang="en-US" dirty="0"/>
        </a:p>
      </dgm:t>
    </dgm:pt>
    <dgm:pt modelId="{86E180AE-6892-4A68-997C-6554EF8D68AE}" type="parTrans" cxnId="{6CC6C549-EEE6-4D53-8753-CC3D6D424D35}">
      <dgm:prSet/>
      <dgm:spPr/>
      <dgm:t>
        <a:bodyPr/>
        <a:lstStyle/>
        <a:p>
          <a:endParaRPr lang="zh-CN" altLang="en-US"/>
        </a:p>
      </dgm:t>
    </dgm:pt>
    <dgm:pt modelId="{789B2650-B1B1-4875-9C75-A226A2D5D7BD}" type="sibTrans" cxnId="{6CC6C549-EEE6-4D53-8753-CC3D6D424D35}">
      <dgm:prSet/>
      <dgm:spPr/>
      <dgm:t>
        <a:bodyPr/>
        <a:lstStyle/>
        <a:p>
          <a:endParaRPr lang="zh-CN" altLang="en-US"/>
        </a:p>
      </dgm:t>
    </dgm:pt>
    <dgm:pt modelId="{805F2AD4-8DF9-493B-9956-3EA58D92C458}">
      <dgm:prSet phldrT="[Text]"/>
      <dgm:spPr/>
      <dgm:t>
        <a:bodyPr/>
        <a:lstStyle/>
        <a:p>
          <a:r>
            <a:rPr lang="en-US" altLang="zh-CN" dirty="0"/>
            <a:t>Quantification</a:t>
          </a:r>
          <a:endParaRPr lang="zh-CN" altLang="en-US" dirty="0"/>
        </a:p>
      </dgm:t>
    </dgm:pt>
    <dgm:pt modelId="{B985886C-5A80-4AA7-B08F-2194C6DF2674}" type="parTrans" cxnId="{8BA62ADF-59AA-4371-8D93-4C305E07C268}">
      <dgm:prSet/>
      <dgm:spPr/>
      <dgm:t>
        <a:bodyPr/>
        <a:lstStyle/>
        <a:p>
          <a:endParaRPr lang="zh-CN" altLang="en-US"/>
        </a:p>
      </dgm:t>
    </dgm:pt>
    <dgm:pt modelId="{DFD8AA0E-4F18-4A3D-8E3C-29322B59270F}" type="sibTrans" cxnId="{8BA62ADF-59AA-4371-8D93-4C305E07C268}">
      <dgm:prSet/>
      <dgm:spPr/>
      <dgm:t>
        <a:bodyPr/>
        <a:lstStyle/>
        <a:p>
          <a:endParaRPr lang="zh-CN" altLang="en-US"/>
        </a:p>
      </dgm:t>
    </dgm:pt>
    <dgm:pt modelId="{AE1CB3BB-6856-443E-BE84-F0A0F9C58601}" type="asst">
      <dgm:prSet phldrT="[Text]"/>
      <dgm:spPr/>
      <dgm:t>
        <a:bodyPr/>
        <a:lstStyle/>
        <a:p>
          <a:r>
            <a:rPr lang="en-US" altLang="zh-CN" dirty="0"/>
            <a:t>If it is, how much likely is there? (Low dimensional image recognition or high dimensional data approaches)</a:t>
          </a:r>
          <a:endParaRPr lang="zh-CN" altLang="en-US" dirty="0"/>
        </a:p>
      </dgm:t>
    </dgm:pt>
    <dgm:pt modelId="{2F2B0A84-FF4D-428E-86BE-0FA8450DD287}" type="sibTrans" cxnId="{2F3FC103-79DB-4890-8FEE-BA6A17C02C63}">
      <dgm:prSet/>
      <dgm:spPr/>
      <dgm:t>
        <a:bodyPr/>
        <a:lstStyle/>
        <a:p>
          <a:endParaRPr lang="zh-CN" altLang="en-US"/>
        </a:p>
      </dgm:t>
    </dgm:pt>
    <dgm:pt modelId="{E5947042-22FB-4236-800A-279AB7AE4C5A}" type="parTrans" cxnId="{2F3FC103-79DB-4890-8FEE-BA6A17C02C63}">
      <dgm:prSet/>
      <dgm:spPr/>
      <dgm:t>
        <a:bodyPr/>
        <a:lstStyle/>
        <a:p>
          <a:endParaRPr lang="zh-CN" altLang="en-US"/>
        </a:p>
      </dgm:t>
    </dgm:pt>
    <dgm:pt modelId="{149FA484-0FFA-4973-9B91-2F98A0366DE7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If the source is present, how much? </a:t>
          </a:r>
          <a:r>
            <a:rPr lang="en-US" altLang="zh-CN" dirty="0"/>
            <a:t>(Modeling approaches using the anchors)</a:t>
          </a:r>
          <a:endParaRPr lang="zh-CN" altLang="en-US" dirty="0"/>
        </a:p>
      </dgm:t>
    </dgm:pt>
    <dgm:pt modelId="{18F3C0CB-5BDE-4F44-B5B3-C85FC10CAF54}" type="parTrans" cxnId="{EA90A342-7A99-478C-A6F2-EAC00E749505}">
      <dgm:prSet/>
      <dgm:spPr/>
      <dgm:t>
        <a:bodyPr/>
        <a:lstStyle/>
        <a:p>
          <a:endParaRPr lang="zh-CN" altLang="en-US"/>
        </a:p>
      </dgm:t>
    </dgm:pt>
    <dgm:pt modelId="{B8D581CB-9A08-4AE1-A0BB-96E27D855636}" type="sibTrans" cxnId="{EA90A342-7A99-478C-A6F2-EAC00E749505}">
      <dgm:prSet/>
      <dgm:spPr/>
      <dgm:t>
        <a:bodyPr/>
        <a:lstStyle/>
        <a:p>
          <a:endParaRPr lang="zh-CN" altLang="en-US"/>
        </a:p>
      </dgm:t>
    </dgm:pt>
    <dgm:pt modelId="{BDDA7748-0006-4582-9BB6-A028E04DFFDA}">
      <dgm:prSet phldrT="[Text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If the anchor is in different shape, can we still find it? </a:t>
          </a:r>
          <a:r>
            <a:rPr lang="en-US" altLang="zh-CN" dirty="0"/>
            <a:t>If we can, then how can we reshape it back?</a:t>
          </a:r>
          <a:endParaRPr lang="zh-CN" altLang="en-US" dirty="0"/>
        </a:p>
      </dgm:t>
    </dgm:pt>
    <dgm:pt modelId="{8C9182FF-4080-4DE8-848B-3E883D2FE396}" type="parTrans" cxnId="{EB79B84D-9FE8-4564-9597-93BDBEB90B1D}">
      <dgm:prSet/>
      <dgm:spPr/>
      <dgm:t>
        <a:bodyPr/>
        <a:lstStyle/>
        <a:p>
          <a:endParaRPr lang="zh-CN" altLang="en-US"/>
        </a:p>
      </dgm:t>
    </dgm:pt>
    <dgm:pt modelId="{535014B3-72E5-4F0E-B31F-C0FC8C6982F2}" type="sibTrans" cxnId="{EB79B84D-9FE8-4564-9597-93BDBEB90B1D}">
      <dgm:prSet/>
      <dgm:spPr/>
      <dgm:t>
        <a:bodyPr/>
        <a:lstStyle/>
        <a:p>
          <a:endParaRPr lang="zh-CN" altLang="en-US"/>
        </a:p>
      </dgm:t>
    </dgm:pt>
    <dgm:pt modelId="{35E37EB7-8772-46DC-A360-6F3469355223}" type="pres">
      <dgm:prSet presAssocID="{6FD018CF-E52C-44D4-B2BF-0D918E39F889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56E62D73-DA31-47F3-A897-F7D1BB08EE80}" type="pres">
      <dgm:prSet presAssocID="{208DF4F7-57CE-44B6-9103-A74052940634}" presName="hierRoot1" presStyleCnt="0">
        <dgm:presLayoutVars>
          <dgm:hierBranch val="init"/>
        </dgm:presLayoutVars>
      </dgm:prSet>
      <dgm:spPr/>
    </dgm:pt>
    <dgm:pt modelId="{B4CED17E-6376-48F2-B6C2-8203FD31DC2E}" type="pres">
      <dgm:prSet presAssocID="{208DF4F7-57CE-44B6-9103-A74052940634}" presName="rootComposite1" presStyleCnt="0"/>
      <dgm:spPr/>
    </dgm:pt>
    <dgm:pt modelId="{533668FF-626D-453B-ABBE-62CC3BCCDF4F}" type="pres">
      <dgm:prSet presAssocID="{208DF4F7-57CE-44B6-9103-A74052940634}" presName="rootText1" presStyleLbl="node0" presStyleIdx="0" presStyleCnt="1">
        <dgm:presLayoutVars>
          <dgm:chPref val="3"/>
        </dgm:presLayoutVars>
      </dgm:prSet>
      <dgm:spPr/>
    </dgm:pt>
    <dgm:pt modelId="{4D4D1BA1-8AFC-41A9-B0CE-C6276812FD5B}" type="pres">
      <dgm:prSet presAssocID="{208DF4F7-57CE-44B6-9103-A74052940634}" presName="rootConnector1" presStyleLbl="node1" presStyleIdx="0" presStyleCnt="0"/>
      <dgm:spPr/>
    </dgm:pt>
    <dgm:pt modelId="{BC231D88-47BB-4284-ACD3-11355C6353FA}" type="pres">
      <dgm:prSet presAssocID="{208DF4F7-57CE-44B6-9103-A74052940634}" presName="hierChild2" presStyleCnt="0"/>
      <dgm:spPr/>
    </dgm:pt>
    <dgm:pt modelId="{FDC4AB39-5580-4262-B44A-94629B3D307C}" type="pres">
      <dgm:prSet presAssocID="{BCA2427A-4A74-4A56-A140-0B702DB6D55F}" presName="Name37" presStyleLbl="parChTrans1D2" presStyleIdx="0" presStyleCnt="4"/>
      <dgm:spPr/>
    </dgm:pt>
    <dgm:pt modelId="{5D53ACEB-9770-47C0-98C2-4BE4F29CB1CA}" type="pres">
      <dgm:prSet presAssocID="{F2D99BE6-C504-4B6A-B612-2B333ED0AE13}" presName="hierRoot2" presStyleCnt="0">
        <dgm:presLayoutVars>
          <dgm:hierBranch val="init"/>
        </dgm:presLayoutVars>
      </dgm:prSet>
      <dgm:spPr/>
    </dgm:pt>
    <dgm:pt modelId="{65E97E19-FDA0-4FC3-A164-F4FE8CDDF44D}" type="pres">
      <dgm:prSet presAssocID="{F2D99BE6-C504-4B6A-B612-2B333ED0AE13}" presName="rootComposite" presStyleCnt="0"/>
      <dgm:spPr/>
    </dgm:pt>
    <dgm:pt modelId="{0EFB9409-8DC2-4831-8ADE-E735ED424FB3}" type="pres">
      <dgm:prSet presAssocID="{F2D99BE6-C504-4B6A-B612-2B333ED0AE13}" presName="rootText" presStyleLbl="node2" presStyleIdx="0" presStyleCnt="3">
        <dgm:presLayoutVars>
          <dgm:chPref val="3"/>
        </dgm:presLayoutVars>
      </dgm:prSet>
      <dgm:spPr/>
    </dgm:pt>
    <dgm:pt modelId="{E9AC3D11-5039-4C1E-9D97-0B0298D5181E}" type="pres">
      <dgm:prSet presAssocID="{F2D99BE6-C504-4B6A-B612-2B333ED0AE13}" presName="rootConnector" presStyleLbl="node2" presStyleIdx="0" presStyleCnt="3"/>
      <dgm:spPr/>
    </dgm:pt>
    <dgm:pt modelId="{A665BDAF-9DFA-430A-91BE-B1A74E3E0A33}" type="pres">
      <dgm:prSet presAssocID="{F2D99BE6-C504-4B6A-B612-2B333ED0AE13}" presName="hierChild4" presStyleCnt="0"/>
      <dgm:spPr/>
    </dgm:pt>
    <dgm:pt modelId="{9A1D01D1-C08F-4DDB-AF72-F1F9809CFDFD}" type="pres">
      <dgm:prSet presAssocID="{8C9182FF-4080-4DE8-848B-3E883D2FE396}" presName="Name37" presStyleLbl="parChTrans1D3" presStyleIdx="0" presStyleCnt="3"/>
      <dgm:spPr/>
    </dgm:pt>
    <dgm:pt modelId="{15A90078-5600-4A31-BF07-9CEAE5590D03}" type="pres">
      <dgm:prSet presAssocID="{BDDA7748-0006-4582-9BB6-A028E04DFFDA}" presName="hierRoot2" presStyleCnt="0">
        <dgm:presLayoutVars>
          <dgm:hierBranch val="init"/>
        </dgm:presLayoutVars>
      </dgm:prSet>
      <dgm:spPr/>
    </dgm:pt>
    <dgm:pt modelId="{CFE30F52-D373-475B-A396-9EE68792C42E}" type="pres">
      <dgm:prSet presAssocID="{BDDA7748-0006-4582-9BB6-A028E04DFFDA}" presName="rootComposite" presStyleCnt="0"/>
      <dgm:spPr/>
    </dgm:pt>
    <dgm:pt modelId="{68837AF9-A062-44AD-9A1B-B4B9321ACCA5}" type="pres">
      <dgm:prSet presAssocID="{BDDA7748-0006-4582-9BB6-A028E04DFFDA}" presName="rootText" presStyleLbl="node3" presStyleIdx="0" presStyleCnt="2">
        <dgm:presLayoutVars>
          <dgm:chPref val="3"/>
        </dgm:presLayoutVars>
      </dgm:prSet>
      <dgm:spPr/>
    </dgm:pt>
    <dgm:pt modelId="{4816312A-9E6B-4C86-AE50-14424AA41D13}" type="pres">
      <dgm:prSet presAssocID="{BDDA7748-0006-4582-9BB6-A028E04DFFDA}" presName="rootConnector" presStyleLbl="node3" presStyleIdx="0" presStyleCnt="2"/>
      <dgm:spPr/>
    </dgm:pt>
    <dgm:pt modelId="{3206A4B8-3661-4A1D-8193-E08B59DBCA39}" type="pres">
      <dgm:prSet presAssocID="{BDDA7748-0006-4582-9BB6-A028E04DFFDA}" presName="hierChild4" presStyleCnt="0"/>
      <dgm:spPr/>
    </dgm:pt>
    <dgm:pt modelId="{5E675639-FC78-4AC2-B9B7-E0E62985639F}" type="pres">
      <dgm:prSet presAssocID="{BDDA7748-0006-4582-9BB6-A028E04DFFDA}" presName="hierChild5" presStyleCnt="0"/>
      <dgm:spPr/>
    </dgm:pt>
    <dgm:pt modelId="{05646FCD-D011-4AA8-B9EE-ACA6701FFA71}" type="pres">
      <dgm:prSet presAssocID="{F2D99BE6-C504-4B6A-B612-2B333ED0AE13}" presName="hierChild5" presStyleCnt="0"/>
      <dgm:spPr/>
    </dgm:pt>
    <dgm:pt modelId="{AAD56152-B290-4E76-A032-27DFC9B1785B}" type="pres">
      <dgm:prSet presAssocID="{B985886C-5A80-4AA7-B08F-2194C6DF2674}" presName="Name37" presStyleLbl="parChTrans1D2" presStyleIdx="1" presStyleCnt="4"/>
      <dgm:spPr/>
    </dgm:pt>
    <dgm:pt modelId="{D2F60067-11BA-4816-8673-89720D320255}" type="pres">
      <dgm:prSet presAssocID="{805F2AD4-8DF9-493B-9956-3EA58D92C458}" presName="hierRoot2" presStyleCnt="0">
        <dgm:presLayoutVars>
          <dgm:hierBranch val="init"/>
        </dgm:presLayoutVars>
      </dgm:prSet>
      <dgm:spPr/>
    </dgm:pt>
    <dgm:pt modelId="{D6362118-2942-4206-AFF3-B6A6F0EF7DCF}" type="pres">
      <dgm:prSet presAssocID="{805F2AD4-8DF9-493B-9956-3EA58D92C458}" presName="rootComposite" presStyleCnt="0"/>
      <dgm:spPr/>
    </dgm:pt>
    <dgm:pt modelId="{242D8CFF-7E74-4C35-A697-E857C0527F7C}" type="pres">
      <dgm:prSet presAssocID="{805F2AD4-8DF9-493B-9956-3EA58D92C458}" presName="rootText" presStyleLbl="node2" presStyleIdx="1" presStyleCnt="3">
        <dgm:presLayoutVars>
          <dgm:chPref val="3"/>
        </dgm:presLayoutVars>
      </dgm:prSet>
      <dgm:spPr/>
    </dgm:pt>
    <dgm:pt modelId="{828E43F1-A601-40BF-B506-C6A05D1A467D}" type="pres">
      <dgm:prSet presAssocID="{805F2AD4-8DF9-493B-9956-3EA58D92C458}" presName="rootConnector" presStyleLbl="node2" presStyleIdx="1" presStyleCnt="3"/>
      <dgm:spPr/>
    </dgm:pt>
    <dgm:pt modelId="{175299EF-0929-4797-B9FB-ADCE32982A25}" type="pres">
      <dgm:prSet presAssocID="{805F2AD4-8DF9-493B-9956-3EA58D92C458}" presName="hierChild4" presStyleCnt="0"/>
      <dgm:spPr/>
    </dgm:pt>
    <dgm:pt modelId="{7CA93EAE-8F09-49F0-B00F-F02416384D5D}" type="pres">
      <dgm:prSet presAssocID="{18F3C0CB-5BDE-4F44-B5B3-C85FC10CAF54}" presName="Name37" presStyleLbl="parChTrans1D3" presStyleIdx="1" presStyleCnt="3"/>
      <dgm:spPr/>
    </dgm:pt>
    <dgm:pt modelId="{E08FC955-0C2A-4862-9E6D-B96B9FEBA365}" type="pres">
      <dgm:prSet presAssocID="{149FA484-0FFA-4973-9B91-2F98A0366DE7}" presName="hierRoot2" presStyleCnt="0">
        <dgm:presLayoutVars>
          <dgm:hierBranch val="init"/>
        </dgm:presLayoutVars>
      </dgm:prSet>
      <dgm:spPr/>
    </dgm:pt>
    <dgm:pt modelId="{671984E7-9D56-4CE9-9E8E-89F274C05559}" type="pres">
      <dgm:prSet presAssocID="{149FA484-0FFA-4973-9B91-2F98A0366DE7}" presName="rootComposite" presStyleCnt="0"/>
      <dgm:spPr/>
    </dgm:pt>
    <dgm:pt modelId="{6E535B36-CA69-444E-9593-2CC8B4579850}" type="pres">
      <dgm:prSet presAssocID="{149FA484-0FFA-4973-9B91-2F98A0366DE7}" presName="rootText" presStyleLbl="node3" presStyleIdx="1" presStyleCnt="2">
        <dgm:presLayoutVars>
          <dgm:chPref val="3"/>
        </dgm:presLayoutVars>
      </dgm:prSet>
      <dgm:spPr/>
    </dgm:pt>
    <dgm:pt modelId="{94410499-5404-45E2-8B8C-BD2D2C29BC3F}" type="pres">
      <dgm:prSet presAssocID="{149FA484-0FFA-4973-9B91-2F98A0366DE7}" presName="rootConnector" presStyleLbl="node3" presStyleIdx="1" presStyleCnt="2"/>
      <dgm:spPr/>
    </dgm:pt>
    <dgm:pt modelId="{3F85941D-998B-4229-9E17-C2C4B13D7A00}" type="pres">
      <dgm:prSet presAssocID="{149FA484-0FFA-4973-9B91-2F98A0366DE7}" presName="hierChild4" presStyleCnt="0"/>
      <dgm:spPr/>
    </dgm:pt>
    <dgm:pt modelId="{B25A11C3-2819-4C48-A80B-7B8D9526B44B}" type="pres">
      <dgm:prSet presAssocID="{149FA484-0FFA-4973-9B91-2F98A0366DE7}" presName="hierChild5" presStyleCnt="0"/>
      <dgm:spPr/>
    </dgm:pt>
    <dgm:pt modelId="{3448A790-8294-4011-8232-A2D29A1D5FAD}" type="pres">
      <dgm:prSet presAssocID="{805F2AD4-8DF9-493B-9956-3EA58D92C458}" presName="hierChild5" presStyleCnt="0"/>
      <dgm:spPr/>
    </dgm:pt>
    <dgm:pt modelId="{0B99E6E6-0A0A-4E51-AA90-F78359183473}" type="pres">
      <dgm:prSet presAssocID="{84EAF1C3-B43F-4196-8297-EE6C3FF3FCE9}" presName="Name37" presStyleLbl="parChTrans1D2" presStyleIdx="2" presStyleCnt="4"/>
      <dgm:spPr/>
    </dgm:pt>
    <dgm:pt modelId="{29C9DDAD-1A91-4A2F-8741-41AB2744EE5B}" type="pres">
      <dgm:prSet presAssocID="{FC54901A-FE60-4940-86DC-94E71732A102}" presName="hierRoot2" presStyleCnt="0">
        <dgm:presLayoutVars>
          <dgm:hierBranch val="init"/>
        </dgm:presLayoutVars>
      </dgm:prSet>
      <dgm:spPr/>
    </dgm:pt>
    <dgm:pt modelId="{FC872280-F861-4600-887D-64A0073D8E08}" type="pres">
      <dgm:prSet presAssocID="{FC54901A-FE60-4940-86DC-94E71732A102}" presName="rootComposite" presStyleCnt="0"/>
      <dgm:spPr/>
    </dgm:pt>
    <dgm:pt modelId="{B82B5852-5941-4D3F-9E77-5DE787F11636}" type="pres">
      <dgm:prSet presAssocID="{FC54901A-FE60-4940-86DC-94E71732A102}" presName="rootText" presStyleLbl="node2" presStyleIdx="2" presStyleCnt="3">
        <dgm:presLayoutVars>
          <dgm:chPref val="3"/>
        </dgm:presLayoutVars>
      </dgm:prSet>
      <dgm:spPr/>
    </dgm:pt>
    <dgm:pt modelId="{DD8892BB-614D-4B36-B59D-E780C5965C4D}" type="pres">
      <dgm:prSet presAssocID="{FC54901A-FE60-4940-86DC-94E71732A102}" presName="rootConnector" presStyleLbl="node2" presStyleIdx="2" presStyleCnt="3"/>
      <dgm:spPr/>
    </dgm:pt>
    <dgm:pt modelId="{1A33E43D-45E7-419A-9132-0AC88364E977}" type="pres">
      <dgm:prSet presAssocID="{FC54901A-FE60-4940-86DC-94E71732A102}" presName="hierChild4" presStyleCnt="0"/>
      <dgm:spPr/>
    </dgm:pt>
    <dgm:pt modelId="{7BFF9368-B6F4-4A1B-9811-CCF5D5EA676C}" type="pres">
      <dgm:prSet presAssocID="{FC54901A-FE60-4940-86DC-94E71732A102}" presName="hierChild5" presStyleCnt="0"/>
      <dgm:spPr/>
    </dgm:pt>
    <dgm:pt modelId="{95C61B39-F9DF-42FA-AE58-87D10253FE02}" type="pres">
      <dgm:prSet presAssocID="{86E180AE-6892-4A68-997C-6554EF8D68AE}" presName="Name111" presStyleLbl="parChTrans1D3" presStyleIdx="2" presStyleCnt="3"/>
      <dgm:spPr/>
    </dgm:pt>
    <dgm:pt modelId="{6E46A2EB-8186-4780-A679-030D4B05F2FB}" type="pres">
      <dgm:prSet presAssocID="{01B8C992-EF7D-42E8-BDB7-45D83B7C528C}" presName="hierRoot3" presStyleCnt="0">
        <dgm:presLayoutVars>
          <dgm:hierBranch val="init"/>
        </dgm:presLayoutVars>
      </dgm:prSet>
      <dgm:spPr/>
    </dgm:pt>
    <dgm:pt modelId="{F4D8ED71-64FE-4C90-B9CA-42E68E0F0F6D}" type="pres">
      <dgm:prSet presAssocID="{01B8C992-EF7D-42E8-BDB7-45D83B7C528C}" presName="rootComposite3" presStyleCnt="0"/>
      <dgm:spPr/>
    </dgm:pt>
    <dgm:pt modelId="{7AD84F7E-F7B4-4EF7-8334-7196729907F5}" type="pres">
      <dgm:prSet presAssocID="{01B8C992-EF7D-42E8-BDB7-45D83B7C528C}" presName="rootText3" presStyleLbl="asst2" presStyleIdx="0" presStyleCnt="2">
        <dgm:presLayoutVars>
          <dgm:chPref val="3"/>
        </dgm:presLayoutVars>
      </dgm:prSet>
      <dgm:spPr/>
    </dgm:pt>
    <dgm:pt modelId="{89BC04CF-B2B4-4195-91B1-659462C068CD}" type="pres">
      <dgm:prSet presAssocID="{01B8C992-EF7D-42E8-BDB7-45D83B7C528C}" presName="rootConnector3" presStyleLbl="asst2" presStyleIdx="0" presStyleCnt="2"/>
      <dgm:spPr/>
    </dgm:pt>
    <dgm:pt modelId="{4F96CF09-FCE7-451A-A24F-209A33E364BC}" type="pres">
      <dgm:prSet presAssocID="{01B8C992-EF7D-42E8-BDB7-45D83B7C528C}" presName="hierChild6" presStyleCnt="0"/>
      <dgm:spPr/>
    </dgm:pt>
    <dgm:pt modelId="{36DCFC4F-B6E4-4345-8F49-E218FF969155}" type="pres">
      <dgm:prSet presAssocID="{01B8C992-EF7D-42E8-BDB7-45D83B7C528C}" presName="hierChild7" presStyleCnt="0"/>
      <dgm:spPr/>
    </dgm:pt>
    <dgm:pt modelId="{BED6EDB7-D7AB-4504-94B5-EC3A8BD4E320}" type="pres">
      <dgm:prSet presAssocID="{E5947042-22FB-4236-800A-279AB7AE4C5A}" presName="Name111" presStyleLbl="parChTrans1D4" presStyleIdx="0" presStyleCnt="1"/>
      <dgm:spPr/>
    </dgm:pt>
    <dgm:pt modelId="{10DC2FAC-AA33-4CA4-91ED-ECD5C84D3A8C}" type="pres">
      <dgm:prSet presAssocID="{AE1CB3BB-6856-443E-BE84-F0A0F9C58601}" presName="hierRoot3" presStyleCnt="0">
        <dgm:presLayoutVars>
          <dgm:hierBranch val="init"/>
        </dgm:presLayoutVars>
      </dgm:prSet>
      <dgm:spPr/>
    </dgm:pt>
    <dgm:pt modelId="{91272E7B-DB66-48C0-BB5F-8BE46B281CBC}" type="pres">
      <dgm:prSet presAssocID="{AE1CB3BB-6856-443E-BE84-F0A0F9C58601}" presName="rootComposite3" presStyleCnt="0"/>
      <dgm:spPr/>
    </dgm:pt>
    <dgm:pt modelId="{3F4DB233-E3C1-498D-8EB2-8365BFBA1E5F}" type="pres">
      <dgm:prSet presAssocID="{AE1CB3BB-6856-443E-BE84-F0A0F9C58601}" presName="rootText3" presStyleLbl="asst2" presStyleIdx="1" presStyleCnt="2">
        <dgm:presLayoutVars>
          <dgm:chPref val="3"/>
        </dgm:presLayoutVars>
      </dgm:prSet>
      <dgm:spPr/>
    </dgm:pt>
    <dgm:pt modelId="{B95D53AF-E793-4EEA-A760-9CB248FBCF4F}" type="pres">
      <dgm:prSet presAssocID="{AE1CB3BB-6856-443E-BE84-F0A0F9C58601}" presName="rootConnector3" presStyleLbl="asst2" presStyleIdx="1" presStyleCnt="2"/>
      <dgm:spPr/>
    </dgm:pt>
    <dgm:pt modelId="{E5C65120-3BD8-4D52-8742-9827E67AB59B}" type="pres">
      <dgm:prSet presAssocID="{AE1CB3BB-6856-443E-BE84-F0A0F9C58601}" presName="hierChild6" presStyleCnt="0"/>
      <dgm:spPr/>
    </dgm:pt>
    <dgm:pt modelId="{4DF05A9B-5C76-4FFE-874B-B11A9BDEED54}" type="pres">
      <dgm:prSet presAssocID="{AE1CB3BB-6856-443E-BE84-F0A0F9C58601}" presName="hierChild7" presStyleCnt="0"/>
      <dgm:spPr/>
    </dgm:pt>
    <dgm:pt modelId="{19E7D24A-4621-4203-9203-8EDA2A664285}" type="pres">
      <dgm:prSet presAssocID="{208DF4F7-57CE-44B6-9103-A74052940634}" presName="hierChild3" presStyleCnt="0"/>
      <dgm:spPr/>
    </dgm:pt>
    <dgm:pt modelId="{82712EA0-C4AD-4BFB-90A7-744C750A6711}" type="pres">
      <dgm:prSet presAssocID="{CD91514E-82B2-4846-B229-69B58A50D631}" presName="Name111" presStyleLbl="parChTrans1D2" presStyleIdx="3" presStyleCnt="4"/>
      <dgm:spPr/>
    </dgm:pt>
    <dgm:pt modelId="{BCAD34EF-3279-4BE3-B048-7BE455B3EE03}" type="pres">
      <dgm:prSet presAssocID="{D0CFC237-DE5F-4D0A-9355-582BB4E6E351}" presName="hierRoot3" presStyleCnt="0">
        <dgm:presLayoutVars>
          <dgm:hierBranch/>
        </dgm:presLayoutVars>
      </dgm:prSet>
      <dgm:spPr/>
    </dgm:pt>
    <dgm:pt modelId="{33994195-6C72-4737-A95A-92AD5C98DEE7}" type="pres">
      <dgm:prSet presAssocID="{D0CFC237-DE5F-4D0A-9355-582BB4E6E351}" presName="rootComposite3" presStyleCnt="0"/>
      <dgm:spPr/>
    </dgm:pt>
    <dgm:pt modelId="{29A21479-B4C0-4E6A-B751-C95FECEE6B1A}" type="pres">
      <dgm:prSet presAssocID="{D0CFC237-DE5F-4D0A-9355-582BB4E6E351}" presName="rootText3" presStyleLbl="asst1" presStyleIdx="0" presStyleCnt="1">
        <dgm:presLayoutVars>
          <dgm:chPref val="3"/>
        </dgm:presLayoutVars>
      </dgm:prSet>
      <dgm:spPr/>
    </dgm:pt>
    <dgm:pt modelId="{9F504AC0-3139-4D53-9E60-40F2274782C6}" type="pres">
      <dgm:prSet presAssocID="{D0CFC237-DE5F-4D0A-9355-582BB4E6E351}" presName="rootConnector3" presStyleLbl="asst1" presStyleIdx="0" presStyleCnt="1"/>
      <dgm:spPr/>
    </dgm:pt>
    <dgm:pt modelId="{C96B50A4-CAF7-4C1E-A4B0-E23D385911C4}" type="pres">
      <dgm:prSet presAssocID="{D0CFC237-DE5F-4D0A-9355-582BB4E6E351}" presName="hierChild6" presStyleCnt="0"/>
      <dgm:spPr/>
    </dgm:pt>
    <dgm:pt modelId="{00397B57-77C9-4D29-908E-DBC617C889CA}" type="pres">
      <dgm:prSet presAssocID="{D0CFC237-DE5F-4D0A-9355-582BB4E6E351}" presName="hierChild7" presStyleCnt="0"/>
      <dgm:spPr/>
    </dgm:pt>
  </dgm:ptLst>
  <dgm:cxnLst>
    <dgm:cxn modelId="{F4782402-7A7D-4D80-90DA-29ED7DD87E93}" type="presOf" srcId="{805F2AD4-8DF9-493B-9956-3EA58D92C458}" destId="{242D8CFF-7E74-4C35-A697-E857C0527F7C}" srcOrd="0" destOrd="0" presId="urn:microsoft.com/office/officeart/2005/8/layout/orgChart1"/>
    <dgm:cxn modelId="{2F3FC103-79DB-4890-8FEE-BA6A17C02C63}" srcId="{01B8C992-EF7D-42E8-BDB7-45D83B7C528C}" destId="{AE1CB3BB-6856-443E-BE84-F0A0F9C58601}" srcOrd="0" destOrd="0" parTransId="{E5947042-22FB-4236-800A-279AB7AE4C5A}" sibTransId="{2F2B0A84-FF4D-428E-86BE-0FA8450DD287}"/>
    <dgm:cxn modelId="{1822E714-DB90-40B8-B076-29A4A610BD2F}" type="presOf" srcId="{149FA484-0FFA-4973-9B91-2F98A0366DE7}" destId="{94410499-5404-45E2-8B8C-BD2D2C29BC3F}" srcOrd="1" destOrd="0" presId="urn:microsoft.com/office/officeart/2005/8/layout/orgChart1"/>
    <dgm:cxn modelId="{20426125-D43A-48E4-9318-2CB424099543}" type="presOf" srcId="{D0CFC237-DE5F-4D0A-9355-582BB4E6E351}" destId="{29A21479-B4C0-4E6A-B751-C95FECEE6B1A}" srcOrd="0" destOrd="0" presId="urn:microsoft.com/office/officeart/2005/8/layout/orgChart1"/>
    <dgm:cxn modelId="{8E140F2D-CCE8-4FB1-AE07-C02CEB2BA594}" type="presOf" srcId="{BDDA7748-0006-4582-9BB6-A028E04DFFDA}" destId="{4816312A-9E6B-4C86-AE50-14424AA41D13}" srcOrd="1" destOrd="0" presId="urn:microsoft.com/office/officeart/2005/8/layout/orgChart1"/>
    <dgm:cxn modelId="{C5413B31-C22D-47D5-8487-57B6640DA0E0}" type="presOf" srcId="{149FA484-0FFA-4973-9B91-2F98A0366DE7}" destId="{6E535B36-CA69-444E-9593-2CC8B4579850}" srcOrd="0" destOrd="0" presId="urn:microsoft.com/office/officeart/2005/8/layout/orgChart1"/>
    <dgm:cxn modelId="{92A68036-7E23-4882-AEDB-1C9EFC504EA4}" type="presOf" srcId="{D0CFC237-DE5F-4D0A-9355-582BB4E6E351}" destId="{9F504AC0-3139-4D53-9E60-40F2274782C6}" srcOrd="1" destOrd="0" presId="urn:microsoft.com/office/officeart/2005/8/layout/orgChart1"/>
    <dgm:cxn modelId="{6D7C9437-8D7F-442B-B45D-32DC44A014A5}" type="presOf" srcId="{84EAF1C3-B43F-4196-8297-EE6C3FF3FCE9}" destId="{0B99E6E6-0A0A-4E51-AA90-F78359183473}" srcOrd="0" destOrd="0" presId="urn:microsoft.com/office/officeart/2005/8/layout/orgChart1"/>
    <dgm:cxn modelId="{61DBF23D-AC79-45BC-BC90-43533BC9B245}" srcId="{208DF4F7-57CE-44B6-9103-A74052940634}" destId="{F2D99BE6-C504-4B6A-B612-2B333ED0AE13}" srcOrd="1" destOrd="0" parTransId="{BCA2427A-4A74-4A56-A140-0B702DB6D55F}" sibTransId="{A934561C-5734-494C-9697-0E8C954F3309}"/>
    <dgm:cxn modelId="{EA90A342-7A99-478C-A6F2-EAC00E749505}" srcId="{805F2AD4-8DF9-493B-9956-3EA58D92C458}" destId="{149FA484-0FFA-4973-9B91-2F98A0366DE7}" srcOrd="0" destOrd="0" parTransId="{18F3C0CB-5BDE-4F44-B5B3-C85FC10CAF54}" sibTransId="{B8D581CB-9A08-4AE1-A0BB-96E27D855636}"/>
    <dgm:cxn modelId="{16F55A49-2D26-4478-A382-8227C51DF648}" type="presOf" srcId="{208DF4F7-57CE-44B6-9103-A74052940634}" destId="{533668FF-626D-453B-ABBE-62CC3BCCDF4F}" srcOrd="0" destOrd="0" presId="urn:microsoft.com/office/officeart/2005/8/layout/orgChart1"/>
    <dgm:cxn modelId="{6CC6C549-EEE6-4D53-8753-CC3D6D424D35}" srcId="{FC54901A-FE60-4940-86DC-94E71732A102}" destId="{01B8C992-EF7D-42E8-BDB7-45D83B7C528C}" srcOrd="0" destOrd="0" parTransId="{86E180AE-6892-4A68-997C-6554EF8D68AE}" sibTransId="{789B2650-B1B1-4875-9C75-A226A2D5D7BD}"/>
    <dgm:cxn modelId="{EB79B84D-9FE8-4564-9597-93BDBEB90B1D}" srcId="{F2D99BE6-C504-4B6A-B612-2B333ED0AE13}" destId="{BDDA7748-0006-4582-9BB6-A028E04DFFDA}" srcOrd="0" destOrd="0" parTransId="{8C9182FF-4080-4DE8-848B-3E883D2FE396}" sibTransId="{535014B3-72E5-4F0E-B31F-C0FC8C6982F2}"/>
    <dgm:cxn modelId="{DBD17052-B0B6-452F-8D4C-4055DEF171C9}" type="presOf" srcId="{8C9182FF-4080-4DE8-848B-3E883D2FE396}" destId="{9A1D01D1-C08F-4DDB-AF72-F1F9809CFDFD}" srcOrd="0" destOrd="0" presId="urn:microsoft.com/office/officeart/2005/8/layout/orgChart1"/>
    <dgm:cxn modelId="{A8ADC876-7581-44C5-B30F-C90CB0D12578}" type="presOf" srcId="{FC54901A-FE60-4940-86DC-94E71732A102}" destId="{DD8892BB-614D-4B36-B59D-E780C5965C4D}" srcOrd="1" destOrd="0" presId="urn:microsoft.com/office/officeart/2005/8/layout/orgChart1"/>
    <dgm:cxn modelId="{84E83A59-4C63-4AF0-8AC3-29CCC5095799}" srcId="{208DF4F7-57CE-44B6-9103-A74052940634}" destId="{FC54901A-FE60-4940-86DC-94E71732A102}" srcOrd="3" destOrd="0" parTransId="{84EAF1C3-B43F-4196-8297-EE6C3FF3FCE9}" sibTransId="{178D7AFA-B050-4B23-8A19-BEB626A2958C}"/>
    <dgm:cxn modelId="{02E28959-A2B8-4D2D-9528-F7EA53151861}" type="presOf" srcId="{86E180AE-6892-4A68-997C-6554EF8D68AE}" destId="{95C61B39-F9DF-42FA-AE58-87D10253FE02}" srcOrd="0" destOrd="0" presId="urn:microsoft.com/office/officeart/2005/8/layout/orgChart1"/>
    <dgm:cxn modelId="{C23D0686-7745-4979-8735-F2F7FD33043C}" type="presOf" srcId="{F2D99BE6-C504-4B6A-B612-2B333ED0AE13}" destId="{0EFB9409-8DC2-4831-8ADE-E735ED424FB3}" srcOrd="0" destOrd="0" presId="urn:microsoft.com/office/officeart/2005/8/layout/orgChart1"/>
    <dgm:cxn modelId="{032D548E-448E-41CB-90F2-4A32F2DD55C9}" type="presOf" srcId="{E5947042-22FB-4236-800A-279AB7AE4C5A}" destId="{BED6EDB7-D7AB-4504-94B5-EC3A8BD4E320}" srcOrd="0" destOrd="0" presId="urn:microsoft.com/office/officeart/2005/8/layout/orgChart1"/>
    <dgm:cxn modelId="{5BA43694-A2B7-47E3-8F16-663ECCC61586}" srcId="{6FD018CF-E52C-44D4-B2BF-0D918E39F889}" destId="{208DF4F7-57CE-44B6-9103-A74052940634}" srcOrd="0" destOrd="0" parTransId="{AA6C0CCF-1B77-4CBC-AC3F-56CE1BF3167B}" sibTransId="{94D8DFA7-9725-48CE-92CE-9B9E9BF3BA6C}"/>
    <dgm:cxn modelId="{C80AEA97-82DF-44BD-96F6-886C75BB0AA2}" type="presOf" srcId="{208DF4F7-57CE-44B6-9103-A74052940634}" destId="{4D4D1BA1-8AFC-41A9-B0CE-C6276812FD5B}" srcOrd="1" destOrd="0" presId="urn:microsoft.com/office/officeart/2005/8/layout/orgChart1"/>
    <dgm:cxn modelId="{D6E45B98-47F9-43F6-8EDF-C8687930A90E}" type="presOf" srcId="{FC54901A-FE60-4940-86DC-94E71732A102}" destId="{B82B5852-5941-4D3F-9E77-5DE787F11636}" srcOrd="0" destOrd="0" presId="urn:microsoft.com/office/officeart/2005/8/layout/orgChart1"/>
    <dgm:cxn modelId="{8DC273A5-E9DD-4112-BBED-A9ADD5B4E796}" type="presOf" srcId="{F2D99BE6-C504-4B6A-B612-2B333ED0AE13}" destId="{E9AC3D11-5039-4C1E-9D97-0B0298D5181E}" srcOrd="1" destOrd="0" presId="urn:microsoft.com/office/officeart/2005/8/layout/orgChart1"/>
    <dgm:cxn modelId="{53C8CEAD-A600-4655-ACF9-9DC659A6534A}" srcId="{208DF4F7-57CE-44B6-9103-A74052940634}" destId="{D0CFC237-DE5F-4D0A-9355-582BB4E6E351}" srcOrd="0" destOrd="0" parTransId="{CD91514E-82B2-4846-B229-69B58A50D631}" sibTransId="{D6569805-81EA-45FC-830E-6FF12267EAB1}"/>
    <dgm:cxn modelId="{A6D297B0-B494-41D0-BC95-734855D96F2D}" type="presOf" srcId="{BDDA7748-0006-4582-9BB6-A028E04DFFDA}" destId="{68837AF9-A062-44AD-9A1B-B4B9321ACCA5}" srcOrd="0" destOrd="0" presId="urn:microsoft.com/office/officeart/2005/8/layout/orgChart1"/>
    <dgm:cxn modelId="{ABAEF9C1-E0F2-472A-BEC0-4D6B328C376C}" type="presOf" srcId="{01B8C992-EF7D-42E8-BDB7-45D83B7C528C}" destId="{7AD84F7E-F7B4-4EF7-8334-7196729907F5}" srcOrd="0" destOrd="0" presId="urn:microsoft.com/office/officeart/2005/8/layout/orgChart1"/>
    <dgm:cxn modelId="{096FD6D0-9DC6-42C6-B045-387A0A6625E8}" type="presOf" srcId="{01B8C992-EF7D-42E8-BDB7-45D83B7C528C}" destId="{89BC04CF-B2B4-4195-91B1-659462C068CD}" srcOrd="1" destOrd="0" presId="urn:microsoft.com/office/officeart/2005/8/layout/orgChart1"/>
    <dgm:cxn modelId="{414DEED6-82F9-44AA-9740-C71A6C517AAF}" type="presOf" srcId="{6FD018CF-E52C-44D4-B2BF-0D918E39F889}" destId="{35E37EB7-8772-46DC-A360-6F3469355223}" srcOrd="0" destOrd="0" presId="urn:microsoft.com/office/officeart/2005/8/layout/orgChart1"/>
    <dgm:cxn modelId="{4EE375D7-FD4A-40E2-922F-E3FD26E81620}" type="presOf" srcId="{805F2AD4-8DF9-493B-9956-3EA58D92C458}" destId="{828E43F1-A601-40BF-B506-C6A05D1A467D}" srcOrd="1" destOrd="0" presId="urn:microsoft.com/office/officeart/2005/8/layout/orgChart1"/>
    <dgm:cxn modelId="{4D43BDDA-CCF6-40BA-86EF-7BBCA1BF7B7C}" type="presOf" srcId="{AE1CB3BB-6856-443E-BE84-F0A0F9C58601}" destId="{3F4DB233-E3C1-498D-8EB2-8365BFBA1E5F}" srcOrd="0" destOrd="0" presId="urn:microsoft.com/office/officeart/2005/8/layout/orgChart1"/>
    <dgm:cxn modelId="{D32F75DD-D33D-4A1D-B1F7-21F642534686}" type="presOf" srcId="{BCA2427A-4A74-4A56-A140-0B702DB6D55F}" destId="{FDC4AB39-5580-4262-B44A-94629B3D307C}" srcOrd="0" destOrd="0" presId="urn:microsoft.com/office/officeart/2005/8/layout/orgChart1"/>
    <dgm:cxn modelId="{8BA62ADF-59AA-4371-8D93-4C305E07C268}" srcId="{208DF4F7-57CE-44B6-9103-A74052940634}" destId="{805F2AD4-8DF9-493B-9956-3EA58D92C458}" srcOrd="2" destOrd="0" parTransId="{B985886C-5A80-4AA7-B08F-2194C6DF2674}" sibTransId="{DFD8AA0E-4F18-4A3D-8E3C-29322B59270F}"/>
    <dgm:cxn modelId="{38EC63EE-5FF6-4F5C-BC31-F8654CD4A3E3}" type="presOf" srcId="{AE1CB3BB-6856-443E-BE84-F0A0F9C58601}" destId="{B95D53AF-E793-4EEA-A760-9CB248FBCF4F}" srcOrd="1" destOrd="0" presId="urn:microsoft.com/office/officeart/2005/8/layout/orgChart1"/>
    <dgm:cxn modelId="{30A098F5-33DE-4729-80FB-B1FD90A7A21C}" type="presOf" srcId="{18F3C0CB-5BDE-4F44-B5B3-C85FC10CAF54}" destId="{7CA93EAE-8F09-49F0-B00F-F02416384D5D}" srcOrd="0" destOrd="0" presId="urn:microsoft.com/office/officeart/2005/8/layout/orgChart1"/>
    <dgm:cxn modelId="{817A12FA-36A9-4CD7-B656-700E05F909D1}" type="presOf" srcId="{B985886C-5A80-4AA7-B08F-2194C6DF2674}" destId="{AAD56152-B290-4E76-A032-27DFC9B1785B}" srcOrd="0" destOrd="0" presId="urn:microsoft.com/office/officeart/2005/8/layout/orgChart1"/>
    <dgm:cxn modelId="{A40E83FE-9D49-4670-8B18-50EA573D44F5}" type="presOf" srcId="{CD91514E-82B2-4846-B229-69B58A50D631}" destId="{82712EA0-C4AD-4BFB-90A7-744C750A6711}" srcOrd="0" destOrd="0" presId="urn:microsoft.com/office/officeart/2005/8/layout/orgChart1"/>
    <dgm:cxn modelId="{0A13E2B6-BD3F-4E0A-953F-19967D77A0DF}" type="presParOf" srcId="{35E37EB7-8772-46DC-A360-6F3469355223}" destId="{56E62D73-DA31-47F3-A897-F7D1BB08EE80}" srcOrd="0" destOrd="0" presId="urn:microsoft.com/office/officeart/2005/8/layout/orgChart1"/>
    <dgm:cxn modelId="{C6ECE469-D493-4676-8E72-909DC9A20318}" type="presParOf" srcId="{56E62D73-DA31-47F3-A897-F7D1BB08EE80}" destId="{B4CED17E-6376-48F2-B6C2-8203FD31DC2E}" srcOrd="0" destOrd="0" presId="urn:microsoft.com/office/officeart/2005/8/layout/orgChart1"/>
    <dgm:cxn modelId="{6A95DBA2-F730-4E8D-86CE-5DA8078D14D3}" type="presParOf" srcId="{B4CED17E-6376-48F2-B6C2-8203FD31DC2E}" destId="{533668FF-626D-453B-ABBE-62CC3BCCDF4F}" srcOrd="0" destOrd="0" presId="urn:microsoft.com/office/officeart/2005/8/layout/orgChart1"/>
    <dgm:cxn modelId="{8E020702-6F2A-4089-B85B-431F3808D01D}" type="presParOf" srcId="{B4CED17E-6376-48F2-B6C2-8203FD31DC2E}" destId="{4D4D1BA1-8AFC-41A9-B0CE-C6276812FD5B}" srcOrd="1" destOrd="0" presId="urn:microsoft.com/office/officeart/2005/8/layout/orgChart1"/>
    <dgm:cxn modelId="{D35261CF-2249-417C-9D78-A365ADC14698}" type="presParOf" srcId="{56E62D73-DA31-47F3-A897-F7D1BB08EE80}" destId="{BC231D88-47BB-4284-ACD3-11355C6353FA}" srcOrd="1" destOrd="0" presId="urn:microsoft.com/office/officeart/2005/8/layout/orgChart1"/>
    <dgm:cxn modelId="{6DA5C06E-F4C7-43D7-9F0F-5330DD935144}" type="presParOf" srcId="{BC231D88-47BB-4284-ACD3-11355C6353FA}" destId="{FDC4AB39-5580-4262-B44A-94629B3D307C}" srcOrd="0" destOrd="0" presId="urn:microsoft.com/office/officeart/2005/8/layout/orgChart1"/>
    <dgm:cxn modelId="{DFE9F5CB-6092-4A16-8BED-8F19F4367270}" type="presParOf" srcId="{BC231D88-47BB-4284-ACD3-11355C6353FA}" destId="{5D53ACEB-9770-47C0-98C2-4BE4F29CB1CA}" srcOrd="1" destOrd="0" presId="urn:microsoft.com/office/officeart/2005/8/layout/orgChart1"/>
    <dgm:cxn modelId="{B7FADB28-9477-486C-B287-49585BCA3014}" type="presParOf" srcId="{5D53ACEB-9770-47C0-98C2-4BE4F29CB1CA}" destId="{65E97E19-FDA0-4FC3-A164-F4FE8CDDF44D}" srcOrd="0" destOrd="0" presId="urn:microsoft.com/office/officeart/2005/8/layout/orgChart1"/>
    <dgm:cxn modelId="{B6FCD75C-508D-416A-9B09-0E9F4A2D0716}" type="presParOf" srcId="{65E97E19-FDA0-4FC3-A164-F4FE8CDDF44D}" destId="{0EFB9409-8DC2-4831-8ADE-E735ED424FB3}" srcOrd="0" destOrd="0" presId="urn:microsoft.com/office/officeart/2005/8/layout/orgChart1"/>
    <dgm:cxn modelId="{F60315B5-A987-498C-89D8-EE68CFF5341C}" type="presParOf" srcId="{65E97E19-FDA0-4FC3-A164-F4FE8CDDF44D}" destId="{E9AC3D11-5039-4C1E-9D97-0B0298D5181E}" srcOrd="1" destOrd="0" presId="urn:microsoft.com/office/officeart/2005/8/layout/orgChart1"/>
    <dgm:cxn modelId="{DC6E44FC-86B7-4DE4-8582-F01143C9D931}" type="presParOf" srcId="{5D53ACEB-9770-47C0-98C2-4BE4F29CB1CA}" destId="{A665BDAF-9DFA-430A-91BE-B1A74E3E0A33}" srcOrd="1" destOrd="0" presId="urn:microsoft.com/office/officeart/2005/8/layout/orgChart1"/>
    <dgm:cxn modelId="{9FCE20DF-A3AC-427E-806B-771EC44E6E1C}" type="presParOf" srcId="{A665BDAF-9DFA-430A-91BE-B1A74E3E0A33}" destId="{9A1D01D1-C08F-4DDB-AF72-F1F9809CFDFD}" srcOrd="0" destOrd="0" presId="urn:microsoft.com/office/officeart/2005/8/layout/orgChart1"/>
    <dgm:cxn modelId="{18570F01-612D-400A-AA9E-195B8B5B20E3}" type="presParOf" srcId="{A665BDAF-9DFA-430A-91BE-B1A74E3E0A33}" destId="{15A90078-5600-4A31-BF07-9CEAE5590D03}" srcOrd="1" destOrd="0" presId="urn:microsoft.com/office/officeart/2005/8/layout/orgChart1"/>
    <dgm:cxn modelId="{427B9309-1129-4484-B8A8-2F11C04A8843}" type="presParOf" srcId="{15A90078-5600-4A31-BF07-9CEAE5590D03}" destId="{CFE30F52-D373-475B-A396-9EE68792C42E}" srcOrd="0" destOrd="0" presId="urn:microsoft.com/office/officeart/2005/8/layout/orgChart1"/>
    <dgm:cxn modelId="{B34BA164-158E-44A2-B67B-F125A6397846}" type="presParOf" srcId="{CFE30F52-D373-475B-A396-9EE68792C42E}" destId="{68837AF9-A062-44AD-9A1B-B4B9321ACCA5}" srcOrd="0" destOrd="0" presId="urn:microsoft.com/office/officeart/2005/8/layout/orgChart1"/>
    <dgm:cxn modelId="{41805AD4-E3FA-4227-A22C-79A59E5A09D0}" type="presParOf" srcId="{CFE30F52-D373-475B-A396-9EE68792C42E}" destId="{4816312A-9E6B-4C86-AE50-14424AA41D13}" srcOrd="1" destOrd="0" presId="urn:microsoft.com/office/officeart/2005/8/layout/orgChart1"/>
    <dgm:cxn modelId="{0026C65D-B8A2-4188-A0BE-EB26EFD148DD}" type="presParOf" srcId="{15A90078-5600-4A31-BF07-9CEAE5590D03}" destId="{3206A4B8-3661-4A1D-8193-E08B59DBCA39}" srcOrd="1" destOrd="0" presId="urn:microsoft.com/office/officeart/2005/8/layout/orgChart1"/>
    <dgm:cxn modelId="{FCE3D531-8C12-45AB-AF96-BA75380238FC}" type="presParOf" srcId="{15A90078-5600-4A31-BF07-9CEAE5590D03}" destId="{5E675639-FC78-4AC2-B9B7-E0E62985639F}" srcOrd="2" destOrd="0" presId="urn:microsoft.com/office/officeart/2005/8/layout/orgChart1"/>
    <dgm:cxn modelId="{EB508DE9-CF43-4BB1-B066-6482A94A2E1E}" type="presParOf" srcId="{5D53ACEB-9770-47C0-98C2-4BE4F29CB1CA}" destId="{05646FCD-D011-4AA8-B9EE-ACA6701FFA71}" srcOrd="2" destOrd="0" presId="urn:microsoft.com/office/officeart/2005/8/layout/orgChart1"/>
    <dgm:cxn modelId="{F0BFEB1D-1737-4C7A-A152-28C5D9213111}" type="presParOf" srcId="{BC231D88-47BB-4284-ACD3-11355C6353FA}" destId="{AAD56152-B290-4E76-A032-27DFC9B1785B}" srcOrd="2" destOrd="0" presId="urn:microsoft.com/office/officeart/2005/8/layout/orgChart1"/>
    <dgm:cxn modelId="{88CBE00D-F824-4DCB-B24B-74EC5153C546}" type="presParOf" srcId="{BC231D88-47BB-4284-ACD3-11355C6353FA}" destId="{D2F60067-11BA-4816-8673-89720D320255}" srcOrd="3" destOrd="0" presId="urn:microsoft.com/office/officeart/2005/8/layout/orgChart1"/>
    <dgm:cxn modelId="{220BADDB-5F4E-43C6-8FC8-113E524C384E}" type="presParOf" srcId="{D2F60067-11BA-4816-8673-89720D320255}" destId="{D6362118-2942-4206-AFF3-B6A6F0EF7DCF}" srcOrd="0" destOrd="0" presId="urn:microsoft.com/office/officeart/2005/8/layout/orgChart1"/>
    <dgm:cxn modelId="{DF30346F-67DB-47C0-ABDB-4A098BE59BC2}" type="presParOf" srcId="{D6362118-2942-4206-AFF3-B6A6F0EF7DCF}" destId="{242D8CFF-7E74-4C35-A697-E857C0527F7C}" srcOrd="0" destOrd="0" presId="urn:microsoft.com/office/officeart/2005/8/layout/orgChart1"/>
    <dgm:cxn modelId="{94E9524D-47E8-4735-945E-451100C7617A}" type="presParOf" srcId="{D6362118-2942-4206-AFF3-B6A6F0EF7DCF}" destId="{828E43F1-A601-40BF-B506-C6A05D1A467D}" srcOrd="1" destOrd="0" presId="urn:microsoft.com/office/officeart/2005/8/layout/orgChart1"/>
    <dgm:cxn modelId="{10B8323B-5F8E-4F7F-AF7E-C519A88D286A}" type="presParOf" srcId="{D2F60067-11BA-4816-8673-89720D320255}" destId="{175299EF-0929-4797-B9FB-ADCE32982A25}" srcOrd="1" destOrd="0" presId="urn:microsoft.com/office/officeart/2005/8/layout/orgChart1"/>
    <dgm:cxn modelId="{EF28B03D-C203-41CD-BA70-88C724035399}" type="presParOf" srcId="{175299EF-0929-4797-B9FB-ADCE32982A25}" destId="{7CA93EAE-8F09-49F0-B00F-F02416384D5D}" srcOrd="0" destOrd="0" presId="urn:microsoft.com/office/officeart/2005/8/layout/orgChart1"/>
    <dgm:cxn modelId="{AA90E74E-B996-47DA-B3E8-5AEFCB9F73ED}" type="presParOf" srcId="{175299EF-0929-4797-B9FB-ADCE32982A25}" destId="{E08FC955-0C2A-4862-9E6D-B96B9FEBA365}" srcOrd="1" destOrd="0" presId="urn:microsoft.com/office/officeart/2005/8/layout/orgChart1"/>
    <dgm:cxn modelId="{E921A507-66F9-4D07-B37F-90D121E824EC}" type="presParOf" srcId="{E08FC955-0C2A-4862-9E6D-B96B9FEBA365}" destId="{671984E7-9D56-4CE9-9E8E-89F274C05559}" srcOrd="0" destOrd="0" presId="urn:microsoft.com/office/officeart/2005/8/layout/orgChart1"/>
    <dgm:cxn modelId="{B5EE6D7E-4564-4B8F-8B45-3F8F5841B2B1}" type="presParOf" srcId="{671984E7-9D56-4CE9-9E8E-89F274C05559}" destId="{6E535B36-CA69-444E-9593-2CC8B4579850}" srcOrd="0" destOrd="0" presId="urn:microsoft.com/office/officeart/2005/8/layout/orgChart1"/>
    <dgm:cxn modelId="{5044CF7E-A60B-4761-A899-05B2D663CCDE}" type="presParOf" srcId="{671984E7-9D56-4CE9-9E8E-89F274C05559}" destId="{94410499-5404-45E2-8B8C-BD2D2C29BC3F}" srcOrd="1" destOrd="0" presId="urn:microsoft.com/office/officeart/2005/8/layout/orgChart1"/>
    <dgm:cxn modelId="{D3CF080D-6E2D-4DA4-A05E-DA09255AE332}" type="presParOf" srcId="{E08FC955-0C2A-4862-9E6D-B96B9FEBA365}" destId="{3F85941D-998B-4229-9E17-C2C4B13D7A00}" srcOrd="1" destOrd="0" presId="urn:microsoft.com/office/officeart/2005/8/layout/orgChart1"/>
    <dgm:cxn modelId="{FA3A84DD-C817-4292-9741-F2591B7F1BAD}" type="presParOf" srcId="{E08FC955-0C2A-4862-9E6D-B96B9FEBA365}" destId="{B25A11C3-2819-4C48-A80B-7B8D9526B44B}" srcOrd="2" destOrd="0" presId="urn:microsoft.com/office/officeart/2005/8/layout/orgChart1"/>
    <dgm:cxn modelId="{2D7D2333-EB70-45FA-9E81-9D580217CAE9}" type="presParOf" srcId="{D2F60067-11BA-4816-8673-89720D320255}" destId="{3448A790-8294-4011-8232-A2D29A1D5FAD}" srcOrd="2" destOrd="0" presId="urn:microsoft.com/office/officeart/2005/8/layout/orgChart1"/>
    <dgm:cxn modelId="{4D5340A6-5363-4F45-9008-9012A921364B}" type="presParOf" srcId="{BC231D88-47BB-4284-ACD3-11355C6353FA}" destId="{0B99E6E6-0A0A-4E51-AA90-F78359183473}" srcOrd="4" destOrd="0" presId="urn:microsoft.com/office/officeart/2005/8/layout/orgChart1"/>
    <dgm:cxn modelId="{659C811E-30F4-45D4-B618-1E5476528D10}" type="presParOf" srcId="{BC231D88-47BB-4284-ACD3-11355C6353FA}" destId="{29C9DDAD-1A91-4A2F-8741-41AB2744EE5B}" srcOrd="5" destOrd="0" presId="urn:microsoft.com/office/officeart/2005/8/layout/orgChart1"/>
    <dgm:cxn modelId="{FBE599CC-44A5-4949-852D-1D27FA164966}" type="presParOf" srcId="{29C9DDAD-1A91-4A2F-8741-41AB2744EE5B}" destId="{FC872280-F861-4600-887D-64A0073D8E08}" srcOrd="0" destOrd="0" presId="urn:microsoft.com/office/officeart/2005/8/layout/orgChart1"/>
    <dgm:cxn modelId="{69883D70-35D0-4F15-A595-0C9FBB0A166E}" type="presParOf" srcId="{FC872280-F861-4600-887D-64A0073D8E08}" destId="{B82B5852-5941-4D3F-9E77-5DE787F11636}" srcOrd="0" destOrd="0" presId="urn:microsoft.com/office/officeart/2005/8/layout/orgChart1"/>
    <dgm:cxn modelId="{12E78E5F-AFAA-4BEF-B549-3F48473AF5DB}" type="presParOf" srcId="{FC872280-F861-4600-887D-64A0073D8E08}" destId="{DD8892BB-614D-4B36-B59D-E780C5965C4D}" srcOrd="1" destOrd="0" presId="urn:microsoft.com/office/officeart/2005/8/layout/orgChart1"/>
    <dgm:cxn modelId="{BFB29445-EF16-4479-B7D0-A6D0D1C220D7}" type="presParOf" srcId="{29C9DDAD-1A91-4A2F-8741-41AB2744EE5B}" destId="{1A33E43D-45E7-419A-9132-0AC88364E977}" srcOrd="1" destOrd="0" presId="urn:microsoft.com/office/officeart/2005/8/layout/orgChart1"/>
    <dgm:cxn modelId="{7E607A5A-0015-4799-88E2-F42835E75562}" type="presParOf" srcId="{29C9DDAD-1A91-4A2F-8741-41AB2744EE5B}" destId="{7BFF9368-B6F4-4A1B-9811-CCF5D5EA676C}" srcOrd="2" destOrd="0" presId="urn:microsoft.com/office/officeart/2005/8/layout/orgChart1"/>
    <dgm:cxn modelId="{23D33657-BAF2-4992-ABF4-38D6607EAFB6}" type="presParOf" srcId="{7BFF9368-B6F4-4A1B-9811-CCF5D5EA676C}" destId="{95C61B39-F9DF-42FA-AE58-87D10253FE02}" srcOrd="0" destOrd="0" presId="urn:microsoft.com/office/officeart/2005/8/layout/orgChart1"/>
    <dgm:cxn modelId="{96C19CE6-8135-4088-AD04-E7375043C2BD}" type="presParOf" srcId="{7BFF9368-B6F4-4A1B-9811-CCF5D5EA676C}" destId="{6E46A2EB-8186-4780-A679-030D4B05F2FB}" srcOrd="1" destOrd="0" presId="urn:microsoft.com/office/officeart/2005/8/layout/orgChart1"/>
    <dgm:cxn modelId="{65BC5BCE-E56B-48AC-8EC8-BBC4062767FD}" type="presParOf" srcId="{6E46A2EB-8186-4780-A679-030D4B05F2FB}" destId="{F4D8ED71-64FE-4C90-B9CA-42E68E0F0F6D}" srcOrd="0" destOrd="0" presId="urn:microsoft.com/office/officeart/2005/8/layout/orgChart1"/>
    <dgm:cxn modelId="{31DB0DEF-5E75-4FB1-AAEF-0927C6EB77D0}" type="presParOf" srcId="{F4D8ED71-64FE-4C90-B9CA-42E68E0F0F6D}" destId="{7AD84F7E-F7B4-4EF7-8334-7196729907F5}" srcOrd="0" destOrd="0" presId="urn:microsoft.com/office/officeart/2005/8/layout/orgChart1"/>
    <dgm:cxn modelId="{B0BD04E2-7B9C-477B-A9FC-B114A5699FA7}" type="presParOf" srcId="{F4D8ED71-64FE-4C90-B9CA-42E68E0F0F6D}" destId="{89BC04CF-B2B4-4195-91B1-659462C068CD}" srcOrd="1" destOrd="0" presId="urn:microsoft.com/office/officeart/2005/8/layout/orgChart1"/>
    <dgm:cxn modelId="{B72B6073-5769-497D-98B8-B87B297182BB}" type="presParOf" srcId="{6E46A2EB-8186-4780-A679-030D4B05F2FB}" destId="{4F96CF09-FCE7-451A-A24F-209A33E364BC}" srcOrd="1" destOrd="0" presId="urn:microsoft.com/office/officeart/2005/8/layout/orgChart1"/>
    <dgm:cxn modelId="{4229A9CF-B4EE-486A-BB5B-D05D945A7FE7}" type="presParOf" srcId="{6E46A2EB-8186-4780-A679-030D4B05F2FB}" destId="{36DCFC4F-B6E4-4345-8F49-E218FF969155}" srcOrd="2" destOrd="0" presId="urn:microsoft.com/office/officeart/2005/8/layout/orgChart1"/>
    <dgm:cxn modelId="{7BAE34CF-3C06-4203-8FF6-823ABAC15C4B}" type="presParOf" srcId="{36DCFC4F-B6E4-4345-8F49-E218FF969155}" destId="{BED6EDB7-D7AB-4504-94B5-EC3A8BD4E320}" srcOrd="0" destOrd="0" presId="urn:microsoft.com/office/officeart/2005/8/layout/orgChart1"/>
    <dgm:cxn modelId="{4FDA507A-8E6B-468A-979A-25BC42118F34}" type="presParOf" srcId="{36DCFC4F-B6E4-4345-8F49-E218FF969155}" destId="{10DC2FAC-AA33-4CA4-91ED-ECD5C84D3A8C}" srcOrd="1" destOrd="0" presId="urn:microsoft.com/office/officeart/2005/8/layout/orgChart1"/>
    <dgm:cxn modelId="{2124DBBF-A2CB-4079-8558-249495093664}" type="presParOf" srcId="{10DC2FAC-AA33-4CA4-91ED-ECD5C84D3A8C}" destId="{91272E7B-DB66-48C0-BB5F-8BE46B281CBC}" srcOrd="0" destOrd="0" presId="urn:microsoft.com/office/officeart/2005/8/layout/orgChart1"/>
    <dgm:cxn modelId="{E81BC24B-902E-4552-B859-1856F60111CA}" type="presParOf" srcId="{91272E7B-DB66-48C0-BB5F-8BE46B281CBC}" destId="{3F4DB233-E3C1-498D-8EB2-8365BFBA1E5F}" srcOrd="0" destOrd="0" presId="urn:microsoft.com/office/officeart/2005/8/layout/orgChart1"/>
    <dgm:cxn modelId="{37C9BFBD-A57E-4770-A8F3-7741841D53E7}" type="presParOf" srcId="{91272E7B-DB66-48C0-BB5F-8BE46B281CBC}" destId="{B95D53AF-E793-4EEA-A760-9CB248FBCF4F}" srcOrd="1" destOrd="0" presId="urn:microsoft.com/office/officeart/2005/8/layout/orgChart1"/>
    <dgm:cxn modelId="{AF44D391-4D9C-46B9-8916-01C28A346547}" type="presParOf" srcId="{10DC2FAC-AA33-4CA4-91ED-ECD5C84D3A8C}" destId="{E5C65120-3BD8-4D52-8742-9827E67AB59B}" srcOrd="1" destOrd="0" presId="urn:microsoft.com/office/officeart/2005/8/layout/orgChart1"/>
    <dgm:cxn modelId="{D833634B-1D40-4C7E-BFAC-7A4C0C3C858F}" type="presParOf" srcId="{10DC2FAC-AA33-4CA4-91ED-ECD5C84D3A8C}" destId="{4DF05A9B-5C76-4FFE-874B-B11A9BDEED54}" srcOrd="2" destOrd="0" presId="urn:microsoft.com/office/officeart/2005/8/layout/orgChart1"/>
    <dgm:cxn modelId="{0F431207-CEF6-4ED0-96F0-6B036C3F13B5}" type="presParOf" srcId="{56E62D73-DA31-47F3-A897-F7D1BB08EE80}" destId="{19E7D24A-4621-4203-9203-8EDA2A664285}" srcOrd="2" destOrd="0" presId="urn:microsoft.com/office/officeart/2005/8/layout/orgChart1"/>
    <dgm:cxn modelId="{264DEF58-C29B-4A48-9A5C-F19F3AEB47E4}" type="presParOf" srcId="{19E7D24A-4621-4203-9203-8EDA2A664285}" destId="{82712EA0-C4AD-4BFB-90A7-744C750A6711}" srcOrd="0" destOrd="0" presId="urn:microsoft.com/office/officeart/2005/8/layout/orgChart1"/>
    <dgm:cxn modelId="{8B263B51-F085-4DDD-93A2-48C0D7904CA7}" type="presParOf" srcId="{19E7D24A-4621-4203-9203-8EDA2A664285}" destId="{BCAD34EF-3279-4BE3-B048-7BE455B3EE03}" srcOrd="1" destOrd="0" presId="urn:microsoft.com/office/officeart/2005/8/layout/orgChart1"/>
    <dgm:cxn modelId="{49AE657B-EDCF-4C1E-884C-59D65ED84172}" type="presParOf" srcId="{BCAD34EF-3279-4BE3-B048-7BE455B3EE03}" destId="{33994195-6C72-4737-A95A-92AD5C98DEE7}" srcOrd="0" destOrd="0" presId="urn:microsoft.com/office/officeart/2005/8/layout/orgChart1"/>
    <dgm:cxn modelId="{3A64A450-E943-4938-89B5-1EA33EFF19E4}" type="presParOf" srcId="{33994195-6C72-4737-A95A-92AD5C98DEE7}" destId="{29A21479-B4C0-4E6A-B751-C95FECEE6B1A}" srcOrd="0" destOrd="0" presId="urn:microsoft.com/office/officeart/2005/8/layout/orgChart1"/>
    <dgm:cxn modelId="{19CF6C6D-FA18-446F-9805-36E04A0EF423}" type="presParOf" srcId="{33994195-6C72-4737-A95A-92AD5C98DEE7}" destId="{9F504AC0-3139-4D53-9E60-40F2274782C6}" srcOrd="1" destOrd="0" presId="urn:microsoft.com/office/officeart/2005/8/layout/orgChart1"/>
    <dgm:cxn modelId="{A802E6AF-339D-468D-982E-8CD0DE1335EA}" type="presParOf" srcId="{BCAD34EF-3279-4BE3-B048-7BE455B3EE03}" destId="{C96B50A4-CAF7-4C1E-A4B0-E23D385911C4}" srcOrd="1" destOrd="0" presId="urn:microsoft.com/office/officeart/2005/8/layout/orgChart1"/>
    <dgm:cxn modelId="{5EE6EC77-5B82-4651-B071-65E8CCED5D7A}" type="presParOf" srcId="{BCAD34EF-3279-4BE3-B048-7BE455B3EE03}" destId="{00397B57-77C9-4D29-908E-DBC617C889C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12EA0-C4AD-4BFB-90A7-744C750A6711}">
      <dsp:nvSpPr>
        <dsp:cNvPr id="0" name=""/>
        <dsp:cNvSpPr/>
      </dsp:nvSpPr>
      <dsp:spPr>
        <a:xfrm>
          <a:off x="3730199" y="1117109"/>
          <a:ext cx="207477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07477" y="90894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6EDB7-D7AB-4504-94B5-EC3A8BD4E320}">
      <dsp:nvSpPr>
        <dsp:cNvPr id="0" name=""/>
        <dsp:cNvSpPr/>
      </dsp:nvSpPr>
      <dsp:spPr>
        <a:xfrm>
          <a:off x="2183998" y="5325936"/>
          <a:ext cx="207477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07477" y="9089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61B39-F9DF-42FA-AE58-87D10253FE02}">
      <dsp:nvSpPr>
        <dsp:cNvPr id="0" name=""/>
        <dsp:cNvSpPr/>
      </dsp:nvSpPr>
      <dsp:spPr>
        <a:xfrm>
          <a:off x="988533" y="3922993"/>
          <a:ext cx="207477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07477" y="9089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9E6E6-0A0A-4E51-AA90-F78359183473}">
      <dsp:nvSpPr>
        <dsp:cNvPr id="0" name=""/>
        <dsp:cNvSpPr/>
      </dsp:nvSpPr>
      <dsp:spPr>
        <a:xfrm>
          <a:off x="988533" y="1117109"/>
          <a:ext cx="2741665" cy="1817897"/>
        </a:xfrm>
        <a:custGeom>
          <a:avLst/>
          <a:gdLst/>
          <a:ahLst/>
          <a:cxnLst/>
          <a:rect l="0" t="0" r="0" b="0"/>
          <a:pathLst>
            <a:path>
              <a:moveTo>
                <a:pt x="2741665" y="0"/>
              </a:moveTo>
              <a:lnTo>
                <a:pt x="2741665" y="1610419"/>
              </a:lnTo>
              <a:lnTo>
                <a:pt x="0" y="1610419"/>
              </a:lnTo>
              <a:lnTo>
                <a:pt x="0" y="18178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93EAE-8F09-49F0-B00F-F02416384D5D}">
      <dsp:nvSpPr>
        <dsp:cNvPr id="0" name=""/>
        <dsp:cNvSpPr/>
      </dsp:nvSpPr>
      <dsp:spPr>
        <a:xfrm>
          <a:off x="3290544" y="3922993"/>
          <a:ext cx="296396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96396" y="9089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56152-B290-4E76-A032-27DFC9B1785B}">
      <dsp:nvSpPr>
        <dsp:cNvPr id="0" name=""/>
        <dsp:cNvSpPr/>
      </dsp:nvSpPr>
      <dsp:spPr>
        <a:xfrm>
          <a:off x="3730199" y="1117109"/>
          <a:ext cx="350735" cy="1817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419"/>
              </a:lnTo>
              <a:lnTo>
                <a:pt x="350735" y="1610419"/>
              </a:lnTo>
              <a:lnTo>
                <a:pt x="350735" y="18178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01D1-C08F-4DDB-AF72-F1F9809CFDFD}">
      <dsp:nvSpPr>
        <dsp:cNvPr id="0" name=""/>
        <dsp:cNvSpPr/>
      </dsp:nvSpPr>
      <dsp:spPr>
        <a:xfrm>
          <a:off x="5681474" y="3922993"/>
          <a:ext cx="296396" cy="908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8948"/>
              </a:lnTo>
              <a:lnTo>
                <a:pt x="296396" y="90894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4AB39-5580-4262-B44A-94629B3D307C}">
      <dsp:nvSpPr>
        <dsp:cNvPr id="0" name=""/>
        <dsp:cNvSpPr/>
      </dsp:nvSpPr>
      <dsp:spPr>
        <a:xfrm>
          <a:off x="3730199" y="1117109"/>
          <a:ext cx="2741665" cy="1817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419"/>
              </a:lnTo>
              <a:lnTo>
                <a:pt x="2741665" y="1610419"/>
              </a:lnTo>
              <a:lnTo>
                <a:pt x="2741665" y="18178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668FF-626D-453B-ABBE-62CC3BCCDF4F}">
      <dsp:nvSpPr>
        <dsp:cNvPr id="0" name=""/>
        <dsp:cNvSpPr/>
      </dsp:nvSpPr>
      <dsp:spPr>
        <a:xfrm>
          <a:off x="2742211" y="129121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Dilution series from Tire extract</a:t>
          </a:r>
          <a:endParaRPr lang="zh-CN" altLang="en-US" sz="1200" kern="1200" dirty="0"/>
        </a:p>
      </dsp:txBody>
      <dsp:txXfrm>
        <a:off x="2742211" y="129121"/>
        <a:ext cx="1975975" cy="987987"/>
      </dsp:txXfrm>
    </dsp:sp>
    <dsp:sp modelId="{0EFB9409-8DC2-4831-8ADE-E735ED424FB3}">
      <dsp:nvSpPr>
        <dsp:cNvPr id="0" name=""/>
        <dsp:cNvSpPr/>
      </dsp:nvSpPr>
      <dsp:spPr>
        <a:xfrm>
          <a:off x="5483876" y="2935006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Extended work: alignment</a:t>
          </a:r>
          <a:endParaRPr lang="zh-CN" altLang="en-US" sz="1200" kern="1200" dirty="0"/>
        </a:p>
      </dsp:txBody>
      <dsp:txXfrm>
        <a:off x="5483876" y="2935006"/>
        <a:ext cx="1975975" cy="987987"/>
      </dsp:txXfrm>
    </dsp:sp>
    <dsp:sp modelId="{68837AF9-A062-44AD-9A1B-B4B9321ACCA5}">
      <dsp:nvSpPr>
        <dsp:cNvPr id="0" name=""/>
        <dsp:cNvSpPr/>
      </dsp:nvSpPr>
      <dsp:spPr>
        <a:xfrm>
          <a:off x="5977870" y="4337948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FF0000"/>
              </a:solidFill>
            </a:rPr>
            <a:t>If the anchor is in different shape, can we still find it? </a:t>
          </a:r>
          <a:r>
            <a:rPr lang="en-US" altLang="zh-CN" sz="1200" kern="1200" dirty="0"/>
            <a:t>If we can, then how can we reshape it back?</a:t>
          </a:r>
          <a:endParaRPr lang="zh-CN" altLang="en-US" sz="1200" kern="1200" dirty="0"/>
        </a:p>
      </dsp:txBody>
      <dsp:txXfrm>
        <a:off x="5977870" y="4337948"/>
        <a:ext cx="1975975" cy="987987"/>
      </dsp:txXfrm>
    </dsp:sp>
    <dsp:sp modelId="{242D8CFF-7E74-4C35-A697-E857C0527F7C}">
      <dsp:nvSpPr>
        <dsp:cNvPr id="0" name=""/>
        <dsp:cNvSpPr/>
      </dsp:nvSpPr>
      <dsp:spPr>
        <a:xfrm>
          <a:off x="3092947" y="2935006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Quantification</a:t>
          </a:r>
          <a:endParaRPr lang="zh-CN" altLang="en-US" sz="1200" kern="1200" dirty="0"/>
        </a:p>
      </dsp:txBody>
      <dsp:txXfrm>
        <a:off x="3092947" y="2935006"/>
        <a:ext cx="1975975" cy="987987"/>
      </dsp:txXfrm>
    </dsp:sp>
    <dsp:sp modelId="{6E535B36-CA69-444E-9593-2CC8B4579850}">
      <dsp:nvSpPr>
        <dsp:cNvPr id="0" name=""/>
        <dsp:cNvSpPr/>
      </dsp:nvSpPr>
      <dsp:spPr>
        <a:xfrm>
          <a:off x="3586940" y="4337948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FF0000"/>
              </a:solidFill>
            </a:rPr>
            <a:t>If the source is present, how much? </a:t>
          </a:r>
          <a:r>
            <a:rPr lang="en-US" altLang="zh-CN" sz="1200" kern="1200" dirty="0"/>
            <a:t>(Modeling approaches using the anchors)</a:t>
          </a:r>
          <a:endParaRPr lang="zh-CN" altLang="en-US" sz="1200" kern="1200" dirty="0"/>
        </a:p>
      </dsp:txBody>
      <dsp:txXfrm>
        <a:off x="3586940" y="4337948"/>
        <a:ext cx="1975975" cy="987987"/>
      </dsp:txXfrm>
    </dsp:sp>
    <dsp:sp modelId="{B82B5852-5941-4D3F-9E77-5DE787F11636}">
      <dsp:nvSpPr>
        <dsp:cNvPr id="0" name=""/>
        <dsp:cNvSpPr/>
      </dsp:nvSpPr>
      <dsp:spPr>
        <a:xfrm>
          <a:off x="546" y="2935006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Source Identification</a:t>
          </a:r>
          <a:endParaRPr lang="zh-CN" altLang="en-US" sz="1200" kern="1200" dirty="0"/>
        </a:p>
      </dsp:txBody>
      <dsp:txXfrm>
        <a:off x="546" y="2935006"/>
        <a:ext cx="1975975" cy="987987"/>
      </dsp:txXfrm>
    </dsp:sp>
    <dsp:sp modelId="{7AD84F7E-F7B4-4EF7-8334-7196729907F5}">
      <dsp:nvSpPr>
        <dsp:cNvPr id="0" name=""/>
        <dsp:cNvSpPr/>
      </dsp:nvSpPr>
      <dsp:spPr>
        <a:xfrm>
          <a:off x="1196011" y="4337948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FF0000"/>
              </a:solidFill>
            </a:rPr>
            <a:t>Is the anchor there? </a:t>
          </a:r>
          <a:r>
            <a:rPr lang="en-US" altLang="zh-CN" sz="1200" kern="1200" dirty="0"/>
            <a:t>(source identification)</a:t>
          </a:r>
          <a:endParaRPr lang="zh-CN" altLang="en-US" sz="1200" kern="1200" dirty="0"/>
        </a:p>
      </dsp:txBody>
      <dsp:txXfrm>
        <a:off x="1196011" y="4337948"/>
        <a:ext cx="1975975" cy="987987"/>
      </dsp:txXfrm>
    </dsp:sp>
    <dsp:sp modelId="{3F4DB233-E3C1-498D-8EB2-8365BFBA1E5F}">
      <dsp:nvSpPr>
        <dsp:cNvPr id="0" name=""/>
        <dsp:cNvSpPr/>
      </dsp:nvSpPr>
      <dsp:spPr>
        <a:xfrm>
          <a:off x="2391476" y="5740890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If it is, how much likely is there? (Low dimensional image recognition or high dimensional data approaches)</a:t>
          </a:r>
          <a:endParaRPr lang="zh-CN" altLang="en-US" sz="1200" kern="1200" dirty="0"/>
        </a:p>
      </dsp:txBody>
      <dsp:txXfrm>
        <a:off x="2391476" y="5740890"/>
        <a:ext cx="1975975" cy="987987"/>
      </dsp:txXfrm>
    </dsp:sp>
    <dsp:sp modelId="{29A21479-B4C0-4E6A-B751-C95FECEE6B1A}">
      <dsp:nvSpPr>
        <dsp:cNvPr id="0" name=""/>
        <dsp:cNvSpPr/>
      </dsp:nvSpPr>
      <dsp:spPr>
        <a:xfrm>
          <a:off x="3937676" y="1532063"/>
          <a:ext cx="1975975" cy="987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FF0000"/>
              </a:solidFill>
            </a:rPr>
            <a:t>How to find the end members? </a:t>
          </a:r>
          <a:r>
            <a:rPr lang="en-US" altLang="zh-CN" sz="1200" kern="1200" dirty="0"/>
            <a:t>(anchors)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1. Automated workflow: DBSCANS, OPTICS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2. Manual defined criteria</a:t>
          </a:r>
          <a:endParaRPr lang="zh-CN" altLang="en-US" sz="1200" kern="1200" dirty="0"/>
        </a:p>
      </dsp:txBody>
      <dsp:txXfrm>
        <a:off x="3937676" y="1532063"/>
        <a:ext cx="1975975" cy="987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672BB-B3B4-4FBF-90A2-6A60658A0A1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A5B0C-8D8C-43B4-A67A-204AE83373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6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74C0-976F-4512-80DA-5B4D20DBCA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2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23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87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1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6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0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6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6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8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0A48F74-127B-42CF-888B-710581E03464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9A9B34B-905B-4F4A-BC66-D257533B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7FF0-FE95-4529-9793-0D4A24427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Recap &amp; Next features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5B47A-4DC1-4064-A33D-6956A23F7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20201102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02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Q2. how do we ‘quantify’ the triangle?</a:t>
            </a:r>
          </a:p>
          <a:p>
            <a:endParaRPr lang="en-US" altLang="zh-CN" dirty="0"/>
          </a:p>
          <a:p>
            <a:r>
              <a:rPr lang="en-US" altLang="zh-CN" dirty="0"/>
              <a:t>Multivariate modeling based on the anchor features</a:t>
            </a:r>
          </a:p>
          <a:p>
            <a:endParaRPr lang="en-US" altLang="zh-CN" dirty="0"/>
          </a:p>
          <a:p>
            <a:r>
              <a:rPr lang="en-US" altLang="zh-CN" dirty="0"/>
              <a:t>Data shape: (split into training and validation)</a:t>
            </a:r>
          </a:p>
          <a:p>
            <a:endParaRPr lang="en-US" altLang="zh-CN" dirty="0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0512AA00-968F-47B4-BFB4-013E00BB3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34599"/>
              </p:ext>
            </p:extLst>
          </p:nvPr>
        </p:nvGraphicFramePr>
        <p:xfrm>
          <a:off x="470517" y="4118020"/>
          <a:ext cx="8449417" cy="184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815">
                  <a:extLst>
                    <a:ext uri="{9D8B030D-6E8A-4147-A177-3AD203B41FA5}">
                      <a16:colId xmlns:a16="http://schemas.microsoft.com/office/drawing/2014/main" val="3389812102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40998345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3203152620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2804744078"/>
                    </a:ext>
                  </a:extLst>
                </a:gridCol>
                <a:gridCol w="577049">
                  <a:extLst>
                    <a:ext uri="{9D8B030D-6E8A-4147-A177-3AD203B41FA5}">
                      <a16:colId xmlns:a16="http://schemas.microsoft.com/office/drawing/2014/main" val="2546349483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3273821054"/>
                    </a:ext>
                  </a:extLst>
                </a:gridCol>
                <a:gridCol w="301841">
                  <a:extLst>
                    <a:ext uri="{9D8B030D-6E8A-4147-A177-3AD203B41FA5}">
                      <a16:colId xmlns:a16="http://schemas.microsoft.com/office/drawing/2014/main" val="1262870452"/>
                    </a:ext>
                  </a:extLst>
                </a:gridCol>
                <a:gridCol w="549888">
                  <a:extLst>
                    <a:ext uri="{9D8B030D-6E8A-4147-A177-3AD203B41FA5}">
                      <a16:colId xmlns:a16="http://schemas.microsoft.com/office/drawing/2014/main" val="215607342"/>
                    </a:ext>
                  </a:extLst>
                </a:gridCol>
                <a:gridCol w="1166615">
                  <a:extLst>
                    <a:ext uri="{9D8B030D-6E8A-4147-A177-3AD203B41FA5}">
                      <a16:colId xmlns:a16="http://schemas.microsoft.com/office/drawing/2014/main" val="504191519"/>
                    </a:ext>
                  </a:extLst>
                </a:gridCol>
                <a:gridCol w="1166615">
                  <a:extLst>
                    <a:ext uri="{9D8B030D-6E8A-4147-A177-3AD203B41FA5}">
                      <a16:colId xmlns:a16="http://schemas.microsoft.com/office/drawing/2014/main" val="2626855238"/>
                    </a:ext>
                  </a:extLst>
                </a:gridCol>
              </a:tblGrid>
              <a:tr h="25535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Feature1(F1)</a:t>
                      </a:r>
                    </a:p>
                    <a:p>
                      <a:r>
                        <a:rPr lang="en-US" altLang="zh-CN" sz="1200" dirty="0" err="1"/>
                        <a:t>e.g</a:t>
                      </a:r>
                      <a:r>
                        <a:rPr lang="en-US" altLang="zh-CN" sz="1200" dirty="0"/>
                        <a:t>: 293.151@10min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Dilution rate </a:t>
                      </a:r>
                    </a:p>
                    <a:p>
                      <a:r>
                        <a:rPr lang="en-US" altLang="zh-CN" sz="1100" dirty="0"/>
                        <a:t>(Final concentration)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Background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3328"/>
                  </a:ext>
                </a:extLst>
              </a:tr>
              <a:tr h="566616">
                <a:tc>
                  <a:txBody>
                    <a:bodyPr/>
                    <a:lstStyle/>
                    <a:p>
                      <a:r>
                        <a:rPr lang="en-US" altLang="zh-CN" dirty="0"/>
                        <a:t>Peak Area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1e8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2e5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3e3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6e4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mg/L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Surface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04912"/>
                  </a:ext>
                </a:extLst>
              </a:tr>
              <a:tr h="5666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000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63544E-E38E-4598-80DE-E84C47202CDD}"/>
              </a:ext>
            </a:extLst>
          </p:cNvPr>
          <p:cNvSpPr txBox="1"/>
          <p:nvPr/>
        </p:nvSpPr>
        <p:spPr>
          <a:xfrm>
            <a:off x="6625701" y="1917576"/>
            <a:ext cx="55662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Challenge: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Data loss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Model agreement &amp; average on different background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Training data is small (extreme case: 7dilution points, 3x replicate, 5 different background = 7*3*5 = 105 rows data)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94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Q3. all of the others also triangle, how do we find them? If we can find them, how can we stretch them back?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Simple case: even </a:t>
            </a:r>
            <a:r>
              <a:rPr lang="en-US" altLang="zh-CN" dirty="0" err="1"/>
              <a:t>shift</a:t>
            </a:r>
            <a:r>
              <a:rPr lang="en-US" altLang="zh-CN" dirty="0" err="1">
                <a:sym typeface="Wingdings" panose="05000000000000000000" pitchFamily="2" charset="2"/>
              </a:rPr>
              <a:t>shape</a:t>
            </a:r>
            <a:r>
              <a:rPr lang="en-US" altLang="zh-CN" dirty="0">
                <a:sym typeface="Wingdings" panose="05000000000000000000" pitchFamily="2" charset="2"/>
              </a:rPr>
              <a:t> didn’t change, but panned</a:t>
            </a:r>
            <a:endParaRPr lang="en-US" altLang="zh-C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4BE8027-9A2C-4DE0-AFD8-1A273A3B9948}"/>
              </a:ext>
            </a:extLst>
          </p:cNvPr>
          <p:cNvSpPr/>
          <p:nvPr/>
        </p:nvSpPr>
        <p:spPr>
          <a:xfrm>
            <a:off x="3922435" y="1930992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1394A81-363A-4FF8-A553-674F314D7CE7}"/>
              </a:ext>
            </a:extLst>
          </p:cNvPr>
          <p:cNvSpPr/>
          <p:nvPr/>
        </p:nvSpPr>
        <p:spPr>
          <a:xfrm>
            <a:off x="5014387" y="1689526"/>
            <a:ext cx="177553" cy="1038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0A94020-2BC8-43F4-AD6A-F0802389CC34}"/>
              </a:ext>
            </a:extLst>
          </p:cNvPr>
          <p:cNvSpPr/>
          <p:nvPr/>
        </p:nvSpPr>
        <p:spPr>
          <a:xfrm>
            <a:off x="5484903" y="2284330"/>
            <a:ext cx="1269507" cy="107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A5E06F5-3817-4901-9CB3-060DBD8E4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775890"/>
              </p:ext>
            </p:extLst>
          </p:nvPr>
        </p:nvGraphicFramePr>
        <p:xfrm>
          <a:off x="578804" y="3850080"/>
          <a:ext cx="3973945" cy="2482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ACD88DEC-1357-4A59-96D4-B1E8A8CBD4CE}"/>
              </a:ext>
            </a:extLst>
          </p:cNvPr>
          <p:cNvSpPr/>
          <p:nvPr/>
        </p:nvSpPr>
        <p:spPr>
          <a:xfrm>
            <a:off x="2021027" y="4930866"/>
            <a:ext cx="748146" cy="277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41B94F-5CD3-43FE-8F14-906D3FB291CB}"/>
              </a:ext>
            </a:extLst>
          </p:cNvPr>
          <p:cNvSpPr txBox="1"/>
          <p:nvPr/>
        </p:nvSpPr>
        <p:spPr>
          <a:xfrm>
            <a:off x="8353295" y="302196"/>
            <a:ext cx="3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Complicate: deformation</a:t>
            </a:r>
            <a:endParaRPr lang="zh-CN" altLang="en-US" dirty="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A5E06F5-3817-4901-9CB3-060DBD8E4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396462"/>
              </p:ext>
            </p:extLst>
          </p:nvPr>
        </p:nvGraphicFramePr>
        <p:xfrm>
          <a:off x="7869455" y="952468"/>
          <a:ext cx="3544843" cy="212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185AFF2-1236-49AC-8FAE-9DCB0B755515}"/>
              </a:ext>
            </a:extLst>
          </p:cNvPr>
          <p:cNvSpPr txBox="1"/>
          <p:nvPr/>
        </p:nvSpPr>
        <p:spPr>
          <a:xfrm>
            <a:off x="6754410" y="4607700"/>
            <a:ext cx="6220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Solution:</a:t>
            </a:r>
          </a:p>
          <a:p>
            <a:r>
              <a:rPr lang="en-US" altLang="zh-CN" b="1" dirty="0"/>
              <a:t>Use</a:t>
            </a:r>
            <a:r>
              <a:rPr lang="zh-CN" altLang="en-US" b="1" dirty="0"/>
              <a:t> </a:t>
            </a:r>
            <a:r>
              <a:rPr lang="en-US" altLang="zh-CN" b="1" dirty="0"/>
              <a:t>relative</a:t>
            </a:r>
            <a:r>
              <a:rPr lang="zh-CN" altLang="en-US" b="1" dirty="0"/>
              <a:t> </a:t>
            </a:r>
            <a:r>
              <a:rPr lang="en-US" altLang="zh-CN" b="1" dirty="0"/>
              <a:t>position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back</a:t>
            </a:r>
            <a:r>
              <a:rPr lang="zh-CN" altLang="en-US" b="1" dirty="0"/>
              <a:t> </a:t>
            </a:r>
            <a:r>
              <a:rPr lang="en-US" altLang="zh-CN" b="1" dirty="0"/>
              <a:t>align the dataset</a:t>
            </a:r>
          </a:p>
        </p:txBody>
      </p:sp>
    </p:spTree>
    <p:extLst>
      <p:ext uri="{BB962C8B-B14F-4D97-AF65-F5344CB8AC3E}">
        <p14:creationId xmlns:p14="http://schemas.microsoft.com/office/powerpoint/2010/main" val="401030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8AAD-1A86-47A0-BFEC-D2ECC4A3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368F-51A1-4E32-829E-CCF689D6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First stage current status &amp; to include</a:t>
            </a:r>
          </a:p>
          <a:p>
            <a:pPr lvl="1"/>
            <a:r>
              <a:rPr lang="en-US" altLang="zh-CN" dirty="0"/>
              <a:t>Current features: </a:t>
            </a:r>
            <a:r>
              <a:rPr lang="en-US" altLang="zh-CN" b="1" dirty="0">
                <a:solidFill>
                  <a:srgbClr val="FF0000"/>
                </a:solidFill>
              </a:rPr>
              <a:t>peak picking</a:t>
            </a:r>
            <a:r>
              <a:rPr lang="en-US" altLang="zh-CN" dirty="0"/>
              <a:t>, alignment, visualization, formula tools</a:t>
            </a:r>
          </a:p>
          <a:p>
            <a:pPr lvl="1"/>
            <a:r>
              <a:rPr lang="en-US" altLang="zh-CN" dirty="0"/>
              <a:t>Verification and moving on: peak picking verification, code optimization(peak algorithm refinement)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Data for verification</a:t>
            </a:r>
          </a:p>
          <a:p>
            <a:pPr lvl="1"/>
            <a:r>
              <a:rPr lang="en-US" altLang="zh-CN" dirty="0"/>
              <a:t>Ideally standard samples with known peaks, cover different RT, </a:t>
            </a:r>
            <a:r>
              <a:rPr lang="en-US" altLang="zh-CN" dirty="0" err="1"/>
              <a:t>mz</a:t>
            </a:r>
            <a:r>
              <a:rPr lang="en-US" altLang="zh-CN" dirty="0"/>
              <a:t> and peak areas</a:t>
            </a:r>
          </a:p>
          <a:p>
            <a:pPr lvl="1"/>
            <a:r>
              <a:rPr lang="en-US" altLang="zh-CN" dirty="0"/>
              <a:t>Tire extraction samples with manual confirmation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Question to solve</a:t>
            </a:r>
          </a:p>
          <a:p>
            <a:pPr lvl="1"/>
            <a:r>
              <a:rPr lang="en-US" altLang="zh-CN" dirty="0"/>
              <a:t>Apple to Apple comparison (same parameter comparison)</a:t>
            </a:r>
          </a:p>
          <a:p>
            <a:pPr lvl="1"/>
            <a:r>
              <a:rPr lang="en-US" altLang="zh-CN" dirty="0"/>
              <a:t>How to define the interested hit? </a:t>
            </a:r>
            <a:r>
              <a:rPr lang="en-US" altLang="zh-CN" dirty="0">
                <a:sym typeface="Wingdings" panose="05000000000000000000" pitchFamily="2" charset="2"/>
              </a:rPr>
              <a:t> i.e. proof that the algorithm find the majority of good shape peaks</a:t>
            </a:r>
          </a:p>
        </p:txBody>
      </p:sp>
    </p:spTree>
    <p:extLst>
      <p:ext uri="{BB962C8B-B14F-4D97-AF65-F5344CB8AC3E}">
        <p14:creationId xmlns:p14="http://schemas.microsoft.com/office/powerpoint/2010/main" val="36028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130F-0B2D-4F16-BCCC-1F86D567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Presenting the tool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3284-44F0-4D96-94AB-FCFE9C8F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Verify it is functional as other tools </a:t>
            </a:r>
            <a:r>
              <a:rPr lang="en-US" altLang="zh-CN" dirty="0">
                <a:sym typeface="Wingdings" panose="05000000000000000000" pitchFamily="2" charset="2"/>
              </a:rPr>
              <a:t> base</a:t>
            </a:r>
            <a:endParaRPr lang="en-US" altLang="zh-CN" dirty="0"/>
          </a:p>
          <a:p>
            <a:r>
              <a:rPr lang="en-US" altLang="zh-CN" dirty="0"/>
              <a:t>Readdress the advantage of novelty, portability, flexibility and Scalability</a:t>
            </a:r>
          </a:p>
          <a:p>
            <a:pPr lvl="1"/>
            <a:r>
              <a:rPr lang="en-US" altLang="zh-CN" dirty="0"/>
              <a:t>Novelty: First fully functional package for environmental analysis based on python</a:t>
            </a:r>
          </a:p>
          <a:p>
            <a:pPr lvl="1"/>
            <a:r>
              <a:rPr lang="en-US" altLang="zh-CN" dirty="0"/>
              <a:t>Portability: unlimited external resource usage rather than workstation in lab </a:t>
            </a:r>
          </a:p>
          <a:p>
            <a:pPr lvl="1"/>
            <a:r>
              <a:rPr lang="en-US" altLang="zh-CN" dirty="0"/>
              <a:t>Flexibility: user can reprint result by different settings immediately</a:t>
            </a:r>
          </a:p>
          <a:p>
            <a:pPr lvl="1"/>
            <a:r>
              <a:rPr lang="en-US" altLang="zh-CN" dirty="0"/>
              <a:t>Scalability: Modularized set up for future development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67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088B-B71F-49C8-BA54-37BE7B86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814" y="269009"/>
            <a:ext cx="8217392" cy="49564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Next feature – Data to use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984E1-2856-41E6-89DE-ACE54D608FE0}"/>
              </a:ext>
            </a:extLst>
          </p:cNvPr>
          <p:cNvSpPr txBox="1"/>
          <p:nvPr/>
        </p:nvSpPr>
        <p:spPr>
          <a:xfrm>
            <a:off x="207885" y="1092910"/>
            <a:ext cx="25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 Methanol dilution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CE17E-D28E-4D4D-AA88-A3A2A318C9AB}"/>
              </a:ext>
            </a:extLst>
          </p:cNvPr>
          <p:cNvSpPr txBox="1"/>
          <p:nvPr/>
        </p:nvSpPr>
        <p:spPr>
          <a:xfrm>
            <a:off x="427239" y="1730959"/>
            <a:ext cx="1047566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Tire leachate extract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913718-E828-4228-B6A9-D591E9E8B83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1474805" y="2192624"/>
            <a:ext cx="1170740" cy="1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A57D222-748F-4734-B935-104D1DC72D2A}"/>
              </a:ext>
            </a:extLst>
          </p:cNvPr>
          <p:cNvSpPr/>
          <p:nvPr/>
        </p:nvSpPr>
        <p:spPr>
          <a:xfrm>
            <a:off x="2645545" y="1891900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67AD1-FA53-4010-84AF-5490C637519F}"/>
              </a:ext>
            </a:extLst>
          </p:cNvPr>
          <p:cNvSpPr/>
          <p:nvPr/>
        </p:nvSpPr>
        <p:spPr>
          <a:xfrm>
            <a:off x="3179685" y="1891900"/>
            <a:ext cx="381740" cy="64140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BB23C8-849A-4BA4-84A3-83479D3A0843}"/>
              </a:ext>
            </a:extLst>
          </p:cNvPr>
          <p:cNvSpPr/>
          <p:nvPr/>
        </p:nvSpPr>
        <p:spPr>
          <a:xfrm>
            <a:off x="3719742" y="1891900"/>
            <a:ext cx="381740" cy="6414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0A136-6F9A-4BC9-90DC-58580C15F7B9}"/>
              </a:ext>
            </a:extLst>
          </p:cNvPr>
          <p:cNvSpPr/>
          <p:nvPr/>
        </p:nvSpPr>
        <p:spPr>
          <a:xfrm>
            <a:off x="4259799" y="1891899"/>
            <a:ext cx="381740" cy="641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BA82A-F959-43EF-BB16-D701D47A6F8E}"/>
              </a:ext>
            </a:extLst>
          </p:cNvPr>
          <p:cNvSpPr/>
          <p:nvPr/>
        </p:nvSpPr>
        <p:spPr>
          <a:xfrm>
            <a:off x="4793939" y="1891899"/>
            <a:ext cx="381740" cy="641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A6DF3-2CDD-4F87-97F2-C635D1D1CCA2}"/>
              </a:ext>
            </a:extLst>
          </p:cNvPr>
          <p:cNvSpPr txBox="1"/>
          <p:nvPr/>
        </p:nvSpPr>
        <p:spPr>
          <a:xfrm>
            <a:off x="2546408" y="1370857"/>
            <a:ext cx="291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Dilution in organic solvent (MeOH):</a:t>
            </a:r>
            <a:endParaRPr lang="zh-CN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339587-D3C1-4E8D-9CE2-35269AEEC1FD}"/>
              </a:ext>
            </a:extLst>
          </p:cNvPr>
          <p:cNvSpPr txBox="1"/>
          <p:nvPr/>
        </p:nvSpPr>
        <p:spPr>
          <a:xfrm>
            <a:off x="811427" y="4210452"/>
            <a:ext cx="1047566" cy="147732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Tire leachate stock spike (N=3)</a:t>
            </a:r>
            <a:endParaRPr lang="zh-CN" alt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73CC56-BC34-4E8E-B2F9-32BFBE2CC1C8}"/>
              </a:ext>
            </a:extLst>
          </p:cNvPr>
          <p:cNvSpPr/>
          <p:nvPr/>
        </p:nvSpPr>
        <p:spPr>
          <a:xfrm>
            <a:off x="2940731" y="370366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5E9309-4944-4BFD-8AAF-529C6EC3A5DA}"/>
              </a:ext>
            </a:extLst>
          </p:cNvPr>
          <p:cNvSpPr/>
          <p:nvPr/>
        </p:nvSpPr>
        <p:spPr>
          <a:xfrm>
            <a:off x="2940731" y="4578711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284BF-B670-405C-B157-66B05C26E8ED}"/>
              </a:ext>
            </a:extLst>
          </p:cNvPr>
          <p:cNvSpPr/>
          <p:nvPr/>
        </p:nvSpPr>
        <p:spPr>
          <a:xfrm>
            <a:off x="2940731" y="5658961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7DFAFE-9AE4-4851-AC48-84B18EBA7ED6}"/>
              </a:ext>
            </a:extLst>
          </p:cNvPr>
          <p:cNvCxnSpPr>
            <a:stCxn id="52" idx="3"/>
            <a:endCxn id="56" idx="1"/>
          </p:cNvCxnSpPr>
          <p:nvPr/>
        </p:nvCxnSpPr>
        <p:spPr>
          <a:xfrm flipV="1">
            <a:off x="1858993" y="4899412"/>
            <a:ext cx="1081738" cy="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BFDC97-30BD-4B16-8021-7EB12A4F6DD4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1866534" y="4024369"/>
            <a:ext cx="1074197" cy="90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FE845F-242E-4EC0-AA40-928C1474EDB8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1858993" y="4949116"/>
            <a:ext cx="1081738" cy="103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736CDE4-C7EA-4F8B-A1B5-4F73036D501D}"/>
              </a:ext>
            </a:extLst>
          </p:cNvPr>
          <p:cNvSpPr txBox="1"/>
          <p:nvPr/>
        </p:nvSpPr>
        <p:spPr>
          <a:xfrm>
            <a:off x="5609941" y="3839701"/>
            <a:ext cx="1074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 water</a:t>
            </a:r>
            <a:endParaRPr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CEC7BD-C611-4B14-958B-E6B377C1F41E}"/>
              </a:ext>
            </a:extLst>
          </p:cNvPr>
          <p:cNvSpPr txBox="1"/>
          <p:nvPr/>
        </p:nvSpPr>
        <p:spPr>
          <a:xfrm>
            <a:off x="5578863" y="4714744"/>
            <a:ext cx="107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Surface water</a:t>
            </a:r>
            <a:endParaRPr lang="zh-CN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241BB-D449-4DFD-8A81-8BECFCC14692}"/>
              </a:ext>
            </a:extLst>
          </p:cNvPr>
          <p:cNvSpPr txBox="1"/>
          <p:nvPr/>
        </p:nvSpPr>
        <p:spPr>
          <a:xfrm>
            <a:off x="5578863" y="5760780"/>
            <a:ext cx="107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Highway run off</a:t>
            </a:r>
            <a:endParaRPr lang="zh-CN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097159-63C3-4954-87D5-287A9CAAC68F}"/>
              </a:ext>
            </a:extLst>
          </p:cNvPr>
          <p:cNvSpPr txBox="1"/>
          <p:nvPr/>
        </p:nvSpPr>
        <p:spPr>
          <a:xfrm>
            <a:off x="2866970" y="5220110"/>
            <a:ext cx="2677656" cy="4388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</a:p>
          <a:p>
            <a:endParaRPr lang="en-US" altLang="zh-CN" dirty="0"/>
          </a:p>
          <a:p>
            <a:r>
              <a:rPr lang="en-US" altLang="zh-CN" dirty="0"/>
              <a:t>  …</a:t>
            </a:r>
            <a:endParaRPr lang="zh-CN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6539B1-DD32-446C-8B40-9BCB71DED948}"/>
              </a:ext>
            </a:extLst>
          </p:cNvPr>
          <p:cNvSpPr txBox="1"/>
          <p:nvPr/>
        </p:nvSpPr>
        <p:spPr>
          <a:xfrm>
            <a:off x="207885" y="3263682"/>
            <a:ext cx="253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2) Source dilution in different matrices</a:t>
            </a:r>
            <a:endParaRPr lang="zh-CN" alt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78441D-71B3-4691-96BE-A16C5E3FD9FB}"/>
              </a:ext>
            </a:extLst>
          </p:cNvPr>
          <p:cNvSpPr/>
          <p:nvPr/>
        </p:nvSpPr>
        <p:spPr>
          <a:xfrm>
            <a:off x="3455261" y="3701395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870DFD-F195-4216-B470-A8253C00B710}"/>
              </a:ext>
            </a:extLst>
          </p:cNvPr>
          <p:cNvSpPr/>
          <p:nvPr/>
        </p:nvSpPr>
        <p:spPr>
          <a:xfrm>
            <a:off x="3455261" y="4578706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ED9BCD6-9861-4BF5-8DC1-13A103158FDB}"/>
              </a:ext>
            </a:extLst>
          </p:cNvPr>
          <p:cNvSpPr/>
          <p:nvPr/>
        </p:nvSpPr>
        <p:spPr>
          <a:xfrm>
            <a:off x="3455261" y="5658957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514D3AF-9CE7-4F74-A9A7-1129E6A8FEDB}"/>
              </a:ext>
            </a:extLst>
          </p:cNvPr>
          <p:cNvSpPr/>
          <p:nvPr/>
        </p:nvSpPr>
        <p:spPr>
          <a:xfrm>
            <a:off x="4014922" y="370139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E7C53B-258A-418C-8A5A-A86BEC08BECB}"/>
              </a:ext>
            </a:extLst>
          </p:cNvPr>
          <p:cNvSpPr/>
          <p:nvPr/>
        </p:nvSpPr>
        <p:spPr>
          <a:xfrm>
            <a:off x="4014922" y="4578709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F182B3E-50F3-4DFB-8518-F88797E9AA9F}"/>
              </a:ext>
            </a:extLst>
          </p:cNvPr>
          <p:cNvSpPr/>
          <p:nvPr/>
        </p:nvSpPr>
        <p:spPr>
          <a:xfrm>
            <a:off x="4014922" y="5658960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86898CD-3ABB-4253-9BBD-FFDBF337342D}"/>
              </a:ext>
            </a:extLst>
          </p:cNvPr>
          <p:cNvSpPr/>
          <p:nvPr/>
        </p:nvSpPr>
        <p:spPr>
          <a:xfrm>
            <a:off x="4574583" y="3703666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BB613A-272F-4073-B17B-563101DE602F}"/>
              </a:ext>
            </a:extLst>
          </p:cNvPr>
          <p:cNvSpPr/>
          <p:nvPr/>
        </p:nvSpPr>
        <p:spPr>
          <a:xfrm>
            <a:off x="4574583" y="4580977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93918D-623D-4379-9D7F-626A3579F6C6}"/>
              </a:ext>
            </a:extLst>
          </p:cNvPr>
          <p:cNvSpPr/>
          <p:nvPr/>
        </p:nvSpPr>
        <p:spPr>
          <a:xfrm>
            <a:off x="4574583" y="566122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AC8EF07-4D29-4718-BA2A-D1BDF5A2AF9E}"/>
              </a:ext>
            </a:extLst>
          </p:cNvPr>
          <p:cNvSpPr/>
          <p:nvPr/>
        </p:nvSpPr>
        <p:spPr>
          <a:xfrm>
            <a:off x="5134984" y="3703666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36D906-4355-4879-AB1D-BA185D9B185A}"/>
              </a:ext>
            </a:extLst>
          </p:cNvPr>
          <p:cNvSpPr/>
          <p:nvPr/>
        </p:nvSpPr>
        <p:spPr>
          <a:xfrm>
            <a:off x="5134984" y="4580977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9FFA6F-8469-4CD0-A8EA-790126EB69F4}"/>
              </a:ext>
            </a:extLst>
          </p:cNvPr>
          <p:cNvSpPr/>
          <p:nvPr/>
        </p:nvSpPr>
        <p:spPr>
          <a:xfrm>
            <a:off x="5134984" y="5661228"/>
            <a:ext cx="381740" cy="64140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D669192-DF66-40A2-88D3-C316B4E67F2F}"/>
              </a:ext>
            </a:extLst>
          </p:cNvPr>
          <p:cNvSpPr/>
          <p:nvPr/>
        </p:nvSpPr>
        <p:spPr>
          <a:xfrm>
            <a:off x="3022106" y="3817784"/>
            <a:ext cx="254494" cy="4402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B1E43-B7BA-4459-8BE2-668859DF79DF}"/>
              </a:ext>
            </a:extLst>
          </p:cNvPr>
          <p:cNvSpPr/>
          <p:nvPr/>
        </p:nvSpPr>
        <p:spPr>
          <a:xfrm>
            <a:off x="3014492" y="4663065"/>
            <a:ext cx="254494" cy="4402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4AFB86-FEBA-4F98-BD35-D4F5CD7E6CDE}"/>
              </a:ext>
            </a:extLst>
          </p:cNvPr>
          <p:cNvSpPr/>
          <p:nvPr/>
        </p:nvSpPr>
        <p:spPr>
          <a:xfrm>
            <a:off x="3002870" y="5746608"/>
            <a:ext cx="254494" cy="44022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B3EAF5-1CCC-4595-92C1-17549E3C9542}"/>
              </a:ext>
            </a:extLst>
          </p:cNvPr>
          <p:cNvSpPr/>
          <p:nvPr/>
        </p:nvSpPr>
        <p:spPr>
          <a:xfrm>
            <a:off x="3528491" y="3817784"/>
            <a:ext cx="254494" cy="44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82F801-D619-4E53-A3A4-D04C31281AFA}"/>
              </a:ext>
            </a:extLst>
          </p:cNvPr>
          <p:cNvSpPr/>
          <p:nvPr/>
        </p:nvSpPr>
        <p:spPr>
          <a:xfrm>
            <a:off x="3520877" y="4663065"/>
            <a:ext cx="254494" cy="44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3F635A6-DAF3-4B52-B288-B43B18CF5BF4}"/>
              </a:ext>
            </a:extLst>
          </p:cNvPr>
          <p:cNvSpPr/>
          <p:nvPr/>
        </p:nvSpPr>
        <p:spPr>
          <a:xfrm>
            <a:off x="3509255" y="5746608"/>
            <a:ext cx="254494" cy="4402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7408466-6D11-4768-8438-EF1216B87C31}"/>
              </a:ext>
            </a:extLst>
          </p:cNvPr>
          <p:cNvSpPr/>
          <p:nvPr/>
        </p:nvSpPr>
        <p:spPr>
          <a:xfrm>
            <a:off x="4078545" y="3800233"/>
            <a:ext cx="254494" cy="440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BD6EDF0-B851-4167-BB44-F227119A15AE}"/>
              </a:ext>
            </a:extLst>
          </p:cNvPr>
          <p:cNvSpPr/>
          <p:nvPr/>
        </p:nvSpPr>
        <p:spPr>
          <a:xfrm>
            <a:off x="4081278" y="4682106"/>
            <a:ext cx="254494" cy="440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32E3B8-E850-42BC-85EA-E50FFCAF40F7}"/>
              </a:ext>
            </a:extLst>
          </p:cNvPr>
          <p:cNvSpPr/>
          <p:nvPr/>
        </p:nvSpPr>
        <p:spPr>
          <a:xfrm>
            <a:off x="4069656" y="5765649"/>
            <a:ext cx="254494" cy="4402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2E38324-31F6-4B0A-92DE-F6DC87BC88FB}"/>
              </a:ext>
            </a:extLst>
          </p:cNvPr>
          <p:cNvSpPr/>
          <p:nvPr/>
        </p:nvSpPr>
        <p:spPr>
          <a:xfrm>
            <a:off x="4648344" y="3831314"/>
            <a:ext cx="254494" cy="4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9B1D14F-CEF9-4AAA-B48E-E128850EBAA6}"/>
              </a:ext>
            </a:extLst>
          </p:cNvPr>
          <p:cNvSpPr/>
          <p:nvPr/>
        </p:nvSpPr>
        <p:spPr>
          <a:xfrm>
            <a:off x="4640730" y="4676595"/>
            <a:ext cx="254494" cy="4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984FBE-6A88-40DC-9962-863227A8A965}"/>
              </a:ext>
            </a:extLst>
          </p:cNvPr>
          <p:cNvSpPr/>
          <p:nvPr/>
        </p:nvSpPr>
        <p:spPr>
          <a:xfrm>
            <a:off x="4629108" y="5760138"/>
            <a:ext cx="254494" cy="440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F60CFD-E383-4398-9F61-A1BD2341FBFF}"/>
              </a:ext>
            </a:extLst>
          </p:cNvPr>
          <p:cNvSpPr/>
          <p:nvPr/>
        </p:nvSpPr>
        <p:spPr>
          <a:xfrm>
            <a:off x="5199876" y="3827816"/>
            <a:ext cx="254494" cy="440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2F6D5A5-F8E6-48C0-8179-609F026A4255}"/>
              </a:ext>
            </a:extLst>
          </p:cNvPr>
          <p:cNvSpPr/>
          <p:nvPr/>
        </p:nvSpPr>
        <p:spPr>
          <a:xfrm>
            <a:off x="5192262" y="4673097"/>
            <a:ext cx="254494" cy="440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28676A4-6B7B-461A-AD9A-B2EDC1176414}"/>
              </a:ext>
            </a:extLst>
          </p:cNvPr>
          <p:cNvSpPr/>
          <p:nvPr/>
        </p:nvSpPr>
        <p:spPr>
          <a:xfrm>
            <a:off x="5180640" y="5756640"/>
            <a:ext cx="254494" cy="440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C85CC00-8031-439C-B075-DE50DED251E2}"/>
              </a:ext>
            </a:extLst>
          </p:cNvPr>
          <p:cNvCxnSpPr/>
          <p:nvPr/>
        </p:nvCxnSpPr>
        <p:spPr>
          <a:xfrm>
            <a:off x="2940731" y="3529984"/>
            <a:ext cx="2575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02E68F-0FA4-445C-B35C-851335B1908C}"/>
              </a:ext>
            </a:extLst>
          </p:cNvPr>
          <p:cNvSpPr txBox="1"/>
          <p:nvPr/>
        </p:nvSpPr>
        <p:spPr>
          <a:xfrm>
            <a:off x="7022237" y="282450"/>
            <a:ext cx="1514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Dilution to find </a:t>
            </a:r>
            <a:r>
              <a:rPr lang="en-US" altLang="zh-CN" dirty="0">
                <a:solidFill>
                  <a:srgbClr val="FF0000"/>
                </a:solidFill>
              </a:rPr>
              <a:t>anchors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47023-3BD1-4E24-A069-8730A3C47411}"/>
              </a:ext>
            </a:extLst>
          </p:cNvPr>
          <p:cNvSpPr txBox="1"/>
          <p:nvPr/>
        </p:nvSpPr>
        <p:spPr>
          <a:xfrm>
            <a:off x="6751137" y="3576231"/>
            <a:ext cx="1514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Anchors</a:t>
            </a:r>
            <a:r>
              <a:rPr lang="en-US" altLang="zh-CN" dirty="0"/>
              <a:t> in different background</a:t>
            </a:r>
            <a:endParaRPr lang="zh-CN" altLang="en-US" dirty="0"/>
          </a:p>
        </p:txBody>
      </p:sp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11D7C000-A820-4280-A87F-598828569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969307"/>
              </p:ext>
            </p:extLst>
          </p:nvPr>
        </p:nvGraphicFramePr>
        <p:xfrm>
          <a:off x="8233304" y="2214180"/>
          <a:ext cx="3900254" cy="2340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CA5E06F5-3817-4901-9CB3-060DBD8E4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523048"/>
              </p:ext>
            </p:extLst>
          </p:nvPr>
        </p:nvGraphicFramePr>
        <p:xfrm>
          <a:off x="8430082" y="26700"/>
          <a:ext cx="3554033" cy="213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F316C570-8500-49AD-B909-0692CC1B3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89612"/>
              </p:ext>
            </p:extLst>
          </p:nvPr>
        </p:nvGraphicFramePr>
        <p:xfrm>
          <a:off x="8233304" y="4499560"/>
          <a:ext cx="3900254" cy="2340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0042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30611F-703B-4D5F-B4DE-9D0F4B9BD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939633"/>
              </p:ext>
            </p:extLst>
          </p:nvPr>
        </p:nvGraphicFramePr>
        <p:xfrm>
          <a:off x="1056443" y="0"/>
          <a:ext cx="79543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204813-7360-4C5C-9512-CF28529716A0}"/>
              </a:ext>
            </a:extLst>
          </p:cNvPr>
          <p:cNvSpPr txBox="1"/>
          <p:nvPr/>
        </p:nvSpPr>
        <p:spPr>
          <a:xfrm>
            <a:off x="7279689" y="825622"/>
            <a:ext cx="4305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Manual anchor search criteria example: recursively find features: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Decrease over dilution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Fit in the linear relationship with tolerance range(+/-15%)</a:t>
            </a:r>
          </a:p>
          <a:p>
            <a:pPr marL="342900" indent="-342900">
              <a:buAutoNum type="arabicPeriod"/>
            </a:pPr>
            <a:r>
              <a:rPr lang="en-US" altLang="zh-CN" sz="1400" dirty="0"/>
              <a:t>Within the retention time and </a:t>
            </a:r>
            <a:r>
              <a:rPr lang="en-US" altLang="zh-CN" sz="1400" dirty="0" err="1"/>
              <a:t>mz</a:t>
            </a:r>
            <a:r>
              <a:rPr lang="en-US" altLang="zh-CN" sz="1400" dirty="0"/>
              <a:t> range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422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4355-6E59-4F69-A207-DB27798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find end members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1B32-F45F-485D-A6C3-3BE6F758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7173"/>
            <a:ext cx="10880324" cy="393979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Blank subtraction and noise removal</a:t>
            </a:r>
          </a:p>
          <a:p>
            <a:pPr lvl="1"/>
            <a:r>
              <a:rPr lang="en-US" altLang="zh-CN" dirty="0"/>
              <a:t>Get rid of all the features that didn’t follow the dilution behavior(e.g. didn’t decrease or even increase)</a:t>
            </a:r>
          </a:p>
          <a:p>
            <a:r>
              <a:rPr lang="en-US" altLang="zh-CN" dirty="0"/>
              <a:t>Check the left features using defined criteria: how much did it follow linear relationship, how similar with each other</a:t>
            </a:r>
          </a:p>
          <a:p>
            <a:pPr lvl="1"/>
            <a:r>
              <a:rPr lang="en-US" altLang="zh-CN" dirty="0"/>
              <a:t>DBSCANS, OPTICS</a:t>
            </a:r>
          </a:p>
          <a:p>
            <a:pPr lvl="1"/>
            <a:r>
              <a:rPr lang="en-US" altLang="zh-CN" dirty="0"/>
              <a:t>‘Manual’ filter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Power of using numbers of feature rather than few:</a:t>
            </a:r>
          </a:p>
          <a:p>
            <a:pPr lvl="1"/>
            <a:r>
              <a:rPr lang="en-US" altLang="zh-CN" dirty="0"/>
              <a:t>Reduced individual effect</a:t>
            </a:r>
          </a:p>
          <a:p>
            <a:pPr lvl="1"/>
            <a:r>
              <a:rPr lang="en-US" altLang="zh-CN" dirty="0"/>
              <a:t>Overviewed the source</a:t>
            </a:r>
          </a:p>
          <a:p>
            <a:pPr lvl="1"/>
            <a:r>
              <a:rPr lang="en-US" altLang="zh-CN" dirty="0"/>
              <a:t>Identification use the relative pattern rather than absolute value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6054B3-DCAB-4FC9-9F69-CAC954718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12433"/>
              </p:ext>
            </p:extLst>
          </p:nvPr>
        </p:nvGraphicFramePr>
        <p:xfrm>
          <a:off x="8637967" y="0"/>
          <a:ext cx="3554033" cy="213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679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864A06-C71D-4974-8F9C-C26766E9C784}"/>
              </a:ext>
            </a:extLst>
          </p:cNvPr>
          <p:cNvSpPr/>
          <p:nvPr/>
        </p:nvSpPr>
        <p:spPr>
          <a:xfrm>
            <a:off x="5415379" y="2858610"/>
            <a:ext cx="834501" cy="852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47B1E2-E03E-45EF-87C4-F0D1016C6A83}"/>
              </a:ext>
            </a:extLst>
          </p:cNvPr>
          <p:cNvSpPr/>
          <p:nvPr/>
        </p:nvSpPr>
        <p:spPr>
          <a:xfrm>
            <a:off x="3932069" y="2972964"/>
            <a:ext cx="630314" cy="666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FC9F18-E45D-40FA-9EC8-6C229CE4B206}"/>
              </a:ext>
            </a:extLst>
          </p:cNvPr>
          <p:cNvSpPr/>
          <p:nvPr/>
        </p:nvSpPr>
        <p:spPr>
          <a:xfrm>
            <a:off x="2627790" y="2858610"/>
            <a:ext cx="949911" cy="8522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Imagine we have a triangle as our original data, by finding the anchors, we found the shape of triangle</a:t>
            </a:r>
          </a:p>
          <a:p>
            <a:endParaRPr lang="en-US" altLang="zh-CN" dirty="0"/>
          </a:p>
          <a:p>
            <a:r>
              <a:rPr lang="en-US" altLang="zh-CN" dirty="0"/>
              <a:t>Q1. how do we find triangle in different background?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Q2. how do we ‘quantify’ the triangle?</a:t>
            </a:r>
          </a:p>
          <a:p>
            <a:r>
              <a:rPr lang="en-US" altLang="zh-CN" dirty="0"/>
              <a:t>Q3. all of the others also triangle, how do we find them? If we can find them, how can we stretch them back?</a:t>
            </a:r>
            <a:endParaRPr lang="zh-CN" alt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4BE8027-9A2C-4DE0-AFD8-1A273A3B9948}"/>
              </a:ext>
            </a:extLst>
          </p:cNvPr>
          <p:cNvSpPr/>
          <p:nvPr/>
        </p:nvSpPr>
        <p:spPr>
          <a:xfrm>
            <a:off x="2627790" y="5872114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1394A81-363A-4FF8-A553-674F314D7CE7}"/>
              </a:ext>
            </a:extLst>
          </p:cNvPr>
          <p:cNvSpPr/>
          <p:nvPr/>
        </p:nvSpPr>
        <p:spPr>
          <a:xfrm>
            <a:off x="3719742" y="5630648"/>
            <a:ext cx="177553" cy="10386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0A94020-2BC8-43F4-AD6A-F0802389CC34}"/>
              </a:ext>
            </a:extLst>
          </p:cNvPr>
          <p:cNvSpPr/>
          <p:nvPr/>
        </p:nvSpPr>
        <p:spPr>
          <a:xfrm>
            <a:off x="4190258" y="6225452"/>
            <a:ext cx="1269507" cy="107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592D786-78C0-4F1C-8DE9-73E85FFA99D3}"/>
              </a:ext>
            </a:extLst>
          </p:cNvPr>
          <p:cNvSpPr/>
          <p:nvPr/>
        </p:nvSpPr>
        <p:spPr>
          <a:xfrm>
            <a:off x="2779452" y="3007056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81A9AA-C6BC-424E-A6F6-D00C5EED395A}"/>
              </a:ext>
            </a:extLst>
          </p:cNvPr>
          <p:cNvSpPr/>
          <p:nvPr/>
        </p:nvSpPr>
        <p:spPr>
          <a:xfrm>
            <a:off x="3947605" y="2976225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02C24F-6930-4AB9-8094-6553E155C09C}"/>
              </a:ext>
            </a:extLst>
          </p:cNvPr>
          <p:cNvSpPr/>
          <p:nvPr/>
        </p:nvSpPr>
        <p:spPr>
          <a:xfrm>
            <a:off x="5212673" y="2976225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844279F-06E4-4136-A709-89762746AD05}"/>
              </a:ext>
            </a:extLst>
          </p:cNvPr>
          <p:cNvSpPr/>
          <p:nvPr/>
        </p:nvSpPr>
        <p:spPr>
          <a:xfrm>
            <a:off x="3932069" y="1473308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BDF7CB-139F-419B-AB3A-C7045FEE69AC}"/>
              </a:ext>
            </a:extLst>
          </p:cNvPr>
          <p:cNvGrpSpPr/>
          <p:nvPr/>
        </p:nvGrpSpPr>
        <p:grpSpPr>
          <a:xfrm>
            <a:off x="11054918" y="2870529"/>
            <a:ext cx="711694" cy="632789"/>
            <a:chOff x="6695982" y="3007056"/>
            <a:chExt cx="711694" cy="632789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0B48DC0-B20F-440D-B6C3-4E4C451EB533}"/>
                </a:ext>
              </a:extLst>
            </p:cNvPr>
            <p:cNvSpPr/>
            <p:nvPr/>
          </p:nvSpPr>
          <p:spPr>
            <a:xfrm>
              <a:off x="6702641" y="3007056"/>
              <a:ext cx="705035" cy="632789"/>
            </a:xfrm>
            <a:custGeom>
              <a:avLst/>
              <a:gdLst>
                <a:gd name="connsiteX0" fmla="*/ 0 w 705035"/>
                <a:gd name="connsiteY0" fmla="*/ 632789 h 632789"/>
                <a:gd name="connsiteX1" fmla="*/ 352518 w 705035"/>
                <a:gd name="connsiteY1" fmla="*/ 0 h 632789"/>
                <a:gd name="connsiteX2" fmla="*/ 705035 w 705035"/>
                <a:gd name="connsiteY2" fmla="*/ 632789 h 632789"/>
                <a:gd name="connsiteX3" fmla="*/ 0 w 705035"/>
                <a:gd name="connsiteY3" fmla="*/ 632789 h 632789"/>
                <a:gd name="connsiteX0" fmla="*/ 0 w 705035"/>
                <a:gd name="connsiteY0" fmla="*/ 632789 h 632789"/>
                <a:gd name="connsiteX1" fmla="*/ 352518 w 705035"/>
                <a:gd name="connsiteY1" fmla="*/ 0 h 632789"/>
                <a:gd name="connsiteX2" fmla="*/ 705035 w 705035"/>
                <a:gd name="connsiteY2" fmla="*/ 632789 h 632789"/>
                <a:gd name="connsiteX3" fmla="*/ 0 w 705035"/>
                <a:gd name="connsiteY3" fmla="*/ 632789 h 632789"/>
                <a:gd name="connsiteX0" fmla="*/ 0 w 705035"/>
                <a:gd name="connsiteY0" fmla="*/ 632789 h 632789"/>
                <a:gd name="connsiteX1" fmla="*/ 352518 w 705035"/>
                <a:gd name="connsiteY1" fmla="*/ 0 h 632789"/>
                <a:gd name="connsiteX2" fmla="*/ 705035 w 705035"/>
                <a:gd name="connsiteY2" fmla="*/ 632789 h 632789"/>
                <a:gd name="connsiteX3" fmla="*/ 0 w 705035"/>
                <a:gd name="connsiteY3" fmla="*/ 632789 h 63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035" h="632789">
                  <a:moveTo>
                    <a:pt x="0" y="632789"/>
                  </a:moveTo>
                  <a:lnTo>
                    <a:pt x="352518" y="0"/>
                  </a:lnTo>
                  <a:cubicBezTo>
                    <a:pt x="327982" y="477260"/>
                    <a:pt x="587529" y="421859"/>
                    <a:pt x="705035" y="632789"/>
                  </a:cubicBezTo>
                  <a:lnTo>
                    <a:pt x="0" y="632789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879DD85-BD15-4546-8CC7-CC7B6EBF6E0C}"/>
                </a:ext>
              </a:extLst>
            </p:cNvPr>
            <p:cNvSpPr/>
            <p:nvPr/>
          </p:nvSpPr>
          <p:spPr>
            <a:xfrm>
              <a:off x="6695982" y="3007056"/>
              <a:ext cx="711693" cy="632789"/>
            </a:xfrm>
            <a:prstGeom prst="triangl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B3C5FA7-8C44-45D5-9D18-A656CAE84FBD}"/>
              </a:ext>
            </a:extLst>
          </p:cNvPr>
          <p:cNvSpPr txBox="1"/>
          <p:nvPr/>
        </p:nvSpPr>
        <p:spPr>
          <a:xfrm>
            <a:off x="8168566" y="2725258"/>
            <a:ext cx="2902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Challenge: data loss, the triangle in real sample may be imperfect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16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45" y="769693"/>
            <a:ext cx="6849862" cy="5880192"/>
          </a:xfrm>
        </p:spPr>
        <p:txBody>
          <a:bodyPr/>
          <a:lstStyle/>
          <a:p>
            <a:r>
              <a:rPr lang="en-US" altLang="zh-CN" dirty="0"/>
              <a:t>Imagine we have a triangle as our original data, by finding the anchors, we </a:t>
            </a:r>
            <a:r>
              <a:rPr lang="en-US" altLang="zh-CN" b="1" dirty="0"/>
              <a:t>found the shape of triangle</a:t>
            </a:r>
          </a:p>
          <a:p>
            <a:endParaRPr lang="en-US" altLang="zh-CN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844279F-06E4-4136-A709-89762746AD05}"/>
              </a:ext>
            </a:extLst>
          </p:cNvPr>
          <p:cNvSpPr/>
          <p:nvPr/>
        </p:nvSpPr>
        <p:spPr>
          <a:xfrm>
            <a:off x="6238526" y="2695782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155DA1C-CDE2-4887-AB0A-A92FD8679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156158"/>
              </p:ext>
            </p:extLst>
          </p:nvPr>
        </p:nvGraphicFramePr>
        <p:xfrm>
          <a:off x="7390033" y="2051516"/>
          <a:ext cx="3554033" cy="213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3C144C3B-BE27-4E8B-A5A1-AF74AC4FAC9D}"/>
              </a:ext>
            </a:extLst>
          </p:cNvPr>
          <p:cNvSpPr/>
          <p:nvPr/>
        </p:nvSpPr>
        <p:spPr>
          <a:xfrm>
            <a:off x="6994242" y="2957673"/>
            <a:ext cx="351408" cy="160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CB173-15DE-441F-A5B3-498826351FB0}"/>
              </a:ext>
            </a:extLst>
          </p:cNvPr>
          <p:cNvSpPr txBox="1"/>
          <p:nvPr/>
        </p:nvSpPr>
        <p:spPr>
          <a:xfrm>
            <a:off x="1784412" y="4495210"/>
            <a:ext cx="31190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relative position of the points (network) calculate as right</a:t>
            </a:r>
          </a:p>
          <a:p>
            <a:endParaRPr lang="en-US" altLang="zh-CN" dirty="0"/>
          </a:p>
          <a:p>
            <a:r>
              <a:rPr lang="en-US" altLang="zh-CN" dirty="0"/>
              <a:t>Save the connection and edge as the outline of the anchors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F34C77-AC26-4B94-8583-A8E9447F1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70" b="37622"/>
          <a:stretch/>
        </p:blipFill>
        <p:spPr bwMode="auto">
          <a:xfrm>
            <a:off x="5196608" y="3950100"/>
            <a:ext cx="2051588" cy="249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736043-B67E-4D30-BCAF-85F5620DA1BE}"/>
              </a:ext>
            </a:extLst>
          </p:cNvPr>
          <p:cNvSpPr txBox="1"/>
          <p:nvPr/>
        </p:nvSpPr>
        <p:spPr>
          <a:xfrm>
            <a:off x="7935897" y="4598968"/>
            <a:ext cx="3977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Edge: absolute RT &amp; </a:t>
            </a:r>
            <a:r>
              <a:rPr lang="en-US" altLang="zh-CN" dirty="0" err="1"/>
              <a:t>mz</a:t>
            </a:r>
            <a:r>
              <a:rPr lang="en-US" altLang="zh-CN" dirty="0"/>
              <a:t> pair for the anchor features</a:t>
            </a:r>
          </a:p>
          <a:p>
            <a:r>
              <a:rPr lang="en-US" altLang="zh-CN" dirty="0"/>
              <a:t>Connection: relative positions from the anchor networks</a:t>
            </a:r>
            <a:endParaRPr lang="zh-CN" alt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0A63B1-1EA4-489A-8F1F-43EA61FF7C7B}"/>
              </a:ext>
            </a:extLst>
          </p:cNvPr>
          <p:cNvCxnSpPr/>
          <p:nvPr/>
        </p:nvCxnSpPr>
        <p:spPr>
          <a:xfrm flipH="1" flipV="1">
            <a:off x="7128769" y="4367814"/>
            <a:ext cx="878889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D2AC53-238D-4BF6-A9A5-57912B70E0FF}"/>
              </a:ext>
            </a:extLst>
          </p:cNvPr>
          <p:cNvCxnSpPr/>
          <p:nvPr/>
        </p:nvCxnSpPr>
        <p:spPr>
          <a:xfrm flipH="1">
            <a:off x="6604986" y="5362113"/>
            <a:ext cx="1402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FFE097C6-6EAC-49C1-B7AF-6A8008632263}"/>
              </a:ext>
            </a:extLst>
          </p:cNvPr>
          <p:cNvGrpSpPr/>
          <p:nvPr/>
        </p:nvGrpSpPr>
        <p:grpSpPr>
          <a:xfrm>
            <a:off x="256497" y="963051"/>
            <a:ext cx="3623657" cy="3220885"/>
            <a:chOff x="7935896" y="768063"/>
            <a:chExt cx="3623657" cy="3220885"/>
          </a:xfrm>
        </p:grpSpPr>
        <p:pic>
          <p:nvPicPr>
            <p:cNvPr id="2049" name="Picture 2048">
              <a:extLst>
                <a:ext uri="{FF2B5EF4-FFF2-40B4-BE49-F238E27FC236}">
                  <a16:creationId xmlns:a16="http://schemas.microsoft.com/office/drawing/2014/main" id="{BD000AC2-569E-4BD3-BFF9-978720696B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7" t="7896" b="8305"/>
            <a:stretch/>
          </p:blipFill>
          <p:spPr>
            <a:xfrm>
              <a:off x="9039035" y="1486131"/>
              <a:ext cx="2520518" cy="2044708"/>
            </a:xfrm>
            <a:prstGeom prst="rect">
              <a:avLst/>
            </a:prstGeom>
          </p:spPr>
        </p:pic>
        <p:cxnSp>
          <p:nvCxnSpPr>
            <p:cNvPr id="2052" name="Straight Arrow Connector 2051">
              <a:extLst>
                <a:ext uri="{FF2B5EF4-FFF2-40B4-BE49-F238E27FC236}">
                  <a16:creationId xmlns:a16="http://schemas.microsoft.com/office/drawing/2014/main" id="{470C862D-8612-478A-80C8-F24FA5F11117}"/>
                </a:ext>
              </a:extLst>
            </p:cNvPr>
            <p:cNvCxnSpPr/>
            <p:nvPr/>
          </p:nvCxnSpPr>
          <p:spPr>
            <a:xfrm>
              <a:off x="8870359" y="3619616"/>
              <a:ext cx="23880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Arrow Connector 2053">
              <a:extLst>
                <a:ext uri="{FF2B5EF4-FFF2-40B4-BE49-F238E27FC236}">
                  <a16:creationId xmlns:a16="http://schemas.microsoft.com/office/drawing/2014/main" id="{E05061DA-A47A-42C8-AE86-E8AE763C6200}"/>
                </a:ext>
              </a:extLst>
            </p:cNvPr>
            <p:cNvCxnSpPr/>
            <p:nvPr/>
          </p:nvCxnSpPr>
          <p:spPr>
            <a:xfrm flipV="1">
              <a:off x="8870359" y="1486131"/>
              <a:ext cx="0" cy="2133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5" name="TextBox 2054">
              <a:extLst>
                <a:ext uri="{FF2B5EF4-FFF2-40B4-BE49-F238E27FC236}">
                  <a16:creationId xmlns:a16="http://schemas.microsoft.com/office/drawing/2014/main" id="{8E83D041-97B3-4E31-B48C-711C75798AD2}"/>
                </a:ext>
              </a:extLst>
            </p:cNvPr>
            <p:cNvSpPr txBox="1"/>
            <p:nvPr/>
          </p:nvSpPr>
          <p:spPr>
            <a:xfrm>
              <a:off x="9269854" y="3619616"/>
              <a:ext cx="1731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Dilution rate</a:t>
              </a:r>
              <a:endParaRPr lang="zh-CN" altLang="en-US" dirty="0"/>
            </a:p>
          </p:txBody>
        </p:sp>
        <p:sp>
          <p:nvSpPr>
            <p:cNvPr id="2056" name="TextBox 2055">
              <a:extLst>
                <a:ext uri="{FF2B5EF4-FFF2-40B4-BE49-F238E27FC236}">
                  <a16:creationId xmlns:a16="http://schemas.microsoft.com/office/drawing/2014/main" id="{BDFF7A21-5CD6-400E-B6C6-2C176BD3FF0B}"/>
                </a:ext>
              </a:extLst>
            </p:cNvPr>
            <p:cNvSpPr txBox="1"/>
            <p:nvPr/>
          </p:nvSpPr>
          <p:spPr>
            <a:xfrm rot="16200000">
              <a:off x="8229346" y="1813083"/>
              <a:ext cx="738664" cy="132556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Different anchors</a:t>
              </a:r>
              <a:endParaRPr lang="zh-CN" altLang="en-US" dirty="0"/>
            </a:p>
          </p:txBody>
        </p:sp>
        <p:sp>
          <p:nvSpPr>
            <p:cNvPr id="2057" name="TextBox 2056">
              <a:extLst>
                <a:ext uri="{FF2B5EF4-FFF2-40B4-BE49-F238E27FC236}">
                  <a16:creationId xmlns:a16="http://schemas.microsoft.com/office/drawing/2014/main" id="{748EB7E4-2863-4510-8E38-81E9F156BB19}"/>
                </a:ext>
              </a:extLst>
            </p:cNvPr>
            <p:cNvSpPr txBox="1"/>
            <p:nvPr/>
          </p:nvSpPr>
          <p:spPr>
            <a:xfrm>
              <a:off x="9105614" y="768063"/>
              <a:ext cx="2219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Color representing peak area</a:t>
              </a:r>
              <a:endParaRPr lang="zh-CN" altLang="en-US" dirty="0"/>
            </a:p>
          </p:txBody>
        </p:sp>
      </p:grp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45F8FF42-2046-4F99-A660-5D9F03CE0CE2}"/>
              </a:ext>
            </a:extLst>
          </p:cNvPr>
          <p:cNvCxnSpPr/>
          <p:nvPr/>
        </p:nvCxnSpPr>
        <p:spPr>
          <a:xfrm flipH="1">
            <a:off x="4155541" y="3040185"/>
            <a:ext cx="1940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F9E099F-2B4C-41C5-A5E1-987080B679C8}"/>
              </a:ext>
            </a:extLst>
          </p:cNvPr>
          <p:cNvSpPr txBox="1"/>
          <p:nvPr/>
        </p:nvSpPr>
        <p:spPr>
          <a:xfrm>
            <a:off x="4289590" y="2653800"/>
            <a:ext cx="187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it looks like</a:t>
            </a:r>
            <a:endParaRPr lang="zh-CN" altLang="en-US" dirty="0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A19D47E7-C1F0-4A70-991B-5A3F2DCEB0D3}"/>
              </a:ext>
            </a:extLst>
          </p:cNvPr>
          <p:cNvSpPr txBox="1"/>
          <p:nvPr/>
        </p:nvSpPr>
        <p:spPr>
          <a:xfrm>
            <a:off x="9924495" y="1867638"/>
            <a:ext cx="2624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Strategy to use: </a:t>
            </a:r>
          </a:p>
          <a:p>
            <a:r>
              <a:rPr lang="en-US" altLang="zh-CN" dirty="0"/>
              <a:t>a) machine learning</a:t>
            </a:r>
          </a:p>
          <a:p>
            <a:r>
              <a:rPr lang="en-US" altLang="zh-CN" dirty="0"/>
              <a:t>b) Manual calculation</a:t>
            </a:r>
            <a:endParaRPr lang="zh-CN" altLang="en-US" dirty="0"/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140CBE0F-1824-4C37-ABA7-F1D5F100A036}"/>
              </a:ext>
            </a:extLst>
          </p:cNvPr>
          <p:cNvCxnSpPr>
            <a:cxnSpLocks/>
          </p:cNvCxnSpPr>
          <p:nvPr/>
        </p:nvCxnSpPr>
        <p:spPr>
          <a:xfrm flipH="1">
            <a:off x="10944066" y="1574371"/>
            <a:ext cx="1" cy="31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3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864A06-C71D-4974-8F9C-C26766E9C784}"/>
              </a:ext>
            </a:extLst>
          </p:cNvPr>
          <p:cNvSpPr/>
          <p:nvPr/>
        </p:nvSpPr>
        <p:spPr>
          <a:xfrm>
            <a:off x="5678749" y="1144835"/>
            <a:ext cx="834501" cy="85225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47B1E2-E03E-45EF-87C4-F0D1016C6A83}"/>
              </a:ext>
            </a:extLst>
          </p:cNvPr>
          <p:cNvSpPr/>
          <p:nvPr/>
        </p:nvSpPr>
        <p:spPr>
          <a:xfrm>
            <a:off x="4195439" y="1259189"/>
            <a:ext cx="630314" cy="666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FC9F18-E45D-40FA-9EC8-6C229CE4B206}"/>
              </a:ext>
            </a:extLst>
          </p:cNvPr>
          <p:cNvSpPr/>
          <p:nvPr/>
        </p:nvSpPr>
        <p:spPr>
          <a:xfrm>
            <a:off x="2891160" y="1144835"/>
            <a:ext cx="949911" cy="8522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9339-B3C0-41FC-8614-9C0A205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2"/>
            <a:ext cx="10515600" cy="1325563"/>
          </a:xfrm>
        </p:spPr>
        <p:txBody>
          <a:bodyPr/>
          <a:lstStyle/>
          <a:p>
            <a:r>
              <a:rPr lang="en-US" altLang="zh-CN" dirty="0"/>
              <a:t>Pattern recognition idea board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A41A-0682-4E7E-89D8-699E7808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7" y="671528"/>
            <a:ext cx="6849862" cy="5880192"/>
          </a:xfrm>
        </p:spPr>
        <p:txBody>
          <a:bodyPr/>
          <a:lstStyle/>
          <a:p>
            <a:r>
              <a:rPr lang="en-US" altLang="zh-CN" dirty="0"/>
              <a:t>Q1. how do we find triangle in different background?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592D786-78C0-4F1C-8DE9-73E85FFA99D3}"/>
              </a:ext>
            </a:extLst>
          </p:cNvPr>
          <p:cNvSpPr/>
          <p:nvPr/>
        </p:nvSpPr>
        <p:spPr>
          <a:xfrm>
            <a:off x="3042822" y="1293281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81A9AA-C6BC-424E-A6F6-D00C5EED395A}"/>
              </a:ext>
            </a:extLst>
          </p:cNvPr>
          <p:cNvSpPr/>
          <p:nvPr/>
        </p:nvSpPr>
        <p:spPr>
          <a:xfrm>
            <a:off x="4210975" y="1262450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402C24F-6930-4AB9-8094-6553E155C09C}"/>
              </a:ext>
            </a:extLst>
          </p:cNvPr>
          <p:cNvSpPr/>
          <p:nvPr/>
        </p:nvSpPr>
        <p:spPr>
          <a:xfrm>
            <a:off x="5476043" y="1262450"/>
            <a:ext cx="630314" cy="5237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4A38A9-E605-4AB1-9360-FD1C6F4C3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664426"/>
              </p:ext>
            </p:extLst>
          </p:nvPr>
        </p:nvGraphicFramePr>
        <p:xfrm>
          <a:off x="3360566" y="2302437"/>
          <a:ext cx="3707905" cy="222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1C762FD-D165-4884-806A-6E73D1E307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187085"/>
              </p:ext>
            </p:extLst>
          </p:nvPr>
        </p:nvGraphicFramePr>
        <p:xfrm>
          <a:off x="3371663" y="4552426"/>
          <a:ext cx="3707905" cy="2224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63AC44B-9277-4172-B1EA-385A0F07E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700949"/>
              </p:ext>
            </p:extLst>
          </p:nvPr>
        </p:nvGraphicFramePr>
        <p:xfrm>
          <a:off x="-113570" y="3211416"/>
          <a:ext cx="3378759" cy="202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B578E1-D6B5-4321-AE5D-6EE24841001D}"/>
              </a:ext>
            </a:extLst>
          </p:cNvPr>
          <p:cNvCxnSpPr/>
          <p:nvPr/>
        </p:nvCxnSpPr>
        <p:spPr>
          <a:xfrm flipV="1">
            <a:off x="3142695" y="3211416"/>
            <a:ext cx="443884" cy="60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8F365A-F3BC-4321-8C52-BBBB3626ED4D}"/>
              </a:ext>
            </a:extLst>
          </p:cNvPr>
          <p:cNvCxnSpPr/>
          <p:nvPr/>
        </p:nvCxnSpPr>
        <p:spPr>
          <a:xfrm>
            <a:off x="3142695" y="3817398"/>
            <a:ext cx="346229" cy="1518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09C48B-8753-42A9-ADFE-61850951B4EE}"/>
              </a:ext>
            </a:extLst>
          </p:cNvPr>
          <p:cNvSpPr txBox="1"/>
          <p:nvPr/>
        </p:nvSpPr>
        <p:spPr>
          <a:xfrm>
            <a:off x="7361559" y="217910"/>
            <a:ext cx="475892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Simple answer: </a:t>
            </a:r>
            <a:r>
              <a:rPr lang="en-US" altLang="zh-CN" b="1" dirty="0"/>
              <a:t>use absolute coordinate to align the data and find the shape</a:t>
            </a:r>
          </a:p>
          <a:p>
            <a:endParaRPr lang="en-US" altLang="zh-CN" dirty="0"/>
          </a:p>
          <a:p>
            <a:r>
              <a:rPr lang="en-US" altLang="zh-CN" dirty="0"/>
              <a:t>However, sometimes the datapoint shifts or interfered with neighbors, only the absolute coordinate may point to a different point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introduce relative position as additional layer of identification</a:t>
            </a:r>
          </a:p>
          <a:p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Some Image process package also use the information to calculate the likelihood of the feature is there (OpenCV example)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The relative position information can also be used for data alignment(mentioned in Q3)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8FBC711-51CC-43D4-9095-9DEC150EA8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712" y="3611624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6438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124</TotalTime>
  <Words>924</Words>
  <Application>Microsoft Office PowerPoint</Application>
  <PresentationFormat>Widescreen</PresentationFormat>
  <Paragraphs>174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Arial</vt:lpstr>
      <vt:lpstr>Calibri Light</vt:lpstr>
      <vt:lpstr>Metropolitan</vt:lpstr>
      <vt:lpstr>Recap &amp; Next features</vt:lpstr>
      <vt:lpstr>Recap</vt:lpstr>
      <vt:lpstr>Presenting the tool</vt:lpstr>
      <vt:lpstr>Next feature – Data to use</vt:lpstr>
      <vt:lpstr>PowerPoint Presentation</vt:lpstr>
      <vt:lpstr>How to find end members</vt:lpstr>
      <vt:lpstr>Pattern recognition idea board</vt:lpstr>
      <vt:lpstr>Pattern recognition idea board</vt:lpstr>
      <vt:lpstr>Pattern recognition idea board</vt:lpstr>
      <vt:lpstr>Pattern recognition idea board</vt:lpstr>
      <vt:lpstr>Pattern recognition idea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Ximin Hu</dc:creator>
  <cp:lastModifiedBy>Ximin Hu</cp:lastModifiedBy>
  <cp:revision>34</cp:revision>
  <dcterms:created xsi:type="dcterms:W3CDTF">2020-11-02T21:47:43Z</dcterms:created>
  <dcterms:modified xsi:type="dcterms:W3CDTF">2020-11-02T23:52:03Z</dcterms:modified>
</cp:coreProperties>
</file>