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9D8A6-052E-4162-88FD-420290EBB55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5ECB20-DB74-4761-9BE0-356F7C1D331C}">
      <dgm:prSet/>
      <dgm:spPr/>
      <dgm:t>
        <a:bodyPr/>
        <a:lstStyle/>
        <a:p>
          <a:r>
            <a:rPr lang="zh-CN" dirty="0"/>
            <a:t>First phase:</a:t>
          </a:r>
          <a:r>
            <a:rPr lang="en-US" altLang="zh-CN" dirty="0"/>
            <a:t> </a:t>
          </a:r>
          <a:r>
            <a:rPr lang="en-US" altLang="zh-CN" dirty="0">
              <a:solidFill>
                <a:srgbClr val="FF0000"/>
              </a:solidFill>
            </a:rPr>
            <a:t>Finished!</a:t>
          </a:r>
          <a:endParaRPr lang="en-US" dirty="0">
            <a:solidFill>
              <a:srgbClr val="FF0000"/>
            </a:solidFill>
          </a:endParaRPr>
        </a:p>
      </dgm:t>
    </dgm:pt>
    <dgm:pt modelId="{9AA1F211-8155-4403-BF78-709FA4993A1D}" type="parTrans" cxnId="{66EA79B9-AFC1-4B2C-9FCD-E900062667ED}">
      <dgm:prSet/>
      <dgm:spPr/>
      <dgm:t>
        <a:bodyPr/>
        <a:lstStyle/>
        <a:p>
          <a:endParaRPr lang="en-US"/>
        </a:p>
      </dgm:t>
    </dgm:pt>
    <dgm:pt modelId="{F6F371F1-1BD9-47A0-ABDE-7305E1620BD0}" type="sibTrans" cxnId="{66EA79B9-AFC1-4B2C-9FCD-E900062667ED}">
      <dgm:prSet/>
      <dgm:spPr/>
      <dgm:t>
        <a:bodyPr/>
        <a:lstStyle/>
        <a:p>
          <a:endParaRPr lang="en-US"/>
        </a:p>
      </dgm:t>
    </dgm:pt>
    <dgm:pt modelId="{47F0ABB5-AB82-4501-8B43-F4BD292090AC}">
      <dgm:prSet/>
      <dgm:spPr/>
      <dgm:t>
        <a:bodyPr/>
        <a:lstStyle/>
        <a:p>
          <a:r>
            <a:rPr lang="zh-CN"/>
            <a:t>Peak picking &amp; assessment</a:t>
          </a:r>
          <a:endParaRPr lang="en-US"/>
        </a:p>
      </dgm:t>
    </dgm:pt>
    <dgm:pt modelId="{AAAC702F-163B-4A54-9A24-CCCB84DB7017}" type="parTrans" cxnId="{0CB8334C-4ACF-4A01-AD80-8977992CF104}">
      <dgm:prSet/>
      <dgm:spPr/>
      <dgm:t>
        <a:bodyPr/>
        <a:lstStyle/>
        <a:p>
          <a:endParaRPr lang="en-US"/>
        </a:p>
      </dgm:t>
    </dgm:pt>
    <dgm:pt modelId="{0EB4AD6E-6AC7-4A38-A0D9-B7A24FC89C87}" type="sibTrans" cxnId="{0CB8334C-4ACF-4A01-AD80-8977992CF104}">
      <dgm:prSet/>
      <dgm:spPr/>
      <dgm:t>
        <a:bodyPr/>
        <a:lstStyle/>
        <a:p>
          <a:endParaRPr lang="en-US"/>
        </a:p>
      </dgm:t>
    </dgm:pt>
    <dgm:pt modelId="{F8D29E96-8AD1-47E5-9523-08D250D203A8}">
      <dgm:prSet/>
      <dgm:spPr/>
      <dgm:t>
        <a:bodyPr/>
        <a:lstStyle/>
        <a:p>
          <a:r>
            <a:rPr lang="zh-CN"/>
            <a:t>Alignment &amp; summary</a:t>
          </a:r>
          <a:endParaRPr lang="en-US"/>
        </a:p>
      </dgm:t>
    </dgm:pt>
    <dgm:pt modelId="{27E6E1E0-7431-45F5-8B5A-AA0CFB860E73}" type="parTrans" cxnId="{5BE782EB-1CB2-4E74-B5E1-D8D2B6C06D61}">
      <dgm:prSet/>
      <dgm:spPr/>
      <dgm:t>
        <a:bodyPr/>
        <a:lstStyle/>
        <a:p>
          <a:endParaRPr lang="en-US"/>
        </a:p>
      </dgm:t>
    </dgm:pt>
    <dgm:pt modelId="{1E3DDE19-3B36-4083-AD1F-45F6E4AF39EB}" type="sibTrans" cxnId="{5BE782EB-1CB2-4E74-B5E1-D8D2B6C06D61}">
      <dgm:prSet/>
      <dgm:spPr/>
      <dgm:t>
        <a:bodyPr/>
        <a:lstStyle/>
        <a:p>
          <a:endParaRPr lang="en-US"/>
        </a:p>
      </dgm:t>
    </dgm:pt>
    <dgm:pt modelId="{DA7C6469-6B1E-497E-A502-BC49C611D93D}">
      <dgm:prSet/>
      <dgm:spPr/>
      <dgm:t>
        <a:bodyPr/>
        <a:lstStyle/>
        <a:p>
          <a:r>
            <a:rPr lang="zh-CN" dirty="0"/>
            <a:t>Preliminary workflow integration</a:t>
          </a:r>
          <a:endParaRPr lang="en-US" dirty="0"/>
        </a:p>
      </dgm:t>
    </dgm:pt>
    <dgm:pt modelId="{D58D22C0-1669-45C7-916E-37B3B97F48F9}" type="parTrans" cxnId="{ACBBD921-A626-40D9-A41C-1E39FFD53272}">
      <dgm:prSet/>
      <dgm:spPr/>
      <dgm:t>
        <a:bodyPr/>
        <a:lstStyle/>
        <a:p>
          <a:endParaRPr lang="en-US"/>
        </a:p>
      </dgm:t>
    </dgm:pt>
    <dgm:pt modelId="{D19072C9-BFA1-440A-A782-090C355527D7}" type="sibTrans" cxnId="{ACBBD921-A626-40D9-A41C-1E39FFD53272}">
      <dgm:prSet/>
      <dgm:spPr/>
      <dgm:t>
        <a:bodyPr/>
        <a:lstStyle/>
        <a:p>
          <a:endParaRPr lang="en-US"/>
        </a:p>
      </dgm:t>
    </dgm:pt>
    <dgm:pt modelId="{EA8283BD-8633-4ECA-9786-A7C340E28EFE}">
      <dgm:prSet/>
      <dgm:spPr/>
      <dgm:t>
        <a:bodyPr/>
        <a:lstStyle/>
        <a:p>
          <a:r>
            <a:rPr lang="zh-CN"/>
            <a:t>Second phase:</a:t>
          </a:r>
          <a:endParaRPr lang="en-US"/>
        </a:p>
      </dgm:t>
    </dgm:pt>
    <dgm:pt modelId="{1AE52662-FE56-44CD-B25B-1BA72F60E564}" type="parTrans" cxnId="{98B266F8-1769-4D14-AB06-46D2F8E6181A}">
      <dgm:prSet/>
      <dgm:spPr/>
      <dgm:t>
        <a:bodyPr/>
        <a:lstStyle/>
        <a:p>
          <a:endParaRPr lang="en-US"/>
        </a:p>
      </dgm:t>
    </dgm:pt>
    <dgm:pt modelId="{4B566EB8-38CB-41B7-BACA-86F0D0765285}" type="sibTrans" cxnId="{98B266F8-1769-4D14-AB06-46D2F8E6181A}">
      <dgm:prSet/>
      <dgm:spPr/>
      <dgm:t>
        <a:bodyPr/>
        <a:lstStyle/>
        <a:p>
          <a:endParaRPr lang="en-US"/>
        </a:p>
      </dgm:t>
    </dgm:pt>
    <dgm:pt modelId="{DF8B4818-D273-48CE-8CC1-B48788308E13}">
      <dgm:prSet/>
      <dgm:spPr/>
      <dgm:t>
        <a:bodyPr/>
        <a:lstStyle/>
        <a:p>
          <a:r>
            <a:rPr lang="zh-CN"/>
            <a:t>Clustering brainstorm &amp; algorithm development</a:t>
          </a:r>
          <a:endParaRPr lang="en-US"/>
        </a:p>
      </dgm:t>
    </dgm:pt>
    <dgm:pt modelId="{D5FB9DED-793B-4254-8FF1-38AD8C11E02F}" type="parTrans" cxnId="{A141CD62-D426-423D-936F-81580D8A508A}">
      <dgm:prSet/>
      <dgm:spPr/>
      <dgm:t>
        <a:bodyPr/>
        <a:lstStyle/>
        <a:p>
          <a:endParaRPr lang="en-US"/>
        </a:p>
      </dgm:t>
    </dgm:pt>
    <dgm:pt modelId="{9C8BF505-5492-4FE4-B69A-3A5BB1D3F861}" type="sibTrans" cxnId="{A141CD62-D426-423D-936F-81580D8A508A}">
      <dgm:prSet/>
      <dgm:spPr/>
      <dgm:t>
        <a:bodyPr/>
        <a:lstStyle/>
        <a:p>
          <a:endParaRPr lang="en-US"/>
        </a:p>
      </dgm:t>
    </dgm:pt>
    <dgm:pt modelId="{82EC3289-E5FD-4238-BBA3-055485BEDEB0}">
      <dgm:prSet/>
      <dgm:spPr/>
      <dgm:t>
        <a:bodyPr/>
        <a:lstStyle/>
        <a:p>
          <a:r>
            <a:rPr lang="zh-CN"/>
            <a:t>Establishment of the dilution prediction model</a:t>
          </a:r>
          <a:endParaRPr lang="en-US"/>
        </a:p>
      </dgm:t>
    </dgm:pt>
    <dgm:pt modelId="{998A2871-E362-4720-9194-98B5CA3480E1}" type="parTrans" cxnId="{2388D362-8C61-42A5-A9D6-2BC658F3E7FE}">
      <dgm:prSet/>
      <dgm:spPr/>
      <dgm:t>
        <a:bodyPr/>
        <a:lstStyle/>
        <a:p>
          <a:endParaRPr lang="en-US"/>
        </a:p>
      </dgm:t>
    </dgm:pt>
    <dgm:pt modelId="{C831F505-3E9E-4D94-B255-7594C22F2C46}" type="sibTrans" cxnId="{2388D362-8C61-42A5-A9D6-2BC658F3E7FE}">
      <dgm:prSet/>
      <dgm:spPr/>
      <dgm:t>
        <a:bodyPr/>
        <a:lstStyle/>
        <a:p>
          <a:endParaRPr lang="en-US"/>
        </a:p>
      </dgm:t>
    </dgm:pt>
    <dgm:pt modelId="{B7B0905E-91A2-4093-8C62-F32B429336B9}">
      <dgm:prSet/>
      <dgm:spPr/>
      <dgm:t>
        <a:bodyPr/>
        <a:lstStyle/>
        <a:p>
          <a:r>
            <a:rPr lang="zh-CN"/>
            <a:t>Multiple source tracking workflow development</a:t>
          </a:r>
          <a:endParaRPr lang="en-US"/>
        </a:p>
      </dgm:t>
    </dgm:pt>
    <dgm:pt modelId="{4C3A3A25-FE3F-4606-A6A6-B7377313D6CA}" type="parTrans" cxnId="{AC60D0F4-41FE-4730-BF78-98C7A9B08DAE}">
      <dgm:prSet/>
      <dgm:spPr/>
      <dgm:t>
        <a:bodyPr/>
        <a:lstStyle/>
        <a:p>
          <a:endParaRPr lang="en-US"/>
        </a:p>
      </dgm:t>
    </dgm:pt>
    <dgm:pt modelId="{096851A7-B034-4C12-A6C5-6408AA315B93}" type="sibTrans" cxnId="{AC60D0F4-41FE-4730-BF78-98C7A9B08DAE}">
      <dgm:prSet/>
      <dgm:spPr/>
      <dgm:t>
        <a:bodyPr/>
        <a:lstStyle/>
        <a:p>
          <a:endParaRPr lang="en-US"/>
        </a:p>
      </dgm:t>
    </dgm:pt>
    <dgm:pt modelId="{19B3B684-7780-4CD4-B420-3EB50C17F15C}">
      <dgm:prSet/>
      <dgm:spPr/>
      <dgm:t>
        <a:bodyPr/>
        <a:lstStyle/>
        <a:p>
          <a:r>
            <a:rPr lang="zh-CN"/>
            <a:t>Third phase:</a:t>
          </a:r>
          <a:endParaRPr lang="en-US"/>
        </a:p>
      </dgm:t>
    </dgm:pt>
    <dgm:pt modelId="{72EC93C6-F914-4DB4-AB97-CEB270D81F99}" type="parTrans" cxnId="{B89A1C33-CF47-4E00-8D2B-182E96380006}">
      <dgm:prSet/>
      <dgm:spPr/>
      <dgm:t>
        <a:bodyPr/>
        <a:lstStyle/>
        <a:p>
          <a:endParaRPr lang="en-US"/>
        </a:p>
      </dgm:t>
    </dgm:pt>
    <dgm:pt modelId="{1E7D47D5-A1CA-47C3-9FA4-305F6A9710E0}" type="sibTrans" cxnId="{B89A1C33-CF47-4E00-8D2B-182E96380006}">
      <dgm:prSet/>
      <dgm:spPr/>
      <dgm:t>
        <a:bodyPr/>
        <a:lstStyle/>
        <a:p>
          <a:endParaRPr lang="en-US"/>
        </a:p>
      </dgm:t>
    </dgm:pt>
    <dgm:pt modelId="{D1C8C603-6C46-4833-9CB7-D8E18D1C6C15}">
      <dgm:prSet/>
      <dgm:spPr/>
      <dgm:t>
        <a:bodyPr/>
        <a:lstStyle/>
        <a:p>
          <a:r>
            <a:rPr lang="zh-CN"/>
            <a:t>Code testing, debugging and pack up for different versions towards user needs</a:t>
          </a:r>
          <a:endParaRPr lang="en-US"/>
        </a:p>
      </dgm:t>
    </dgm:pt>
    <dgm:pt modelId="{62481A25-04E5-4B5F-A78A-6E786A984542}" type="parTrans" cxnId="{1C522D69-0574-41D7-B2EE-666A4AC36555}">
      <dgm:prSet/>
      <dgm:spPr/>
      <dgm:t>
        <a:bodyPr/>
        <a:lstStyle/>
        <a:p>
          <a:endParaRPr lang="en-US"/>
        </a:p>
      </dgm:t>
    </dgm:pt>
    <dgm:pt modelId="{1755132A-ED66-468D-844B-ADED7F3BD676}" type="sibTrans" cxnId="{1C522D69-0574-41D7-B2EE-666A4AC36555}">
      <dgm:prSet/>
      <dgm:spPr/>
      <dgm:t>
        <a:bodyPr/>
        <a:lstStyle/>
        <a:p>
          <a:endParaRPr lang="en-US"/>
        </a:p>
      </dgm:t>
    </dgm:pt>
    <dgm:pt modelId="{E8A4D92C-1820-458F-AE39-4AED748B88E6}">
      <dgm:prSet/>
      <dgm:spPr/>
      <dgm:t>
        <a:bodyPr/>
        <a:lstStyle/>
        <a:p>
          <a:r>
            <a:rPr lang="zh-CN"/>
            <a:t>Add more features</a:t>
          </a:r>
          <a:endParaRPr lang="en-US"/>
        </a:p>
      </dgm:t>
    </dgm:pt>
    <dgm:pt modelId="{F2C6F802-A1CA-4E4B-8DCA-B905E3182B2D}" type="parTrans" cxnId="{E4A8BF5B-F21C-4B83-AAB5-05650A62229D}">
      <dgm:prSet/>
      <dgm:spPr/>
      <dgm:t>
        <a:bodyPr/>
        <a:lstStyle/>
        <a:p>
          <a:endParaRPr lang="en-US"/>
        </a:p>
      </dgm:t>
    </dgm:pt>
    <dgm:pt modelId="{607E33C4-EDBB-4789-BCA0-4961DAE46B5E}" type="sibTrans" cxnId="{E4A8BF5B-F21C-4B83-AAB5-05650A62229D}">
      <dgm:prSet/>
      <dgm:spPr/>
      <dgm:t>
        <a:bodyPr/>
        <a:lstStyle/>
        <a:p>
          <a:endParaRPr lang="en-US"/>
        </a:p>
      </dgm:t>
    </dgm:pt>
    <dgm:pt modelId="{E2C217F2-2769-4B52-AF3B-7B085F96B5AD}" type="pres">
      <dgm:prSet presAssocID="{3609D8A6-052E-4162-88FD-420290EBB55D}" presName="linear" presStyleCnt="0">
        <dgm:presLayoutVars>
          <dgm:dir/>
          <dgm:animLvl val="lvl"/>
          <dgm:resizeHandles val="exact"/>
        </dgm:presLayoutVars>
      </dgm:prSet>
      <dgm:spPr/>
    </dgm:pt>
    <dgm:pt modelId="{A1106154-E9D3-4847-851C-1C9E2AE4AD68}" type="pres">
      <dgm:prSet presAssocID="{495ECB20-DB74-4761-9BE0-356F7C1D331C}" presName="parentLin" presStyleCnt="0"/>
      <dgm:spPr/>
    </dgm:pt>
    <dgm:pt modelId="{1DE7CC73-EE50-4791-876C-9523E546F33F}" type="pres">
      <dgm:prSet presAssocID="{495ECB20-DB74-4761-9BE0-356F7C1D331C}" presName="parentLeftMargin" presStyleLbl="node1" presStyleIdx="0" presStyleCnt="3"/>
      <dgm:spPr/>
    </dgm:pt>
    <dgm:pt modelId="{08925D1B-6905-4DAE-B59F-C9CA7D944BA3}" type="pres">
      <dgm:prSet presAssocID="{495ECB20-DB74-4761-9BE0-356F7C1D33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7377A2-2C6F-4BD1-9C01-C2B8E698AC9C}" type="pres">
      <dgm:prSet presAssocID="{495ECB20-DB74-4761-9BE0-356F7C1D331C}" presName="negativeSpace" presStyleCnt="0"/>
      <dgm:spPr/>
    </dgm:pt>
    <dgm:pt modelId="{1508F192-5F42-49F6-BC9C-615A9BC1C55F}" type="pres">
      <dgm:prSet presAssocID="{495ECB20-DB74-4761-9BE0-356F7C1D331C}" presName="childText" presStyleLbl="conFgAcc1" presStyleIdx="0" presStyleCnt="3">
        <dgm:presLayoutVars>
          <dgm:bulletEnabled val="1"/>
        </dgm:presLayoutVars>
      </dgm:prSet>
      <dgm:spPr/>
    </dgm:pt>
    <dgm:pt modelId="{1F9ABE51-8626-4A1E-A069-E891BBCBD1DF}" type="pres">
      <dgm:prSet presAssocID="{F6F371F1-1BD9-47A0-ABDE-7305E1620BD0}" presName="spaceBetweenRectangles" presStyleCnt="0"/>
      <dgm:spPr/>
    </dgm:pt>
    <dgm:pt modelId="{2BA737CA-65A7-4114-AADC-7B0D92D3F1AB}" type="pres">
      <dgm:prSet presAssocID="{EA8283BD-8633-4ECA-9786-A7C340E28EFE}" presName="parentLin" presStyleCnt="0"/>
      <dgm:spPr/>
    </dgm:pt>
    <dgm:pt modelId="{23D60C2F-2D2E-4929-89BF-BD4B63E8A980}" type="pres">
      <dgm:prSet presAssocID="{EA8283BD-8633-4ECA-9786-A7C340E28EFE}" presName="parentLeftMargin" presStyleLbl="node1" presStyleIdx="0" presStyleCnt="3"/>
      <dgm:spPr/>
    </dgm:pt>
    <dgm:pt modelId="{C6233B99-7891-438C-BF5C-59FFE4DD1D17}" type="pres">
      <dgm:prSet presAssocID="{EA8283BD-8633-4ECA-9786-A7C340E28E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7E2F74-9A05-44FB-865E-0C6593AAFD38}" type="pres">
      <dgm:prSet presAssocID="{EA8283BD-8633-4ECA-9786-A7C340E28EFE}" presName="negativeSpace" presStyleCnt="0"/>
      <dgm:spPr/>
    </dgm:pt>
    <dgm:pt modelId="{A1738EEE-9C99-4631-A4FD-E236A7F64DC1}" type="pres">
      <dgm:prSet presAssocID="{EA8283BD-8633-4ECA-9786-A7C340E28EFE}" presName="childText" presStyleLbl="conFgAcc1" presStyleIdx="1" presStyleCnt="3">
        <dgm:presLayoutVars>
          <dgm:bulletEnabled val="1"/>
        </dgm:presLayoutVars>
      </dgm:prSet>
      <dgm:spPr/>
    </dgm:pt>
    <dgm:pt modelId="{5897E5FD-9B3D-45BC-873E-BC80AAF6C196}" type="pres">
      <dgm:prSet presAssocID="{4B566EB8-38CB-41B7-BACA-86F0D0765285}" presName="spaceBetweenRectangles" presStyleCnt="0"/>
      <dgm:spPr/>
    </dgm:pt>
    <dgm:pt modelId="{CC67FCC5-8F3F-4848-A6FF-0EE001DC148C}" type="pres">
      <dgm:prSet presAssocID="{19B3B684-7780-4CD4-B420-3EB50C17F15C}" presName="parentLin" presStyleCnt="0"/>
      <dgm:spPr/>
    </dgm:pt>
    <dgm:pt modelId="{9B9882E5-D42C-4E55-86A1-2100F89228A0}" type="pres">
      <dgm:prSet presAssocID="{19B3B684-7780-4CD4-B420-3EB50C17F15C}" presName="parentLeftMargin" presStyleLbl="node1" presStyleIdx="1" presStyleCnt="3"/>
      <dgm:spPr/>
    </dgm:pt>
    <dgm:pt modelId="{2C535ED6-3008-409F-ABD6-145F18B09077}" type="pres">
      <dgm:prSet presAssocID="{19B3B684-7780-4CD4-B420-3EB50C17F15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15A126D-C14E-4450-92ED-3AFB8F3BE432}" type="pres">
      <dgm:prSet presAssocID="{19B3B684-7780-4CD4-B420-3EB50C17F15C}" presName="negativeSpace" presStyleCnt="0"/>
      <dgm:spPr/>
    </dgm:pt>
    <dgm:pt modelId="{589763D1-E48C-4BC7-83F0-3D16B2AEB52C}" type="pres">
      <dgm:prSet presAssocID="{19B3B684-7780-4CD4-B420-3EB50C17F1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8D3A505-A7FC-46E5-B96F-820E3FF76DF8}" type="presOf" srcId="{19B3B684-7780-4CD4-B420-3EB50C17F15C}" destId="{9B9882E5-D42C-4E55-86A1-2100F89228A0}" srcOrd="0" destOrd="0" presId="urn:microsoft.com/office/officeart/2005/8/layout/list1"/>
    <dgm:cxn modelId="{46AC9D18-E458-4566-80BD-D128E24425C4}" type="presOf" srcId="{EA8283BD-8633-4ECA-9786-A7C340E28EFE}" destId="{23D60C2F-2D2E-4929-89BF-BD4B63E8A980}" srcOrd="0" destOrd="0" presId="urn:microsoft.com/office/officeart/2005/8/layout/list1"/>
    <dgm:cxn modelId="{ACBBD921-A626-40D9-A41C-1E39FFD53272}" srcId="{495ECB20-DB74-4761-9BE0-356F7C1D331C}" destId="{DA7C6469-6B1E-497E-A502-BC49C611D93D}" srcOrd="2" destOrd="0" parTransId="{D58D22C0-1669-45C7-916E-37B3B97F48F9}" sibTransId="{D19072C9-BFA1-440A-A782-090C355527D7}"/>
    <dgm:cxn modelId="{B89A1C33-CF47-4E00-8D2B-182E96380006}" srcId="{3609D8A6-052E-4162-88FD-420290EBB55D}" destId="{19B3B684-7780-4CD4-B420-3EB50C17F15C}" srcOrd="2" destOrd="0" parTransId="{72EC93C6-F914-4DB4-AB97-CEB270D81F99}" sibTransId="{1E7D47D5-A1CA-47C3-9FA4-305F6A9710E0}"/>
    <dgm:cxn modelId="{E4A8BF5B-F21C-4B83-AAB5-05650A62229D}" srcId="{19B3B684-7780-4CD4-B420-3EB50C17F15C}" destId="{E8A4D92C-1820-458F-AE39-4AED748B88E6}" srcOrd="1" destOrd="0" parTransId="{F2C6F802-A1CA-4E4B-8DCA-B905E3182B2D}" sibTransId="{607E33C4-EDBB-4789-BCA0-4961DAE46B5E}"/>
    <dgm:cxn modelId="{A141CD62-D426-423D-936F-81580D8A508A}" srcId="{EA8283BD-8633-4ECA-9786-A7C340E28EFE}" destId="{DF8B4818-D273-48CE-8CC1-B48788308E13}" srcOrd="0" destOrd="0" parTransId="{D5FB9DED-793B-4254-8FF1-38AD8C11E02F}" sibTransId="{9C8BF505-5492-4FE4-B69A-3A5BB1D3F861}"/>
    <dgm:cxn modelId="{2388D362-8C61-42A5-A9D6-2BC658F3E7FE}" srcId="{EA8283BD-8633-4ECA-9786-A7C340E28EFE}" destId="{82EC3289-E5FD-4238-BBA3-055485BEDEB0}" srcOrd="1" destOrd="0" parTransId="{998A2871-E362-4720-9194-98B5CA3480E1}" sibTransId="{C831F505-3E9E-4D94-B255-7594C22F2C46}"/>
    <dgm:cxn modelId="{1C522D69-0574-41D7-B2EE-666A4AC36555}" srcId="{19B3B684-7780-4CD4-B420-3EB50C17F15C}" destId="{D1C8C603-6C46-4833-9CB7-D8E18D1C6C15}" srcOrd="0" destOrd="0" parTransId="{62481A25-04E5-4B5F-A78A-6E786A984542}" sibTransId="{1755132A-ED66-468D-844B-ADED7F3BD676}"/>
    <dgm:cxn modelId="{DE3FC54A-31CD-4583-9007-6A7A53E50431}" type="presOf" srcId="{3609D8A6-052E-4162-88FD-420290EBB55D}" destId="{E2C217F2-2769-4B52-AF3B-7B085F96B5AD}" srcOrd="0" destOrd="0" presId="urn:microsoft.com/office/officeart/2005/8/layout/list1"/>
    <dgm:cxn modelId="{0CB8334C-4ACF-4A01-AD80-8977992CF104}" srcId="{495ECB20-DB74-4761-9BE0-356F7C1D331C}" destId="{47F0ABB5-AB82-4501-8B43-F4BD292090AC}" srcOrd="0" destOrd="0" parTransId="{AAAC702F-163B-4A54-9A24-CCCB84DB7017}" sibTransId="{0EB4AD6E-6AC7-4A38-A0D9-B7A24FC89C87}"/>
    <dgm:cxn modelId="{4A824770-01D7-4D53-A9EC-56AA71D562F8}" type="presOf" srcId="{495ECB20-DB74-4761-9BE0-356F7C1D331C}" destId="{1DE7CC73-EE50-4791-876C-9523E546F33F}" srcOrd="0" destOrd="0" presId="urn:microsoft.com/office/officeart/2005/8/layout/list1"/>
    <dgm:cxn modelId="{19D6A254-DCFB-47AF-89F4-122391378C0C}" type="presOf" srcId="{E8A4D92C-1820-458F-AE39-4AED748B88E6}" destId="{589763D1-E48C-4BC7-83F0-3D16B2AEB52C}" srcOrd="0" destOrd="1" presId="urn:microsoft.com/office/officeart/2005/8/layout/list1"/>
    <dgm:cxn modelId="{0D822478-6D68-4E7F-81E4-369C65AF455F}" type="presOf" srcId="{82EC3289-E5FD-4238-BBA3-055485BEDEB0}" destId="{A1738EEE-9C99-4631-A4FD-E236A7F64DC1}" srcOrd="0" destOrd="1" presId="urn:microsoft.com/office/officeart/2005/8/layout/list1"/>
    <dgm:cxn modelId="{49BDE28C-6B1B-46E1-99EF-980FBE3DF13A}" type="presOf" srcId="{EA8283BD-8633-4ECA-9786-A7C340E28EFE}" destId="{C6233B99-7891-438C-BF5C-59FFE4DD1D17}" srcOrd="1" destOrd="0" presId="urn:microsoft.com/office/officeart/2005/8/layout/list1"/>
    <dgm:cxn modelId="{B1453F8D-1BA8-4D9F-9288-295F5A2FCC2B}" type="presOf" srcId="{495ECB20-DB74-4761-9BE0-356F7C1D331C}" destId="{08925D1B-6905-4DAE-B59F-C9CA7D944BA3}" srcOrd="1" destOrd="0" presId="urn:microsoft.com/office/officeart/2005/8/layout/list1"/>
    <dgm:cxn modelId="{2B405996-851C-463D-AF38-999F71E8A241}" type="presOf" srcId="{D1C8C603-6C46-4833-9CB7-D8E18D1C6C15}" destId="{589763D1-E48C-4BC7-83F0-3D16B2AEB52C}" srcOrd="0" destOrd="0" presId="urn:microsoft.com/office/officeart/2005/8/layout/list1"/>
    <dgm:cxn modelId="{62C433A0-65E8-4874-A99A-85EE201047DD}" type="presOf" srcId="{F8D29E96-8AD1-47E5-9523-08D250D203A8}" destId="{1508F192-5F42-49F6-BC9C-615A9BC1C55F}" srcOrd="0" destOrd="1" presId="urn:microsoft.com/office/officeart/2005/8/layout/list1"/>
    <dgm:cxn modelId="{956EEFA0-16FF-49A2-AD23-737DC629B9E8}" type="presOf" srcId="{DA7C6469-6B1E-497E-A502-BC49C611D93D}" destId="{1508F192-5F42-49F6-BC9C-615A9BC1C55F}" srcOrd="0" destOrd="2" presId="urn:microsoft.com/office/officeart/2005/8/layout/list1"/>
    <dgm:cxn modelId="{622833A3-BFD7-4DB7-841A-E1CA3C3084E8}" type="presOf" srcId="{19B3B684-7780-4CD4-B420-3EB50C17F15C}" destId="{2C535ED6-3008-409F-ABD6-145F18B09077}" srcOrd="1" destOrd="0" presId="urn:microsoft.com/office/officeart/2005/8/layout/list1"/>
    <dgm:cxn modelId="{C44918AD-ACAD-4F58-8EF6-6967872D6FEB}" type="presOf" srcId="{DF8B4818-D273-48CE-8CC1-B48788308E13}" destId="{A1738EEE-9C99-4631-A4FD-E236A7F64DC1}" srcOrd="0" destOrd="0" presId="urn:microsoft.com/office/officeart/2005/8/layout/list1"/>
    <dgm:cxn modelId="{F6E558B2-575C-437E-BBF3-B7A258E7630E}" type="presOf" srcId="{47F0ABB5-AB82-4501-8B43-F4BD292090AC}" destId="{1508F192-5F42-49F6-BC9C-615A9BC1C55F}" srcOrd="0" destOrd="0" presId="urn:microsoft.com/office/officeart/2005/8/layout/list1"/>
    <dgm:cxn modelId="{66EA79B9-AFC1-4B2C-9FCD-E900062667ED}" srcId="{3609D8A6-052E-4162-88FD-420290EBB55D}" destId="{495ECB20-DB74-4761-9BE0-356F7C1D331C}" srcOrd="0" destOrd="0" parTransId="{9AA1F211-8155-4403-BF78-709FA4993A1D}" sibTransId="{F6F371F1-1BD9-47A0-ABDE-7305E1620BD0}"/>
    <dgm:cxn modelId="{A0C6CEE8-9604-4624-B46B-C102A9E365C2}" type="presOf" srcId="{B7B0905E-91A2-4093-8C62-F32B429336B9}" destId="{A1738EEE-9C99-4631-A4FD-E236A7F64DC1}" srcOrd="0" destOrd="2" presId="urn:microsoft.com/office/officeart/2005/8/layout/list1"/>
    <dgm:cxn modelId="{5BE782EB-1CB2-4E74-B5E1-D8D2B6C06D61}" srcId="{495ECB20-DB74-4761-9BE0-356F7C1D331C}" destId="{F8D29E96-8AD1-47E5-9523-08D250D203A8}" srcOrd="1" destOrd="0" parTransId="{27E6E1E0-7431-45F5-8B5A-AA0CFB860E73}" sibTransId="{1E3DDE19-3B36-4083-AD1F-45F6E4AF39EB}"/>
    <dgm:cxn modelId="{AC60D0F4-41FE-4730-BF78-98C7A9B08DAE}" srcId="{EA8283BD-8633-4ECA-9786-A7C340E28EFE}" destId="{B7B0905E-91A2-4093-8C62-F32B429336B9}" srcOrd="2" destOrd="0" parTransId="{4C3A3A25-FE3F-4606-A6A6-B7377313D6CA}" sibTransId="{096851A7-B034-4C12-A6C5-6408AA315B93}"/>
    <dgm:cxn modelId="{98B266F8-1769-4D14-AB06-46D2F8E6181A}" srcId="{3609D8A6-052E-4162-88FD-420290EBB55D}" destId="{EA8283BD-8633-4ECA-9786-A7C340E28EFE}" srcOrd="1" destOrd="0" parTransId="{1AE52662-FE56-44CD-B25B-1BA72F60E564}" sibTransId="{4B566EB8-38CB-41B7-BACA-86F0D0765285}"/>
    <dgm:cxn modelId="{35952157-D706-4B06-95B9-570681E735FE}" type="presParOf" srcId="{E2C217F2-2769-4B52-AF3B-7B085F96B5AD}" destId="{A1106154-E9D3-4847-851C-1C9E2AE4AD68}" srcOrd="0" destOrd="0" presId="urn:microsoft.com/office/officeart/2005/8/layout/list1"/>
    <dgm:cxn modelId="{D1FA0C86-4FD3-4611-B8A9-48FD20546DB5}" type="presParOf" srcId="{A1106154-E9D3-4847-851C-1C9E2AE4AD68}" destId="{1DE7CC73-EE50-4791-876C-9523E546F33F}" srcOrd="0" destOrd="0" presId="urn:microsoft.com/office/officeart/2005/8/layout/list1"/>
    <dgm:cxn modelId="{70E825A2-81E3-4D7A-A987-1ABDE496F661}" type="presParOf" srcId="{A1106154-E9D3-4847-851C-1C9E2AE4AD68}" destId="{08925D1B-6905-4DAE-B59F-C9CA7D944BA3}" srcOrd="1" destOrd="0" presId="urn:microsoft.com/office/officeart/2005/8/layout/list1"/>
    <dgm:cxn modelId="{DDAEFD54-3E01-4667-A395-181E05C509F7}" type="presParOf" srcId="{E2C217F2-2769-4B52-AF3B-7B085F96B5AD}" destId="{B77377A2-2C6F-4BD1-9C01-C2B8E698AC9C}" srcOrd="1" destOrd="0" presId="urn:microsoft.com/office/officeart/2005/8/layout/list1"/>
    <dgm:cxn modelId="{D93ECD0F-D311-458C-B933-DA0A8B928233}" type="presParOf" srcId="{E2C217F2-2769-4B52-AF3B-7B085F96B5AD}" destId="{1508F192-5F42-49F6-BC9C-615A9BC1C55F}" srcOrd="2" destOrd="0" presId="urn:microsoft.com/office/officeart/2005/8/layout/list1"/>
    <dgm:cxn modelId="{32AA78AB-889A-4B30-B632-8178ABC29DB3}" type="presParOf" srcId="{E2C217F2-2769-4B52-AF3B-7B085F96B5AD}" destId="{1F9ABE51-8626-4A1E-A069-E891BBCBD1DF}" srcOrd="3" destOrd="0" presId="urn:microsoft.com/office/officeart/2005/8/layout/list1"/>
    <dgm:cxn modelId="{252F87D6-53CC-4BFC-9EE3-4CE14C599C70}" type="presParOf" srcId="{E2C217F2-2769-4B52-AF3B-7B085F96B5AD}" destId="{2BA737CA-65A7-4114-AADC-7B0D92D3F1AB}" srcOrd="4" destOrd="0" presId="urn:microsoft.com/office/officeart/2005/8/layout/list1"/>
    <dgm:cxn modelId="{8A332733-C1C4-4B1A-B01C-AA4492F5646E}" type="presParOf" srcId="{2BA737CA-65A7-4114-AADC-7B0D92D3F1AB}" destId="{23D60C2F-2D2E-4929-89BF-BD4B63E8A980}" srcOrd="0" destOrd="0" presId="urn:microsoft.com/office/officeart/2005/8/layout/list1"/>
    <dgm:cxn modelId="{12836A01-4F03-41EB-B6B3-E7A28FB9DCBB}" type="presParOf" srcId="{2BA737CA-65A7-4114-AADC-7B0D92D3F1AB}" destId="{C6233B99-7891-438C-BF5C-59FFE4DD1D17}" srcOrd="1" destOrd="0" presId="urn:microsoft.com/office/officeart/2005/8/layout/list1"/>
    <dgm:cxn modelId="{61D651E6-BFA9-48B8-8587-7500B53B8155}" type="presParOf" srcId="{E2C217F2-2769-4B52-AF3B-7B085F96B5AD}" destId="{747E2F74-9A05-44FB-865E-0C6593AAFD38}" srcOrd="5" destOrd="0" presId="urn:microsoft.com/office/officeart/2005/8/layout/list1"/>
    <dgm:cxn modelId="{3A342AC4-E1B6-4961-88A5-86FB4EED1B9F}" type="presParOf" srcId="{E2C217F2-2769-4B52-AF3B-7B085F96B5AD}" destId="{A1738EEE-9C99-4631-A4FD-E236A7F64DC1}" srcOrd="6" destOrd="0" presId="urn:microsoft.com/office/officeart/2005/8/layout/list1"/>
    <dgm:cxn modelId="{4D6DE4E9-7A05-4797-B00F-AE8544B0B9F6}" type="presParOf" srcId="{E2C217F2-2769-4B52-AF3B-7B085F96B5AD}" destId="{5897E5FD-9B3D-45BC-873E-BC80AAF6C196}" srcOrd="7" destOrd="0" presId="urn:microsoft.com/office/officeart/2005/8/layout/list1"/>
    <dgm:cxn modelId="{4670F8E5-3B3E-4321-862F-FB8AEAADB966}" type="presParOf" srcId="{E2C217F2-2769-4B52-AF3B-7B085F96B5AD}" destId="{CC67FCC5-8F3F-4848-A6FF-0EE001DC148C}" srcOrd="8" destOrd="0" presId="urn:microsoft.com/office/officeart/2005/8/layout/list1"/>
    <dgm:cxn modelId="{51455B66-C859-4BF7-B545-60F14DFADC97}" type="presParOf" srcId="{CC67FCC5-8F3F-4848-A6FF-0EE001DC148C}" destId="{9B9882E5-D42C-4E55-86A1-2100F89228A0}" srcOrd="0" destOrd="0" presId="urn:microsoft.com/office/officeart/2005/8/layout/list1"/>
    <dgm:cxn modelId="{18748076-99BE-4C86-ADC3-2CD4DE4B1737}" type="presParOf" srcId="{CC67FCC5-8F3F-4848-A6FF-0EE001DC148C}" destId="{2C535ED6-3008-409F-ABD6-145F18B09077}" srcOrd="1" destOrd="0" presId="urn:microsoft.com/office/officeart/2005/8/layout/list1"/>
    <dgm:cxn modelId="{99649450-3D09-45D6-B4BD-7215F0642B2D}" type="presParOf" srcId="{E2C217F2-2769-4B52-AF3B-7B085F96B5AD}" destId="{915A126D-C14E-4450-92ED-3AFB8F3BE432}" srcOrd="9" destOrd="0" presId="urn:microsoft.com/office/officeart/2005/8/layout/list1"/>
    <dgm:cxn modelId="{629923C9-861B-4F1E-A3B1-CED54EB26299}" type="presParOf" srcId="{E2C217F2-2769-4B52-AF3B-7B085F96B5AD}" destId="{589763D1-E48C-4BC7-83F0-3D16B2AEB5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466EDA-7CA3-4C72-9642-E5280184A68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BCA70B-8878-42A1-A19E-66C532903AB3}">
      <dgm:prSet/>
      <dgm:spPr/>
      <dgm:t>
        <a:bodyPr/>
        <a:lstStyle/>
        <a:p>
          <a:r>
            <a:rPr lang="en-US"/>
            <a:t>Provided flexible options to users:</a:t>
          </a:r>
        </a:p>
      </dgm:t>
    </dgm:pt>
    <dgm:pt modelId="{3DE24F6B-E814-418D-992A-432AA464768A}" type="parTrans" cxnId="{DC6D8071-ACA7-44AA-A393-F75DD254CBD3}">
      <dgm:prSet/>
      <dgm:spPr/>
      <dgm:t>
        <a:bodyPr/>
        <a:lstStyle/>
        <a:p>
          <a:endParaRPr lang="en-US"/>
        </a:p>
      </dgm:t>
    </dgm:pt>
    <dgm:pt modelId="{0B8C8D5E-0899-43D3-88E7-2FF4179FD808}" type="sibTrans" cxnId="{DC6D8071-ACA7-44AA-A393-F75DD254CBD3}">
      <dgm:prSet/>
      <dgm:spPr/>
      <dgm:t>
        <a:bodyPr/>
        <a:lstStyle/>
        <a:p>
          <a:endParaRPr lang="en-US"/>
        </a:p>
      </dgm:t>
    </dgm:pt>
    <dgm:pt modelId="{D9C7FDF7-CB0C-4336-A9F1-781FC962EC27}">
      <dgm:prSet/>
      <dgm:spPr/>
      <dgm:t>
        <a:bodyPr/>
        <a:lstStyle/>
        <a:p>
          <a:r>
            <a:rPr lang="en-US"/>
            <a:t>Integrated script</a:t>
          </a:r>
        </a:p>
      </dgm:t>
    </dgm:pt>
    <dgm:pt modelId="{8340723F-4EDB-4415-AA4A-6D87D272E431}" type="parTrans" cxnId="{F54A545C-1D82-4563-83B6-05B9FA9E784A}">
      <dgm:prSet/>
      <dgm:spPr/>
      <dgm:t>
        <a:bodyPr/>
        <a:lstStyle/>
        <a:p>
          <a:endParaRPr lang="en-US"/>
        </a:p>
      </dgm:t>
    </dgm:pt>
    <dgm:pt modelId="{811E793A-578E-4A9B-81D9-19B12D836B5B}" type="sibTrans" cxnId="{F54A545C-1D82-4563-83B6-05B9FA9E784A}">
      <dgm:prSet/>
      <dgm:spPr/>
      <dgm:t>
        <a:bodyPr/>
        <a:lstStyle/>
        <a:p>
          <a:endParaRPr lang="en-US"/>
        </a:p>
      </dgm:t>
    </dgm:pt>
    <dgm:pt modelId="{3A8A7E95-EFFE-4351-ABDF-6F6B761B6816}">
      <dgm:prSet/>
      <dgm:spPr/>
      <dgm:t>
        <a:bodyPr/>
        <a:lstStyle/>
        <a:p>
          <a:r>
            <a:rPr lang="en-US"/>
            <a:t>Mzml in, spreadsheet out</a:t>
          </a:r>
        </a:p>
      </dgm:t>
    </dgm:pt>
    <dgm:pt modelId="{E2F7958E-EBC5-4BB1-AF32-97689FE9251F}" type="parTrans" cxnId="{DC3F9B66-7AC0-416A-A43C-496C755F1F4A}">
      <dgm:prSet/>
      <dgm:spPr/>
      <dgm:t>
        <a:bodyPr/>
        <a:lstStyle/>
        <a:p>
          <a:endParaRPr lang="en-US"/>
        </a:p>
      </dgm:t>
    </dgm:pt>
    <dgm:pt modelId="{B4E2ADEE-D021-4E42-8C8F-A62B62F5FDA6}" type="sibTrans" cxnId="{DC3F9B66-7AC0-416A-A43C-496C755F1F4A}">
      <dgm:prSet/>
      <dgm:spPr/>
      <dgm:t>
        <a:bodyPr/>
        <a:lstStyle/>
        <a:p>
          <a:endParaRPr lang="en-US"/>
        </a:p>
      </dgm:t>
    </dgm:pt>
    <dgm:pt modelId="{BD95401D-293E-4BA8-87A0-2134D9700DB3}">
      <dgm:prSet/>
      <dgm:spPr/>
      <dgm:t>
        <a:bodyPr/>
        <a:lstStyle/>
        <a:p>
          <a:r>
            <a:rPr lang="en-US"/>
            <a:t>Python package</a:t>
          </a:r>
        </a:p>
      </dgm:t>
    </dgm:pt>
    <dgm:pt modelId="{6C1D57B6-EE39-4CE7-864F-07C5859CCB7F}" type="parTrans" cxnId="{CF38E0F0-7DB6-4844-B6E5-011B95A7262F}">
      <dgm:prSet/>
      <dgm:spPr/>
      <dgm:t>
        <a:bodyPr/>
        <a:lstStyle/>
        <a:p>
          <a:endParaRPr lang="en-US"/>
        </a:p>
      </dgm:t>
    </dgm:pt>
    <dgm:pt modelId="{7DA727A3-7E9C-47E5-899F-2BE48BDF35FD}" type="sibTrans" cxnId="{CF38E0F0-7DB6-4844-B6E5-011B95A7262F}">
      <dgm:prSet/>
      <dgm:spPr/>
      <dgm:t>
        <a:bodyPr/>
        <a:lstStyle/>
        <a:p>
          <a:endParaRPr lang="en-US"/>
        </a:p>
      </dgm:t>
    </dgm:pt>
    <dgm:pt modelId="{E020BC7D-3CBB-404D-91BF-BF8A5429C28A}">
      <dgm:prSet/>
      <dgm:spPr/>
      <dgm:t>
        <a:bodyPr/>
        <a:lstStyle/>
        <a:p>
          <a:r>
            <a:rPr lang="en-US"/>
            <a:t>Function combinations</a:t>
          </a:r>
        </a:p>
      </dgm:t>
    </dgm:pt>
    <dgm:pt modelId="{85A34BE3-9333-4F28-B6E2-4992B3572D37}" type="parTrans" cxnId="{B18BE0C1-3381-4103-A60C-27F5BCA3EEBD}">
      <dgm:prSet/>
      <dgm:spPr/>
      <dgm:t>
        <a:bodyPr/>
        <a:lstStyle/>
        <a:p>
          <a:endParaRPr lang="en-US"/>
        </a:p>
      </dgm:t>
    </dgm:pt>
    <dgm:pt modelId="{72FEBF96-7C49-4F3F-B319-12DBD4CF4CF1}" type="sibTrans" cxnId="{B18BE0C1-3381-4103-A60C-27F5BCA3EEBD}">
      <dgm:prSet/>
      <dgm:spPr/>
      <dgm:t>
        <a:bodyPr/>
        <a:lstStyle/>
        <a:p>
          <a:endParaRPr lang="en-US"/>
        </a:p>
      </dgm:t>
    </dgm:pt>
    <dgm:pt modelId="{9DFD199A-B26A-41C3-A24E-88BFB8E6956E}">
      <dgm:prSet/>
      <dgm:spPr/>
      <dgm:t>
        <a:bodyPr/>
        <a:lstStyle/>
        <a:p>
          <a:r>
            <a:rPr lang="en-US"/>
            <a:t>More tools:</a:t>
          </a:r>
        </a:p>
      </dgm:t>
    </dgm:pt>
    <dgm:pt modelId="{B8CD4DDB-2FEB-4B13-AEB8-57DCE9E75269}" type="parTrans" cxnId="{FAF130AF-2F9D-4B67-B9DB-5FAD2DBA5537}">
      <dgm:prSet/>
      <dgm:spPr/>
      <dgm:t>
        <a:bodyPr/>
        <a:lstStyle/>
        <a:p>
          <a:endParaRPr lang="en-US"/>
        </a:p>
      </dgm:t>
    </dgm:pt>
    <dgm:pt modelId="{66A01304-2040-4A45-8614-A6BD3BCD2275}" type="sibTrans" cxnId="{FAF130AF-2F9D-4B67-B9DB-5FAD2DBA5537}">
      <dgm:prSet/>
      <dgm:spPr/>
      <dgm:t>
        <a:bodyPr/>
        <a:lstStyle/>
        <a:p>
          <a:endParaRPr lang="en-US"/>
        </a:p>
      </dgm:t>
    </dgm:pt>
    <dgm:pt modelId="{88E3D043-C22F-456B-98B4-C933D18EC51E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9AC293B7-9C4F-402F-839B-B849EAC5BD62}" type="parTrans" cxnId="{B9FBAA4B-DED8-497C-87C0-8DF7814CBF54}">
      <dgm:prSet/>
      <dgm:spPr/>
      <dgm:t>
        <a:bodyPr/>
        <a:lstStyle/>
        <a:p>
          <a:endParaRPr lang="en-US"/>
        </a:p>
      </dgm:t>
    </dgm:pt>
    <dgm:pt modelId="{0BF94F77-B0F2-499E-A03C-19ADDE8DD054}" type="sibTrans" cxnId="{B9FBAA4B-DED8-497C-87C0-8DF7814CBF54}">
      <dgm:prSet/>
      <dgm:spPr/>
      <dgm:t>
        <a:bodyPr/>
        <a:lstStyle/>
        <a:p>
          <a:endParaRPr lang="en-US"/>
        </a:p>
      </dgm:t>
    </dgm:pt>
    <dgm:pt modelId="{EBBBB272-630F-4609-B9D3-276CF2C34569}">
      <dgm:prSet/>
      <dgm:spPr/>
      <dgm:t>
        <a:bodyPr/>
        <a:lstStyle/>
        <a:p>
          <a:r>
            <a:rPr lang="en-US"/>
            <a:t>Ms2 library search</a:t>
          </a:r>
        </a:p>
      </dgm:t>
    </dgm:pt>
    <dgm:pt modelId="{AEA73E3E-0F89-4E53-AF3A-B949A2D1CC68}" type="parTrans" cxnId="{3EEAA6DF-588E-4BD8-B9EA-418FEBEA6C79}">
      <dgm:prSet/>
      <dgm:spPr/>
      <dgm:t>
        <a:bodyPr/>
        <a:lstStyle/>
        <a:p>
          <a:endParaRPr lang="en-US"/>
        </a:p>
      </dgm:t>
    </dgm:pt>
    <dgm:pt modelId="{00AD73AD-55C6-4BDF-9554-CEFDAAB24226}" type="sibTrans" cxnId="{3EEAA6DF-588E-4BD8-B9EA-418FEBEA6C79}">
      <dgm:prSet/>
      <dgm:spPr/>
      <dgm:t>
        <a:bodyPr/>
        <a:lstStyle/>
        <a:p>
          <a:endParaRPr lang="en-US"/>
        </a:p>
      </dgm:t>
    </dgm:pt>
    <dgm:pt modelId="{1BE9F255-BD5F-47B3-967D-13E02EF6E4C7}" type="pres">
      <dgm:prSet presAssocID="{2B466EDA-7CA3-4C72-9642-E5280184A680}" presName="linear" presStyleCnt="0">
        <dgm:presLayoutVars>
          <dgm:dir/>
          <dgm:animLvl val="lvl"/>
          <dgm:resizeHandles val="exact"/>
        </dgm:presLayoutVars>
      </dgm:prSet>
      <dgm:spPr/>
    </dgm:pt>
    <dgm:pt modelId="{69E7A5BD-2ADF-41F4-90AC-A22E58FF0D81}" type="pres">
      <dgm:prSet presAssocID="{54BCA70B-8878-42A1-A19E-66C532903AB3}" presName="parentLin" presStyleCnt="0"/>
      <dgm:spPr/>
    </dgm:pt>
    <dgm:pt modelId="{960003F3-F337-47D6-9865-E14AC24FBC05}" type="pres">
      <dgm:prSet presAssocID="{54BCA70B-8878-42A1-A19E-66C532903AB3}" presName="parentLeftMargin" presStyleLbl="node1" presStyleIdx="0" presStyleCnt="2"/>
      <dgm:spPr/>
    </dgm:pt>
    <dgm:pt modelId="{5EF48445-8C69-4535-9245-F5CBB9D98DDC}" type="pres">
      <dgm:prSet presAssocID="{54BCA70B-8878-42A1-A19E-66C532903A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FEC488-9295-4D2D-BBC6-F7B4CBDF392E}" type="pres">
      <dgm:prSet presAssocID="{54BCA70B-8878-42A1-A19E-66C532903AB3}" presName="negativeSpace" presStyleCnt="0"/>
      <dgm:spPr/>
    </dgm:pt>
    <dgm:pt modelId="{D4E0E862-23E4-40C9-9B00-CA340A5B52D2}" type="pres">
      <dgm:prSet presAssocID="{54BCA70B-8878-42A1-A19E-66C532903AB3}" presName="childText" presStyleLbl="conFgAcc1" presStyleIdx="0" presStyleCnt="2">
        <dgm:presLayoutVars>
          <dgm:bulletEnabled val="1"/>
        </dgm:presLayoutVars>
      </dgm:prSet>
      <dgm:spPr/>
    </dgm:pt>
    <dgm:pt modelId="{E1FA55B5-B701-4FA4-87C8-DB14ADCA9C5D}" type="pres">
      <dgm:prSet presAssocID="{0B8C8D5E-0899-43D3-88E7-2FF4179FD808}" presName="spaceBetweenRectangles" presStyleCnt="0"/>
      <dgm:spPr/>
    </dgm:pt>
    <dgm:pt modelId="{E87F38C3-881B-47BB-BAB3-C76916BDD6EA}" type="pres">
      <dgm:prSet presAssocID="{9DFD199A-B26A-41C3-A24E-88BFB8E6956E}" presName="parentLin" presStyleCnt="0"/>
      <dgm:spPr/>
    </dgm:pt>
    <dgm:pt modelId="{26AD8053-6C38-4AB4-AF74-B3ECE764C460}" type="pres">
      <dgm:prSet presAssocID="{9DFD199A-B26A-41C3-A24E-88BFB8E6956E}" presName="parentLeftMargin" presStyleLbl="node1" presStyleIdx="0" presStyleCnt="2"/>
      <dgm:spPr/>
    </dgm:pt>
    <dgm:pt modelId="{DFAE180D-D59E-44F1-9C83-B19440731A1C}" type="pres">
      <dgm:prSet presAssocID="{9DFD199A-B26A-41C3-A24E-88BFB8E695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35C62A-B507-4F80-AAE9-691AB995C7EE}" type="pres">
      <dgm:prSet presAssocID="{9DFD199A-B26A-41C3-A24E-88BFB8E6956E}" presName="negativeSpace" presStyleCnt="0"/>
      <dgm:spPr/>
    </dgm:pt>
    <dgm:pt modelId="{755DEB4D-E5A3-40EC-8769-1958B43C0E71}" type="pres">
      <dgm:prSet presAssocID="{9DFD199A-B26A-41C3-A24E-88BFB8E695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E254F13-ADF7-47B4-9AE3-771A1780E418}" type="presOf" srcId="{3A8A7E95-EFFE-4351-ABDF-6F6B761B6816}" destId="{D4E0E862-23E4-40C9-9B00-CA340A5B52D2}" srcOrd="0" destOrd="1" presId="urn:microsoft.com/office/officeart/2005/8/layout/list1"/>
    <dgm:cxn modelId="{FC265D2D-748C-486E-BA9E-3658DFABE0D5}" type="presOf" srcId="{E020BC7D-3CBB-404D-91BF-BF8A5429C28A}" destId="{D4E0E862-23E4-40C9-9B00-CA340A5B52D2}" srcOrd="0" destOrd="3" presId="urn:microsoft.com/office/officeart/2005/8/layout/list1"/>
    <dgm:cxn modelId="{B820F53B-9022-44BE-A51E-4C54F119E8B8}" type="presOf" srcId="{54BCA70B-8878-42A1-A19E-66C532903AB3}" destId="{960003F3-F337-47D6-9865-E14AC24FBC05}" srcOrd="0" destOrd="0" presId="urn:microsoft.com/office/officeart/2005/8/layout/list1"/>
    <dgm:cxn modelId="{F54A545C-1D82-4563-83B6-05B9FA9E784A}" srcId="{54BCA70B-8878-42A1-A19E-66C532903AB3}" destId="{D9C7FDF7-CB0C-4336-A9F1-781FC962EC27}" srcOrd="0" destOrd="0" parTransId="{8340723F-4EDB-4415-AA4A-6D87D272E431}" sibTransId="{811E793A-578E-4A9B-81D9-19B12D836B5B}"/>
    <dgm:cxn modelId="{DC3F9B66-7AC0-416A-A43C-496C755F1F4A}" srcId="{D9C7FDF7-CB0C-4336-A9F1-781FC962EC27}" destId="{3A8A7E95-EFFE-4351-ABDF-6F6B761B6816}" srcOrd="0" destOrd="0" parTransId="{E2F7958E-EBC5-4BB1-AF32-97689FE9251F}" sibTransId="{B4E2ADEE-D021-4E42-8C8F-A62B62F5FDA6}"/>
    <dgm:cxn modelId="{E9B8A86A-F69F-4434-B83C-24A5E1D97E2B}" type="presOf" srcId="{88E3D043-C22F-456B-98B4-C933D18EC51E}" destId="{755DEB4D-E5A3-40EC-8769-1958B43C0E71}" srcOrd="0" destOrd="0" presId="urn:microsoft.com/office/officeart/2005/8/layout/list1"/>
    <dgm:cxn modelId="{B9FBAA4B-DED8-497C-87C0-8DF7814CBF54}" srcId="{9DFD199A-B26A-41C3-A24E-88BFB8E6956E}" destId="{88E3D043-C22F-456B-98B4-C933D18EC51E}" srcOrd="0" destOrd="0" parTransId="{9AC293B7-9C4F-402F-839B-B849EAC5BD62}" sibTransId="{0BF94F77-B0F2-499E-A03C-19ADDE8DD054}"/>
    <dgm:cxn modelId="{73816A51-1A33-4107-8D23-0B284773E5EA}" type="presOf" srcId="{D9C7FDF7-CB0C-4336-A9F1-781FC962EC27}" destId="{D4E0E862-23E4-40C9-9B00-CA340A5B52D2}" srcOrd="0" destOrd="0" presId="urn:microsoft.com/office/officeart/2005/8/layout/list1"/>
    <dgm:cxn modelId="{DC6D8071-ACA7-44AA-A393-F75DD254CBD3}" srcId="{2B466EDA-7CA3-4C72-9642-E5280184A680}" destId="{54BCA70B-8878-42A1-A19E-66C532903AB3}" srcOrd="0" destOrd="0" parTransId="{3DE24F6B-E814-418D-992A-432AA464768A}" sibTransId="{0B8C8D5E-0899-43D3-88E7-2FF4179FD808}"/>
    <dgm:cxn modelId="{7565379C-7058-42A2-9902-6E8BA7BFFD7C}" type="presOf" srcId="{9DFD199A-B26A-41C3-A24E-88BFB8E6956E}" destId="{DFAE180D-D59E-44F1-9C83-B19440731A1C}" srcOrd="1" destOrd="0" presId="urn:microsoft.com/office/officeart/2005/8/layout/list1"/>
    <dgm:cxn modelId="{E1416EAB-E341-4C9E-B1A0-385B06ACE1A4}" type="presOf" srcId="{54BCA70B-8878-42A1-A19E-66C532903AB3}" destId="{5EF48445-8C69-4535-9245-F5CBB9D98DDC}" srcOrd="1" destOrd="0" presId="urn:microsoft.com/office/officeart/2005/8/layout/list1"/>
    <dgm:cxn modelId="{FAF130AF-2F9D-4B67-B9DB-5FAD2DBA5537}" srcId="{2B466EDA-7CA3-4C72-9642-E5280184A680}" destId="{9DFD199A-B26A-41C3-A24E-88BFB8E6956E}" srcOrd="1" destOrd="0" parTransId="{B8CD4DDB-2FEB-4B13-AEB8-57DCE9E75269}" sibTransId="{66A01304-2040-4A45-8614-A6BD3BCD2275}"/>
    <dgm:cxn modelId="{34824EB1-1C96-41CD-99DE-8E24655E9075}" type="presOf" srcId="{BD95401D-293E-4BA8-87A0-2134D9700DB3}" destId="{D4E0E862-23E4-40C9-9B00-CA340A5B52D2}" srcOrd="0" destOrd="2" presId="urn:microsoft.com/office/officeart/2005/8/layout/list1"/>
    <dgm:cxn modelId="{D676E3BE-4850-4765-971E-8882FB2C9DEB}" type="presOf" srcId="{EBBBB272-630F-4609-B9D3-276CF2C34569}" destId="{755DEB4D-E5A3-40EC-8769-1958B43C0E71}" srcOrd="0" destOrd="1" presId="urn:microsoft.com/office/officeart/2005/8/layout/list1"/>
    <dgm:cxn modelId="{B18BE0C1-3381-4103-A60C-27F5BCA3EEBD}" srcId="{BD95401D-293E-4BA8-87A0-2134D9700DB3}" destId="{E020BC7D-3CBB-404D-91BF-BF8A5429C28A}" srcOrd="0" destOrd="0" parTransId="{85A34BE3-9333-4F28-B6E2-4992B3572D37}" sibTransId="{72FEBF96-7C49-4F3F-B319-12DBD4CF4CF1}"/>
    <dgm:cxn modelId="{10F159C2-F3F0-40AC-AECB-8EE08C538331}" type="presOf" srcId="{2B466EDA-7CA3-4C72-9642-E5280184A680}" destId="{1BE9F255-BD5F-47B3-967D-13E02EF6E4C7}" srcOrd="0" destOrd="0" presId="urn:microsoft.com/office/officeart/2005/8/layout/list1"/>
    <dgm:cxn modelId="{C4C8E5C3-292A-498A-A9C2-919FCB58B4FE}" type="presOf" srcId="{9DFD199A-B26A-41C3-A24E-88BFB8E6956E}" destId="{26AD8053-6C38-4AB4-AF74-B3ECE764C460}" srcOrd="0" destOrd="0" presId="urn:microsoft.com/office/officeart/2005/8/layout/list1"/>
    <dgm:cxn modelId="{3EEAA6DF-588E-4BD8-B9EA-418FEBEA6C79}" srcId="{9DFD199A-B26A-41C3-A24E-88BFB8E6956E}" destId="{EBBBB272-630F-4609-B9D3-276CF2C34569}" srcOrd="1" destOrd="0" parTransId="{AEA73E3E-0F89-4E53-AF3A-B949A2D1CC68}" sibTransId="{00AD73AD-55C6-4BDF-9554-CEFDAAB24226}"/>
    <dgm:cxn modelId="{CF38E0F0-7DB6-4844-B6E5-011B95A7262F}" srcId="{54BCA70B-8878-42A1-A19E-66C532903AB3}" destId="{BD95401D-293E-4BA8-87A0-2134D9700DB3}" srcOrd="1" destOrd="0" parTransId="{6C1D57B6-EE39-4CE7-864F-07C5859CCB7F}" sibTransId="{7DA727A3-7E9C-47E5-899F-2BE48BDF35FD}"/>
    <dgm:cxn modelId="{3B5F6BCC-1736-4863-9ECE-93ECCCA82FCF}" type="presParOf" srcId="{1BE9F255-BD5F-47B3-967D-13E02EF6E4C7}" destId="{69E7A5BD-2ADF-41F4-90AC-A22E58FF0D81}" srcOrd="0" destOrd="0" presId="urn:microsoft.com/office/officeart/2005/8/layout/list1"/>
    <dgm:cxn modelId="{0BFF7FB1-56A8-49A9-A096-59FA5B2CCAF5}" type="presParOf" srcId="{69E7A5BD-2ADF-41F4-90AC-A22E58FF0D81}" destId="{960003F3-F337-47D6-9865-E14AC24FBC05}" srcOrd="0" destOrd="0" presId="urn:microsoft.com/office/officeart/2005/8/layout/list1"/>
    <dgm:cxn modelId="{1453DDE2-0138-4236-B356-0A14DC682E81}" type="presParOf" srcId="{69E7A5BD-2ADF-41F4-90AC-A22E58FF0D81}" destId="{5EF48445-8C69-4535-9245-F5CBB9D98DDC}" srcOrd="1" destOrd="0" presId="urn:microsoft.com/office/officeart/2005/8/layout/list1"/>
    <dgm:cxn modelId="{0AB418B9-0F1A-4E3F-89F4-B459BF57C4DC}" type="presParOf" srcId="{1BE9F255-BD5F-47B3-967D-13E02EF6E4C7}" destId="{B6FEC488-9295-4D2D-BBC6-F7B4CBDF392E}" srcOrd="1" destOrd="0" presId="urn:microsoft.com/office/officeart/2005/8/layout/list1"/>
    <dgm:cxn modelId="{75A747E8-8DDE-4376-B1FF-F1B6D28E3364}" type="presParOf" srcId="{1BE9F255-BD5F-47B3-967D-13E02EF6E4C7}" destId="{D4E0E862-23E4-40C9-9B00-CA340A5B52D2}" srcOrd="2" destOrd="0" presId="urn:microsoft.com/office/officeart/2005/8/layout/list1"/>
    <dgm:cxn modelId="{5F969CF0-77F8-4FA1-BE3C-694879519F15}" type="presParOf" srcId="{1BE9F255-BD5F-47B3-967D-13E02EF6E4C7}" destId="{E1FA55B5-B701-4FA4-87C8-DB14ADCA9C5D}" srcOrd="3" destOrd="0" presId="urn:microsoft.com/office/officeart/2005/8/layout/list1"/>
    <dgm:cxn modelId="{CE24D168-09ED-42BC-8163-26EAD79C2C08}" type="presParOf" srcId="{1BE9F255-BD5F-47B3-967D-13E02EF6E4C7}" destId="{E87F38C3-881B-47BB-BAB3-C76916BDD6EA}" srcOrd="4" destOrd="0" presId="urn:microsoft.com/office/officeart/2005/8/layout/list1"/>
    <dgm:cxn modelId="{67A04C40-D29F-48AA-ABE0-492911A7F6BA}" type="presParOf" srcId="{E87F38C3-881B-47BB-BAB3-C76916BDD6EA}" destId="{26AD8053-6C38-4AB4-AF74-B3ECE764C460}" srcOrd="0" destOrd="0" presId="urn:microsoft.com/office/officeart/2005/8/layout/list1"/>
    <dgm:cxn modelId="{04E516DA-618F-4153-AE7F-13B2ADCB3461}" type="presParOf" srcId="{E87F38C3-881B-47BB-BAB3-C76916BDD6EA}" destId="{DFAE180D-D59E-44F1-9C83-B19440731A1C}" srcOrd="1" destOrd="0" presId="urn:microsoft.com/office/officeart/2005/8/layout/list1"/>
    <dgm:cxn modelId="{D87E7913-1C16-450A-BC66-EB64743E09A9}" type="presParOf" srcId="{1BE9F255-BD5F-47B3-967D-13E02EF6E4C7}" destId="{BA35C62A-B507-4F80-AAE9-691AB995C7EE}" srcOrd="5" destOrd="0" presId="urn:microsoft.com/office/officeart/2005/8/layout/list1"/>
    <dgm:cxn modelId="{0CCD1D1D-1BE0-46D9-A8FF-9008FFA904E1}" type="presParOf" srcId="{1BE9F255-BD5F-47B3-967D-13E02EF6E4C7}" destId="{755DEB4D-E5A3-40EC-8769-1958B43C0E7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8F192-5F42-49F6-BC9C-615A9BC1C55F}">
      <dsp:nvSpPr>
        <dsp:cNvPr id="0" name=""/>
        <dsp:cNvSpPr/>
      </dsp:nvSpPr>
      <dsp:spPr>
        <a:xfrm>
          <a:off x="0" y="287881"/>
          <a:ext cx="5796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850" tIns="270764" rIns="44985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300" kern="1200"/>
            <a:t>Peak picking &amp; assessment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300" kern="1200"/>
            <a:t>Alignment &amp; summary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300" kern="1200" dirty="0"/>
            <a:t>Preliminary workflow integration</a:t>
          </a:r>
          <a:endParaRPr lang="en-US" sz="1300" kern="1200" dirty="0"/>
        </a:p>
      </dsp:txBody>
      <dsp:txXfrm>
        <a:off x="0" y="287881"/>
        <a:ext cx="5796200" cy="982800"/>
      </dsp:txXfrm>
    </dsp:sp>
    <dsp:sp modelId="{08925D1B-6905-4DAE-B59F-C9CA7D944BA3}">
      <dsp:nvSpPr>
        <dsp:cNvPr id="0" name=""/>
        <dsp:cNvSpPr/>
      </dsp:nvSpPr>
      <dsp:spPr>
        <a:xfrm>
          <a:off x="289810" y="96001"/>
          <a:ext cx="405734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58" tIns="0" rIns="1533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 dirty="0"/>
            <a:t>First phase:</a:t>
          </a:r>
          <a:r>
            <a:rPr lang="en-US" altLang="zh-CN" sz="1300" kern="1200" dirty="0"/>
            <a:t> </a:t>
          </a:r>
          <a:r>
            <a:rPr lang="en-US" altLang="zh-CN" sz="1300" kern="1200" dirty="0">
              <a:solidFill>
                <a:srgbClr val="FF0000"/>
              </a:solidFill>
            </a:rPr>
            <a:t>Finished!</a:t>
          </a:r>
          <a:endParaRPr lang="en-US" sz="1300" kern="1200" dirty="0">
            <a:solidFill>
              <a:srgbClr val="FF0000"/>
            </a:solidFill>
          </a:endParaRPr>
        </a:p>
      </dsp:txBody>
      <dsp:txXfrm>
        <a:off x="308544" y="114735"/>
        <a:ext cx="4019872" cy="346292"/>
      </dsp:txXfrm>
    </dsp:sp>
    <dsp:sp modelId="{A1738EEE-9C99-4631-A4FD-E236A7F64DC1}">
      <dsp:nvSpPr>
        <dsp:cNvPr id="0" name=""/>
        <dsp:cNvSpPr/>
      </dsp:nvSpPr>
      <dsp:spPr>
        <a:xfrm>
          <a:off x="0" y="1532761"/>
          <a:ext cx="57962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977227"/>
              <a:satOff val="-15767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850" tIns="270764" rIns="44985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300" kern="1200"/>
            <a:t>Clustering brainstorm &amp; algorithm development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300" kern="1200"/>
            <a:t>Establishment of the dilution prediction model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300" kern="1200"/>
            <a:t>Multiple source tracking workflow development</a:t>
          </a:r>
          <a:endParaRPr lang="en-US" sz="1300" kern="1200"/>
        </a:p>
      </dsp:txBody>
      <dsp:txXfrm>
        <a:off x="0" y="1532761"/>
        <a:ext cx="5796200" cy="982800"/>
      </dsp:txXfrm>
    </dsp:sp>
    <dsp:sp modelId="{C6233B99-7891-438C-BF5C-59FFE4DD1D17}">
      <dsp:nvSpPr>
        <dsp:cNvPr id="0" name=""/>
        <dsp:cNvSpPr/>
      </dsp:nvSpPr>
      <dsp:spPr>
        <a:xfrm>
          <a:off x="289810" y="1340881"/>
          <a:ext cx="4057340" cy="383760"/>
        </a:xfrm>
        <a:prstGeom prst="roundRect">
          <a:avLst/>
        </a:prstGeom>
        <a:solidFill>
          <a:schemeClr val="accent2">
            <a:hueOff val="977227"/>
            <a:satOff val="-15767"/>
            <a:lumOff val="-274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58" tIns="0" rIns="1533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Second phase:</a:t>
          </a:r>
          <a:endParaRPr lang="en-US" sz="1300" kern="1200"/>
        </a:p>
      </dsp:txBody>
      <dsp:txXfrm>
        <a:off x="308544" y="1359615"/>
        <a:ext cx="4019872" cy="346292"/>
      </dsp:txXfrm>
    </dsp:sp>
    <dsp:sp modelId="{589763D1-E48C-4BC7-83F0-3D16B2AEB52C}">
      <dsp:nvSpPr>
        <dsp:cNvPr id="0" name=""/>
        <dsp:cNvSpPr/>
      </dsp:nvSpPr>
      <dsp:spPr>
        <a:xfrm>
          <a:off x="0" y="2777641"/>
          <a:ext cx="5796200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850" tIns="270764" rIns="44985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300" kern="1200"/>
            <a:t>Code testing, debugging and pack up for different versions towards user needs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300" kern="1200"/>
            <a:t>Add more features</a:t>
          </a:r>
          <a:endParaRPr lang="en-US" sz="1300" kern="1200"/>
        </a:p>
      </dsp:txBody>
      <dsp:txXfrm>
        <a:off x="0" y="2777641"/>
        <a:ext cx="5796200" cy="941850"/>
      </dsp:txXfrm>
    </dsp:sp>
    <dsp:sp modelId="{2C535ED6-3008-409F-ABD6-145F18B09077}">
      <dsp:nvSpPr>
        <dsp:cNvPr id="0" name=""/>
        <dsp:cNvSpPr/>
      </dsp:nvSpPr>
      <dsp:spPr>
        <a:xfrm>
          <a:off x="289810" y="2585761"/>
          <a:ext cx="4057340" cy="38376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58" tIns="0" rIns="15335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Third phase:</a:t>
          </a:r>
          <a:endParaRPr lang="en-US" sz="1300" kern="1200"/>
        </a:p>
      </dsp:txBody>
      <dsp:txXfrm>
        <a:off x="308544" y="2604495"/>
        <a:ext cx="401987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0E862-23E4-40C9-9B00-CA340A5B52D2}">
      <dsp:nvSpPr>
        <dsp:cNvPr id="0" name=""/>
        <dsp:cNvSpPr/>
      </dsp:nvSpPr>
      <dsp:spPr>
        <a:xfrm>
          <a:off x="0" y="357496"/>
          <a:ext cx="5796200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850" tIns="416560" rIns="4498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Integrated script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Mzml in, spreadsheet out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Python package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Function combinations</a:t>
          </a:r>
        </a:p>
      </dsp:txBody>
      <dsp:txXfrm>
        <a:off x="0" y="357496"/>
        <a:ext cx="5796200" cy="1827000"/>
      </dsp:txXfrm>
    </dsp:sp>
    <dsp:sp modelId="{5EF48445-8C69-4535-9245-F5CBB9D98DDC}">
      <dsp:nvSpPr>
        <dsp:cNvPr id="0" name=""/>
        <dsp:cNvSpPr/>
      </dsp:nvSpPr>
      <dsp:spPr>
        <a:xfrm>
          <a:off x="289810" y="62296"/>
          <a:ext cx="405734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58" tIns="0" rIns="1533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Provided flexible options to users:</a:t>
          </a:r>
        </a:p>
      </dsp:txBody>
      <dsp:txXfrm>
        <a:off x="318631" y="91117"/>
        <a:ext cx="3999698" cy="532758"/>
      </dsp:txXfrm>
    </dsp:sp>
    <dsp:sp modelId="{755DEB4D-E5A3-40EC-8769-1958B43C0E71}">
      <dsp:nvSpPr>
        <dsp:cNvPr id="0" name=""/>
        <dsp:cNvSpPr/>
      </dsp:nvSpPr>
      <dsp:spPr>
        <a:xfrm>
          <a:off x="0" y="2587696"/>
          <a:ext cx="57962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9850" tIns="416560" rIns="4498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Visualization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Ms2 library search</a:t>
          </a:r>
        </a:p>
      </dsp:txBody>
      <dsp:txXfrm>
        <a:off x="0" y="2587696"/>
        <a:ext cx="5796200" cy="1165500"/>
      </dsp:txXfrm>
    </dsp:sp>
    <dsp:sp modelId="{DFAE180D-D59E-44F1-9C83-B19440731A1C}">
      <dsp:nvSpPr>
        <dsp:cNvPr id="0" name=""/>
        <dsp:cNvSpPr/>
      </dsp:nvSpPr>
      <dsp:spPr>
        <a:xfrm>
          <a:off x="289810" y="2292496"/>
          <a:ext cx="4057340" cy="590400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358" tIns="0" rIns="15335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tools:</a:t>
          </a:r>
        </a:p>
      </dsp:txBody>
      <dsp:txXfrm>
        <a:off x="318631" y="2321317"/>
        <a:ext cx="399969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7872ba779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77872ba779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7872ba779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7872ba77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7872ba779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77872ba779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72ba77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7872ba77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872ba77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7872ba77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7872ba779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77872ba779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7872ba779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77872ba779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7872ba779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77872ba779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872ba779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7872ba779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973836"/>
            <a:ext cx="5486400" cy="2441448"/>
          </a:xfrm>
        </p:spPr>
        <p:txBody>
          <a:bodyPr anchor="b">
            <a:normAutofit/>
          </a:bodyPr>
          <a:lstStyle>
            <a:lvl1pPr algn="l">
              <a:defRPr sz="4425" spc="-75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3502685"/>
            <a:ext cx="5486400" cy="68580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837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915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742950"/>
            <a:ext cx="2114550" cy="37147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651510"/>
            <a:ext cx="5486400" cy="3840480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693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096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973836"/>
            <a:ext cx="5486400" cy="2441448"/>
          </a:xfrm>
        </p:spPr>
        <p:txBody>
          <a:bodyPr anchor="b">
            <a:normAutofit/>
          </a:bodyPr>
          <a:lstStyle>
            <a:lvl1pPr>
              <a:defRPr sz="4425" b="0" spc="-7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3504438"/>
            <a:ext cx="5486400" cy="685800"/>
          </a:xfrm>
        </p:spPr>
        <p:txBody>
          <a:bodyPr anchor="t">
            <a:normAutofit/>
          </a:bodyPr>
          <a:lstStyle>
            <a:lvl1pPr marL="0" indent="0">
              <a:buNone/>
              <a:defRPr sz="165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898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651510"/>
            <a:ext cx="260604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2334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767690"/>
            <a:ext cx="2606040" cy="6057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767690"/>
            <a:ext cx="2606040" cy="60987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448202"/>
            <a:ext cx="2606040" cy="301752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785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36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1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651510"/>
            <a:ext cx="5486400" cy="38404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20632"/>
            <a:ext cx="2125980" cy="174149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963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857250"/>
            <a:ext cx="2125980" cy="178308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575564"/>
            <a:ext cx="6086423" cy="399821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2619756"/>
            <a:ext cx="2125980" cy="174193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4767263"/>
            <a:ext cx="443363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883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0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571500"/>
            <a:ext cx="3156366" cy="4000500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8392887" y="792656"/>
            <a:ext cx="751113" cy="3558188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063298" y="973836"/>
            <a:ext cx="5486400" cy="244144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tx2"/>
                </a:solidFill>
              </a:rPr>
              <a:t>Capstone Project Update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063297" y="3502684"/>
            <a:ext cx="5035674" cy="68580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>
                <a:solidFill>
                  <a:schemeClr val="accent1"/>
                </a:solidFill>
              </a:rPr>
              <a:t>First phase 5/11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3A34-BA1F-4A95-AE01-B100271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842877"/>
            <a:ext cx="2210611" cy="3450888"/>
          </a:xfrm>
        </p:spPr>
        <p:txBody>
          <a:bodyPr>
            <a:normAutofit/>
          </a:bodyPr>
          <a:lstStyle/>
          <a:p>
            <a:r>
              <a:rPr lang="en-US" altLang="zh-CN" dirty="0"/>
              <a:t>Main features</a:t>
            </a:r>
            <a:endParaRPr lang="zh-CN" altLang="en-US" dirty="0"/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F2AF4625-6589-4A55-916B-90F08EA08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893327"/>
              </p:ext>
            </p:extLst>
          </p:nvPr>
        </p:nvGraphicFramePr>
        <p:xfrm>
          <a:off x="2819922" y="664094"/>
          <a:ext cx="5796200" cy="381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45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75729"/>
            <a:ext cx="8780525" cy="1389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E983B-5B30-4DC4-B022-BB121E4D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3442995"/>
            <a:ext cx="7658146" cy="799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zh-CN" sz="5000" spc="-100"/>
              <a:t>User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1862E-3434-4428-9DB4-0B361BCB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86" y="478631"/>
            <a:ext cx="2498929" cy="2504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AB7A1-A352-4FF3-B31E-F6E97846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80" y="29608"/>
            <a:ext cx="2925889" cy="2443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B5EE7-7FD2-48B6-8C36-9220A6B8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748" y="2556357"/>
            <a:ext cx="4460594" cy="25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6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1154337" y="648081"/>
            <a:ext cx="2305435" cy="3840479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Next steps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499"/>
            <a:ext cx="965200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1564260"/>
            <a:ext cx="0" cy="201498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Google Shape;203;p34"/>
          <p:cNvSpPr txBox="1">
            <a:spLocks noGrp="1"/>
          </p:cNvSpPr>
          <p:nvPr>
            <p:ph idx="1"/>
          </p:nvPr>
        </p:nvSpPr>
        <p:spPr>
          <a:xfrm>
            <a:off x="3966921" y="648081"/>
            <a:ext cx="4433008" cy="3840480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2921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Clustering algorithm development – second phase</a:t>
            </a:r>
            <a:endParaRPr lang="en-US" dirty="0">
              <a:solidFill>
                <a:schemeClr val="tx1"/>
              </a:solidFill>
            </a:endParaRPr>
          </a:p>
          <a:p>
            <a:pPr marL="62230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Literature reviews – why to do and how to do</a:t>
            </a:r>
            <a:endParaRPr lang="en-US" dirty="0">
              <a:solidFill>
                <a:schemeClr val="tx1"/>
              </a:solidFill>
            </a:endParaRPr>
          </a:p>
          <a:p>
            <a:pPr marL="62230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Algorithm development</a:t>
            </a:r>
            <a:endParaRPr lang="en-US" dirty="0">
              <a:solidFill>
                <a:schemeClr val="tx1"/>
              </a:solidFill>
            </a:endParaRPr>
          </a:p>
          <a:p>
            <a:pPr marL="863600" lvl="2" indent="-1778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Feature grouping algorithm</a:t>
            </a:r>
            <a:endParaRPr lang="en-US" dirty="0">
              <a:solidFill>
                <a:schemeClr val="tx1"/>
              </a:solidFill>
            </a:endParaRPr>
          </a:p>
          <a:p>
            <a:pPr marL="863600" lvl="2" indent="-1778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Prediction/source tracking model development</a:t>
            </a:r>
            <a:endParaRPr lang="en-US" dirty="0">
              <a:solidFill>
                <a:schemeClr val="tx1"/>
              </a:solidFill>
            </a:endParaRPr>
          </a:p>
          <a:p>
            <a:pPr marL="62230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Validation and application – start from data at one place to create the ‘box’</a:t>
            </a:r>
            <a:endParaRPr lang="en-US" dirty="0">
              <a:solidFill>
                <a:schemeClr val="tx1"/>
              </a:solidFill>
            </a:endParaRPr>
          </a:p>
          <a:p>
            <a:pPr marL="292100" lvl="0" indent="-2857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Package development -- third phase &amp; future works</a:t>
            </a:r>
            <a:endParaRPr lang="en-US" dirty="0">
              <a:solidFill>
                <a:schemeClr val="tx1"/>
              </a:solidFill>
            </a:endParaRPr>
          </a:p>
          <a:p>
            <a:pPr marL="62230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Contribute the whole workflow as a user friendly and useful tools towards all MS users</a:t>
            </a:r>
            <a:endParaRPr lang="en-US" dirty="0">
              <a:solidFill>
                <a:schemeClr val="tx1"/>
              </a:solidFill>
            </a:endParaRPr>
          </a:p>
          <a:p>
            <a:pPr marL="62230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Leave out spaces for further development and customization according to needs</a:t>
            </a:r>
            <a:endParaRPr lang="en-US" dirty="0">
              <a:solidFill>
                <a:schemeClr val="tx1"/>
              </a:solidFill>
            </a:endParaRPr>
          </a:p>
          <a:p>
            <a:pPr marL="62230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Interactive GUI/webtools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575868"/>
            <a:ext cx="381009" cy="399613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75729"/>
            <a:ext cx="8780525" cy="1389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FBC4D-5AE1-4BB8-856E-7AA0A580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3442995"/>
            <a:ext cx="7658146" cy="799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zh-CN" sz="5000" spc="-100"/>
              <a:t>Q&amp;A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6EED33AE-6615-4106-9517-A9C51948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7672" y="363474"/>
            <a:ext cx="2667566" cy="26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3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A513-921E-48F2-A07F-9E4A2C4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Brainstorm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5443-8BF2-4C62-9D5C-13B1664F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Clustering:</a:t>
            </a:r>
          </a:p>
          <a:p>
            <a:pPr lvl="1"/>
            <a:r>
              <a:rPr lang="en-US" altLang="zh-CN" dirty="0"/>
              <a:t>How to find clustering – Q1</a:t>
            </a:r>
          </a:p>
          <a:p>
            <a:pPr lvl="2"/>
            <a:r>
              <a:rPr lang="en-US" altLang="zh-CN" dirty="0"/>
              <a:t>Based on data</a:t>
            </a:r>
          </a:p>
          <a:p>
            <a:pPr lvl="2"/>
            <a:r>
              <a:rPr lang="en-US" altLang="zh-CN" dirty="0"/>
              <a:t>Based on visual</a:t>
            </a:r>
          </a:p>
          <a:p>
            <a:pPr lvl="1"/>
            <a:r>
              <a:rPr lang="en-US" altLang="zh-CN" dirty="0"/>
              <a:t>How to use the clustering to achieve our goals – Q2</a:t>
            </a:r>
          </a:p>
          <a:p>
            <a:pPr lvl="2"/>
            <a:r>
              <a:rPr lang="en-US" altLang="zh-CN" dirty="0"/>
              <a:t>Dilution prediction</a:t>
            </a:r>
          </a:p>
          <a:p>
            <a:pPr lvl="2"/>
            <a:r>
              <a:rPr lang="en-US" altLang="zh-CN" dirty="0"/>
              <a:t>Source tracking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24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189689" y="842877"/>
            <a:ext cx="2210611" cy="3450888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altLang="zh-CN"/>
              <a:t>Progress update</a:t>
            </a:r>
            <a:endParaRPr lang="en-US"/>
          </a:p>
        </p:txBody>
      </p:sp>
      <p:graphicFrame>
        <p:nvGraphicFramePr>
          <p:cNvPr id="138" name="Google Shape;136;p26">
            <a:extLst>
              <a:ext uri="{FF2B5EF4-FFF2-40B4-BE49-F238E27FC236}">
                <a16:creationId xmlns:a16="http://schemas.microsoft.com/office/drawing/2014/main" id="{59F7DBE5-039D-41E7-874A-2970D9E17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826498"/>
              </p:ext>
            </p:extLst>
          </p:nvPr>
        </p:nvGraphicFramePr>
        <p:xfrm>
          <a:off x="2819922" y="664094"/>
          <a:ext cx="5796200" cy="381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75729"/>
            <a:ext cx="8780525" cy="1389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802386" y="3442995"/>
            <a:ext cx="7658146" cy="7992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altLang="zh-CN" sz="5000" spc="-100"/>
              <a:t>Progress update</a:t>
            </a:r>
            <a:endParaRPr lang="en-US" sz="5000" spc="-100"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3"/>
          <a:srcRect r="-2" b="8393"/>
          <a:stretch/>
        </p:blipFill>
        <p:spPr>
          <a:xfrm>
            <a:off x="181737" y="41414"/>
            <a:ext cx="8780524" cy="3113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172857" y="1421927"/>
            <a:ext cx="2327570" cy="2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zh-CN" sz="2700" dirty="0">
                <a:solidFill>
                  <a:schemeClr val="bg1"/>
                </a:solidFill>
              </a:rPr>
              <a:t>Peak picking</a:t>
            </a:r>
            <a:br>
              <a:rPr lang="zh-CN" sz="2700" dirty="0">
                <a:solidFill>
                  <a:schemeClr val="bg1"/>
                </a:solidFill>
              </a:rPr>
            </a:br>
            <a:br>
              <a:rPr lang="zh-CN" sz="2700" dirty="0">
                <a:solidFill>
                  <a:schemeClr val="bg1"/>
                </a:solidFill>
              </a:rPr>
            </a:br>
            <a:br>
              <a:rPr lang="zh-CN" sz="2700" dirty="0">
                <a:solidFill>
                  <a:schemeClr val="bg1"/>
                </a:solidFill>
              </a:rPr>
            </a:br>
            <a:endParaRPr sz="2700" dirty="0">
              <a:solidFill>
                <a:schemeClr val="bg1"/>
              </a:solidFill>
            </a:endParaRPr>
          </a:p>
        </p:txBody>
      </p:sp>
      <p:grpSp>
        <p:nvGrpSpPr>
          <p:cNvPr id="151" name="Google Shape;151;p28"/>
          <p:cNvGrpSpPr/>
          <p:nvPr/>
        </p:nvGrpSpPr>
        <p:grpSpPr>
          <a:xfrm>
            <a:off x="3202686" y="499903"/>
            <a:ext cx="5225796" cy="3955433"/>
            <a:chOff x="0" y="151964"/>
            <a:chExt cx="6967728" cy="5273911"/>
          </a:xfrm>
        </p:grpSpPr>
        <p:sp>
          <p:nvSpPr>
            <p:cNvPr id="152" name="Google Shape;152;p28"/>
            <p:cNvSpPr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5575" tIns="265550" rIns="405575" bIns="90675" anchor="t" anchorCtr="0">
              <a:noAutofit/>
            </a:bodyPr>
            <a:lstStyle/>
            <a:p>
              <a:pPr marL="127000" marR="0" lvl="1" indent="-1333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zh-CN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pymzml package, which provided a high efficiency access to the raw data even during iterations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7000" marR="0" lvl="1" indent="-1333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zh-CN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file/batch files option available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48386" y="151964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8"/>
            <p:cNvSpPr txBox="1"/>
            <p:nvPr/>
          </p:nvSpPr>
          <p:spPr>
            <a:xfrm>
              <a:off x="372884" y="176462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275" tIns="0" rIns="138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zh-C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Mzml file import</a:t>
              </a: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5575" tIns="265550" rIns="405575" bIns="90675" anchor="t" anchorCtr="0">
              <a:noAutofit/>
            </a:bodyPr>
            <a:lstStyle/>
            <a:p>
              <a:pPr marL="127000" marR="0" lvl="1" indent="-1333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zh-CN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MS1/MS2 scan selection</a:t>
              </a:r>
              <a:endParaRPr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7000" marR="0" lvl="1" indent="-1333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zh-CN" sz="13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Noise removal</a:t>
              </a:r>
              <a:endParaRPr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48386" y="183343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372884" y="185793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275" tIns="0" rIns="138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zh-C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 cleaning</a:t>
              </a: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5575" tIns="265550" rIns="405575" bIns="90675" anchor="t" anchorCtr="0">
              <a:noAutofit/>
            </a:bodyPr>
            <a:lstStyle/>
            <a:p>
              <a:pPr marL="127000" marR="0" lvl="1" indent="-1333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zh-CN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peakUtils package – similar to scipy.signal package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7000" marR="0" lvl="1" indent="-1333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zh-CN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Utilized DNN model developed from TF to assess the peaks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27000" marR="0" lvl="1" indent="-133350" algn="l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zh-CN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the export peak table, also added modeling score for user to define if to retain the features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48386" y="324715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72884" y="327165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275" tIns="0" rIns="138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zh-CN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picking &amp; peak table export</a:t>
              </a: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75085"/>
            <a:ext cx="3040144" cy="319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250917" y="1240277"/>
            <a:ext cx="2521465" cy="185286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altLang="zh-CN" sz="4100" spc="-100"/>
              <a:t>Sample output</a:t>
            </a:r>
            <a:endParaRPr lang="en-US" sz="4100" spc="-100"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/>
          <a:stretch/>
        </p:blipFill>
        <p:spPr>
          <a:xfrm>
            <a:off x="5664209" y="3093143"/>
            <a:ext cx="2576976" cy="1651607"/>
          </a:xfrm>
          <a:prstGeom prst="rect">
            <a:avLst/>
          </a:prstGeom>
          <a:noFill/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4"/>
          <a:stretch/>
        </p:blipFill>
        <p:spPr>
          <a:xfrm>
            <a:off x="3132282" y="7887"/>
            <a:ext cx="5189313" cy="1141647"/>
          </a:xfrm>
          <a:prstGeom prst="rect">
            <a:avLst/>
          </a:prstGeom>
          <a:noFill/>
        </p:spPr>
      </p:pic>
      <p:pic>
        <p:nvPicPr>
          <p:cNvPr id="171" name="Google Shape;171;p2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536214" y="1475920"/>
            <a:ext cx="4513477" cy="1331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>
            <a:picLocks noGrp="1"/>
          </p:cNvPicPr>
          <p:nvPr>
            <p:ph idx="1"/>
          </p:nvPr>
        </p:nvPicPr>
        <p:blipFill rotWithShape="1">
          <a:blip r:embed="rId3"/>
          <a:srcRect t="881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  <p:sp>
        <p:nvSpPr>
          <p:cNvPr id="182" name="Rectangle 119">
            <a:extLst>
              <a:ext uri="{FF2B5EF4-FFF2-40B4-BE49-F238E27FC236}">
                <a16:creationId xmlns:a16="http://schemas.microsoft.com/office/drawing/2014/main" id="{21EF52E4-EF5D-433B-909A-76D4D87B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214"/>
            <a:ext cx="288036" cy="399821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Rectangle 121">
            <a:extLst>
              <a:ext uri="{FF2B5EF4-FFF2-40B4-BE49-F238E27FC236}">
                <a16:creationId xmlns:a16="http://schemas.microsoft.com/office/drawing/2014/main" id="{C26DC629-CCE0-4055-A701-869C1250F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6081" y="569214"/>
            <a:ext cx="288036" cy="399821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214"/>
            <a:ext cx="8179482" cy="1238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1200565" y="815530"/>
            <a:ext cx="6737617" cy="750734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altLang="zh-CN"/>
              <a:t>Alignment</a:t>
            </a:r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0899" y="569214"/>
            <a:ext cx="889035" cy="123834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" y="1894894"/>
            <a:ext cx="877276" cy="267253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264" y="1894894"/>
            <a:ext cx="8190670" cy="2672533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5" name="Google Shape;185;p31"/>
          <p:cNvSpPr txBox="1">
            <a:spLocks noGrp="1"/>
          </p:cNvSpPr>
          <p:nvPr>
            <p:ph idx="1"/>
          </p:nvPr>
        </p:nvSpPr>
        <p:spPr>
          <a:xfrm>
            <a:off x="1200564" y="1901584"/>
            <a:ext cx="6737617" cy="2665843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Functionality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355600" rtl="0">
              <a:spcBef>
                <a:spcPts val="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Reads in .csv files created from peak picking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355600" rtl="0">
              <a:spcBef>
                <a:spcPts val="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1 spreadsheet representative of all samples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Method	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355600" rtl="0">
              <a:spcBef>
                <a:spcPts val="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Initial reference data frame created from first sample</a:t>
            </a:r>
            <a:endParaRPr lang="en-US" dirty="0">
              <a:solidFill>
                <a:schemeClr val="tx1"/>
              </a:solidFill>
            </a:endParaRPr>
          </a:p>
          <a:p>
            <a:pPr marL="914400" lvl="1" indent="-355600" rtl="0">
              <a:spcBef>
                <a:spcPts val="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Other rows cross referenced for overlap</a:t>
            </a:r>
            <a:endParaRPr lang="en-US" dirty="0">
              <a:solidFill>
                <a:schemeClr val="tx1"/>
              </a:solidFill>
            </a:endParaRPr>
          </a:p>
          <a:p>
            <a:pPr marL="1371600" lvl="2" indent="-355600" rtl="0">
              <a:spcBef>
                <a:spcPts val="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Additional rows added to reference as needed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600"/>
              </a:spcAft>
              <a:buSzPts val="2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Calculates averages similarly to commercial output</a:t>
            </a:r>
            <a:endParaRPr lang="en-US" dirty="0">
              <a:solidFill>
                <a:schemeClr val="tx1"/>
              </a:solidFill>
            </a:endParaRPr>
          </a:p>
          <a:p>
            <a:pPr marL="742950" lvl="0" indent="-285750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75729"/>
            <a:ext cx="8780525" cy="1389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802386" y="3442995"/>
            <a:ext cx="7658146" cy="79926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Aft>
                <a:spcPts val="0"/>
              </a:spcAft>
              <a:buClr>
                <a:schemeClr val="dk1"/>
              </a:buClr>
              <a:buSzPts val="3300"/>
            </a:pPr>
            <a:r>
              <a:rPr lang="en-US" altLang="zh-CN" sz="5000" spc="-100" dirty="0"/>
              <a:t>Alignment example output</a:t>
            </a:r>
            <a:endParaRPr lang="en-US" sz="5000" spc="-100" dirty="0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50916" y="363474"/>
            <a:ext cx="5081078" cy="26675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1154337" y="648081"/>
            <a:ext cx="2305435" cy="3840479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Main features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499"/>
            <a:ext cx="965200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1564260"/>
            <a:ext cx="0" cy="201498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Google Shape;197;p33"/>
          <p:cNvSpPr txBox="1">
            <a:spLocks noGrp="1"/>
          </p:cNvSpPr>
          <p:nvPr>
            <p:ph idx="1"/>
          </p:nvPr>
        </p:nvSpPr>
        <p:spPr>
          <a:xfrm>
            <a:off x="3966921" y="248771"/>
            <a:ext cx="4645920" cy="4679576"/>
          </a:xfrm>
          <a:prstGeom prst="rect">
            <a:avLst/>
          </a:prstGeom>
        </p:spPr>
        <p:txBody>
          <a:bodyPr spcFirstLastPara="1" lIns="68575" tIns="34275" rIns="68575" bIns="34275" anchorCtr="0">
            <a:normAutofit/>
          </a:bodyPr>
          <a:lstStyle/>
          <a:p>
            <a:pPr marL="29210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General:</a:t>
            </a:r>
            <a:endParaRPr lang="en-US" sz="1400" dirty="0">
              <a:solidFill>
                <a:schemeClr val="tx1"/>
              </a:solidFill>
            </a:endParaRPr>
          </a:p>
          <a:p>
            <a:pPr marL="62865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First package on python which provide full workflow from data import to alignment result </a:t>
            </a:r>
          </a:p>
          <a:p>
            <a:pPr marL="62865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Light memory usage make it possible to be run on personal laptops (~4min per sample at 5000 noise threshold under current tests)</a:t>
            </a:r>
          </a:p>
          <a:p>
            <a:pPr marL="62865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dirty="0" err="1">
                <a:solidFill>
                  <a:schemeClr val="tx1"/>
                </a:solidFill>
              </a:rPr>
              <a:t>Hyak</a:t>
            </a:r>
            <a:r>
              <a:rPr lang="en-US" altLang="zh-CN" sz="1400" dirty="0">
                <a:solidFill>
                  <a:schemeClr val="tx1"/>
                </a:solidFill>
              </a:rPr>
              <a:t> supercomputer utilization as remote data processing option</a:t>
            </a:r>
            <a:endParaRPr lang="en-US" sz="1400" dirty="0">
              <a:solidFill>
                <a:schemeClr val="tx1"/>
              </a:solidFill>
            </a:endParaRPr>
          </a:p>
          <a:p>
            <a:pPr marL="62865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More customization space for user while still have the default ‘one click’ script</a:t>
            </a:r>
          </a:p>
          <a:p>
            <a:pPr marL="62865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All workflow validated with </a:t>
            </a:r>
            <a:r>
              <a:rPr lang="en-US" sz="1400" dirty="0" err="1">
                <a:solidFill>
                  <a:schemeClr val="tx1"/>
                </a:solidFill>
              </a:rPr>
              <a:t>MSdial</a:t>
            </a:r>
            <a:r>
              <a:rPr lang="en-US" sz="1400" dirty="0">
                <a:solidFill>
                  <a:schemeClr val="tx1"/>
                </a:solidFill>
              </a:rPr>
              <a:t> sample outputs</a:t>
            </a:r>
          </a:p>
          <a:p>
            <a:pPr marL="292100" lvl="0" indent="-28575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Peak picking</a:t>
            </a:r>
            <a:endParaRPr lang="en-US" sz="1400" dirty="0">
              <a:solidFill>
                <a:schemeClr val="tx1"/>
              </a:solidFill>
            </a:endParaRPr>
          </a:p>
          <a:p>
            <a:pPr marL="62865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Boost up the large file processing time by </a:t>
            </a:r>
            <a:r>
              <a:rPr lang="en-US" altLang="zh-CN" sz="1400" dirty="0" err="1">
                <a:solidFill>
                  <a:schemeClr val="tx1"/>
                </a:solidFill>
              </a:rPr>
              <a:t>pymzml</a:t>
            </a:r>
            <a:r>
              <a:rPr lang="en-US" altLang="zh-CN" sz="1400" dirty="0">
                <a:solidFill>
                  <a:schemeClr val="tx1"/>
                </a:solidFill>
              </a:rPr>
              <a:t> port</a:t>
            </a:r>
            <a:endParaRPr lang="en-US" sz="1400" dirty="0">
              <a:solidFill>
                <a:schemeClr val="tx1"/>
              </a:solidFill>
            </a:endParaRPr>
          </a:p>
          <a:p>
            <a:pPr marL="628650" lvl="1" indent="-28575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Provide assessment scores to improve the data quality by user needs</a:t>
            </a:r>
          </a:p>
          <a:p>
            <a:pPr marL="251460" indent="-285750">
              <a:spcBef>
                <a:spcPts val="40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Alignment</a:t>
            </a:r>
          </a:p>
          <a:p>
            <a:pPr marL="628650" lvl="1" indent="-285750">
              <a:spcBef>
                <a:spcPts val="40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200" dirty="0">
                <a:solidFill>
                  <a:schemeClr val="tx1"/>
                </a:solidFill>
              </a:rPr>
              <a:t>Can do the alignment for 100+ files in ~10 min</a:t>
            </a:r>
          </a:p>
          <a:p>
            <a:pPr marL="628650" lvl="1" indent="-285750">
              <a:spcBef>
                <a:spcPts val="40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400" dirty="0">
                <a:solidFill>
                  <a:schemeClr val="tx1"/>
                </a:solidFill>
              </a:rPr>
              <a:t>Allows user to define </a:t>
            </a:r>
            <a:r>
              <a:rPr lang="en-US" altLang="zh-CN" sz="1400" dirty="0" err="1">
                <a:solidFill>
                  <a:schemeClr val="tx1"/>
                </a:solidFill>
              </a:rPr>
              <a:t>mz</a:t>
            </a:r>
            <a:r>
              <a:rPr lang="en-US" altLang="zh-CN" sz="1400" dirty="0">
                <a:solidFill>
                  <a:schemeClr val="tx1"/>
                </a:solidFill>
              </a:rPr>
              <a:t>, rt errors, and in what file type they want to save 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575868"/>
            <a:ext cx="381009" cy="399613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1056</Words>
  <Application>Microsoft Office PowerPoint</Application>
  <PresentationFormat>On-screen Show (16:9)</PresentationFormat>
  <Paragraphs>80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Wingdings</vt:lpstr>
      <vt:lpstr>Wingdings 2</vt:lpstr>
      <vt:lpstr>Frame</vt:lpstr>
      <vt:lpstr>Capstone Project Update</vt:lpstr>
      <vt:lpstr>Progress update</vt:lpstr>
      <vt:lpstr>Progress update</vt:lpstr>
      <vt:lpstr>Peak picking   </vt:lpstr>
      <vt:lpstr>Sample output</vt:lpstr>
      <vt:lpstr>PowerPoint Presentation</vt:lpstr>
      <vt:lpstr>Alignment</vt:lpstr>
      <vt:lpstr>Alignment example output</vt:lpstr>
      <vt:lpstr>Main features</vt:lpstr>
      <vt:lpstr>Main features</vt:lpstr>
      <vt:lpstr>User cases</vt:lpstr>
      <vt:lpstr>Next steps</vt:lpstr>
      <vt:lpstr>Q&amp;A</vt:lpstr>
      <vt:lpstr>Brainstorm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Update</dc:title>
  <dc:creator>Ximin Hu</dc:creator>
  <cp:lastModifiedBy>Ximin Hu</cp:lastModifiedBy>
  <cp:revision>2</cp:revision>
  <dcterms:created xsi:type="dcterms:W3CDTF">2020-05-10T20:34:19Z</dcterms:created>
  <dcterms:modified xsi:type="dcterms:W3CDTF">2020-05-10T20:37:10Z</dcterms:modified>
</cp:coreProperties>
</file>