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606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5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327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146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173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600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034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166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04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92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504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4/26/2023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804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3FDD2AD2-6803-E825-BC52-6D77BB59A5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0475" r="-1" b="-1"/>
          <a:stretch/>
        </p:blipFill>
        <p:spPr>
          <a:xfrm>
            <a:off x="20" y="-38090"/>
            <a:ext cx="1218893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FEAB15-C354-E99D-6C52-DAD3B2CC8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124712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en-US"/>
              <a:t>PRINCIPLES OF DATA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68C290-3B8C-AD15-2C37-9E2E7363C7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227520"/>
          </a:xfrm>
        </p:spPr>
        <p:txBody>
          <a:bodyPr>
            <a:normAutofit/>
          </a:bodyPr>
          <a:lstStyle/>
          <a:p>
            <a:pPr algn="ctr"/>
            <a:r>
              <a:rPr lang="en-US" sz="3200"/>
              <a:t>Layoff data analysis during recession period</a:t>
            </a: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571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10D885-16A4-9C91-9F78-E709B33454A3}"/>
              </a:ext>
            </a:extLst>
          </p:cNvPr>
          <p:cNvSpPr txBox="1"/>
          <p:nvPr/>
        </p:nvSpPr>
        <p:spPr>
          <a:xfrm>
            <a:off x="8217795" y="4561332"/>
            <a:ext cx="31360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Harshavardhan Reddy Kapeta-16327671</a:t>
            </a:r>
          </a:p>
          <a:p>
            <a:r>
              <a:rPr lang="en-US" sz="2000" dirty="0"/>
              <a:t>Madhu </a:t>
            </a:r>
            <a:r>
              <a:rPr lang="en-US" sz="2000" dirty="0" err="1"/>
              <a:t>Hanimi</a:t>
            </a:r>
            <a:r>
              <a:rPr lang="en-US" sz="2000" dirty="0"/>
              <a:t> Reddy-16326622</a:t>
            </a:r>
          </a:p>
          <a:p>
            <a:r>
              <a:rPr lang="en-US" sz="2000" dirty="0"/>
              <a:t>Janapala Sai Krishna </a:t>
            </a:r>
            <a:r>
              <a:rPr lang="en-US" sz="2000"/>
              <a:t>Teja Reddy-16324593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518797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92D9B-AB28-22CB-90D7-095008C4C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13A2B-2DEA-ED78-D227-2DFC98519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2508x12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BC2F12-106D-DCE2-860F-DD871ADED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5725" y="2407664"/>
            <a:ext cx="12192000" cy="408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470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FE8BE-E2D7-79C0-DF0A-D547E0C1B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INDUSTRY Wise Layoffs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D14F6E-33F9-2DB3-AA24-1D67A47ED4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4446" y="2014538"/>
            <a:ext cx="7764957" cy="4252912"/>
          </a:xfrm>
        </p:spPr>
      </p:pic>
    </p:spTree>
    <p:extLst>
      <p:ext uri="{BB962C8B-B14F-4D97-AF65-F5344CB8AC3E}">
        <p14:creationId xmlns:p14="http://schemas.microsoft.com/office/powerpoint/2010/main" val="1562155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8C6E9-BA0E-E524-E9E6-B82F06894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Headquarters wise Layoffs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5F9128-F38A-B0AB-A0AD-EECF769997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7523" y="1928813"/>
            <a:ext cx="7756953" cy="4252912"/>
          </a:xfrm>
        </p:spPr>
      </p:pic>
    </p:spTree>
    <p:extLst>
      <p:ext uri="{BB962C8B-B14F-4D97-AF65-F5344CB8AC3E}">
        <p14:creationId xmlns:p14="http://schemas.microsoft.com/office/powerpoint/2010/main" val="3322320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D7A46-6C19-46D8-0961-A868F99DE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Layoffs in USA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0A915A-BCF1-5C9E-0A58-FD86BFFA99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6317" y="1928813"/>
            <a:ext cx="7159365" cy="4252912"/>
          </a:xfrm>
        </p:spPr>
      </p:pic>
    </p:spTree>
    <p:extLst>
      <p:ext uri="{BB962C8B-B14F-4D97-AF65-F5344CB8AC3E}">
        <p14:creationId xmlns:p14="http://schemas.microsoft.com/office/powerpoint/2010/main" val="2037476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4F80F-5F2A-752B-ECD8-BB2272A96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Layoffs in US based companies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4E857-AB90-7E21-532D-49932FA56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545C5B-41C4-95E6-4919-777771D63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22342"/>
            <a:ext cx="6645216" cy="477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011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657DD-611C-B42C-0D4D-CC71C6C72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Companies benefited from layoffs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D831B3-832B-6A4F-7B22-48FE8DCAE8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2072" y="1928813"/>
            <a:ext cx="5707855" cy="4252912"/>
          </a:xfrm>
        </p:spPr>
      </p:pic>
    </p:spTree>
    <p:extLst>
      <p:ext uri="{BB962C8B-B14F-4D97-AF65-F5344CB8AC3E}">
        <p14:creationId xmlns:p14="http://schemas.microsoft.com/office/powerpoint/2010/main" val="1843752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C76EB-2E17-383C-1828-F175C6FE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Accuracy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BCFA7A-33DD-2B56-049C-2528B8354C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8879" y="3131274"/>
            <a:ext cx="8664691" cy="1600339"/>
          </a:xfrm>
        </p:spPr>
      </p:pic>
    </p:spTree>
    <p:extLst>
      <p:ext uri="{BB962C8B-B14F-4D97-AF65-F5344CB8AC3E}">
        <p14:creationId xmlns:p14="http://schemas.microsoft.com/office/powerpoint/2010/main" val="3336565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68AB93A-48BC-4C25-A3AD-C17B5A682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F4AE179-A75B-4007-B5FA-8139ACF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8969" y="1168517"/>
            <a:ext cx="4889565" cy="4424065"/>
          </a:xfrm>
          <a:custGeom>
            <a:avLst/>
            <a:gdLst>
              <a:gd name="connsiteX0" fmla="*/ 2612540 w 5531319"/>
              <a:gd name="connsiteY0" fmla="*/ 836 h 4424065"/>
              <a:gd name="connsiteX1" fmla="*/ 2946310 w 5531319"/>
              <a:gd name="connsiteY1" fmla="*/ 35548 h 4424065"/>
              <a:gd name="connsiteX2" fmla="*/ 3961099 w 5531319"/>
              <a:gd name="connsiteY2" fmla="*/ 303581 h 4424065"/>
              <a:gd name="connsiteX3" fmla="*/ 4854587 w 5531319"/>
              <a:gd name="connsiteY3" fmla="*/ 764502 h 4424065"/>
              <a:gd name="connsiteX4" fmla="*/ 5377812 w 5531319"/>
              <a:gd name="connsiteY4" fmla="*/ 1339732 h 4424065"/>
              <a:gd name="connsiteX5" fmla="*/ 5526197 w 5531319"/>
              <a:gd name="connsiteY5" fmla="*/ 1825829 h 4424065"/>
              <a:gd name="connsiteX6" fmla="*/ 5510557 w 5531319"/>
              <a:gd name="connsiteY6" fmla="*/ 2199398 h 4424065"/>
              <a:gd name="connsiteX7" fmla="*/ 5509795 w 5531319"/>
              <a:gd name="connsiteY7" fmla="*/ 2402839 h 4424065"/>
              <a:gd name="connsiteX8" fmla="*/ 5323519 w 5531319"/>
              <a:gd name="connsiteY8" fmla="*/ 3144890 h 4424065"/>
              <a:gd name="connsiteX9" fmla="*/ 4853061 w 5531319"/>
              <a:gd name="connsiteY9" fmla="*/ 3612932 h 4424065"/>
              <a:gd name="connsiteX10" fmla="*/ 4316358 w 5531319"/>
              <a:gd name="connsiteY10" fmla="*/ 3982940 h 4424065"/>
              <a:gd name="connsiteX11" fmla="*/ 3352556 w 5531319"/>
              <a:gd name="connsiteY11" fmla="*/ 4386771 h 4424065"/>
              <a:gd name="connsiteX12" fmla="*/ 2770206 w 5531319"/>
              <a:gd name="connsiteY12" fmla="*/ 4412201 h 4424065"/>
              <a:gd name="connsiteX13" fmla="*/ 2514888 w 5531319"/>
              <a:gd name="connsiteY13" fmla="*/ 4393637 h 4424065"/>
              <a:gd name="connsiteX14" fmla="*/ 1903166 w 5531319"/>
              <a:gd name="connsiteY14" fmla="*/ 4263562 h 4424065"/>
              <a:gd name="connsiteX15" fmla="*/ 948392 w 5531319"/>
              <a:gd name="connsiteY15" fmla="*/ 3794249 h 4424065"/>
              <a:gd name="connsiteX16" fmla="*/ 223633 w 5531319"/>
              <a:gd name="connsiteY16" fmla="*/ 2975526 h 4424065"/>
              <a:gd name="connsiteX17" fmla="*/ 39519 w 5531319"/>
              <a:gd name="connsiteY17" fmla="*/ 2401695 h 4424065"/>
              <a:gd name="connsiteX18" fmla="*/ 16251 w 5531319"/>
              <a:gd name="connsiteY18" fmla="*/ 2300991 h 4424065"/>
              <a:gd name="connsiteX19" fmla="*/ 11800 w 5531319"/>
              <a:gd name="connsiteY19" fmla="*/ 2053556 h 4424065"/>
              <a:gd name="connsiteX20" fmla="*/ 812849 w 5531319"/>
              <a:gd name="connsiteY20" fmla="*/ 651084 h 4424065"/>
              <a:gd name="connsiteX21" fmla="*/ 2066809 w 5531319"/>
              <a:gd name="connsiteY21" fmla="*/ 52586 h 4424065"/>
              <a:gd name="connsiteX22" fmla="*/ 2332045 w 5531319"/>
              <a:gd name="connsiteY22" fmla="*/ 14441 h 4424065"/>
              <a:gd name="connsiteX23" fmla="*/ 2612540 w 5531319"/>
              <a:gd name="connsiteY23" fmla="*/ 836 h 4424065"/>
              <a:gd name="connsiteX24" fmla="*/ 5468597 w 5531319"/>
              <a:gd name="connsiteY24" fmla="*/ 2088522 h 4424065"/>
              <a:gd name="connsiteX25" fmla="*/ 5471140 w 5531319"/>
              <a:gd name="connsiteY25" fmla="*/ 1826083 h 4424065"/>
              <a:gd name="connsiteX26" fmla="*/ 5327079 w 5531319"/>
              <a:gd name="connsiteY26" fmla="*/ 1361348 h 4424065"/>
              <a:gd name="connsiteX27" fmla="*/ 4833353 w 5531319"/>
              <a:gd name="connsiteY27" fmla="*/ 816507 h 4424065"/>
              <a:gd name="connsiteX28" fmla="*/ 4063456 w 5531319"/>
              <a:gd name="connsiteY28" fmla="*/ 400724 h 4424065"/>
              <a:gd name="connsiteX29" fmla="*/ 3972543 w 5531319"/>
              <a:gd name="connsiteY29" fmla="*/ 365631 h 4424065"/>
              <a:gd name="connsiteX30" fmla="*/ 3885571 w 5531319"/>
              <a:gd name="connsiteY30" fmla="*/ 334733 h 4424065"/>
              <a:gd name="connsiteX31" fmla="*/ 4355012 w 5531319"/>
              <a:gd name="connsiteY31" fmla="*/ 579880 h 4424065"/>
              <a:gd name="connsiteX32" fmla="*/ 5144618 w 5531319"/>
              <a:gd name="connsiteY32" fmla="*/ 1290779 h 4424065"/>
              <a:gd name="connsiteX33" fmla="*/ 5468597 w 5531319"/>
              <a:gd name="connsiteY33" fmla="*/ 2088522 h 4424065"/>
              <a:gd name="connsiteX34" fmla="*/ 2219771 w 5531319"/>
              <a:gd name="connsiteY34" fmla="*/ 85645 h 4424065"/>
              <a:gd name="connsiteX35" fmla="*/ 2181626 w 5531319"/>
              <a:gd name="connsiteY35" fmla="*/ 89333 h 4424065"/>
              <a:gd name="connsiteX36" fmla="*/ 1462971 w 5531319"/>
              <a:gd name="connsiteY36" fmla="*/ 303073 h 4424065"/>
              <a:gd name="connsiteX37" fmla="*/ 308697 w 5531319"/>
              <a:gd name="connsiteY37" fmla="*/ 1338461 h 4424065"/>
              <a:gd name="connsiteX38" fmla="*/ 65839 w 5531319"/>
              <a:gd name="connsiteY38" fmla="*/ 2064364 h 4424065"/>
              <a:gd name="connsiteX39" fmla="*/ 82114 w 5531319"/>
              <a:gd name="connsiteY39" fmla="*/ 2022150 h 4424065"/>
              <a:gd name="connsiteX40" fmla="*/ 423260 w 5531319"/>
              <a:gd name="connsiteY40" fmla="*/ 1282260 h 4424065"/>
              <a:gd name="connsiteX41" fmla="*/ 1231811 w 5531319"/>
              <a:gd name="connsiteY41" fmla="*/ 454001 h 4424065"/>
              <a:gd name="connsiteX42" fmla="*/ 2219771 w 5531319"/>
              <a:gd name="connsiteY42" fmla="*/ 85645 h 4424065"/>
              <a:gd name="connsiteX43" fmla="*/ 2855524 w 5531319"/>
              <a:gd name="connsiteY43" fmla="*/ 4364392 h 4424065"/>
              <a:gd name="connsiteX44" fmla="*/ 4292327 w 5531319"/>
              <a:gd name="connsiteY44" fmla="*/ 3931444 h 4424065"/>
              <a:gd name="connsiteX45" fmla="*/ 2855652 w 5531319"/>
              <a:gd name="connsiteY45" fmla="*/ 4364392 h 4424065"/>
              <a:gd name="connsiteX46" fmla="*/ 3869805 w 5531319"/>
              <a:gd name="connsiteY46" fmla="*/ 330156 h 4424065"/>
              <a:gd name="connsiteX47" fmla="*/ 3865736 w 5531319"/>
              <a:gd name="connsiteY47" fmla="*/ 329520 h 4424065"/>
              <a:gd name="connsiteX48" fmla="*/ 3866499 w 5531319"/>
              <a:gd name="connsiteY48" fmla="*/ 330537 h 4424065"/>
              <a:gd name="connsiteX49" fmla="*/ 4302117 w 5531319"/>
              <a:gd name="connsiteY49" fmla="*/ 3923561 h 4424065"/>
              <a:gd name="connsiteX50" fmla="*/ 4301101 w 5531319"/>
              <a:gd name="connsiteY50" fmla="*/ 3924959 h 4424065"/>
              <a:gd name="connsiteX51" fmla="*/ 4302880 w 5531319"/>
              <a:gd name="connsiteY51" fmla="*/ 3924959 h 4424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531319" h="4424065">
                <a:moveTo>
                  <a:pt x="2612540" y="836"/>
                </a:moveTo>
                <a:cubicBezTo>
                  <a:pt x="2715913" y="-4250"/>
                  <a:pt x="2831239" y="14695"/>
                  <a:pt x="2946310" y="35548"/>
                </a:cubicBezTo>
                <a:cubicBezTo>
                  <a:pt x="3291651" y="98106"/>
                  <a:pt x="3631143" y="182915"/>
                  <a:pt x="3961099" y="303581"/>
                </a:cubicBezTo>
                <a:cubicBezTo>
                  <a:pt x="4278340" y="419543"/>
                  <a:pt x="4581340" y="563350"/>
                  <a:pt x="4854587" y="764502"/>
                </a:cubicBezTo>
                <a:cubicBezTo>
                  <a:pt x="5067437" y="921152"/>
                  <a:pt x="5250407" y="1105521"/>
                  <a:pt x="5377812" y="1339732"/>
                </a:cubicBezTo>
                <a:cubicBezTo>
                  <a:pt x="5459811" y="1489986"/>
                  <a:pt x="5510303" y="1655396"/>
                  <a:pt x="5526197" y="1825829"/>
                </a:cubicBezTo>
                <a:cubicBezTo>
                  <a:pt x="5538276" y="1951327"/>
                  <a:pt x="5527341" y="2074917"/>
                  <a:pt x="5510557" y="2199398"/>
                </a:cubicBezTo>
                <a:cubicBezTo>
                  <a:pt x="5502966" y="2266991"/>
                  <a:pt x="5502712" y="2335195"/>
                  <a:pt x="5509795" y="2402839"/>
                </a:cubicBezTo>
                <a:cubicBezTo>
                  <a:pt x="5534207" y="2664197"/>
                  <a:pt x="5468471" y="2926051"/>
                  <a:pt x="5323519" y="3144890"/>
                </a:cubicBezTo>
                <a:cubicBezTo>
                  <a:pt x="5201339" y="3332234"/>
                  <a:pt x="5041041" y="3491719"/>
                  <a:pt x="4853061" y="3612932"/>
                </a:cubicBezTo>
                <a:cubicBezTo>
                  <a:pt x="4671109" y="3732072"/>
                  <a:pt x="4498565" y="3864563"/>
                  <a:pt x="4316358" y="3982940"/>
                </a:cubicBezTo>
                <a:cubicBezTo>
                  <a:pt x="4019716" y="4175573"/>
                  <a:pt x="3701076" y="4317347"/>
                  <a:pt x="3352556" y="4386771"/>
                </a:cubicBezTo>
                <a:cubicBezTo>
                  <a:pt x="3160953" y="4425590"/>
                  <a:pt x="2964455" y="4434173"/>
                  <a:pt x="2770206" y="4412201"/>
                </a:cubicBezTo>
                <a:cubicBezTo>
                  <a:pt x="2685524" y="4402537"/>
                  <a:pt x="2599952" y="4402410"/>
                  <a:pt x="2514888" y="4393637"/>
                </a:cubicBezTo>
                <a:cubicBezTo>
                  <a:pt x="2307136" y="4370851"/>
                  <a:pt x="2102208" y="4327277"/>
                  <a:pt x="1903166" y="4263562"/>
                </a:cubicBezTo>
                <a:cubicBezTo>
                  <a:pt x="1560622" y="4156119"/>
                  <a:pt x="1238931" y="4006972"/>
                  <a:pt x="948392" y="3794249"/>
                </a:cubicBezTo>
                <a:cubicBezTo>
                  <a:pt x="647553" y="3573897"/>
                  <a:pt x="396812" y="3308660"/>
                  <a:pt x="223633" y="2975526"/>
                </a:cubicBezTo>
                <a:cubicBezTo>
                  <a:pt x="129453" y="2796370"/>
                  <a:pt x="67149" y="2602198"/>
                  <a:pt x="39519" y="2401695"/>
                </a:cubicBezTo>
                <a:cubicBezTo>
                  <a:pt x="34509" y="2367555"/>
                  <a:pt x="26728" y="2333872"/>
                  <a:pt x="16251" y="2300991"/>
                </a:cubicBezTo>
                <a:cubicBezTo>
                  <a:pt x="-9180" y="2218598"/>
                  <a:pt x="-25" y="2135695"/>
                  <a:pt x="11800" y="2053556"/>
                </a:cubicBezTo>
                <a:cubicBezTo>
                  <a:pt x="93685" y="1480615"/>
                  <a:pt x="377867" y="1021983"/>
                  <a:pt x="812849" y="651084"/>
                </a:cubicBezTo>
                <a:cubicBezTo>
                  <a:pt x="1176754" y="340201"/>
                  <a:pt x="1598259" y="146042"/>
                  <a:pt x="2066809" y="52586"/>
                </a:cubicBezTo>
                <a:cubicBezTo>
                  <a:pt x="2154543" y="35039"/>
                  <a:pt x="2243040" y="23087"/>
                  <a:pt x="2332045" y="14441"/>
                </a:cubicBezTo>
                <a:cubicBezTo>
                  <a:pt x="2421051" y="5794"/>
                  <a:pt x="2508912" y="2107"/>
                  <a:pt x="2612540" y="836"/>
                </a:cubicBezTo>
                <a:close/>
                <a:moveTo>
                  <a:pt x="5468597" y="2088522"/>
                </a:moveTo>
                <a:cubicBezTo>
                  <a:pt x="5479329" y="2001424"/>
                  <a:pt x="5480181" y="1913385"/>
                  <a:pt x="5471140" y="1826083"/>
                </a:cubicBezTo>
                <a:cubicBezTo>
                  <a:pt x="5455336" y="1662962"/>
                  <a:pt x="5406306" y="1504799"/>
                  <a:pt x="5327079" y="1361348"/>
                </a:cubicBezTo>
                <a:cubicBezTo>
                  <a:pt x="5206159" y="1140233"/>
                  <a:pt x="5033361" y="965782"/>
                  <a:pt x="4833353" y="816507"/>
                </a:cubicBezTo>
                <a:cubicBezTo>
                  <a:pt x="4597234" y="640276"/>
                  <a:pt x="4336321" y="509438"/>
                  <a:pt x="4063456" y="400724"/>
                </a:cubicBezTo>
                <a:cubicBezTo>
                  <a:pt x="4033359" y="388607"/>
                  <a:pt x="4003059" y="376909"/>
                  <a:pt x="3972543" y="365631"/>
                </a:cubicBezTo>
                <a:cubicBezTo>
                  <a:pt x="3943679" y="354950"/>
                  <a:pt x="3914562" y="345033"/>
                  <a:pt x="3885571" y="334733"/>
                </a:cubicBezTo>
                <a:cubicBezTo>
                  <a:pt x="4046888" y="406840"/>
                  <a:pt x="4203652" y="488713"/>
                  <a:pt x="4355012" y="579880"/>
                </a:cubicBezTo>
                <a:cubicBezTo>
                  <a:pt x="4662081" y="768063"/>
                  <a:pt x="4933802" y="995790"/>
                  <a:pt x="5144618" y="1290779"/>
                </a:cubicBezTo>
                <a:cubicBezTo>
                  <a:pt x="5314364" y="1528042"/>
                  <a:pt x="5426257" y="1789591"/>
                  <a:pt x="5468597" y="2088522"/>
                </a:cubicBezTo>
                <a:close/>
                <a:moveTo>
                  <a:pt x="2219771" y="85645"/>
                </a:moveTo>
                <a:cubicBezTo>
                  <a:pt x="2206942" y="84005"/>
                  <a:pt x="2193909" y="85264"/>
                  <a:pt x="2181626" y="89333"/>
                </a:cubicBezTo>
                <a:cubicBezTo>
                  <a:pt x="1932919" y="125113"/>
                  <a:pt x="1690799" y="197118"/>
                  <a:pt x="1462971" y="303073"/>
                </a:cubicBezTo>
                <a:cubicBezTo>
                  <a:pt x="971788" y="529528"/>
                  <a:pt x="578129" y="865460"/>
                  <a:pt x="308697" y="1338461"/>
                </a:cubicBezTo>
                <a:cubicBezTo>
                  <a:pt x="180224" y="1561852"/>
                  <a:pt x="97652" y="1808638"/>
                  <a:pt x="65839" y="2064364"/>
                </a:cubicBezTo>
                <a:cubicBezTo>
                  <a:pt x="71942" y="2050505"/>
                  <a:pt x="77283" y="2036391"/>
                  <a:pt x="82114" y="2022150"/>
                </a:cubicBezTo>
                <a:cubicBezTo>
                  <a:pt x="170103" y="1763653"/>
                  <a:pt x="279579" y="1515073"/>
                  <a:pt x="423260" y="1282260"/>
                </a:cubicBezTo>
                <a:cubicBezTo>
                  <a:pt x="630769" y="945565"/>
                  <a:pt x="895370" y="664944"/>
                  <a:pt x="1231811" y="454001"/>
                </a:cubicBezTo>
                <a:cubicBezTo>
                  <a:pt x="1535192" y="263783"/>
                  <a:pt x="1866801" y="149729"/>
                  <a:pt x="2219771" y="85645"/>
                </a:cubicBezTo>
                <a:close/>
                <a:moveTo>
                  <a:pt x="2855524" y="4364392"/>
                </a:moveTo>
                <a:cubicBezTo>
                  <a:pt x="3386633" y="4394018"/>
                  <a:pt x="3853530" y="4210158"/>
                  <a:pt x="4292327" y="3931444"/>
                </a:cubicBezTo>
                <a:cubicBezTo>
                  <a:pt x="3830134" y="4131325"/>
                  <a:pt x="3346707" y="4259111"/>
                  <a:pt x="2855652" y="4364392"/>
                </a:cubicBezTo>
                <a:close/>
                <a:moveTo>
                  <a:pt x="3869805" y="330156"/>
                </a:moveTo>
                <a:lnTo>
                  <a:pt x="3865736" y="329520"/>
                </a:lnTo>
                <a:cubicBezTo>
                  <a:pt x="3865736" y="329520"/>
                  <a:pt x="3865736" y="330410"/>
                  <a:pt x="3866499" y="330537"/>
                </a:cubicBezTo>
                <a:close/>
                <a:moveTo>
                  <a:pt x="4302117" y="3923561"/>
                </a:moveTo>
                <a:lnTo>
                  <a:pt x="4301101" y="3924959"/>
                </a:lnTo>
                <a:lnTo>
                  <a:pt x="4302880" y="3924959"/>
                </a:lnTo>
                <a:close/>
              </a:path>
            </a:pathLst>
          </a:custGeom>
          <a:solidFill>
            <a:srgbClr val="8AAA8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516289-AA0B-7B15-E218-22E6CD90B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4135" y="2156348"/>
            <a:ext cx="3971495" cy="18667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80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5874" y="4409267"/>
            <a:ext cx="3242551" cy="27432"/>
          </a:xfrm>
          <a:custGeom>
            <a:avLst/>
            <a:gdLst>
              <a:gd name="connsiteX0" fmla="*/ 0 w 3242551"/>
              <a:gd name="connsiteY0" fmla="*/ 0 h 27432"/>
              <a:gd name="connsiteX1" fmla="*/ 616085 w 3242551"/>
              <a:gd name="connsiteY1" fmla="*/ 0 h 27432"/>
              <a:gd name="connsiteX2" fmla="*/ 1264595 w 3242551"/>
              <a:gd name="connsiteY2" fmla="*/ 0 h 27432"/>
              <a:gd name="connsiteX3" fmla="*/ 1945531 w 3242551"/>
              <a:gd name="connsiteY3" fmla="*/ 0 h 27432"/>
              <a:gd name="connsiteX4" fmla="*/ 2626466 w 3242551"/>
              <a:gd name="connsiteY4" fmla="*/ 0 h 27432"/>
              <a:gd name="connsiteX5" fmla="*/ 3242551 w 3242551"/>
              <a:gd name="connsiteY5" fmla="*/ 0 h 27432"/>
              <a:gd name="connsiteX6" fmla="*/ 3242551 w 3242551"/>
              <a:gd name="connsiteY6" fmla="*/ 27432 h 27432"/>
              <a:gd name="connsiteX7" fmla="*/ 2529190 w 3242551"/>
              <a:gd name="connsiteY7" fmla="*/ 27432 h 27432"/>
              <a:gd name="connsiteX8" fmla="*/ 1815829 w 3242551"/>
              <a:gd name="connsiteY8" fmla="*/ 27432 h 27432"/>
              <a:gd name="connsiteX9" fmla="*/ 1167318 w 3242551"/>
              <a:gd name="connsiteY9" fmla="*/ 27432 h 27432"/>
              <a:gd name="connsiteX10" fmla="*/ 0 w 3242551"/>
              <a:gd name="connsiteY10" fmla="*/ 27432 h 27432"/>
              <a:gd name="connsiteX11" fmla="*/ 0 w 3242551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42551" h="27432" fill="none" extrusionOk="0">
                <a:moveTo>
                  <a:pt x="0" y="0"/>
                </a:moveTo>
                <a:cubicBezTo>
                  <a:pt x="194108" y="-30346"/>
                  <a:pt x="476260" y="9901"/>
                  <a:pt x="616085" y="0"/>
                </a:cubicBezTo>
                <a:cubicBezTo>
                  <a:pt x="755911" y="-9901"/>
                  <a:pt x="955441" y="-31994"/>
                  <a:pt x="1264595" y="0"/>
                </a:cubicBezTo>
                <a:cubicBezTo>
                  <a:pt x="1573749" y="31994"/>
                  <a:pt x="1618785" y="-7447"/>
                  <a:pt x="1945531" y="0"/>
                </a:cubicBezTo>
                <a:cubicBezTo>
                  <a:pt x="2272277" y="7447"/>
                  <a:pt x="2390625" y="1646"/>
                  <a:pt x="2626466" y="0"/>
                </a:cubicBezTo>
                <a:cubicBezTo>
                  <a:pt x="2862308" y="-1646"/>
                  <a:pt x="3064770" y="5184"/>
                  <a:pt x="3242551" y="0"/>
                </a:cubicBezTo>
                <a:cubicBezTo>
                  <a:pt x="3241385" y="7395"/>
                  <a:pt x="3242596" y="21864"/>
                  <a:pt x="3242551" y="27432"/>
                </a:cubicBezTo>
                <a:cubicBezTo>
                  <a:pt x="3023282" y="59750"/>
                  <a:pt x="2875833" y="36030"/>
                  <a:pt x="2529190" y="27432"/>
                </a:cubicBezTo>
                <a:cubicBezTo>
                  <a:pt x="2182547" y="18834"/>
                  <a:pt x="2011286" y="10066"/>
                  <a:pt x="1815829" y="27432"/>
                </a:cubicBezTo>
                <a:cubicBezTo>
                  <a:pt x="1620372" y="44798"/>
                  <a:pt x="1410011" y="-1058"/>
                  <a:pt x="1167318" y="27432"/>
                </a:cubicBezTo>
                <a:cubicBezTo>
                  <a:pt x="924625" y="55922"/>
                  <a:pt x="241931" y="85033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42551" h="27432" stroke="0" extrusionOk="0">
                <a:moveTo>
                  <a:pt x="0" y="0"/>
                </a:moveTo>
                <a:cubicBezTo>
                  <a:pt x="292987" y="-12051"/>
                  <a:pt x="313221" y="-4437"/>
                  <a:pt x="616085" y="0"/>
                </a:cubicBezTo>
                <a:cubicBezTo>
                  <a:pt x="918950" y="4437"/>
                  <a:pt x="1001475" y="-7765"/>
                  <a:pt x="1167318" y="0"/>
                </a:cubicBezTo>
                <a:cubicBezTo>
                  <a:pt x="1333161" y="7765"/>
                  <a:pt x="1642740" y="34995"/>
                  <a:pt x="1880680" y="0"/>
                </a:cubicBezTo>
                <a:cubicBezTo>
                  <a:pt x="2118620" y="-34995"/>
                  <a:pt x="2326628" y="756"/>
                  <a:pt x="2496764" y="0"/>
                </a:cubicBezTo>
                <a:cubicBezTo>
                  <a:pt x="2666900" y="-756"/>
                  <a:pt x="2887316" y="25599"/>
                  <a:pt x="3242551" y="0"/>
                </a:cubicBezTo>
                <a:cubicBezTo>
                  <a:pt x="3242744" y="12649"/>
                  <a:pt x="3241563" y="17989"/>
                  <a:pt x="3242551" y="27432"/>
                </a:cubicBezTo>
                <a:cubicBezTo>
                  <a:pt x="3008998" y="-2757"/>
                  <a:pt x="2799879" y="44559"/>
                  <a:pt x="2594041" y="27432"/>
                </a:cubicBezTo>
                <a:cubicBezTo>
                  <a:pt x="2388203" y="10306"/>
                  <a:pt x="2212925" y="-2221"/>
                  <a:pt x="1880680" y="27432"/>
                </a:cubicBezTo>
                <a:cubicBezTo>
                  <a:pt x="1548435" y="57085"/>
                  <a:pt x="1523943" y="37041"/>
                  <a:pt x="1329446" y="27432"/>
                </a:cubicBezTo>
                <a:cubicBezTo>
                  <a:pt x="1134949" y="17823"/>
                  <a:pt x="919920" y="28299"/>
                  <a:pt x="680936" y="27432"/>
                </a:cubicBezTo>
                <a:cubicBezTo>
                  <a:pt x="441952" y="26566"/>
                  <a:pt x="273000" y="57219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8AAA81"/>
          </a:solidFill>
          <a:ln w="38100" cap="rnd">
            <a:solidFill>
              <a:srgbClr val="8AAA8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F0436DA3-1799-003C-25F3-022EB2901E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467" y="656387"/>
            <a:ext cx="5448327" cy="544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875847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LightSeedRightStep">
      <a:dk1>
        <a:srgbClr val="000000"/>
      </a:dk1>
      <a:lt1>
        <a:srgbClr val="FFFFFF"/>
      </a:lt1>
      <a:dk2>
        <a:srgbClr val="203925"/>
      </a:dk2>
      <a:lt2>
        <a:srgbClr val="E7E2E8"/>
      </a:lt2>
      <a:accent1>
        <a:srgbClr val="8AAA81"/>
      </a:accent1>
      <a:accent2>
        <a:srgbClr val="76AC80"/>
      </a:accent2>
      <a:accent3>
        <a:srgbClr val="81AA9A"/>
      </a:accent3>
      <a:accent4>
        <a:srgbClr val="74A9AA"/>
      </a:accent4>
      <a:accent5>
        <a:srgbClr val="86A5BE"/>
      </a:accent5>
      <a:accent6>
        <a:srgbClr val="7F87BA"/>
      </a:accent6>
      <a:hlink>
        <a:srgbClr val="9F69AE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45</Words>
  <Application>Microsoft Office PowerPoint</Application>
  <PresentationFormat>Widescreen</PresentationFormat>
  <Paragraphs>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Modern Love</vt:lpstr>
      <vt:lpstr>The Hand</vt:lpstr>
      <vt:lpstr>SketchyVTI</vt:lpstr>
      <vt:lpstr>PRINCIPLES OF DATA SCIENCE</vt:lpstr>
      <vt:lpstr>DATSET</vt:lpstr>
      <vt:lpstr>INDUSTRY Wise Layoffs</vt:lpstr>
      <vt:lpstr>Headquarters wise Layoffs</vt:lpstr>
      <vt:lpstr>Layoffs in USA</vt:lpstr>
      <vt:lpstr>Layoffs in US based companies</vt:lpstr>
      <vt:lpstr>Companies benefited from layoffs</vt:lpstr>
      <vt:lpstr>Model Accuracy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OF DATA SCIENCE</dc:title>
  <dc:creator>Kapeta, Harshavardhan Reddy</dc:creator>
  <cp:lastModifiedBy>Kapeta, Harshavardhan Reddy</cp:lastModifiedBy>
  <cp:revision>5</cp:revision>
  <dcterms:created xsi:type="dcterms:W3CDTF">2023-04-26T11:21:29Z</dcterms:created>
  <dcterms:modified xsi:type="dcterms:W3CDTF">2023-04-26T14:21:20Z</dcterms:modified>
</cp:coreProperties>
</file>