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5c1b6b81b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5c1b6b81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5c1b6b81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5c1b6b81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5c1b6b81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5c1b6b81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5c1b6b81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5c1b6b81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5c1b6b81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5c1b6b81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5c1b6b81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5c1b6b81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5c1b6b81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5c1b6b81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5c1b6b81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5c1b6b81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5c1b6b81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5c1b6b81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5c1b6b81b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5c1b6b81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5c1b6b81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5c1b6b81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5c1b6b81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5c1b6b81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5c1b6b81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5c1b6b81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5c1b6b81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5c1b6b81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5c1b6b81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5c1b6b81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5c1b6b81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5c1b6b81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5c1b6b81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5c1b6b81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5c1b6b81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5c1b6b81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5c1b6b81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5c1b6b81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5c1b6b81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5c1b6b81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5c1b6b81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5c1b6b81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Shotmaniacs Group 1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41025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 Jonkhout, Pavan Awadhpersad, Baris Yilmaz, </a:t>
            </a:r>
            <a:r>
              <a:rPr lang="en"/>
              <a:t>Raphael</a:t>
            </a:r>
            <a:r>
              <a:rPr lang="en"/>
              <a:t> Ritz, Alex Culda, Raluca Gavrila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825" y="2203250"/>
            <a:ext cx="5227100" cy="29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0" y="1219550"/>
            <a:ext cx="16332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Story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Map</a:t>
            </a:r>
            <a:endParaRPr sz="460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5799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175" y="322654"/>
            <a:ext cx="7422601" cy="4498197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Design.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Use-case</a:t>
            </a:r>
            <a:endParaRPr sz="4600"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250" y="383956"/>
            <a:ext cx="3706500" cy="4292919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Class Diagram</a:t>
            </a:r>
            <a:endParaRPr sz="4600"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8921" y="144025"/>
            <a:ext cx="5931303" cy="4140449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25" y="500925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SQL-schema</a:t>
            </a:r>
            <a:endParaRPr sz="4600"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950" y="1356750"/>
            <a:ext cx="3750551" cy="31618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50" y="831175"/>
            <a:ext cx="58953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Mock-up.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25" y="500925"/>
            <a:ext cx="3926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Tools &amp;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Frameworks</a:t>
            </a:r>
            <a:endParaRPr sz="4600"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1338" y="2634663"/>
            <a:ext cx="1828876" cy="1828876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1338" y="670231"/>
            <a:ext cx="1828875" cy="1508818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3250" y="2721700"/>
            <a:ext cx="1172925" cy="1654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6150" y="411063"/>
            <a:ext cx="2027125" cy="20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25" y="500925"/>
            <a:ext cx="37065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Client Page</a:t>
            </a:r>
            <a:endParaRPr sz="4600"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401" y="224875"/>
            <a:ext cx="4131251" cy="48031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013" y="1208875"/>
            <a:ext cx="6911975" cy="3614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30"/>
          <p:cNvSpPr txBox="1"/>
          <p:nvPr>
            <p:ph type="title"/>
          </p:nvPr>
        </p:nvSpPr>
        <p:spPr>
          <a:xfrm>
            <a:off x="188525" y="300725"/>
            <a:ext cx="42780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Client Page </a:t>
            </a:r>
            <a:r>
              <a:rPr lang="en" sz="2900"/>
              <a:t>pt. 1</a:t>
            </a:r>
            <a:endParaRPr sz="2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-44100" y="271525"/>
            <a:ext cx="4332900" cy="12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Crew Page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Calendar</a:t>
            </a:r>
            <a:endParaRPr sz="4600"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4225700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875" y="130400"/>
            <a:ext cx="3452224" cy="488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902725" y="240275"/>
            <a:ext cx="2510100" cy="1732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Logistics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189950" y="240275"/>
            <a:ext cx="2510100" cy="1732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Planning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902725" y="2431550"/>
            <a:ext cx="2510100" cy="1732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Design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189950" y="2431550"/>
            <a:ext cx="2510100" cy="1732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Mock-up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6" name="Google Shape;76;p14"/>
          <p:cNvCxnSpPr>
            <a:stCxn id="72" idx="3"/>
            <a:endCxn id="73" idx="1"/>
          </p:cNvCxnSpPr>
          <p:nvPr/>
        </p:nvCxnSpPr>
        <p:spPr>
          <a:xfrm>
            <a:off x="3412825" y="1106525"/>
            <a:ext cx="1777200" cy="6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7" name="Google Shape;77;p14"/>
          <p:cNvCxnSpPr/>
          <p:nvPr/>
        </p:nvCxnSpPr>
        <p:spPr>
          <a:xfrm flipH="1">
            <a:off x="3350200" y="1880350"/>
            <a:ext cx="1932600" cy="669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8" name="Google Shape;78;p14"/>
          <p:cNvCxnSpPr>
            <a:stCxn id="74" idx="3"/>
            <a:endCxn id="75" idx="1"/>
          </p:cNvCxnSpPr>
          <p:nvPr/>
        </p:nvCxnSpPr>
        <p:spPr>
          <a:xfrm>
            <a:off x="3412825" y="3297800"/>
            <a:ext cx="1777200" cy="6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4"/>
          <p:cNvCxnSpPr>
            <a:stCxn id="75" idx="3"/>
          </p:cNvCxnSpPr>
          <p:nvPr/>
        </p:nvCxnSpPr>
        <p:spPr>
          <a:xfrm>
            <a:off x="7700050" y="3297800"/>
            <a:ext cx="1463400" cy="676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4"/>
          <p:cNvCxnSpPr>
            <a:stCxn id="72" idx="1"/>
          </p:cNvCxnSpPr>
          <p:nvPr/>
        </p:nvCxnSpPr>
        <p:spPr>
          <a:xfrm rot="10800000">
            <a:off x="-68675" y="602225"/>
            <a:ext cx="971400" cy="504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Admin Page</a:t>
            </a:r>
            <a:endParaRPr sz="4600"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975" y="670090"/>
            <a:ext cx="3706501" cy="4028586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25" y="1624175"/>
            <a:ext cx="3857426" cy="14342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r>
              <a:rPr lang="en"/>
              <a:t>for listening.</a:t>
            </a:r>
            <a:endParaRPr/>
          </a:p>
        </p:txBody>
      </p:sp>
      <p:sp>
        <p:nvSpPr>
          <p:cNvPr id="234" name="Google Shape;234;p33"/>
          <p:cNvSpPr txBox="1"/>
          <p:nvPr>
            <p:ph idx="1" type="subTitle"/>
          </p:nvPr>
        </p:nvSpPr>
        <p:spPr>
          <a:xfrm>
            <a:off x="311700" y="1878550"/>
            <a:ext cx="41025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 Jonkhout, Pavan Awadhpersad, Baris Yilmaz, </a:t>
            </a:r>
            <a:r>
              <a:rPr lang="en"/>
              <a:t>Raphael</a:t>
            </a:r>
            <a:r>
              <a:rPr lang="en"/>
              <a:t> Ritz, Alex Culda, Raluca Gavrila</a:t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825" y="2203250"/>
            <a:ext cx="5227100" cy="29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Questions..?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50" y="831175"/>
            <a:ext cx="76197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Logistics.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Gitlab</a:t>
            </a:r>
            <a:endParaRPr sz="46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725" y="97250"/>
            <a:ext cx="5776675" cy="3204749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575" y="1520628"/>
            <a:ext cx="2639200" cy="31107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Trello</a:t>
            </a:r>
            <a:endParaRPr sz="46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875" y="150050"/>
            <a:ext cx="4778199" cy="3569001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250" y="1537425"/>
            <a:ext cx="1729150" cy="33304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Discord</a:t>
            </a:r>
            <a:endParaRPr sz="4600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50" y="1639800"/>
            <a:ext cx="1215225" cy="3123299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5198" y="718300"/>
            <a:ext cx="3884624" cy="3932174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Drive</a:t>
            </a:r>
            <a:endParaRPr sz="4600"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2012200"/>
            <a:ext cx="2449625" cy="27903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3100" y="777975"/>
            <a:ext cx="6475324" cy="23185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50" y="831175"/>
            <a:ext cx="64341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Planning.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0" y="0"/>
            <a:ext cx="43329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Cost estimation</a:t>
            </a:r>
            <a:endParaRPr sz="46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 rot="5400000">
            <a:off x="1810997" y="810164"/>
            <a:ext cx="1014300" cy="1853700"/>
          </a:xfrm>
          <a:prstGeom prst="bentArrow">
            <a:avLst>
              <a:gd fmla="val 25000" name="adj1"/>
              <a:gd fmla="val 15386" name="adj2"/>
              <a:gd fmla="val 18181" name="adj3"/>
              <a:gd fmla="val 43750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rot="10800000">
            <a:off x="1368425" y="3079350"/>
            <a:ext cx="1865400" cy="1096200"/>
          </a:xfrm>
          <a:prstGeom prst="bentArrow">
            <a:avLst>
              <a:gd fmla="val 25000" name="adj1"/>
              <a:gd fmla="val 15386" name="adj2"/>
              <a:gd fmla="val 16908" name="adj3"/>
              <a:gd fmla="val 43750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b="0" l="0" r="0" t="1652"/>
          <a:stretch/>
        </p:blipFill>
        <p:spPr>
          <a:xfrm>
            <a:off x="4278850" y="981637"/>
            <a:ext cx="4811101" cy="3180214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21"/>
          <p:cNvSpPr/>
          <p:nvPr/>
        </p:nvSpPr>
        <p:spPr>
          <a:xfrm>
            <a:off x="352967" y="844500"/>
            <a:ext cx="1080300" cy="10143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User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325225" y="3390992"/>
            <a:ext cx="1135800" cy="1066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Admin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2511558" y="2153610"/>
            <a:ext cx="1135800" cy="1066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Crew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610525" y="1662850"/>
            <a:ext cx="565200" cy="5304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9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2118425" y="2382952"/>
            <a:ext cx="647700" cy="60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29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610525" y="3070513"/>
            <a:ext cx="565200" cy="5304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23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