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5c1b6b81b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5c1b6b81b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cd939777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cd939777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5c1b6b81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5c1b6b81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5c1b6b81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5c1b6b81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cec5e004d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cec5e004d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cd939777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cd939777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cd939777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cd939777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cd939777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cd939777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cd939777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cd939777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cd939777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cd939777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5c1b6b81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5c1b6b81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cd939777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cd939777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5c1b6b81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5c1b6b81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5c1b6b81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5c1b6b81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5c1b6b81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5c1b6b81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5c1b6b81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5c1b6b81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5c1b6b81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5c1b6b81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cec5e004d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cec5e004d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5c1b6b81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5c1b6b81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5c1b6b81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5c1b6b81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5c1b6b81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5c1b6b81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5c1b6b81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5c1b6b81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Shotmaniacs Group 1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41025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 Jonkhout, Pavan Awadhpersad, Baris Yilmaz, </a:t>
            </a:r>
            <a:r>
              <a:rPr lang="en"/>
              <a:t>Raphael</a:t>
            </a:r>
            <a:r>
              <a:rPr lang="en"/>
              <a:t> Ritz, Alex Culda, Raluca Gavrila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825" y="2203250"/>
            <a:ext cx="5227100" cy="29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0" y="1219550"/>
            <a:ext cx="1633200" cy="2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Story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Map</a:t>
            </a:r>
            <a:endParaRPr sz="46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5799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175" y="322654"/>
            <a:ext cx="7422601" cy="4498197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0" y="1219550"/>
            <a:ext cx="1633200" cy="2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Story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Map</a:t>
            </a:r>
            <a:endParaRPr sz="46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5799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175" y="328129"/>
            <a:ext cx="7422601" cy="4498197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23"/>
          <p:cNvSpPr/>
          <p:nvPr/>
        </p:nvSpPr>
        <p:spPr>
          <a:xfrm>
            <a:off x="7253825" y="87335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7253825" y="222555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4746250" y="998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6622200" y="998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1633175" y="1020225"/>
            <a:ext cx="571500" cy="32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4746250" y="2254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4746250" y="2708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6622200" y="2254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3492250" y="22546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2238675" y="1009425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3492250" y="262600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2887775" y="1009425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8047550" y="873350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8047550" y="1284625"/>
            <a:ext cx="603900" cy="34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Design.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25" y="500925"/>
            <a:ext cx="4120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SQL-schema</a:t>
            </a:r>
            <a:endParaRPr sz="4600"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4432025" y="18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Constraints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NULL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Foreign key constraint, not always NOT NULL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Default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TODO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nextval(‘sequence’)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 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Event_type</a:t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50" y="1506525"/>
            <a:ext cx="1954798" cy="182887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7849" y="2107799"/>
            <a:ext cx="4842025" cy="195622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25" y="500925"/>
            <a:ext cx="4120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SQL-schema</a:t>
            </a:r>
            <a:endParaRPr sz="4600"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50" y="0"/>
            <a:ext cx="3943350" cy="51435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25" y="500925"/>
            <a:ext cx="4120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Java class</a:t>
            </a:r>
            <a:endParaRPr sz="4600"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4432025" y="18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Design Patterns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Factory Pattern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DAO Pattern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Singleton Pattern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ServletConfig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Init connection on startup tomcat</a:t>
            </a:r>
            <a:endParaRPr sz="1700"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00" y="1648325"/>
            <a:ext cx="2636000" cy="316797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 rot="5400000">
            <a:off x="5149075" y="1514175"/>
            <a:ext cx="2376300" cy="238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 txBox="1"/>
          <p:nvPr>
            <p:ph type="title"/>
          </p:nvPr>
        </p:nvSpPr>
        <p:spPr>
          <a:xfrm>
            <a:off x="311725" y="500925"/>
            <a:ext cx="4120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CSS</a:t>
            </a:r>
            <a:endParaRPr sz="4600"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4431925" y="240725"/>
            <a:ext cx="41664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Structured CSS</a:t>
            </a:r>
            <a:endParaRPr sz="1700"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75" y="1554925"/>
            <a:ext cx="2649325" cy="19546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8" name="Google Shape;208;p28"/>
          <p:cNvSpPr/>
          <p:nvPr/>
        </p:nvSpPr>
        <p:spPr>
          <a:xfrm rot="2700000">
            <a:off x="5234364" y="1600033"/>
            <a:ext cx="2205325" cy="2215083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5565925" y="1933000"/>
            <a:ext cx="1542600" cy="1542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5942900" y="2571750"/>
            <a:ext cx="9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7169875" y="2504200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Admin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6916400" y="1540475"/>
            <a:ext cx="97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mainPage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50" y="831175"/>
            <a:ext cx="69558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Security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311725" y="500925"/>
            <a:ext cx="4120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Security</a:t>
            </a:r>
            <a:endParaRPr sz="4600"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4480025" y="2338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Prepared Statements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Hashing and salting/peppering passwords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Roles, through JAX-rs filters. </a:t>
            </a:r>
            <a:endParaRPr sz="1900"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2338" y="2948775"/>
            <a:ext cx="4924425" cy="70485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311750" y="831175"/>
            <a:ext cx="69558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902725" y="270575"/>
            <a:ext cx="2510100" cy="8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Logistics</a:t>
            </a:r>
            <a:endParaRPr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3" name="Google Shape;73;p14"/>
          <p:cNvCxnSpPr>
            <a:stCxn id="72" idx="3"/>
            <a:endCxn id="74" idx="1"/>
          </p:cNvCxnSpPr>
          <p:nvPr/>
        </p:nvCxnSpPr>
        <p:spPr>
          <a:xfrm>
            <a:off x="3412825" y="712925"/>
            <a:ext cx="1737900" cy="15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5" name="Google Shape;75;p14"/>
          <p:cNvCxnSpPr/>
          <p:nvPr/>
        </p:nvCxnSpPr>
        <p:spPr>
          <a:xfrm flipH="1">
            <a:off x="3433875" y="2170650"/>
            <a:ext cx="1739400" cy="816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6" name="Google Shape;76;p14"/>
          <p:cNvCxnSpPr/>
          <p:nvPr/>
        </p:nvCxnSpPr>
        <p:spPr>
          <a:xfrm>
            <a:off x="3389875" y="1943500"/>
            <a:ext cx="1783800" cy="7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7" name="Google Shape;77;p14"/>
          <p:cNvCxnSpPr/>
          <p:nvPr/>
        </p:nvCxnSpPr>
        <p:spPr>
          <a:xfrm flipH="1">
            <a:off x="3418525" y="907600"/>
            <a:ext cx="1747200" cy="816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8" name="Google Shape;78;p14"/>
          <p:cNvCxnSpPr>
            <a:stCxn id="72" idx="1"/>
          </p:cNvCxnSpPr>
          <p:nvPr/>
        </p:nvCxnSpPr>
        <p:spPr>
          <a:xfrm rot="10800000">
            <a:off x="-68675" y="208625"/>
            <a:ext cx="971400" cy="5043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79" name="Google Shape;79;p14"/>
          <p:cNvSpPr/>
          <p:nvPr/>
        </p:nvSpPr>
        <p:spPr>
          <a:xfrm>
            <a:off x="5150725" y="270575"/>
            <a:ext cx="2510100" cy="8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Planning</a:t>
            </a:r>
            <a:endParaRPr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902725" y="1505050"/>
            <a:ext cx="2510100" cy="8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Design</a:t>
            </a:r>
            <a:endParaRPr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150725" y="1505050"/>
            <a:ext cx="2510100" cy="8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Security</a:t>
            </a:r>
            <a:endParaRPr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902725" y="2739525"/>
            <a:ext cx="2510100" cy="8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Testing</a:t>
            </a:r>
            <a:endParaRPr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5150725" y="2739525"/>
            <a:ext cx="2510100" cy="884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Progress</a:t>
            </a:r>
            <a:endParaRPr sz="2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4" name="Google Shape;84;p14"/>
          <p:cNvCxnSpPr>
            <a:stCxn id="82" idx="3"/>
            <a:endCxn id="83" idx="1"/>
          </p:cNvCxnSpPr>
          <p:nvPr/>
        </p:nvCxnSpPr>
        <p:spPr>
          <a:xfrm>
            <a:off x="3412825" y="3181875"/>
            <a:ext cx="17379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5" name="Google Shape;85;p14"/>
          <p:cNvCxnSpPr/>
          <p:nvPr/>
        </p:nvCxnSpPr>
        <p:spPr>
          <a:xfrm rot="10800000">
            <a:off x="7660700" y="3119800"/>
            <a:ext cx="1543800" cy="586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311725" y="500925"/>
            <a:ext cx="4120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Testing</a:t>
            </a:r>
            <a:endParaRPr sz="4600"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4480025" y="2338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Postman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jUnit Testing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Application Testing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Test-driven development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Write request before back-end</a:t>
            </a:r>
            <a:endParaRPr sz="1900"/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1555298"/>
            <a:ext cx="3519976" cy="230465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4000" y="2444900"/>
            <a:ext cx="4618426" cy="162902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2" name="Google Shape;24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5050" y="150775"/>
            <a:ext cx="1007652" cy="100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311750" y="831175"/>
            <a:ext cx="69558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Progress.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r>
              <a:rPr lang="en"/>
              <a:t>for listening.</a:t>
            </a:r>
            <a:endParaRPr/>
          </a:p>
        </p:txBody>
      </p:sp>
      <p:sp>
        <p:nvSpPr>
          <p:cNvPr id="254" name="Google Shape;254;p34"/>
          <p:cNvSpPr txBox="1"/>
          <p:nvPr>
            <p:ph idx="1" type="subTitle"/>
          </p:nvPr>
        </p:nvSpPr>
        <p:spPr>
          <a:xfrm>
            <a:off x="311700" y="1878550"/>
            <a:ext cx="41025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 Jonkhout, Pavan Awadhpersad, Baris Yilmaz, </a:t>
            </a:r>
            <a:r>
              <a:rPr lang="en"/>
              <a:t>Raphael</a:t>
            </a:r>
            <a:r>
              <a:rPr lang="en"/>
              <a:t> Ritz, Alex Culda, Raluca Gavrila</a:t>
            </a:r>
            <a:endParaRPr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825" y="2203250"/>
            <a:ext cx="5227100" cy="29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Questions..?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50" y="831175"/>
            <a:ext cx="76197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Logistics.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Roles</a:t>
            </a:r>
            <a:endParaRPr sz="4600"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Back-end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Raphael &amp; Beau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Front-end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Alex, Raluca &amp; Pavan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Beau &amp; Baris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Gitlab</a:t>
            </a:r>
            <a:endParaRPr sz="4600"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Branching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Protected Main Branch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4100" y="704150"/>
            <a:ext cx="1732255" cy="182887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8275" y="1417929"/>
            <a:ext cx="3756125" cy="3149499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475" y="1922025"/>
            <a:ext cx="2232875" cy="237692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Trello</a:t>
            </a:r>
            <a:endParaRPr sz="4600"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4432025" y="18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250" y="1537425"/>
            <a:ext cx="1729150" cy="333045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4225" y="213725"/>
            <a:ext cx="4839200" cy="3845774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Communication</a:t>
            </a:r>
            <a:endParaRPr sz="340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432025" y="18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25550" l="0" r="0" t="0"/>
          <a:stretch/>
        </p:blipFill>
        <p:spPr>
          <a:xfrm>
            <a:off x="311725" y="1562775"/>
            <a:ext cx="1487250" cy="284567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5000" y="830063"/>
            <a:ext cx="3004151" cy="3040924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2400" y="1637350"/>
            <a:ext cx="1530400" cy="129465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Drive</a:t>
            </a:r>
            <a:endParaRPr sz="4600"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432025" y="185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01" y="3600925"/>
            <a:ext cx="2742349" cy="15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2012200"/>
            <a:ext cx="2449625" cy="27903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5350" y="678225"/>
            <a:ext cx="6791851" cy="23958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50" y="831175"/>
            <a:ext cx="64341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Planning.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