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ebc5ce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ebc5c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5c1b6b81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5c1b6b81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5c1b6b8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5c1b6b8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cec5e004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cec5e004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cd93977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cd93977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cd939777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cd939777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cd93977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cd93977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cd939777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cd93977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5c1b6b81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5c1b6b81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ebc5ce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1ebc5ce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c1b6b81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c1b6b81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1ebc5ce9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1ebc5ce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1ebc5ce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1ebc5ce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1ebc5ce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1ebc5ce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1ebc5ce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1ebc5ce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1ebc5ce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1ebc5ce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1ebc5ce9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1ebc5ce9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5c1b6b81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5c1b6b81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5c1b6b81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45c1b6b81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c1b6b8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c1b6b8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cec5e004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cec5e004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5c1b6b81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5c1b6b81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5c1b6b81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5c1b6b81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c1b6b81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c1b6b81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5c1b6b81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5c1b6b81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cd93977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cd93977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Shotmaniacs Group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102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 Jonkhout, Pavan Awadhpersad, Baris Yilmaz, </a:t>
            </a:r>
            <a:r>
              <a:rPr lang="en"/>
              <a:t>Raphael</a:t>
            </a:r>
            <a:r>
              <a:rPr lang="en"/>
              <a:t> Ritz, Alex Culda, Raluca Gavrila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25" y="2203250"/>
            <a:ext cx="5227100" cy="2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0" y="1219550"/>
            <a:ext cx="16332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Story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Map</a:t>
            </a:r>
            <a:endParaRPr sz="46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5799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328129"/>
            <a:ext cx="7422601" cy="449819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2"/>
          <p:cNvSpPr/>
          <p:nvPr/>
        </p:nvSpPr>
        <p:spPr>
          <a:xfrm>
            <a:off x="7253825" y="8733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253825" y="22255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746250" y="99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6622200" y="99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633175" y="1020225"/>
            <a:ext cx="571500" cy="32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474625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746250" y="270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662220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8047550" y="8733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253825" y="270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8047550" y="22255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8047550" y="270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746250" y="31238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8047550" y="129587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253825" y="328125"/>
            <a:ext cx="1802100" cy="449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244275" y="10094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848175" y="10094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870300" y="22798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49225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492250" y="26260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870300" y="37033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096150" y="37033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373038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373050" y="37033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8047550" y="5271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7253825" y="5271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1616975" y="52987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2244275" y="52987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Design.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SQL-schema</a:t>
            </a:r>
            <a:endParaRPr sz="46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Postgesql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Triggers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timestamp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50" y="1475825"/>
            <a:ext cx="3456725" cy="36021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7150" y="1241800"/>
            <a:ext cx="6188925" cy="11578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SQL-schema</a:t>
            </a:r>
            <a:endParaRPr sz="46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175" y="0"/>
            <a:ext cx="4906875" cy="51133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11750" y="831175"/>
            <a:ext cx="6955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Security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Security</a:t>
            </a:r>
            <a:endParaRPr sz="4600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480025" y="2338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Prepared Statements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Hashing and salting/peppering passwords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Safe password storage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Not yet implemented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Roles, through JAX-rs filters.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Authorisation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Filter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Page Mapping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L/R File Inclusion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Path Traversal</a:t>
            </a:r>
            <a:endParaRPr sz="190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50" y="1518975"/>
            <a:ext cx="3533000" cy="16925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25" y="3009813"/>
            <a:ext cx="2800350" cy="14763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50" y="831175"/>
            <a:ext cx="6955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Testing</a:t>
            </a:r>
            <a:endParaRPr sz="4600"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480038" y="186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Postman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jUnit Testing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Application Testing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Test-driven development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Write request before back-end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SonarQube</a:t>
            </a:r>
            <a:endParaRPr sz="1900"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013" y="3084100"/>
            <a:ext cx="4618426" cy="16290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150775"/>
            <a:ext cx="1007652" cy="100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400" y="1442439"/>
            <a:ext cx="2742350" cy="347406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5189" y="1930225"/>
            <a:ext cx="1819812" cy="1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311750" y="831175"/>
            <a:ext cx="8391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Javax.mail;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25" y="3157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Java Mail</a:t>
            </a:r>
            <a:endParaRPr sz="460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701" y="3044650"/>
            <a:ext cx="3784578" cy="11588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4455825" y="221900"/>
            <a:ext cx="4166400" cy="4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JavaMail sounds like the best way to do it.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Gives a </a:t>
            </a:r>
            <a:r>
              <a:rPr lang="en" sz="1900"/>
              <a:t>broad interface for mail service.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Decided to connect it with personal gmail. </a:t>
            </a:r>
            <a:endParaRPr sz="1900"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175" y="1205450"/>
            <a:ext cx="3903275" cy="37737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902725" y="27057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Logistics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" name="Google Shape;73;p14"/>
          <p:cNvCxnSpPr>
            <a:stCxn id="72" idx="3"/>
            <a:endCxn id="74" idx="1"/>
          </p:cNvCxnSpPr>
          <p:nvPr/>
        </p:nvCxnSpPr>
        <p:spPr>
          <a:xfrm>
            <a:off x="3412825" y="712925"/>
            <a:ext cx="1737900" cy="1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4"/>
          <p:cNvCxnSpPr/>
          <p:nvPr/>
        </p:nvCxnSpPr>
        <p:spPr>
          <a:xfrm flipH="1">
            <a:off x="3433875" y="2170650"/>
            <a:ext cx="1739400" cy="816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4"/>
          <p:cNvCxnSpPr/>
          <p:nvPr/>
        </p:nvCxnSpPr>
        <p:spPr>
          <a:xfrm>
            <a:off x="3389875" y="1943500"/>
            <a:ext cx="1783800" cy="7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4"/>
          <p:cNvCxnSpPr/>
          <p:nvPr/>
        </p:nvCxnSpPr>
        <p:spPr>
          <a:xfrm flipH="1">
            <a:off x="3418525" y="907600"/>
            <a:ext cx="1747200" cy="816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4"/>
          <p:cNvCxnSpPr>
            <a:stCxn id="72" idx="1"/>
          </p:cNvCxnSpPr>
          <p:nvPr/>
        </p:nvCxnSpPr>
        <p:spPr>
          <a:xfrm rot="10800000">
            <a:off x="-68675" y="208625"/>
            <a:ext cx="971400" cy="504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5150725" y="27057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Planning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902725" y="1505050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Design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150725" y="1505050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Security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902725" y="273952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150725" y="273952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Demo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" name="Google Shape;84;p14"/>
          <p:cNvCxnSpPr>
            <a:stCxn id="82" idx="3"/>
            <a:endCxn id="85" idx="1"/>
          </p:cNvCxnSpPr>
          <p:nvPr/>
        </p:nvCxnSpPr>
        <p:spPr>
          <a:xfrm>
            <a:off x="3412825" y="3181875"/>
            <a:ext cx="492000" cy="27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7660700" y="3119800"/>
            <a:ext cx="1543800" cy="586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85" name="Google Shape;85;p14"/>
          <p:cNvSpPr/>
          <p:nvPr/>
        </p:nvSpPr>
        <p:spPr>
          <a:xfrm>
            <a:off x="3904825" y="2933475"/>
            <a:ext cx="753900" cy="551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" name="Google Shape;87;p14"/>
          <p:cNvCxnSpPr>
            <a:stCxn id="85" idx="3"/>
            <a:endCxn id="83" idx="1"/>
          </p:cNvCxnSpPr>
          <p:nvPr/>
        </p:nvCxnSpPr>
        <p:spPr>
          <a:xfrm flipH="1" rot="10800000">
            <a:off x="4658725" y="3181875"/>
            <a:ext cx="492000" cy="27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Java Mail</a:t>
            </a:r>
            <a:endParaRPr sz="4600"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4455825" y="221900"/>
            <a:ext cx="4166400" cy="4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Then this happened</a:t>
            </a:r>
            <a:endParaRPr sz="1900"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225" y="1728713"/>
            <a:ext cx="6743700" cy="2762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4" y="2439925"/>
            <a:ext cx="3666300" cy="22769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Java Mail</a:t>
            </a:r>
            <a:endParaRPr sz="4600"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4455825" y="221900"/>
            <a:ext cx="4166400" cy="4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Solution?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Other SMTP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Keep using gmail…</a:t>
            </a:r>
            <a:endParaRPr sz="1900"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50" y="1555225"/>
            <a:ext cx="1143350" cy="11433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1850" y="1555225"/>
            <a:ext cx="1507750" cy="15077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Google Shape;27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88" y="2966625"/>
            <a:ext cx="1644276" cy="16182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Java Mail</a:t>
            </a:r>
            <a:endParaRPr sz="4600"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4455825" y="221900"/>
            <a:ext cx="4166400" cy="4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GMAIL Api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OAuth 2.0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Google Cloud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Java quickstart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API Credentials</a:t>
            </a:r>
            <a:endParaRPr sz="1900"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76" y="1992876"/>
            <a:ext cx="4095951" cy="16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546" y="1135796"/>
            <a:ext cx="1454925" cy="22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7321" y="2859075"/>
            <a:ext cx="3984699" cy="20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293775" y="483000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Java Mail</a:t>
            </a:r>
            <a:endParaRPr sz="4600"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4455825" y="221900"/>
            <a:ext cx="4166400" cy="4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Conclusion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Not recommended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Very secure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Problem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Takes user input, not supported by Tomcat.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Solution: Live File updating. </a:t>
            </a:r>
            <a:endParaRPr sz="1900"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75" y="3217025"/>
            <a:ext cx="55626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11750" y="831175"/>
            <a:ext cx="6955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Demo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Features</a:t>
            </a:r>
            <a:endParaRPr sz="4600"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4480025" y="2338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Landing page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Full Client Functionality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Interlinked pages</a:t>
            </a:r>
            <a:endParaRPr sz="1900"/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50" y="2009675"/>
            <a:ext cx="4493225" cy="26070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r>
              <a:rPr lang="en"/>
              <a:t>for listening.</a:t>
            </a:r>
            <a:endParaRPr/>
          </a:p>
        </p:txBody>
      </p:sp>
      <p:sp>
        <p:nvSpPr>
          <p:cNvPr id="317" name="Google Shape;317;p38"/>
          <p:cNvSpPr txBox="1"/>
          <p:nvPr>
            <p:ph idx="1" type="subTitle"/>
          </p:nvPr>
        </p:nvSpPr>
        <p:spPr>
          <a:xfrm>
            <a:off x="311700" y="1878550"/>
            <a:ext cx="4102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 Jonkhout, Pavan Awadhpersad, Baris Yilmaz, </a:t>
            </a:r>
            <a:r>
              <a:rPr lang="en"/>
              <a:t>Raphael</a:t>
            </a:r>
            <a:r>
              <a:rPr lang="en"/>
              <a:t> Ritz, Alex Culda, Raluca Gavrila</a:t>
            </a:r>
            <a:endParaRPr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25" y="2203250"/>
            <a:ext cx="5227100" cy="2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Questions..?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50" y="831175"/>
            <a:ext cx="7619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Gitlab</a:t>
            </a:r>
            <a:endParaRPr sz="46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Branching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Protected Main Branch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50" y="3009825"/>
            <a:ext cx="5089926" cy="17478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925" y="1151699"/>
            <a:ext cx="5372149" cy="1693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3750" y="3062199"/>
            <a:ext cx="1716100" cy="19769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Trello</a:t>
            </a:r>
            <a:endParaRPr sz="4600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50" y="1537425"/>
            <a:ext cx="1729150" cy="33304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9225" y="100650"/>
            <a:ext cx="4803450" cy="372622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Communication</a:t>
            </a:r>
            <a:endParaRPr sz="34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25550" l="0" r="0" t="0"/>
          <a:stretch/>
        </p:blipFill>
        <p:spPr>
          <a:xfrm>
            <a:off x="311725" y="1562775"/>
            <a:ext cx="1487250" cy="28456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000" y="830063"/>
            <a:ext cx="3004151" cy="304092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2400" y="1637350"/>
            <a:ext cx="1530400" cy="12946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Drive</a:t>
            </a:r>
            <a:endParaRPr sz="46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525" y="1184899"/>
            <a:ext cx="6008301" cy="17989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75" y="2178074"/>
            <a:ext cx="3052225" cy="26664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50" y="831175"/>
            <a:ext cx="6434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Planning.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1219550"/>
            <a:ext cx="16332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Story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Map</a:t>
            </a:r>
            <a:endParaRPr sz="46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5799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328129"/>
            <a:ext cx="7422601" cy="449819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1"/>
          <p:cNvSpPr/>
          <p:nvPr/>
        </p:nvSpPr>
        <p:spPr>
          <a:xfrm>
            <a:off x="7253825" y="8733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253825" y="22255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746250" y="99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6622200" y="99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1633175" y="1020225"/>
            <a:ext cx="571500" cy="32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74625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4746250" y="270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662220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9225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238675" y="10094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492250" y="26260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2887775" y="10094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8047550" y="8733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047550" y="12846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