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2.png"/>
          <p:cNvPicPr>
            <a:picLocks noChangeAspect="1"/>
          </p:cNvPicPr>
          <p:nvPr/>
        </p:nvPicPr>
        <p:blipFill>
          <a:blip r:embed="rId2" cstate="print">
            <a:lum bright="40000"/>
          </a:blip>
          <a:srcRect l="6211" r="6210"/>
          <a:stretch>
            <a:fillRect/>
          </a:stretch>
        </p:blipFill>
        <p:spPr>
          <a:xfrm>
            <a:off x="2590800" y="1300162"/>
            <a:ext cx="457200" cy="491272"/>
          </a:xfrm>
          <a:prstGeom prst="rect">
            <a:avLst/>
          </a:prstGeom>
        </p:spPr>
      </p:pic>
      <p:pic>
        <p:nvPicPr>
          <p:cNvPr id="3" name="Picture 2" descr="brand2.png"/>
          <p:cNvPicPr>
            <a:picLocks noChangeAspect="1"/>
          </p:cNvPicPr>
          <p:nvPr/>
        </p:nvPicPr>
        <p:blipFill>
          <a:blip r:embed="rId3"/>
          <a:srcRect b="21282"/>
          <a:stretch>
            <a:fillRect/>
          </a:stretch>
        </p:blipFill>
        <p:spPr>
          <a:xfrm>
            <a:off x="3343275" y="2500312"/>
            <a:ext cx="2457450" cy="1462088"/>
          </a:xfrm>
          <a:prstGeom prst="rect">
            <a:avLst/>
          </a:prstGeom>
        </p:spPr>
      </p:pic>
      <p:pic>
        <p:nvPicPr>
          <p:cNvPr id="5" name="Picture 4" descr="visitingCard-removebg-preview.png"/>
          <p:cNvPicPr>
            <a:picLocks noChangeAspect="1"/>
          </p:cNvPicPr>
          <p:nvPr/>
        </p:nvPicPr>
        <p:blipFill>
          <a:blip r:embed="rId4"/>
          <a:srcRect l="8863" r="9946"/>
          <a:stretch>
            <a:fillRect/>
          </a:stretch>
        </p:blipFill>
        <p:spPr>
          <a:xfrm>
            <a:off x="1676400" y="1819275"/>
            <a:ext cx="5715000" cy="3219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#_K.D_#</dc:creator>
  <cp:lastModifiedBy>jmd</cp:lastModifiedBy>
  <cp:revision>7</cp:revision>
  <dcterms:created xsi:type="dcterms:W3CDTF">2006-08-16T00:00:00Z</dcterms:created>
  <dcterms:modified xsi:type="dcterms:W3CDTF">2025-06-29T07:21:41Z</dcterms:modified>
</cp:coreProperties>
</file>