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705E8-208C-4557-BFD2-08589520F09E}" v="14" dt="2023-07-22T13:23:07.245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pil Kumar Kathiriya" userId="72904a20-4c34-4a30-9bc4-d208796a5438" providerId="ADAL" clId="{175705E8-208C-4557-BFD2-08589520F09E}"/>
    <pc:docChg chg="undo custSel addSld delSld modSld">
      <pc:chgData name="Kapil Kumar Kathiriya" userId="72904a20-4c34-4a30-9bc4-d208796a5438" providerId="ADAL" clId="{175705E8-208C-4557-BFD2-08589520F09E}" dt="2023-07-22T13:24:54.794" v="985" actId="20577"/>
      <pc:docMkLst>
        <pc:docMk/>
      </pc:docMkLst>
      <pc:sldChg chg="delSp modSp mod">
        <pc:chgData name="Kapil Kumar Kathiriya" userId="72904a20-4c34-4a30-9bc4-d208796a5438" providerId="ADAL" clId="{175705E8-208C-4557-BFD2-08589520F09E}" dt="2023-07-20T06:46:13.191" v="59" actId="20577"/>
        <pc:sldMkLst>
          <pc:docMk/>
          <pc:sldMk cId="862656488" sldId="267"/>
        </pc:sldMkLst>
        <pc:spChg chg="mod">
          <ac:chgData name="Kapil Kumar Kathiriya" userId="72904a20-4c34-4a30-9bc4-d208796a5438" providerId="ADAL" clId="{175705E8-208C-4557-BFD2-08589520F09E}" dt="2023-07-20T06:46:13.191" v="59" actId="20577"/>
          <ac:spMkLst>
            <pc:docMk/>
            <pc:sldMk cId="862656488" sldId="267"/>
            <ac:spMk id="2" creationId="{631305F2-4D75-4D76-BA59-F00627AB838F}"/>
          </ac:spMkLst>
        </pc:spChg>
        <pc:spChg chg="del mod">
          <ac:chgData name="Kapil Kumar Kathiriya" userId="72904a20-4c34-4a30-9bc4-d208796a5438" providerId="ADAL" clId="{175705E8-208C-4557-BFD2-08589520F09E}" dt="2023-07-20T06:45:14.071" v="49" actId="478"/>
          <ac:spMkLst>
            <pc:docMk/>
            <pc:sldMk cId="862656488" sldId="267"/>
            <ac:spMk id="3" creationId="{88CB4E0E-ECE5-4628-8AFC-87C9EFB0840C}"/>
          </ac:spMkLst>
        </pc:spChg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537041003" sldId="271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2280290521" sldId="277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808779959" sldId="278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436190584" sldId="279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1433898293" sldId="280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554420585" sldId="281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2232055700" sldId="282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362375361" sldId="283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3649931282" sldId="284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1415930092" sldId="285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116737358" sldId="286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2759617680" sldId="287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1465799054" sldId="288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626710349" sldId="289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2311262437" sldId="290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2795559810" sldId="291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2117115721" sldId="292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660093294" sldId="293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1617723863" sldId="294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3246136802" sldId="295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1599358085" sldId="296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3541279858" sldId="297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4098545443" sldId="298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2997241678" sldId="299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2872259258" sldId="300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165088215" sldId="301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1252731543" sldId="302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285006664" sldId="303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896634554" sldId="304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3977008973" sldId="305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2427535228" sldId="306"/>
        </pc:sldMkLst>
      </pc:sldChg>
      <pc:sldChg chg="del">
        <pc:chgData name="Kapil Kumar Kathiriya" userId="72904a20-4c34-4a30-9bc4-d208796a5438" providerId="ADAL" clId="{175705E8-208C-4557-BFD2-08589520F09E}" dt="2023-07-20T06:47:15.980" v="60" actId="47"/>
        <pc:sldMkLst>
          <pc:docMk/>
          <pc:sldMk cId="2827057199" sldId="307"/>
        </pc:sldMkLst>
      </pc:sldChg>
      <pc:sldChg chg="addSp delSp modSp mod">
        <pc:chgData name="Kapil Kumar Kathiriya" userId="72904a20-4c34-4a30-9bc4-d208796a5438" providerId="ADAL" clId="{175705E8-208C-4557-BFD2-08589520F09E}" dt="2023-07-20T10:56:21.312" v="145" actId="1076"/>
        <pc:sldMkLst>
          <pc:docMk/>
          <pc:sldMk cId="271563587" sldId="308"/>
        </pc:sldMkLst>
        <pc:spChg chg="mod">
          <ac:chgData name="Kapil Kumar Kathiriya" userId="72904a20-4c34-4a30-9bc4-d208796a5438" providerId="ADAL" clId="{175705E8-208C-4557-BFD2-08589520F09E}" dt="2023-07-20T10:53:55.270" v="113" actId="1076"/>
          <ac:spMkLst>
            <pc:docMk/>
            <pc:sldMk cId="271563587" sldId="308"/>
            <ac:spMk id="2" creationId="{D8526C51-6BE7-0E13-080F-4B5DA40735C0}"/>
          </ac:spMkLst>
        </pc:spChg>
        <pc:spChg chg="add mod">
          <ac:chgData name="Kapil Kumar Kathiriya" userId="72904a20-4c34-4a30-9bc4-d208796a5438" providerId="ADAL" clId="{175705E8-208C-4557-BFD2-08589520F09E}" dt="2023-07-20T10:55:00.432" v="124" actId="1076"/>
          <ac:spMkLst>
            <pc:docMk/>
            <pc:sldMk cId="271563587" sldId="308"/>
            <ac:spMk id="4" creationId="{1C071EC9-6523-5DB2-A07F-14E5DF5EF2B5}"/>
          </ac:spMkLst>
        </pc:spChg>
        <pc:spChg chg="add mod">
          <ac:chgData name="Kapil Kumar Kathiriya" userId="72904a20-4c34-4a30-9bc4-d208796a5438" providerId="ADAL" clId="{175705E8-208C-4557-BFD2-08589520F09E}" dt="2023-07-20T10:56:21.312" v="145" actId="1076"/>
          <ac:spMkLst>
            <pc:docMk/>
            <pc:sldMk cId="271563587" sldId="308"/>
            <ac:spMk id="5" creationId="{16B63688-5131-312A-0909-87669FD2C2C1}"/>
          </ac:spMkLst>
        </pc:spChg>
        <pc:spChg chg="del">
          <ac:chgData name="Kapil Kumar Kathiriya" userId="72904a20-4c34-4a30-9bc4-d208796a5438" providerId="ADAL" clId="{175705E8-208C-4557-BFD2-08589520F09E}" dt="2023-07-20T10:45:04.372" v="61" actId="478"/>
          <ac:spMkLst>
            <pc:docMk/>
            <pc:sldMk cId="271563587" sldId="308"/>
            <ac:spMk id="29" creationId="{09EFF906-7CE4-50D2-803A-A92CEF7D9498}"/>
          </ac:spMkLst>
        </pc:spChg>
        <pc:picChg chg="add mod">
          <ac:chgData name="Kapil Kumar Kathiriya" userId="72904a20-4c34-4a30-9bc4-d208796a5438" providerId="ADAL" clId="{175705E8-208C-4557-BFD2-08589520F09E}" dt="2023-07-20T10:54:07.295" v="117" actId="1076"/>
          <ac:picMkLst>
            <pc:docMk/>
            <pc:sldMk cId="271563587" sldId="308"/>
            <ac:picMk id="3" creationId="{4A0E80A2-2DF9-AC51-1A94-DE0E18F5A009}"/>
          </ac:picMkLst>
        </pc:picChg>
      </pc:sldChg>
      <pc:sldChg chg="addSp delSp modSp add mod">
        <pc:chgData name="Kapil Kumar Kathiriya" userId="72904a20-4c34-4a30-9bc4-d208796a5438" providerId="ADAL" clId="{175705E8-208C-4557-BFD2-08589520F09E}" dt="2023-07-20T11:17:52.394" v="576" actId="20577"/>
        <pc:sldMkLst>
          <pc:docMk/>
          <pc:sldMk cId="4226179143" sldId="309"/>
        </pc:sldMkLst>
        <pc:spChg chg="mod">
          <ac:chgData name="Kapil Kumar Kathiriya" userId="72904a20-4c34-4a30-9bc4-d208796a5438" providerId="ADAL" clId="{175705E8-208C-4557-BFD2-08589520F09E}" dt="2023-07-20T11:11:18.210" v="447" actId="255"/>
          <ac:spMkLst>
            <pc:docMk/>
            <pc:sldMk cId="4226179143" sldId="309"/>
            <ac:spMk id="2" creationId="{D8526C51-6BE7-0E13-080F-4B5DA40735C0}"/>
          </ac:spMkLst>
        </pc:spChg>
        <pc:spChg chg="del">
          <ac:chgData name="Kapil Kumar Kathiriya" userId="72904a20-4c34-4a30-9bc4-d208796a5438" providerId="ADAL" clId="{175705E8-208C-4557-BFD2-08589520F09E}" dt="2023-07-20T11:04:33.346" v="306" actId="478"/>
          <ac:spMkLst>
            <pc:docMk/>
            <pc:sldMk cId="4226179143" sldId="309"/>
            <ac:spMk id="4" creationId="{1C071EC9-6523-5DB2-A07F-14E5DF5EF2B5}"/>
          </ac:spMkLst>
        </pc:spChg>
        <pc:spChg chg="del">
          <ac:chgData name="Kapil Kumar Kathiriya" userId="72904a20-4c34-4a30-9bc4-d208796a5438" providerId="ADAL" clId="{175705E8-208C-4557-BFD2-08589520F09E}" dt="2023-07-20T10:57:30.605" v="181" actId="478"/>
          <ac:spMkLst>
            <pc:docMk/>
            <pc:sldMk cId="4226179143" sldId="309"/>
            <ac:spMk id="5" creationId="{16B63688-5131-312A-0909-87669FD2C2C1}"/>
          </ac:spMkLst>
        </pc:spChg>
        <pc:spChg chg="add del mod">
          <ac:chgData name="Kapil Kumar Kathiriya" userId="72904a20-4c34-4a30-9bc4-d208796a5438" providerId="ADAL" clId="{175705E8-208C-4557-BFD2-08589520F09E}" dt="2023-07-20T10:58:44.813" v="183" actId="767"/>
          <ac:spMkLst>
            <pc:docMk/>
            <pc:sldMk cId="4226179143" sldId="309"/>
            <ac:spMk id="6" creationId="{0923B98D-3B8B-162E-6C4A-44B1FDAEFCB5}"/>
          </ac:spMkLst>
        </pc:spChg>
        <pc:spChg chg="add del mod">
          <ac:chgData name="Kapil Kumar Kathiriya" userId="72904a20-4c34-4a30-9bc4-d208796a5438" providerId="ADAL" clId="{175705E8-208C-4557-BFD2-08589520F09E}" dt="2023-07-20T11:04:29.360" v="305"/>
          <ac:spMkLst>
            <pc:docMk/>
            <pc:sldMk cId="4226179143" sldId="309"/>
            <ac:spMk id="7" creationId="{D9FC72E8-4F7C-4566-E670-499CC02CBEFC}"/>
          </ac:spMkLst>
        </pc:spChg>
        <pc:spChg chg="add mod">
          <ac:chgData name="Kapil Kumar Kathiriya" userId="72904a20-4c34-4a30-9bc4-d208796a5438" providerId="ADAL" clId="{175705E8-208C-4557-BFD2-08589520F09E}" dt="2023-07-20T11:17:52.394" v="576" actId="20577"/>
          <ac:spMkLst>
            <pc:docMk/>
            <pc:sldMk cId="4226179143" sldId="309"/>
            <ac:spMk id="10" creationId="{2F55EBDA-DCCF-160F-DF52-206D78692121}"/>
          </ac:spMkLst>
        </pc:spChg>
        <pc:picChg chg="del">
          <ac:chgData name="Kapil Kumar Kathiriya" userId="72904a20-4c34-4a30-9bc4-d208796a5438" providerId="ADAL" clId="{175705E8-208C-4557-BFD2-08589520F09E}" dt="2023-07-20T11:04:29.345" v="303" actId="478"/>
          <ac:picMkLst>
            <pc:docMk/>
            <pc:sldMk cId="4226179143" sldId="309"/>
            <ac:picMk id="3" creationId="{4A0E80A2-2DF9-AC51-1A94-DE0E18F5A009}"/>
          </ac:picMkLst>
        </pc:picChg>
        <pc:picChg chg="add mod">
          <ac:chgData name="Kapil Kumar Kathiriya" userId="72904a20-4c34-4a30-9bc4-d208796a5438" providerId="ADAL" clId="{175705E8-208C-4557-BFD2-08589520F09E}" dt="2023-07-20T11:07:57.989" v="312" actId="962"/>
          <ac:picMkLst>
            <pc:docMk/>
            <pc:sldMk cId="4226179143" sldId="309"/>
            <ac:picMk id="9" creationId="{67A15FA1-06DB-E4A8-9E6A-A6E1D5189D6C}"/>
          </ac:picMkLst>
        </pc:picChg>
      </pc:sldChg>
      <pc:sldChg chg="addSp delSp modSp add mod">
        <pc:chgData name="Kapil Kumar Kathiriya" userId="72904a20-4c34-4a30-9bc4-d208796a5438" providerId="ADAL" clId="{175705E8-208C-4557-BFD2-08589520F09E}" dt="2023-07-21T12:27:08.640" v="610" actId="20577"/>
        <pc:sldMkLst>
          <pc:docMk/>
          <pc:sldMk cId="466682634" sldId="310"/>
        </pc:sldMkLst>
        <pc:spChg chg="mod">
          <ac:chgData name="Kapil Kumar Kathiriya" userId="72904a20-4c34-4a30-9bc4-d208796a5438" providerId="ADAL" clId="{175705E8-208C-4557-BFD2-08589520F09E}" dt="2023-07-20T11:56:35.909" v="592" actId="20577"/>
          <ac:spMkLst>
            <pc:docMk/>
            <pc:sldMk cId="466682634" sldId="310"/>
            <ac:spMk id="2" creationId="{D8526C51-6BE7-0E13-080F-4B5DA40735C0}"/>
          </ac:spMkLst>
        </pc:spChg>
        <pc:spChg chg="mod">
          <ac:chgData name="Kapil Kumar Kathiriya" userId="72904a20-4c34-4a30-9bc4-d208796a5438" providerId="ADAL" clId="{175705E8-208C-4557-BFD2-08589520F09E}" dt="2023-07-21T12:27:08.640" v="610" actId="20577"/>
          <ac:spMkLst>
            <pc:docMk/>
            <pc:sldMk cId="466682634" sldId="310"/>
            <ac:spMk id="10" creationId="{2F55EBDA-DCCF-160F-DF52-206D78692121}"/>
          </ac:spMkLst>
        </pc:spChg>
        <pc:picChg chg="add mod">
          <ac:chgData name="Kapil Kumar Kathiriya" userId="72904a20-4c34-4a30-9bc4-d208796a5438" providerId="ADAL" clId="{175705E8-208C-4557-BFD2-08589520F09E}" dt="2023-07-20T11:56:49.017" v="598" actId="1076"/>
          <ac:picMkLst>
            <pc:docMk/>
            <pc:sldMk cId="466682634" sldId="310"/>
            <ac:picMk id="4" creationId="{4F3341E9-7D2D-BD6A-FDE1-6FB6C425CCA3}"/>
          </ac:picMkLst>
        </pc:picChg>
        <pc:picChg chg="del mod">
          <ac:chgData name="Kapil Kumar Kathiriya" userId="72904a20-4c34-4a30-9bc4-d208796a5438" providerId="ADAL" clId="{175705E8-208C-4557-BFD2-08589520F09E}" dt="2023-07-20T11:56:38.473" v="594" actId="478"/>
          <ac:picMkLst>
            <pc:docMk/>
            <pc:sldMk cId="466682634" sldId="310"/>
            <ac:picMk id="9" creationId="{67A15FA1-06DB-E4A8-9E6A-A6E1D5189D6C}"/>
          </ac:picMkLst>
        </pc:picChg>
      </pc:sldChg>
      <pc:sldChg chg="delSp modSp add mod">
        <pc:chgData name="Kapil Kumar Kathiriya" userId="72904a20-4c34-4a30-9bc4-d208796a5438" providerId="ADAL" clId="{175705E8-208C-4557-BFD2-08589520F09E}" dt="2023-07-21T13:38:33.922" v="714" actId="11"/>
        <pc:sldMkLst>
          <pc:docMk/>
          <pc:sldMk cId="1901884910" sldId="311"/>
        </pc:sldMkLst>
        <pc:spChg chg="mod">
          <ac:chgData name="Kapil Kumar Kathiriya" userId="72904a20-4c34-4a30-9bc4-d208796a5438" providerId="ADAL" clId="{175705E8-208C-4557-BFD2-08589520F09E}" dt="2023-07-21T12:59:47.786" v="629" actId="1076"/>
          <ac:spMkLst>
            <pc:docMk/>
            <pc:sldMk cId="1901884910" sldId="311"/>
            <ac:spMk id="2" creationId="{D8526C51-6BE7-0E13-080F-4B5DA40735C0}"/>
          </ac:spMkLst>
        </pc:spChg>
        <pc:spChg chg="mod">
          <ac:chgData name="Kapil Kumar Kathiriya" userId="72904a20-4c34-4a30-9bc4-d208796a5438" providerId="ADAL" clId="{175705E8-208C-4557-BFD2-08589520F09E}" dt="2023-07-21T13:38:33.922" v="714" actId="11"/>
          <ac:spMkLst>
            <pc:docMk/>
            <pc:sldMk cId="1901884910" sldId="311"/>
            <ac:spMk id="10" creationId="{2F55EBDA-DCCF-160F-DF52-206D78692121}"/>
          </ac:spMkLst>
        </pc:spChg>
        <pc:picChg chg="del">
          <ac:chgData name="Kapil Kumar Kathiriya" userId="72904a20-4c34-4a30-9bc4-d208796a5438" providerId="ADAL" clId="{175705E8-208C-4557-BFD2-08589520F09E}" dt="2023-07-21T13:34:36.221" v="640" actId="478"/>
          <ac:picMkLst>
            <pc:docMk/>
            <pc:sldMk cId="1901884910" sldId="311"/>
            <ac:picMk id="4" creationId="{4F3341E9-7D2D-BD6A-FDE1-6FB6C425CCA3}"/>
          </ac:picMkLst>
        </pc:picChg>
      </pc:sldChg>
      <pc:sldChg chg="add">
        <pc:chgData name="Kapil Kumar Kathiriya" userId="72904a20-4c34-4a30-9bc4-d208796a5438" providerId="ADAL" clId="{175705E8-208C-4557-BFD2-08589520F09E}" dt="2023-07-21T13:48:40.939" v="715" actId="2890"/>
        <pc:sldMkLst>
          <pc:docMk/>
          <pc:sldMk cId="1179227124" sldId="312"/>
        </pc:sldMkLst>
      </pc:sldChg>
      <pc:sldChg chg="addSp modSp add mod">
        <pc:chgData name="Kapil Kumar Kathiriya" userId="72904a20-4c34-4a30-9bc4-d208796a5438" providerId="ADAL" clId="{175705E8-208C-4557-BFD2-08589520F09E}" dt="2023-07-22T13:19:40.933" v="953" actId="20577"/>
        <pc:sldMkLst>
          <pc:docMk/>
          <pc:sldMk cId="3072745183" sldId="313"/>
        </pc:sldMkLst>
        <pc:spChg chg="mod">
          <ac:chgData name="Kapil Kumar Kathiriya" userId="72904a20-4c34-4a30-9bc4-d208796a5438" providerId="ADAL" clId="{175705E8-208C-4557-BFD2-08589520F09E}" dt="2023-07-22T12:15:13.537" v="717"/>
          <ac:spMkLst>
            <pc:docMk/>
            <pc:sldMk cId="3072745183" sldId="313"/>
            <ac:spMk id="2" creationId="{D8526C51-6BE7-0E13-080F-4B5DA40735C0}"/>
          </ac:spMkLst>
        </pc:spChg>
        <pc:spChg chg="mod">
          <ac:chgData name="Kapil Kumar Kathiriya" userId="72904a20-4c34-4a30-9bc4-d208796a5438" providerId="ADAL" clId="{175705E8-208C-4557-BFD2-08589520F09E}" dt="2023-07-22T13:19:40.933" v="953" actId="20577"/>
          <ac:spMkLst>
            <pc:docMk/>
            <pc:sldMk cId="3072745183" sldId="313"/>
            <ac:spMk id="10" creationId="{2F55EBDA-DCCF-160F-DF52-206D78692121}"/>
          </ac:spMkLst>
        </pc:spChg>
        <pc:picChg chg="add mod">
          <ac:chgData name="Kapil Kumar Kathiriya" userId="72904a20-4c34-4a30-9bc4-d208796a5438" providerId="ADAL" clId="{175705E8-208C-4557-BFD2-08589520F09E}" dt="2023-07-22T12:32:38.898" v="799" actId="14100"/>
          <ac:picMkLst>
            <pc:docMk/>
            <pc:sldMk cId="3072745183" sldId="313"/>
            <ac:picMk id="4" creationId="{80531F1A-34FE-8AC6-6CFE-F524D40867E0}"/>
          </ac:picMkLst>
        </pc:picChg>
      </pc:sldChg>
      <pc:sldChg chg="addSp delSp modSp add mod">
        <pc:chgData name="Kapil Kumar Kathiriya" userId="72904a20-4c34-4a30-9bc4-d208796a5438" providerId="ADAL" clId="{175705E8-208C-4557-BFD2-08589520F09E}" dt="2023-07-22T13:19:29.083" v="951" actId="20577"/>
        <pc:sldMkLst>
          <pc:docMk/>
          <pc:sldMk cId="1457111810" sldId="314"/>
        </pc:sldMkLst>
        <pc:spChg chg="mod">
          <ac:chgData name="Kapil Kumar Kathiriya" userId="72904a20-4c34-4a30-9bc4-d208796a5438" providerId="ADAL" clId="{175705E8-208C-4557-BFD2-08589520F09E}" dt="2023-07-22T13:17:50.768" v="926" actId="255"/>
          <ac:spMkLst>
            <pc:docMk/>
            <pc:sldMk cId="1457111810" sldId="314"/>
            <ac:spMk id="2" creationId="{D8526C51-6BE7-0E13-080F-4B5DA40735C0}"/>
          </ac:spMkLst>
        </pc:spChg>
        <pc:spChg chg="mod">
          <ac:chgData name="Kapil Kumar Kathiriya" userId="72904a20-4c34-4a30-9bc4-d208796a5438" providerId="ADAL" clId="{175705E8-208C-4557-BFD2-08589520F09E}" dt="2023-07-22T13:19:29.083" v="951" actId="20577"/>
          <ac:spMkLst>
            <pc:docMk/>
            <pc:sldMk cId="1457111810" sldId="314"/>
            <ac:spMk id="10" creationId="{2F55EBDA-DCCF-160F-DF52-206D78692121}"/>
          </ac:spMkLst>
        </pc:spChg>
        <pc:picChg chg="del">
          <ac:chgData name="Kapil Kumar Kathiriya" userId="72904a20-4c34-4a30-9bc4-d208796a5438" providerId="ADAL" clId="{175705E8-208C-4557-BFD2-08589520F09E}" dt="2023-07-22T13:18:29.921" v="931" actId="478"/>
          <ac:picMkLst>
            <pc:docMk/>
            <pc:sldMk cId="1457111810" sldId="314"/>
            <ac:picMk id="4" creationId="{80531F1A-34FE-8AC6-6CFE-F524D40867E0}"/>
          </ac:picMkLst>
        </pc:picChg>
        <pc:picChg chg="add mod">
          <ac:chgData name="Kapil Kumar Kathiriya" userId="72904a20-4c34-4a30-9bc4-d208796a5438" providerId="ADAL" clId="{175705E8-208C-4557-BFD2-08589520F09E}" dt="2023-07-22T13:18:42.481" v="936" actId="14100"/>
          <ac:picMkLst>
            <pc:docMk/>
            <pc:sldMk cId="1457111810" sldId="314"/>
            <ac:picMk id="5" creationId="{CD15AF78-488C-40A7-2191-08B385D9CDB9}"/>
          </ac:picMkLst>
        </pc:picChg>
      </pc:sldChg>
      <pc:sldChg chg="addSp delSp modSp add mod">
        <pc:chgData name="Kapil Kumar Kathiriya" userId="72904a20-4c34-4a30-9bc4-d208796a5438" providerId="ADAL" clId="{175705E8-208C-4557-BFD2-08589520F09E}" dt="2023-07-22T13:24:54.794" v="985" actId="20577"/>
        <pc:sldMkLst>
          <pc:docMk/>
          <pc:sldMk cId="1428083623" sldId="315"/>
        </pc:sldMkLst>
        <pc:spChg chg="mod">
          <ac:chgData name="Kapil Kumar Kathiriya" userId="72904a20-4c34-4a30-9bc4-d208796a5438" providerId="ADAL" clId="{175705E8-208C-4557-BFD2-08589520F09E}" dt="2023-07-22T13:21:48.041" v="959" actId="20577"/>
          <ac:spMkLst>
            <pc:docMk/>
            <pc:sldMk cId="1428083623" sldId="315"/>
            <ac:spMk id="2" creationId="{D8526C51-6BE7-0E13-080F-4B5DA40735C0}"/>
          </ac:spMkLst>
        </pc:spChg>
        <pc:spChg chg="mod">
          <ac:chgData name="Kapil Kumar Kathiriya" userId="72904a20-4c34-4a30-9bc4-d208796a5438" providerId="ADAL" clId="{175705E8-208C-4557-BFD2-08589520F09E}" dt="2023-07-22T13:24:54.794" v="985" actId="20577"/>
          <ac:spMkLst>
            <pc:docMk/>
            <pc:sldMk cId="1428083623" sldId="315"/>
            <ac:spMk id="10" creationId="{2F55EBDA-DCCF-160F-DF52-206D78692121}"/>
          </ac:spMkLst>
        </pc:spChg>
        <pc:picChg chg="add mod">
          <ac:chgData name="Kapil Kumar Kathiriya" userId="72904a20-4c34-4a30-9bc4-d208796a5438" providerId="ADAL" clId="{175705E8-208C-4557-BFD2-08589520F09E}" dt="2023-07-22T13:23:18.160" v="969" actId="14100"/>
          <ac:picMkLst>
            <pc:docMk/>
            <pc:sldMk cId="1428083623" sldId="315"/>
            <ac:picMk id="4" creationId="{9CED312E-2170-3D61-C85A-63BA2E4060A6}"/>
          </ac:picMkLst>
        </pc:picChg>
        <pc:picChg chg="del">
          <ac:chgData name="Kapil Kumar Kathiriya" userId="72904a20-4c34-4a30-9bc4-d208796a5438" providerId="ADAL" clId="{175705E8-208C-4557-BFD2-08589520F09E}" dt="2023-07-22T13:22:15.856" v="963" actId="478"/>
          <ac:picMkLst>
            <pc:docMk/>
            <pc:sldMk cId="1428083623" sldId="315"/>
            <ac:picMk id="5" creationId="{CD15AF78-488C-40A7-2191-08B385D9CDB9}"/>
          </ac:picMkLst>
        </pc:picChg>
      </pc:sldChg>
    </pc:docChg>
  </pc:docChgLst>
  <pc:docChgLst>
    <pc:chgData name="Kapil Kumar Kathiriya" userId="72904a20-4c34-4a30-9bc4-d208796a5438" providerId="ADAL" clId="{747AC1B5-3B61-4319-8AC2-9146606D0ABF}"/>
    <pc:docChg chg="undo custSel addSld delSld modSld sldOrd">
      <pc:chgData name="Kapil Kumar Kathiriya" userId="72904a20-4c34-4a30-9bc4-d208796a5438" providerId="ADAL" clId="{747AC1B5-3B61-4319-8AC2-9146606D0ABF}" dt="2023-06-09T07:47:39.021" v="6045"/>
      <pc:docMkLst>
        <pc:docMk/>
      </pc:docMkLst>
      <pc:sldChg chg="modSp mod">
        <pc:chgData name="Kapil Kumar Kathiriya" userId="72904a20-4c34-4a30-9bc4-d208796a5438" providerId="ADAL" clId="{747AC1B5-3B61-4319-8AC2-9146606D0ABF}" dt="2023-06-01T04:47:03.367" v="3048" actId="20577"/>
        <pc:sldMkLst>
          <pc:docMk/>
          <pc:sldMk cId="537041003" sldId="271"/>
        </pc:sldMkLst>
        <pc:spChg chg="mod">
          <ac:chgData name="Kapil Kumar Kathiriya" userId="72904a20-4c34-4a30-9bc4-d208796a5438" providerId="ADAL" clId="{747AC1B5-3B61-4319-8AC2-9146606D0ABF}" dt="2023-06-01T04:47:03.367" v="3048" actId="20577"/>
          <ac:spMkLst>
            <pc:docMk/>
            <pc:sldMk cId="537041003" sldId="271"/>
            <ac:spMk id="29" creationId="{09EFF906-7CE4-50D2-803A-A92CEF7D9498}"/>
          </ac:spMkLst>
        </pc:spChg>
      </pc:sldChg>
      <pc:sldChg chg="addSp delSp modSp add mod">
        <pc:chgData name="Kapil Kumar Kathiriya" userId="72904a20-4c34-4a30-9bc4-d208796a5438" providerId="ADAL" clId="{747AC1B5-3B61-4319-8AC2-9146606D0ABF}" dt="2023-05-29T13:48:17.917" v="228" actId="20577"/>
        <pc:sldMkLst>
          <pc:docMk/>
          <pc:sldMk cId="1415930092" sldId="285"/>
        </pc:sldMkLst>
        <pc:spChg chg="add del mod">
          <ac:chgData name="Kapil Kumar Kathiriya" userId="72904a20-4c34-4a30-9bc4-d208796a5438" providerId="ADAL" clId="{747AC1B5-3B61-4319-8AC2-9146606D0ABF}" dt="2023-05-29T13:48:17.917" v="228" actId="20577"/>
          <ac:spMkLst>
            <pc:docMk/>
            <pc:sldMk cId="1415930092" sldId="285"/>
            <ac:spMk id="4" creationId="{450C3212-CC99-A0EC-BD17-0FBBE28E809D}"/>
          </ac:spMkLst>
        </pc:spChg>
        <pc:picChg chg="del">
          <ac:chgData name="Kapil Kumar Kathiriya" userId="72904a20-4c34-4a30-9bc4-d208796a5438" providerId="ADAL" clId="{747AC1B5-3B61-4319-8AC2-9146606D0ABF}" dt="2023-05-29T12:51:41.040" v="11" actId="478"/>
          <ac:picMkLst>
            <pc:docMk/>
            <pc:sldMk cId="1415930092" sldId="285"/>
            <ac:picMk id="3" creationId="{8AD0FEC8-4728-057D-DF52-8431A85A41FE}"/>
          </ac:picMkLst>
        </pc:picChg>
      </pc:sldChg>
      <pc:sldChg chg="new del">
        <pc:chgData name="Kapil Kumar Kathiriya" userId="72904a20-4c34-4a30-9bc4-d208796a5438" providerId="ADAL" clId="{747AC1B5-3B61-4319-8AC2-9146606D0ABF}" dt="2023-05-29T12:49:13.412" v="1" actId="47"/>
        <pc:sldMkLst>
          <pc:docMk/>
          <pc:sldMk cId="2206608998" sldId="285"/>
        </pc:sldMkLst>
      </pc:sldChg>
      <pc:sldChg chg="addSp delSp modSp add del mod">
        <pc:chgData name="Kapil Kumar Kathiriya" userId="72904a20-4c34-4a30-9bc4-d208796a5438" providerId="ADAL" clId="{747AC1B5-3B61-4319-8AC2-9146606D0ABF}" dt="2023-05-29T12:51:34.201" v="9" actId="47"/>
        <pc:sldMkLst>
          <pc:docMk/>
          <pc:sldMk cId="3096758304" sldId="285"/>
        </pc:sldMkLst>
        <pc:spChg chg="del mod">
          <ac:chgData name="Kapil Kumar Kathiriya" userId="72904a20-4c34-4a30-9bc4-d208796a5438" providerId="ADAL" clId="{747AC1B5-3B61-4319-8AC2-9146606D0ABF}" dt="2023-05-29T12:51:13.227" v="6"/>
          <ac:spMkLst>
            <pc:docMk/>
            <pc:sldMk cId="3096758304" sldId="285"/>
            <ac:spMk id="4" creationId="{450C3212-CC99-A0EC-BD17-0FBBE28E809D}"/>
          </ac:spMkLst>
        </pc:spChg>
        <pc:spChg chg="add del">
          <ac:chgData name="Kapil Kumar Kathiriya" userId="72904a20-4c34-4a30-9bc4-d208796a5438" providerId="ADAL" clId="{747AC1B5-3B61-4319-8AC2-9146606D0ABF}" dt="2023-05-29T12:51:30.790" v="8" actId="478"/>
          <ac:spMkLst>
            <pc:docMk/>
            <pc:sldMk cId="3096758304" sldId="285"/>
            <ac:spMk id="5" creationId="{3269F5AE-AB40-D6D4-43CF-8E8127247777}"/>
          </ac:spMkLst>
        </pc:spChg>
        <pc:picChg chg="del">
          <ac:chgData name="Kapil Kumar Kathiriya" userId="72904a20-4c34-4a30-9bc4-d208796a5438" providerId="ADAL" clId="{747AC1B5-3B61-4319-8AC2-9146606D0ABF}" dt="2023-05-29T12:51:13.218" v="4" actId="478"/>
          <ac:picMkLst>
            <pc:docMk/>
            <pc:sldMk cId="3096758304" sldId="285"/>
            <ac:picMk id="3" creationId="{8AD0FEC8-4728-057D-DF52-8431A85A41FE}"/>
          </ac:picMkLst>
        </pc:picChg>
      </pc:sldChg>
      <pc:sldChg chg="addSp modSp add mod">
        <pc:chgData name="Kapil Kumar Kathiriya" userId="72904a20-4c34-4a30-9bc4-d208796a5438" providerId="ADAL" clId="{747AC1B5-3B61-4319-8AC2-9146606D0ABF}" dt="2023-05-29T13:55:14.980" v="398" actId="207"/>
        <pc:sldMkLst>
          <pc:docMk/>
          <pc:sldMk cId="116737358" sldId="286"/>
        </pc:sldMkLst>
        <pc:spChg chg="mod">
          <ac:chgData name="Kapil Kumar Kathiriya" userId="72904a20-4c34-4a30-9bc4-d208796a5438" providerId="ADAL" clId="{747AC1B5-3B61-4319-8AC2-9146606D0ABF}" dt="2023-05-29T13:55:14.980" v="398" actId="207"/>
          <ac:spMkLst>
            <pc:docMk/>
            <pc:sldMk cId="116737358" sldId="286"/>
            <ac:spMk id="4" creationId="{450C3212-CC99-A0EC-BD17-0FBBE28E809D}"/>
          </ac:spMkLst>
        </pc:spChg>
        <pc:picChg chg="add mod">
          <ac:chgData name="Kapil Kumar Kathiriya" userId="72904a20-4c34-4a30-9bc4-d208796a5438" providerId="ADAL" clId="{747AC1B5-3B61-4319-8AC2-9146606D0ABF}" dt="2023-05-29T13:50:55.652" v="248" actId="1076"/>
          <ac:picMkLst>
            <pc:docMk/>
            <pc:sldMk cId="116737358" sldId="286"/>
            <ac:picMk id="3" creationId="{6745A7D9-1ADA-817A-0694-2BA4160942F7}"/>
          </ac:picMkLst>
        </pc:picChg>
      </pc:sldChg>
      <pc:sldChg chg="delSp modSp add mod">
        <pc:chgData name="Kapil Kumar Kathiriya" userId="72904a20-4c34-4a30-9bc4-d208796a5438" providerId="ADAL" clId="{747AC1B5-3B61-4319-8AC2-9146606D0ABF}" dt="2023-05-29T14:18:34.285" v="457" actId="1076"/>
        <pc:sldMkLst>
          <pc:docMk/>
          <pc:sldMk cId="2759617680" sldId="287"/>
        </pc:sldMkLst>
        <pc:spChg chg="mod">
          <ac:chgData name="Kapil Kumar Kathiriya" userId="72904a20-4c34-4a30-9bc4-d208796a5438" providerId="ADAL" clId="{747AC1B5-3B61-4319-8AC2-9146606D0ABF}" dt="2023-05-29T14:18:34.285" v="457" actId="1076"/>
          <ac:spMkLst>
            <pc:docMk/>
            <pc:sldMk cId="2759617680" sldId="287"/>
            <ac:spMk id="4" creationId="{450C3212-CC99-A0EC-BD17-0FBBE28E809D}"/>
          </ac:spMkLst>
        </pc:spChg>
        <pc:picChg chg="del">
          <ac:chgData name="Kapil Kumar Kathiriya" userId="72904a20-4c34-4a30-9bc4-d208796a5438" providerId="ADAL" clId="{747AC1B5-3B61-4319-8AC2-9146606D0ABF}" dt="2023-05-29T13:57:43.690" v="403" actId="478"/>
          <ac:picMkLst>
            <pc:docMk/>
            <pc:sldMk cId="2759617680" sldId="287"/>
            <ac:picMk id="3" creationId="{6745A7D9-1ADA-817A-0694-2BA4160942F7}"/>
          </ac:picMkLst>
        </pc:picChg>
      </pc:sldChg>
      <pc:sldChg chg="addSp modSp add mod">
        <pc:chgData name="Kapil Kumar Kathiriya" userId="72904a20-4c34-4a30-9bc4-d208796a5438" providerId="ADAL" clId="{747AC1B5-3B61-4319-8AC2-9146606D0ABF}" dt="2023-05-29T14:35:32.300" v="479" actId="207"/>
        <pc:sldMkLst>
          <pc:docMk/>
          <pc:sldMk cId="1465799054" sldId="288"/>
        </pc:sldMkLst>
        <pc:spChg chg="add mod">
          <ac:chgData name="Kapil Kumar Kathiriya" userId="72904a20-4c34-4a30-9bc4-d208796a5438" providerId="ADAL" clId="{747AC1B5-3B61-4319-8AC2-9146606D0ABF}" dt="2023-05-29T14:35:32.300" v="479" actId="207"/>
          <ac:spMkLst>
            <pc:docMk/>
            <pc:sldMk cId="1465799054" sldId="288"/>
            <ac:spMk id="3" creationId="{8035DDB5-3970-A27E-8B02-EFC7DB359D6F}"/>
          </ac:spMkLst>
        </pc:spChg>
        <pc:spChg chg="mod">
          <ac:chgData name="Kapil Kumar Kathiriya" userId="72904a20-4c34-4a30-9bc4-d208796a5438" providerId="ADAL" clId="{747AC1B5-3B61-4319-8AC2-9146606D0ABF}" dt="2023-05-29T14:35:28.995" v="478" actId="207"/>
          <ac:spMkLst>
            <pc:docMk/>
            <pc:sldMk cId="1465799054" sldId="288"/>
            <ac:spMk id="4" creationId="{450C3212-CC99-A0EC-BD17-0FBBE28E809D}"/>
          </ac:spMkLst>
        </pc:spChg>
        <pc:picChg chg="add mod">
          <ac:chgData name="Kapil Kumar Kathiriya" userId="72904a20-4c34-4a30-9bc4-d208796a5438" providerId="ADAL" clId="{747AC1B5-3B61-4319-8AC2-9146606D0ABF}" dt="2023-05-29T14:20:12.869" v="470" actId="1440"/>
          <ac:picMkLst>
            <pc:docMk/>
            <pc:sldMk cId="1465799054" sldId="288"/>
            <ac:picMk id="6" creationId="{93CB1391-ECB6-F94A-1CD9-DE9D26FF8BF5}"/>
          </ac:picMkLst>
        </pc:picChg>
      </pc:sldChg>
      <pc:sldChg chg="new del">
        <pc:chgData name="Kapil Kumar Kathiriya" userId="72904a20-4c34-4a30-9bc4-d208796a5438" providerId="ADAL" clId="{747AC1B5-3B61-4319-8AC2-9146606D0ABF}" dt="2023-05-30T06:22:25.620" v="481" actId="680"/>
        <pc:sldMkLst>
          <pc:docMk/>
          <pc:sldMk cId="598722111" sldId="289"/>
        </pc:sldMkLst>
      </pc:sldChg>
      <pc:sldChg chg="delSp modSp add mod">
        <pc:chgData name="Kapil Kumar Kathiriya" userId="72904a20-4c34-4a30-9bc4-d208796a5438" providerId="ADAL" clId="{747AC1B5-3B61-4319-8AC2-9146606D0ABF}" dt="2023-05-30T06:26:19.388" v="654" actId="20577"/>
        <pc:sldMkLst>
          <pc:docMk/>
          <pc:sldMk cId="626710349" sldId="289"/>
        </pc:sldMkLst>
        <pc:spChg chg="del">
          <ac:chgData name="Kapil Kumar Kathiriya" userId="72904a20-4c34-4a30-9bc4-d208796a5438" providerId="ADAL" clId="{747AC1B5-3B61-4319-8AC2-9146606D0ABF}" dt="2023-05-30T06:22:37.800" v="484" actId="478"/>
          <ac:spMkLst>
            <pc:docMk/>
            <pc:sldMk cId="626710349" sldId="289"/>
            <ac:spMk id="3" creationId="{8035DDB5-3970-A27E-8B02-EFC7DB359D6F}"/>
          </ac:spMkLst>
        </pc:spChg>
        <pc:spChg chg="mod">
          <ac:chgData name="Kapil Kumar Kathiriya" userId="72904a20-4c34-4a30-9bc4-d208796a5438" providerId="ADAL" clId="{747AC1B5-3B61-4319-8AC2-9146606D0ABF}" dt="2023-05-30T06:26:19.388" v="654" actId="20577"/>
          <ac:spMkLst>
            <pc:docMk/>
            <pc:sldMk cId="626710349" sldId="289"/>
            <ac:spMk id="4" creationId="{450C3212-CC99-A0EC-BD17-0FBBE28E809D}"/>
          </ac:spMkLst>
        </pc:spChg>
        <pc:picChg chg="del">
          <ac:chgData name="Kapil Kumar Kathiriya" userId="72904a20-4c34-4a30-9bc4-d208796a5438" providerId="ADAL" clId="{747AC1B5-3B61-4319-8AC2-9146606D0ABF}" dt="2023-05-30T06:22:33.455" v="483" actId="478"/>
          <ac:picMkLst>
            <pc:docMk/>
            <pc:sldMk cId="626710349" sldId="289"/>
            <ac:picMk id="6" creationId="{93CB1391-ECB6-F94A-1CD9-DE9D26FF8BF5}"/>
          </ac:picMkLst>
        </pc:picChg>
      </pc:sldChg>
      <pc:sldChg chg="addSp delSp modSp add mod">
        <pc:chgData name="Kapil Kumar Kathiriya" userId="72904a20-4c34-4a30-9bc4-d208796a5438" providerId="ADAL" clId="{747AC1B5-3B61-4319-8AC2-9146606D0ABF}" dt="2023-05-30T14:14:03.732" v="1056" actId="20577"/>
        <pc:sldMkLst>
          <pc:docMk/>
          <pc:sldMk cId="2311262437" sldId="290"/>
        </pc:sldMkLst>
        <pc:spChg chg="del mod">
          <ac:chgData name="Kapil Kumar Kathiriya" userId="72904a20-4c34-4a30-9bc4-d208796a5438" providerId="ADAL" clId="{747AC1B5-3B61-4319-8AC2-9146606D0ABF}" dt="2023-05-30T14:03:47.966" v="657" actId="478"/>
          <ac:spMkLst>
            <pc:docMk/>
            <pc:sldMk cId="2311262437" sldId="290"/>
            <ac:spMk id="4" creationId="{450C3212-CC99-A0EC-BD17-0FBBE28E809D}"/>
          </ac:spMkLst>
        </pc:spChg>
        <pc:spChg chg="add mod">
          <ac:chgData name="Kapil Kumar Kathiriya" userId="72904a20-4c34-4a30-9bc4-d208796a5438" providerId="ADAL" clId="{747AC1B5-3B61-4319-8AC2-9146606D0ABF}" dt="2023-05-30T14:05:50.971" v="728" actId="20577"/>
          <ac:spMkLst>
            <pc:docMk/>
            <pc:sldMk cId="2311262437" sldId="290"/>
            <ac:spMk id="7" creationId="{9A734FDB-895B-AED8-80CF-ECAAFD1EFD95}"/>
          </ac:spMkLst>
        </pc:spChg>
        <pc:spChg chg="add mod">
          <ac:chgData name="Kapil Kumar Kathiriya" userId="72904a20-4c34-4a30-9bc4-d208796a5438" providerId="ADAL" clId="{747AC1B5-3B61-4319-8AC2-9146606D0ABF}" dt="2023-05-30T14:14:03.732" v="1056" actId="20577"/>
          <ac:spMkLst>
            <pc:docMk/>
            <pc:sldMk cId="2311262437" sldId="290"/>
            <ac:spMk id="8" creationId="{3AD29526-6E1E-2AB1-CF23-63497E9DABC3}"/>
          </ac:spMkLst>
        </pc:spChg>
        <pc:spChg chg="add del mod">
          <ac:chgData name="Kapil Kumar Kathiriya" userId="72904a20-4c34-4a30-9bc4-d208796a5438" providerId="ADAL" clId="{747AC1B5-3B61-4319-8AC2-9146606D0ABF}" dt="2023-05-30T14:08:31.027" v="734"/>
          <ac:spMkLst>
            <pc:docMk/>
            <pc:sldMk cId="2311262437" sldId="290"/>
            <ac:spMk id="9" creationId="{CBF0E06F-2028-89B0-4571-D3F67EA48530}"/>
          </ac:spMkLst>
        </pc:spChg>
        <pc:picChg chg="add del mod">
          <ac:chgData name="Kapil Kumar Kathiriya" userId="72904a20-4c34-4a30-9bc4-d208796a5438" providerId="ADAL" clId="{747AC1B5-3B61-4319-8AC2-9146606D0ABF}" dt="2023-05-30T14:04:27.291" v="664" actId="478"/>
          <ac:picMkLst>
            <pc:docMk/>
            <pc:sldMk cId="2311262437" sldId="290"/>
            <ac:picMk id="3" creationId="{21558FA0-ADDE-026A-66BA-3A7A6F571FA6}"/>
          </ac:picMkLst>
        </pc:picChg>
        <pc:picChg chg="add mod">
          <ac:chgData name="Kapil Kumar Kathiriya" userId="72904a20-4c34-4a30-9bc4-d208796a5438" providerId="ADAL" clId="{747AC1B5-3B61-4319-8AC2-9146606D0ABF}" dt="2023-05-30T14:05:09.437" v="670" actId="14100"/>
          <ac:picMkLst>
            <pc:docMk/>
            <pc:sldMk cId="2311262437" sldId="290"/>
            <ac:picMk id="6" creationId="{99B930C0-8DD1-C51D-9C89-4FDD63FE49A1}"/>
          </ac:picMkLst>
        </pc:picChg>
      </pc:sldChg>
      <pc:sldChg chg="addSp modSp add mod ord">
        <pc:chgData name="Kapil Kumar Kathiriya" userId="72904a20-4c34-4a30-9bc4-d208796a5438" providerId="ADAL" clId="{747AC1B5-3B61-4319-8AC2-9146606D0ABF}" dt="2023-05-30T14:33:53.471" v="1141" actId="5793"/>
        <pc:sldMkLst>
          <pc:docMk/>
          <pc:sldMk cId="2795559810" sldId="291"/>
        </pc:sldMkLst>
        <pc:spChg chg="mod">
          <ac:chgData name="Kapil Kumar Kathiriya" userId="72904a20-4c34-4a30-9bc4-d208796a5438" providerId="ADAL" clId="{747AC1B5-3B61-4319-8AC2-9146606D0ABF}" dt="2023-05-30T14:33:53.471" v="1141" actId="5793"/>
          <ac:spMkLst>
            <pc:docMk/>
            <pc:sldMk cId="2795559810" sldId="291"/>
            <ac:spMk id="4" creationId="{450C3212-CC99-A0EC-BD17-0FBBE28E809D}"/>
          </ac:spMkLst>
        </pc:spChg>
        <pc:picChg chg="add mod">
          <ac:chgData name="Kapil Kumar Kathiriya" userId="72904a20-4c34-4a30-9bc4-d208796a5438" providerId="ADAL" clId="{747AC1B5-3B61-4319-8AC2-9146606D0ABF}" dt="2023-05-30T14:30:48.789" v="1076" actId="1440"/>
          <ac:picMkLst>
            <pc:docMk/>
            <pc:sldMk cId="2795559810" sldId="291"/>
            <ac:picMk id="3" creationId="{C183E33D-182F-DFC9-E18C-70208F1864BD}"/>
          </ac:picMkLst>
        </pc:picChg>
        <pc:picChg chg="add mod">
          <ac:chgData name="Kapil Kumar Kathiriya" userId="72904a20-4c34-4a30-9bc4-d208796a5438" providerId="ADAL" clId="{747AC1B5-3B61-4319-8AC2-9146606D0ABF}" dt="2023-05-30T14:31:18.436" v="1081" actId="1076"/>
          <ac:picMkLst>
            <pc:docMk/>
            <pc:sldMk cId="2795559810" sldId="291"/>
            <ac:picMk id="6" creationId="{10986301-7247-80EB-86FD-D5CB30A33A8C}"/>
          </ac:picMkLst>
        </pc:picChg>
      </pc:sldChg>
      <pc:sldChg chg="addSp delSp modSp add mod">
        <pc:chgData name="Kapil Kumar Kathiriya" userId="72904a20-4c34-4a30-9bc4-d208796a5438" providerId="ADAL" clId="{747AC1B5-3B61-4319-8AC2-9146606D0ABF}" dt="2023-05-30T14:40:46.703" v="1182" actId="255"/>
        <pc:sldMkLst>
          <pc:docMk/>
          <pc:sldMk cId="2117115721" sldId="292"/>
        </pc:sldMkLst>
        <pc:spChg chg="mod">
          <ac:chgData name="Kapil Kumar Kathiriya" userId="72904a20-4c34-4a30-9bc4-d208796a5438" providerId="ADAL" clId="{747AC1B5-3B61-4319-8AC2-9146606D0ABF}" dt="2023-05-30T14:39:00.794" v="1164" actId="20577"/>
          <ac:spMkLst>
            <pc:docMk/>
            <pc:sldMk cId="2117115721" sldId="292"/>
            <ac:spMk id="4" creationId="{450C3212-CC99-A0EC-BD17-0FBBE28E809D}"/>
          </ac:spMkLst>
        </pc:spChg>
        <pc:spChg chg="add mod">
          <ac:chgData name="Kapil Kumar Kathiriya" userId="72904a20-4c34-4a30-9bc4-d208796a5438" providerId="ADAL" clId="{747AC1B5-3B61-4319-8AC2-9146606D0ABF}" dt="2023-05-30T14:40:46.703" v="1182" actId="255"/>
          <ac:spMkLst>
            <pc:docMk/>
            <pc:sldMk cId="2117115721" sldId="292"/>
            <ac:spMk id="7" creationId="{65580B74-8072-C357-0295-34AE555497D4}"/>
          </ac:spMkLst>
        </pc:spChg>
        <pc:picChg chg="del">
          <ac:chgData name="Kapil Kumar Kathiriya" userId="72904a20-4c34-4a30-9bc4-d208796a5438" providerId="ADAL" clId="{747AC1B5-3B61-4319-8AC2-9146606D0ABF}" dt="2023-05-30T14:38:40.726" v="1144" actId="478"/>
          <ac:picMkLst>
            <pc:docMk/>
            <pc:sldMk cId="2117115721" sldId="292"/>
            <ac:picMk id="3" creationId="{C183E33D-182F-DFC9-E18C-70208F1864BD}"/>
          </ac:picMkLst>
        </pc:picChg>
        <pc:picChg chg="add mod">
          <ac:chgData name="Kapil Kumar Kathiriya" userId="72904a20-4c34-4a30-9bc4-d208796a5438" providerId="ADAL" clId="{747AC1B5-3B61-4319-8AC2-9146606D0ABF}" dt="2023-05-30T14:39:45.564" v="1169" actId="1440"/>
          <ac:picMkLst>
            <pc:docMk/>
            <pc:sldMk cId="2117115721" sldId="292"/>
            <ac:picMk id="5" creationId="{CA993E7A-F320-A717-7E54-F7A6191DE7A5}"/>
          </ac:picMkLst>
        </pc:picChg>
        <pc:picChg chg="del mod">
          <ac:chgData name="Kapil Kumar Kathiriya" userId="72904a20-4c34-4a30-9bc4-d208796a5438" providerId="ADAL" clId="{747AC1B5-3B61-4319-8AC2-9146606D0ABF}" dt="2023-05-30T14:38:43.085" v="1146" actId="478"/>
          <ac:picMkLst>
            <pc:docMk/>
            <pc:sldMk cId="2117115721" sldId="292"/>
            <ac:picMk id="6" creationId="{10986301-7247-80EB-86FD-D5CB30A33A8C}"/>
          </ac:picMkLst>
        </pc:picChg>
      </pc:sldChg>
      <pc:sldChg chg="addSp modSp add mod ord">
        <pc:chgData name="Kapil Kumar Kathiriya" userId="72904a20-4c34-4a30-9bc4-d208796a5438" providerId="ADAL" clId="{747AC1B5-3B61-4319-8AC2-9146606D0ABF}" dt="2023-05-30T15:03:41.546" v="1284" actId="20577"/>
        <pc:sldMkLst>
          <pc:docMk/>
          <pc:sldMk cId="660093294" sldId="293"/>
        </pc:sldMkLst>
        <pc:spChg chg="mod">
          <ac:chgData name="Kapil Kumar Kathiriya" userId="72904a20-4c34-4a30-9bc4-d208796a5438" providerId="ADAL" clId="{747AC1B5-3B61-4319-8AC2-9146606D0ABF}" dt="2023-05-30T15:01:09.265" v="1264" actId="20577"/>
          <ac:spMkLst>
            <pc:docMk/>
            <pc:sldMk cId="660093294" sldId="293"/>
            <ac:spMk id="4" creationId="{450C3212-CC99-A0EC-BD17-0FBBE28E809D}"/>
          </ac:spMkLst>
        </pc:spChg>
        <pc:spChg chg="add mod">
          <ac:chgData name="Kapil Kumar Kathiriya" userId="72904a20-4c34-4a30-9bc4-d208796a5438" providerId="ADAL" clId="{747AC1B5-3B61-4319-8AC2-9146606D0ABF}" dt="2023-05-30T15:03:41.546" v="1284" actId="20577"/>
          <ac:spMkLst>
            <pc:docMk/>
            <pc:sldMk cId="660093294" sldId="293"/>
            <ac:spMk id="5" creationId="{65DAA11C-73E3-6E1F-3BFF-08A32F34673E}"/>
          </ac:spMkLst>
        </pc:spChg>
        <pc:picChg chg="add mod">
          <ac:chgData name="Kapil Kumar Kathiriya" userId="72904a20-4c34-4a30-9bc4-d208796a5438" providerId="ADAL" clId="{747AC1B5-3B61-4319-8AC2-9146606D0ABF}" dt="2023-05-30T15:02:01.672" v="1269" actId="1440"/>
          <ac:picMkLst>
            <pc:docMk/>
            <pc:sldMk cId="660093294" sldId="293"/>
            <ac:picMk id="3" creationId="{0560375B-4917-C6CD-7D67-76EA135FF683}"/>
          </ac:picMkLst>
        </pc:picChg>
      </pc:sldChg>
      <pc:sldChg chg="addSp delSp modSp add mod">
        <pc:chgData name="Kapil Kumar Kathiriya" userId="72904a20-4c34-4a30-9bc4-d208796a5438" providerId="ADAL" clId="{747AC1B5-3B61-4319-8AC2-9146606D0ABF}" dt="2023-05-30T15:25:22.919" v="1335" actId="20577"/>
        <pc:sldMkLst>
          <pc:docMk/>
          <pc:sldMk cId="1617723863" sldId="294"/>
        </pc:sldMkLst>
        <pc:spChg chg="mod">
          <ac:chgData name="Kapil Kumar Kathiriya" userId="72904a20-4c34-4a30-9bc4-d208796a5438" providerId="ADAL" clId="{747AC1B5-3B61-4319-8AC2-9146606D0ABF}" dt="2023-05-30T15:25:22.919" v="1335" actId="20577"/>
          <ac:spMkLst>
            <pc:docMk/>
            <pc:sldMk cId="1617723863" sldId="294"/>
            <ac:spMk id="4" creationId="{450C3212-CC99-A0EC-BD17-0FBBE28E809D}"/>
          </ac:spMkLst>
        </pc:spChg>
        <pc:spChg chg="del">
          <ac:chgData name="Kapil Kumar Kathiriya" userId="72904a20-4c34-4a30-9bc4-d208796a5438" providerId="ADAL" clId="{747AC1B5-3B61-4319-8AC2-9146606D0ABF}" dt="2023-05-30T15:04:48.226" v="1287" actId="478"/>
          <ac:spMkLst>
            <pc:docMk/>
            <pc:sldMk cId="1617723863" sldId="294"/>
            <ac:spMk id="5" creationId="{65DAA11C-73E3-6E1F-3BFF-08A32F34673E}"/>
          </ac:spMkLst>
        </pc:spChg>
        <pc:picChg chg="del">
          <ac:chgData name="Kapil Kumar Kathiriya" userId="72904a20-4c34-4a30-9bc4-d208796a5438" providerId="ADAL" clId="{747AC1B5-3B61-4319-8AC2-9146606D0ABF}" dt="2023-05-30T15:04:45.492" v="1286" actId="478"/>
          <ac:picMkLst>
            <pc:docMk/>
            <pc:sldMk cId="1617723863" sldId="294"/>
            <ac:picMk id="3" creationId="{0560375B-4917-C6CD-7D67-76EA135FF683}"/>
          </ac:picMkLst>
        </pc:picChg>
        <pc:picChg chg="add mod">
          <ac:chgData name="Kapil Kumar Kathiriya" userId="72904a20-4c34-4a30-9bc4-d208796a5438" providerId="ADAL" clId="{747AC1B5-3B61-4319-8AC2-9146606D0ABF}" dt="2023-05-30T15:09:20.684" v="1320" actId="1440"/>
          <ac:picMkLst>
            <pc:docMk/>
            <pc:sldMk cId="1617723863" sldId="294"/>
            <ac:picMk id="6" creationId="{48483AC5-8EFB-EF80-3DE2-A2F19E8E5803}"/>
          </ac:picMkLst>
        </pc:picChg>
      </pc:sldChg>
      <pc:sldChg chg="addSp delSp modSp add mod">
        <pc:chgData name="Kapil Kumar Kathiriya" userId="72904a20-4c34-4a30-9bc4-d208796a5438" providerId="ADAL" clId="{747AC1B5-3B61-4319-8AC2-9146606D0ABF}" dt="2023-05-30T15:29:31.188" v="1352" actId="478"/>
        <pc:sldMkLst>
          <pc:docMk/>
          <pc:sldMk cId="3246136802" sldId="295"/>
        </pc:sldMkLst>
        <pc:spChg chg="mod">
          <ac:chgData name="Kapil Kumar Kathiriya" userId="72904a20-4c34-4a30-9bc4-d208796a5438" providerId="ADAL" clId="{747AC1B5-3B61-4319-8AC2-9146606D0ABF}" dt="2023-05-30T15:26:37.201" v="1341" actId="20577"/>
          <ac:spMkLst>
            <pc:docMk/>
            <pc:sldMk cId="3246136802" sldId="295"/>
            <ac:spMk id="4" creationId="{450C3212-CC99-A0EC-BD17-0FBBE28E809D}"/>
          </ac:spMkLst>
        </pc:spChg>
        <pc:spChg chg="add mod">
          <ac:chgData name="Kapil Kumar Kathiriya" userId="72904a20-4c34-4a30-9bc4-d208796a5438" providerId="ADAL" clId="{747AC1B5-3B61-4319-8AC2-9146606D0ABF}" dt="2023-05-30T15:29:23.455" v="1351"/>
          <ac:spMkLst>
            <pc:docMk/>
            <pc:sldMk cId="3246136802" sldId="295"/>
            <ac:spMk id="5" creationId="{E7B3CC17-7FF3-3608-6D10-ACCA38F8A2DC}"/>
          </ac:spMkLst>
        </pc:spChg>
        <pc:spChg chg="add del mod">
          <ac:chgData name="Kapil Kumar Kathiriya" userId="72904a20-4c34-4a30-9bc4-d208796a5438" providerId="ADAL" clId="{747AC1B5-3B61-4319-8AC2-9146606D0ABF}" dt="2023-05-30T15:29:31.188" v="1352" actId="478"/>
          <ac:spMkLst>
            <pc:docMk/>
            <pc:sldMk cId="3246136802" sldId="295"/>
            <ac:spMk id="7" creationId="{465D35D3-A42F-8768-61F0-5A7D953656EE}"/>
          </ac:spMkLst>
        </pc:spChg>
        <pc:picChg chg="add mod">
          <ac:chgData name="Kapil Kumar Kathiriya" userId="72904a20-4c34-4a30-9bc4-d208796a5438" providerId="ADAL" clId="{747AC1B5-3B61-4319-8AC2-9146606D0ABF}" dt="2023-05-30T15:29:03.438" v="1347" actId="1076"/>
          <ac:picMkLst>
            <pc:docMk/>
            <pc:sldMk cId="3246136802" sldId="295"/>
            <ac:picMk id="3" creationId="{1F87EA3E-4451-E1F6-75EB-27A0F424404F}"/>
          </ac:picMkLst>
        </pc:picChg>
        <pc:picChg chg="del">
          <ac:chgData name="Kapil Kumar Kathiriya" userId="72904a20-4c34-4a30-9bc4-d208796a5438" providerId="ADAL" clId="{747AC1B5-3B61-4319-8AC2-9146606D0ABF}" dt="2023-05-30T15:26:42.405" v="1342" actId="478"/>
          <ac:picMkLst>
            <pc:docMk/>
            <pc:sldMk cId="3246136802" sldId="295"/>
            <ac:picMk id="6" creationId="{48483AC5-8EFB-EF80-3DE2-A2F19E8E5803}"/>
          </ac:picMkLst>
        </pc:picChg>
      </pc:sldChg>
      <pc:sldChg chg="delSp modSp add mod">
        <pc:chgData name="Kapil Kumar Kathiriya" userId="72904a20-4c34-4a30-9bc4-d208796a5438" providerId="ADAL" clId="{747AC1B5-3B61-4319-8AC2-9146606D0ABF}" dt="2023-06-08T05:20:24.334" v="3418" actId="20577"/>
        <pc:sldMkLst>
          <pc:docMk/>
          <pc:sldMk cId="1599358085" sldId="296"/>
        </pc:sldMkLst>
        <pc:spChg chg="mod">
          <ac:chgData name="Kapil Kumar Kathiriya" userId="72904a20-4c34-4a30-9bc4-d208796a5438" providerId="ADAL" clId="{747AC1B5-3B61-4319-8AC2-9146606D0ABF}" dt="2023-06-08T05:20:24.334" v="3418" actId="20577"/>
          <ac:spMkLst>
            <pc:docMk/>
            <pc:sldMk cId="1599358085" sldId="296"/>
            <ac:spMk id="4" creationId="{450C3212-CC99-A0EC-BD17-0FBBE28E809D}"/>
          </ac:spMkLst>
        </pc:spChg>
        <pc:spChg chg="del">
          <ac:chgData name="Kapil Kumar Kathiriya" userId="72904a20-4c34-4a30-9bc4-d208796a5438" providerId="ADAL" clId="{747AC1B5-3B61-4319-8AC2-9146606D0ABF}" dt="2023-05-30T19:06:17.959" v="1356" actId="478"/>
          <ac:spMkLst>
            <pc:docMk/>
            <pc:sldMk cId="1599358085" sldId="296"/>
            <ac:spMk id="5" creationId="{E7B3CC17-7FF3-3608-6D10-ACCA38F8A2DC}"/>
          </ac:spMkLst>
        </pc:spChg>
        <pc:spChg chg="mod">
          <ac:chgData name="Kapil Kumar Kathiriya" userId="72904a20-4c34-4a30-9bc4-d208796a5438" providerId="ADAL" clId="{747AC1B5-3B61-4319-8AC2-9146606D0ABF}" dt="2023-05-30T19:05:41.212" v="1354"/>
          <ac:spMkLst>
            <pc:docMk/>
            <pc:sldMk cId="1599358085" sldId="296"/>
            <ac:spMk id="29" creationId="{09EFF906-7CE4-50D2-803A-A92CEF7D9498}"/>
          </ac:spMkLst>
        </pc:spChg>
        <pc:picChg chg="del">
          <ac:chgData name="Kapil Kumar Kathiriya" userId="72904a20-4c34-4a30-9bc4-d208796a5438" providerId="ADAL" clId="{747AC1B5-3B61-4319-8AC2-9146606D0ABF}" dt="2023-05-30T19:06:12.473" v="1355" actId="478"/>
          <ac:picMkLst>
            <pc:docMk/>
            <pc:sldMk cId="1599358085" sldId="296"/>
            <ac:picMk id="3" creationId="{1F87EA3E-4451-E1F6-75EB-27A0F424404F}"/>
          </ac:picMkLst>
        </pc:picChg>
      </pc:sldChg>
      <pc:sldChg chg="addSp delSp modSp add mod">
        <pc:chgData name="Kapil Kumar Kathiriya" userId="72904a20-4c34-4a30-9bc4-d208796a5438" providerId="ADAL" clId="{747AC1B5-3B61-4319-8AC2-9146606D0ABF}" dt="2023-06-01T03:51:23.221" v="1640" actId="20577"/>
        <pc:sldMkLst>
          <pc:docMk/>
          <pc:sldMk cId="3541279858" sldId="297"/>
        </pc:sldMkLst>
        <pc:spChg chg="mod">
          <ac:chgData name="Kapil Kumar Kathiriya" userId="72904a20-4c34-4a30-9bc4-d208796a5438" providerId="ADAL" clId="{747AC1B5-3B61-4319-8AC2-9146606D0ABF}" dt="2023-06-01T03:51:23.221" v="1640" actId="20577"/>
          <ac:spMkLst>
            <pc:docMk/>
            <pc:sldMk cId="3541279858" sldId="297"/>
            <ac:spMk id="4" creationId="{450C3212-CC99-A0EC-BD17-0FBBE28E809D}"/>
          </ac:spMkLst>
        </pc:spChg>
        <pc:spChg chg="del mod">
          <ac:chgData name="Kapil Kumar Kathiriya" userId="72904a20-4c34-4a30-9bc4-d208796a5438" providerId="ADAL" clId="{747AC1B5-3B61-4319-8AC2-9146606D0ABF}" dt="2023-05-31T07:33:10.983" v="1487" actId="478"/>
          <ac:spMkLst>
            <pc:docMk/>
            <pc:sldMk cId="3541279858" sldId="297"/>
            <ac:spMk id="5" creationId="{E7B3CC17-7FF3-3608-6D10-ACCA38F8A2DC}"/>
          </ac:spMkLst>
        </pc:spChg>
        <pc:spChg chg="mod">
          <ac:chgData name="Kapil Kumar Kathiriya" userId="72904a20-4c34-4a30-9bc4-d208796a5438" providerId="ADAL" clId="{747AC1B5-3B61-4319-8AC2-9146606D0ABF}" dt="2023-05-31T07:33:02.743" v="1484" actId="20577"/>
          <ac:spMkLst>
            <pc:docMk/>
            <pc:sldMk cId="3541279858" sldId="297"/>
            <ac:spMk id="29" creationId="{09EFF906-7CE4-50D2-803A-A92CEF7D9498}"/>
          </ac:spMkLst>
        </pc:spChg>
        <pc:picChg chg="del">
          <ac:chgData name="Kapil Kumar Kathiriya" userId="72904a20-4c34-4a30-9bc4-d208796a5438" providerId="ADAL" clId="{747AC1B5-3B61-4319-8AC2-9146606D0ABF}" dt="2023-05-31T07:33:06.696" v="1485" actId="478"/>
          <ac:picMkLst>
            <pc:docMk/>
            <pc:sldMk cId="3541279858" sldId="297"/>
            <ac:picMk id="3" creationId="{1F87EA3E-4451-E1F6-75EB-27A0F424404F}"/>
          </ac:picMkLst>
        </pc:picChg>
        <pc:picChg chg="add mod">
          <ac:chgData name="Kapil Kumar Kathiriya" userId="72904a20-4c34-4a30-9bc4-d208796a5438" providerId="ADAL" clId="{747AC1B5-3B61-4319-8AC2-9146606D0ABF}" dt="2023-06-01T03:51:05.722" v="1633" actId="1440"/>
          <ac:picMkLst>
            <pc:docMk/>
            <pc:sldMk cId="3541279858" sldId="297"/>
            <ac:picMk id="6" creationId="{C04C545D-1076-CD2B-454F-28688F8CC96B}"/>
          </ac:picMkLst>
        </pc:picChg>
      </pc:sldChg>
      <pc:sldChg chg="addSp delSp modSp add mod">
        <pc:chgData name="Kapil Kumar Kathiriya" userId="72904a20-4c34-4a30-9bc4-d208796a5438" providerId="ADAL" clId="{747AC1B5-3B61-4319-8AC2-9146606D0ABF}" dt="2023-06-01T04:01:18.254" v="2025" actId="20577"/>
        <pc:sldMkLst>
          <pc:docMk/>
          <pc:sldMk cId="4098545443" sldId="298"/>
        </pc:sldMkLst>
        <pc:spChg chg="mod">
          <ac:chgData name="Kapil Kumar Kathiriya" userId="72904a20-4c34-4a30-9bc4-d208796a5438" providerId="ADAL" clId="{747AC1B5-3B61-4319-8AC2-9146606D0ABF}" dt="2023-06-01T04:01:18.254" v="2025" actId="20577"/>
          <ac:spMkLst>
            <pc:docMk/>
            <pc:sldMk cId="4098545443" sldId="298"/>
            <ac:spMk id="4" creationId="{450C3212-CC99-A0EC-BD17-0FBBE28E809D}"/>
          </ac:spMkLst>
        </pc:spChg>
        <pc:picChg chg="add mod">
          <ac:chgData name="Kapil Kumar Kathiriya" userId="72904a20-4c34-4a30-9bc4-d208796a5438" providerId="ADAL" clId="{747AC1B5-3B61-4319-8AC2-9146606D0ABF}" dt="2023-06-01T03:58:02.186" v="1661" actId="1076"/>
          <ac:picMkLst>
            <pc:docMk/>
            <pc:sldMk cId="4098545443" sldId="298"/>
            <ac:picMk id="3" creationId="{A19E5757-A4CF-7652-6871-0848B41A442E}"/>
          </ac:picMkLst>
        </pc:picChg>
        <pc:picChg chg="del">
          <ac:chgData name="Kapil Kumar Kathiriya" userId="72904a20-4c34-4a30-9bc4-d208796a5438" providerId="ADAL" clId="{747AC1B5-3B61-4319-8AC2-9146606D0ABF}" dt="2023-06-01T03:51:30.302" v="1642" actId="478"/>
          <ac:picMkLst>
            <pc:docMk/>
            <pc:sldMk cId="4098545443" sldId="298"/>
            <ac:picMk id="6" creationId="{C04C545D-1076-CD2B-454F-28688F8CC96B}"/>
          </ac:picMkLst>
        </pc:picChg>
      </pc:sldChg>
      <pc:sldChg chg="new del">
        <pc:chgData name="Kapil Kumar Kathiriya" userId="72904a20-4c34-4a30-9bc4-d208796a5438" providerId="ADAL" clId="{747AC1B5-3B61-4319-8AC2-9146606D0ABF}" dt="2023-06-01T04:01:33.494" v="2027" actId="47"/>
        <pc:sldMkLst>
          <pc:docMk/>
          <pc:sldMk cId="2031062667" sldId="299"/>
        </pc:sldMkLst>
      </pc:sldChg>
      <pc:sldChg chg="delSp modSp add mod">
        <pc:chgData name="Kapil Kumar Kathiriya" userId="72904a20-4c34-4a30-9bc4-d208796a5438" providerId="ADAL" clId="{747AC1B5-3B61-4319-8AC2-9146606D0ABF}" dt="2023-06-01T04:22:59.558" v="2197" actId="20577"/>
        <pc:sldMkLst>
          <pc:docMk/>
          <pc:sldMk cId="2997241678" sldId="299"/>
        </pc:sldMkLst>
        <pc:spChg chg="mod">
          <ac:chgData name="Kapil Kumar Kathiriya" userId="72904a20-4c34-4a30-9bc4-d208796a5438" providerId="ADAL" clId="{747AC1B5-3B61-4319-8AC2-9146606D0ABF}" dt="2023-06-01T04:22:59.558" v="2197" actId="20577"/>
          <ac:spMkLst>
            <pc:docMk/>
            <pc:sldMk cId="2997241678" sldId="299"/>
            <ac:spMk id="4" creationId="{450C3212-CC99-A0EC-BD17-0FBBE28E809D}"/>
          </ac:spMkLst>
        </pc:spChg>
        <pc:picChg chg="del">
          <ac:chgData name="Kapil Kumar Kathiriya" userId="72904a20-4c34-4a30-9bc4-d208796a5438" providerId="ADAL" clId="{747AC1B5-3B61-4319-8AC2-9146606D0ABF}" dt="2023-06-01T04:01:40.502" v="2029" actId="478"/>
          <ac:picMkLst>
            <pc:docMk/>
            <pc:sldMk cId="2997241678" sldId="299"/>
            <ac:picMk id="3" creationId="{A19E5757-A4CF-7652-6871-0848B41A442E}"/>
          </ac:picMkLst>
        </pc:picChg>
      </pc:sldChg>
      <pc:sldChg chg="addSp modSp add mod">
        <pc:chgData name="Kapil Kumar Kathiriya" userId="72904a20-4c34-4a30-9bc4-d208796a5438" providerId="ADAL" clId="{747AC1B5-3B61-4319-8AC2-9146606D0ABF}" dt="2023-06-01T04:36:39.058" v="2635" actId="1076"/>
        <pc:sldMkLst>
          <pc:docMk/>
          <pc:sldMk cId="2872259258" sldId="300"/>
        </pc:sldMkLst>
        <pc:spChg chg="mod">
          <ac:chgData name="Kapil Kumar Kathiriya" userId="72904a20-4c34-4a30-9bc4-d208796a5438" providerId="ADAL" clId="{747AC1B5-3B61-4319-8AC2-9146606D0ABF}" dt="2023-06-01T04:36:39.058" v="2635" actId="1076"/>
          <ac:spMkLst>
            <pc:docMk/>
            <pc:sldMk cId="2872259258" sldId="300"/>
            <ac:spMk id="4" creationId="{450C3212-CC99-A0EC-BD17-0FBBE28E809D}"/>
          </ac:spMkLst>
        </pc:spChg>
        <pc:picChg chg="add mod">
          <ac:chgData name="Kapil Kumar Kathiriya" userId="72904a20-4c34-4a30-9bc4-d208796a5438" providerId="ADAL" clId="{747AC1B5-3B61-4319-8AC2-9146606D0ABF}" dt="2023-06-01T04:36:24.879" v="2630" actId="1076"/>
          <ac:picMkLst>
            <pc:docMk/>
            <pc:sldMk cId="2872259258" sldId="300"/>
            <ac:picMk id="3" creationId="{B98CFE54-0B28-6E57-4034-E5C2A6159790}"/>
          </ac:picMkLst>
        </pc:picChg>
      </pc:sldChg>
      <pc:sldChg chg="addSp delSp modSp add mod">
        <pc:chgData name="Kapil Kumar Kathiriya" userId="72904a20-4c34-4a30-9bc4-d208796a5438" providerId="ADAL" clId="{747AC1B5-3B61-4319-8AC2-9146606D0ABF}" dt="2023-06-01T04:45:02.425" v="3032" actId="20577"/>
        <pc:sldMkLst>
          <pc:docMk/>
          <pc:sldMk cId="165088215" sldId="301"/>
        </pc:sldMkLst>
        <pc:spChg chg="mod">
          <ac:chgData name="Kapil Kumar Kathiriya" userId="72904a20-4c34-4a30-9bc4-d208796a5438" providerId="ADAL" clId="{747AC1B5-3B61-4319-8AC2-9146606D0ABF}" dt="2023-06-01T04:45:02.425" v="3032" actId="20577"/>
          <ac:spMkLst>
            <pc:docMk/>
            <pc:sldMk cId="165088215" sldId="301"/>
            <ac:spMk id="4" creationId="{450C3212-CC99-A0EC-BD17-0FBBE28E809D}"/>
          </ac:spMkLst>
        </pc:spChg>
        <pc:picChg chg="del">
          <ac:chgData name="Kapil Kumar Kathiriya" userId="72904a20-4c34-4a30-9bc4-d208796a5438" providerId="ADAL" clId="{747AC1B5-3B61-4319-8AC2-9146606D0ABF}" dt="2023-06-01T04:36:56.629" v="2637" actId="478"/>
          <ac:picMkLst>
            <pc:docMk/>
            <pc:sldMk cId="165088215" sldId="301"/>
            <ac:picMk id="3" creationId="{B98CFE54-0B28-6E57-4034-E5C2A6159790}"/>
          </ac:picMkLst>
        </pc:picChg>
        <pc:picChg chg="add mod">
          <ac:chgData name="Kapil Kumar Kathiriya" userId="72904a20-4c34-4a30-9bc4-d208796a5438" providerId="ADAL" clId="{747AC1B5-3B61-4319-8AC2-9146606D0ABF}" dt="2023-06-01T04:44:10.621" v="2983" actId="1076"/>
          <ac:picMkLst>
            <pc:docMk/>
            <pc:sldMk cId="165088215" sldId="301"/>
            <ac:picMk id="5" creationId="{6BA37F02-F41A-FE4D-599C-A36B40FBC6A8}"/>
          </ac:picMkLst>
        </pc:picChg>
      </pc:sldChg>
      <pc:sldChg chg="addSp modSp add mod">
        <pc:chgData name="Kapil Kumar Kathiriya" userId="72904a20-4c34-4a30-9bc4-d208796a5438" providerId="ADAL" clId="{747AC1B5-3B61-4319-8AC2-9146606D0ABF}" dt="2023-06-01T05:11:04.442" v="3414" actId="20577"/>
        <pc:sldMkLst>
          <pc:docMk/>
          <pc:sldMk cId="1252731543" sldId="302"/>
        </pc:sldMkLst>
        <pc:spChg chg="add mod">
          <ac:chgData name="Kapil Kumar Kathiriya" userId="72904a20-4c34-4a30-9bc4-d208796a5438" providerId="ADAL" clId="{747AC1B5-3B61-4319-8AC2-9146606D0ABF}" dt="2023-06-01T05:11:04.442" v="3414" actId="20577"/>
          <ac:spMkLst>
            <pc:docMk/>
            <pc:sldMk cId="1252731543" sldId="302"/>
            <ac:spMk id="2" creationId="{D8526C51-6BE7-0E13-080F-4B5DA40735C0}"/>
          </ac:spMkLst>
        </pc:spChg>
        <pc:spChg chg="mod">
          <ac:chgData name="Kapil Kumar Kathiriya" userId="72904a20-4c34-4a30-9bc4-d208796a5438" providerId="ADAL" clId="{747AC1B5-3B61-4319-8AC2-9146606D0ABF}" dt="2023-06-01T05:04:32.700" v="3185" actId="20577"/>
          <ac:spMkLst>
            <pc:docMk/>
            <pc:sldMk cId="1252731543" sldId="302"/>
            <ac:spMk id="4" creationId="{450C3212-CC99-A0EC-BD17-0FBBE28E809D}"/>
          </ac:spMkLst>
        </pc:spChg>
      </pc:sldChg>
      <pc:sldChg chg="addSp delSp modSp add mod">
        <pc:chgData name="Kapil Kumar Kathiriya" userId="72904a20-4c34-4a30-9bc4-d208796a5438" providerId="ADAL" clId="{747AC1B5-3B61-4319-8AC2-9146606D0ABF}" dt="2023-06-08T08:00:44.512" v="3797" actId="20577"/>
        <pc:sldMkLst>
          <pc:docMk/>
          <pc:sldMk cId="285006664" sldId="303"/>
        </pc:sldMkLst>
        <pc:spChg chg="mod">
          <ac:chgData name="Kapil Kumar Kathiriya" userId="72904a20-4c34-4a30-9bc4-d208796a5438" providerId="ADAL" clId="{747AC1B5-3B61-4319-8AC2-9146606D0ABF}" dt="2023-06-08T08:00:44.512" v="3797" actId="20577"/>
          <ac:spMkLst>
            <pc:docMk/>
            <pc:sldMk cId="285006664" sldId="303"/>
            <ac:spMk id="2" creationId="{D8526C51-6BE7-0E13-080F-4B5DA40735C0}"/>
          </ac:spMkLst>
        </pc:spChg>
        <pc:spChg chg="del">
          <ac:chgData name="Kapil Kumar Kathiriya" userId="72904a20-4c34-4a30-9bc4-d208796a5438" providerId="ADAL" clId="{747AC1B5-3B61-4319-8AC2-9146606D0ABF}" dt="2023-06-08T07:26:50.759" v="3420" actId="478"/>
          <ac:spMkLst>
            <pc:docMk/>
            <pc:sldMk cId="285006664" sldId="303"/>
            <ac:spMk id="4" creationId="{450C3212-CC99-A0EC-BD17-0FBBE28E809D}"/>
          </ac:spMkLst>
        </pc:spChg>
        <pc:picChg chg="add mod">
          <ac:chgData name="Kapil Kumar Kathiriya" userId="72904a20-4c34-4a30-9bc4-d208796a5438" providerId="ADAL" clId="{747AC1B5-3B61-4319-8AC2-9146606D0ABF}" dt="2023-06-08T07:27:16.782" v="3428" actId="14100"/>
          <ac:picMkLst>
            <pc:docMk/>
            <pc:sldMk cId="285006664" sldId="303"/>
            <ac:picMk id="5" creationId="{7CF3128B-408E-836A-8C37-B186B89FAF3D}"/>
          </ac:picMkLst>
        </pc:picChg>
        <pc:picChg chg="add mod">
          <ac:chgData name="Kapil Kumar Kathiriya" userId="72904a20-4c34-4a30-9bc4-d208796a5438" providerId="ADAL" clId="{747AC1B5-3B61-4319-8AC2-9146606D0ABF}" dt="2023-06-08T07:57:53.916" v="3717" actId="1076"/>
          <ac:picMkLst>
            <pc:docMk/>
            <pc:sldMk cId="285006664" sldId="303"/>
            <ac:picMk id="7" creationId="{BBAA26B2-0881-E49E-935F-801CE8144D0F}"/>
          </ac:picMkLst>
        </pc:picChg>
      </pc:sldChg>
      <pc:sldChg chg="addSp delSp modSp add mod">
        <pc:chgData name="Kapil Kumar Kathiriya" userId="72904a20-4c34-4a30-9bc4-d208796a5438" providerId="ADAL" clId="{747AC1B5-3B61-4319-8AC2-9146606D0ABF}" dt="2023-06-08T10:04:27.038" v="4442" actId="20577"/>
        <pc:sldMkLst>
          <pc:docMk/>
          <pc:sldMk cId="896634554" sldId="304"/>
        </pc:sldMkLst>
        <pc:spChg chg="mod">
          <ac:chgData name="Kapil Kumar Kathiriya" userId="72904a20-4c34-4a30-9bc4-d208796a5438" providerId="ADAL" clId="{747AC1B5-3B61-4319-8AC2-9146606D0ABF}" dt="2023-06-08T10:04:27.038" v="4442" actId="20577"/>
          <ac:spMkLst>
            <pc:docMk/>
            <pc:sldMk cId="896634554" sldId="304"/>
            <ac:spMk id="2" creationId="{D8526C51-6BE7-0E13-080F-4B5DA40735C0}"/>
          </ac:spMkLst>
        </pc:spChg>
        <pc:picChg chg="add mod">
          <ac:chgData name="Kapil Kumar Kathiriya" userId="72904a20-4c34-4a30-9bc4-d208796a5438" providerId="ADAL" clId="{747AC1B5-3B61-4319-8AC2-9146606D0ABF}" dt="2023-06-08T09:45:09.654" v="3804" actId="1440"/>
          <ac:picMkLst>
            <pc:docMk/>
            <pc:sldMk cId="896634554" sldId="304"/>
            <ac:picMk id="4" creationId="{097CA182-8EF8-F77B-731B-41745ABEF633}"/>
          </ac:picMkLst>
        </pc:picChg>
        <pc:picChg chg="del">
          <ac:chgData name="Kapil Kumar Kathiriya" userId="72904a20-4c34-4a30-9bc4-d208796a5438" providerId="ADAL" clId="{747AC1B5-3B61-4319-8AC2-9146606D0ABF}" dt="2023-06-08T09:44:29.247" v="3799" actId="478"/>
          <ac:picMkLst>
            <pc:docMk/>
            <pc:sldMk cId="896634554" sldId="304"/>
            <ac:picMk id="5" creationId="{7CF3128B-408E-836A-8C37-B186B89FAF3D}"/>
          </ac:picMkLst>
        </pc:picChg>
        <pc:picChg chg="del">
          <ac:chgData name="Kapil Kumar Kathiriya" userId="72904a20-4c34-4a30-9bc4-d208796a5438" providerId="ADAL" clId="{747AC1B5-3B61-4319-8AC2-9146606D0ABF}" dt="2023-06-08T09:47:45.896" v="3970" actId="478"/>
          <ac:picMkLst>
            <pc:docMk/>
            <pc:sldMk cId="896634554" sldId="304"/>
            <ac:picMk id="7" creationId="{BBAA26B2-0881-E49E-935F-801CE8144D0F}"/>
          </ac:picMkLst>
        </pc:picChg>
      </pc:sldChg>
      <pc:sldChg chg="addSp delSp modSp add mod">
        <pc:chgData name="Kapil Kumar Kathiriya" userId="72904a20-4c34-4a30-9bc4-d208796a5438" providerId="ADAL" clId="{747AC1B5-3B61-4319-8AC2-9146606D0ABF}" dt="2023-06-08T10:22:41.727" v="4746" actId="20577"/>
        <pc:sldMkLst>
          <pc:docMk/>
          <pc:sldMk cId="3977008973" sldId="305"/>
        </pc:sldMkLst>
        <pc:spChg chg="mod">
          <ac:chgData name="Kapil Kumar Kathiriya" userId="72904a20-4c34-4a30-9bc4-d208796a5438" providerId="ADAL" clId="{747AC1B5-3B61-4319-8AC2-9146606D0ABF}" dt="2023-06-08T10:22:41.727" v="4746" actId="20577"/>
          <ac:spMkLst>
            <pc:docMk/>
            <pc:sldMk cId="3977008973" sldId="305"/>
            <ac:spMk id="2" creationId="{D8526C51-6BE7-0E13-080F-4B5DA40735C0}"/>
          </ac:spMkLst>
        </pc:spChg>
        <pc:picChg chg="del">
          <ac:chgData name="Kapil Kumar Kathiriya" userId="72904a20-4c34-4a30-9bc4-d208796a5438" providerId="ADAL" clId="{747AC1B5-3B61-4319-8AC2-9146606D0ABF}" dt="2023-06-08T09:58:07.206" v="4231" actId="478"/>
          <ac:picMkLst>
            <pc:docMk/>
            <pc:sldMk cId="3977008973" sldId="305"/>
            <ac:picMk id="4" creationId="{097CA182-8EF8-F77B-731B-41745ABEF633}"/>
          </ac:picMkLst>
        </pc:picChg>
        <pc:picChg chg="add mod">
          <ac:chgData name="Kapil Kumar Kathiriya" userId="72904a20-4c34-4a30-9bc4-d208796a5438" providerId="ADAL" clId="{747AC1B5-3B61-4319-8AC2-9146606D0ABF}" dt="2023-06-08T09:58:40.814" v="4238" actId="1440"/>
          <ac:picMkLst>
            <pc:docMk/>
            <pc:sldMk cId="3977008973" sldId="305"/>
            <ac:picMk id="5" creationId="{F578007C-FFF7-6CE9-617D-4E94D56008F1}"/>
          </ac:picMkLst>
        </pc:picChg>
      </pc:sldChg>
      <pc:sldChg chg="addSp delSp modSp add mod ord">
        <pc:chgData name="Kapil Kumar Kathiriya" userId="72904a20-4c34-4a30-9bc4-d208796a5438" providerId="ADAL" clId="{747AC1B5-3B61-4319-8AC2-9146606D0ABF}" dt="2023-06-09T06:33:39.563" v="5298" actId="20577"/>
        <pc:sldMkLst>
          <pc:docMk/>
          <pc:sldMk cId="2427535228" sldId="306"/>
        </pc:sldMkLst>
        <pc:spChg chg="del mod">
          <ac:chgData name="Kapil Kumar Kathiriya" userId="72904a20-4c34-4a30-9bc4-d208796a5438" providerId="ADAL" clId="{747AC1B5-3B61-4319-8AC2-9146606D0ABF}" dt="2023-06-09T06:33:23.023" v="5295"/>
          <ac:spMkLst>
            <pc:docMk/>
            <pc:sldMk cId="2427535228" sldId="306"/>
            <ac:spMk id="2" creationId="{D8526C51-6BE7-0E13-080F-4B5DA40735C0}"/>
          </ac:spMkLst>
        </pc:spChg>
        <pc:spChg chg="add mod">
          <ac:chgData name="Kapil Kumar Kathiriya" userId="72904a20-4c34-4a30-9bc4-d208796a5438" providerId="ADAL" clId="{747AC1B5-3B61-4319-8AC2-9146606D0ABF}" dt="2023-06-09T06:33:39.563" v="5298" actId="20577"/>
          <ac:spMkLst>
            <pc:docMk/>
            <pc:sldMk cId="2427535228" sldId="306"/>
            <ac:spMk id="5" creationId="{ECCD96EB-371E-B0CB-806A-BC4F28168D5E}"/>
          </ac:spMkLst>
        </pc:spChg>
        <pc:spChg chg="mod">
          <ac:chgData name="Kapil Kumar Kathiriya" userId="72904a20-4c34-4a30-9bc4-d208796a5438" providerId="ADAL" clId="{747AC1B5-3B61-4319-8AC2-9146606D0ABF}" dt="2023-06-08T10:36:34.894" v="4825" actId="1076"/>
          <ac:spMkLst>
            <pc:docMk/>
            <pc:sldMk cId="2427535228" sldId="306"/>
            <ac:spMk id="29" creationId="{09EFF906-7CE4-50D2-803A-A92CEF7D9498}"/>
          </ac:spMkLst>
        </pc:spChg>
        <pc:picChg chg="add del mod">
          <ac:chgData name="Kapil Kumar Kathiriya" userId="72904a20-4c34-4a30-9bc4-d208796a5438" providerId="ADAL" clId="{747AC1B5-3B61-4319-8AC2-9146606D0ABF}" dt="2023-06-09T06:30:44.061" v="5270" actId="478"/>
          <ac:picMkLst>
            <pc:docMk/>
            <pc:sldMk cId="2427535228" sldId="306"/>
            <ac:picMk id="4" creationId="{FDA5E9D8-A76C-F496-B4D8-F0027DAF6B05}"/>
          </ac:picMkLst>
        </pc:picChg>
        <pc:picChg chg="del">
          <ac:chgData name="Kapil Kumar Kathiriya" userId="72904a20-4c34-4a30-9bc4-d208796a5438" providerId="ADAL" clId="{747AC1B5-3B61-4319-8AC2-9146606D0ABF}" dt="2023-06-08T10:31:11.943" v="4748" actId="478"/>
          <ac:picMkLst>
            <pc:docMk/>
            <pc:sldMk cId="2427535228" sldId="306"/>
            <ac:picMk id="5" creationId="{F578007C-FFF7-6CE9-617D-4E94D56008F1}"/>
          </ac:picMkLst>
        </pc:picChg>
      </pc:sldChg>
      <pc:sldChg chg="modSp add mod">
        <pc:chgData name="Kapil Kumar Kathiriya" userId="72904a20-4c34-4a30-9bc4-d208796a5438" providerId="ADAL" clId="{747AC1B5-3B61-4319-8AC2-9146606D0ABF}" dt="2023-06-09T07:44:56.034" v="5899" actId="20577"/>
        <pc:sldMkLst>
          <pc:docMk/>
          <pc:sldMk cId="2827057199" sldId="307"/>
        </pc:sldMkLst>
        <pc:spChg chg="mod">
          <ac:chgData name="Kapil Kumar Kathiriya" userId="72904a20-4c34-4a30-9bc4-d208796a5438" providerId="ADAL" clId="{747AC1B5-3B61-4319-8AC2-9146606D0ABF}" dt="2023-06-09T07:44:07.993" v="5889" actId="313"/>
          <ac:spMkLst>
            <pc:docMk/>
            <pc:sldMk cId="2827057199" sldId="307"/>
            <ac:spMk id="2" creationId="{D8526C51-6BE7-0E13-080F-4B5DA40735C0}"/>
          </ac:spMkLst>
        </pc:spChg>
        <pc:spChg chg="mod">
          <ac:chgData name="Kapil Kumar Kathiriya" userId="72904a20-4c34-4a30-9bc4-d208796a5438" providerId="ADAL" clId="{747AC1B5-3B61-4319-8AC2-9146606D0ABF}" dt="2023-06-09T07:44:56.034" v="5899" actId="20577"/>
          <ac:spMkLst>
            <pc:docMk/>
            <pc:sldMk cId="2827057199" sldId="307"/>
            <ac:spMk id="5" creationId="{ECCD96EB-371E-B0CB-806A-BC4F28168D5E}"/>
          </ac:spMkLst>
        </pc:spChg>
        <pc:picChg chg="mod">
          <ac:chgData name="Kapil Kumar Kathiriya" userId="72904a20-4c34-4a30-9bc4-d208796a5438" providerId="ADAL" clId="{747AC1B5-3B61-4319-8AC2-9146606D0ABF}" dt="2023-06-09T06:34:03.836" v="5300" actId="1076"/>
          <ac:picMkLst>
            <pc:docMk/>
            <pc:sldMk cId="2827057199" sldId="307"/>
            <ac:picMk id="4" creationId="{FDA5E9D8-A76C-F496-B4D8-F0027DAF6B05}"/>
          </ac:picMkLst>
        </pc:picChg>
      </pc:sldChg>
      <pc:sldChg chg="delSp modSp add mod">
        <pc:chgData name="Kapil Kumar Kathiriya" userId="72904a20-4c34-4a30-9bc4-d208796a5438" providerId="ADAL" clId="{747AC1B5-3B61-4319-8AC2-9146606D0ABF}" dt="2023-06-09T07:47:39.021" v="6045"/>
        <pc:sldMkLst>
          <pc:docMk/>
          <pc:sldMk cId="271563587" sldId="308"/>
        </pc:sldMkLst>
        <pc:spChg chg="mod">
          <ac:chgData name="Kapil Kumar Kathiriya" userId="72904a20-4c34-4a30-9bc4-d208796a5438" providerId="ADAL" clId="{747AC1B5-3B61-4319-8AC2-9146606D0ABF}" dt="2023-06-09T07:47:20.947" v="6043" actId="20577"/>
          <ac:spMkLst>
            <pc:docMk/>
            <pc:sldMk cId="271563587" sldId="308"/>
            <ac:spMk id="2" creationId="{D8526C51-6BE7-0E13-080F-4B5DA40735C0}"/>
          </ac:spMkLst>
        </pc:spChg>
        <pc:spChg chg="del mod">
          <ac:chgData name="Kapil Kumar Kathiriya" userId="72904a20-4c34-4a30-9bc4-d208796a5438" providerId="ADAL" clId="{747AC1B5-3B61-4319-8AC2-9146606D0ABF}" dt="2023-06-09T07:47:39.021" v="6045"/>
          <ac:spMkLst>
            <pc:docMk/>
            <pc:sldMk cId="271563587" sldId="308"/>
            <ac:spMk id="5" creationId="{ECCD96EB-371E-B0CB-806A-BC4F28168D5E}"/>
          </ac:spMkLst>
        </pc:spChg>
        <pc:picChg chg="del">
          <ac:chgData name="Kapil Kumar Kathiriya" userId="72904a20-4c34-4a30-9bc4-d208796a5438" providerId="ADAL" clId="{747AC1B5-3B61-4319-8AC2-9146606D0ABF}" dt="2023-06-09T07:46:16.902" v="5901" actId="478"/>
          <ac:picMkLst>
            <pc:docMk/>
            <pc:sldMk cId="271563587" sldId="308"/>
            <ac:picMk id="4" creationId="{FDA5E9D8-A76C-F496-B4D8-F0027DAF6B0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7/22/2023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7/22/2023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7/22/2023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7/22/2023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7/22/2023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7/22/2023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7/22/2023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36" y="3030134"/>
            <a:ext cx="10840914" cy="126000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4800" cap="none" dirty="0"/>
              <a:t>Predict PIN using </a:t>
            </a:r>
            <a:br>
              <a:rPr lang="en-US" sz="4800" cap="none" dirty="0"/>
            </a:br>
            <a:r>
              <a:rPr lang="en-US" sz="4800" cap="none" dirty="0"/>
              <a:t>Simulated power traces</a:t>
            </a:r>
            <a:br>
              <a:rPr lang="en-US" sz="4800" cap="none" dirty="0"/>
            </a:br>
            <a:endParaRPr 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526C51-6BE7-0E13-080F-4B5DA40735C0}"/>
              </a:ext>
            </a:extLst>
          </p:cNvPr>
          <p:cNvSpPr txBox="1"/>
          <p:nvPr/>
        </p:nvSpPr>
        <p:spPr>
          <a:xfrm>
            <a:off x="88777" y="478515"/>
            <a:ext cx="12197918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GB" sz="3600" dirty="0"/>
              <a:t>Vulnerability in </a:t>
            </a:r>
            <a:r>
              <a:rPr lang="en-GB" sz="3600" dirty="0" err="1"/>
              <a:t>Trezor</a:t>
            </a:r>
            <a:r>
              <a:rPr lang="en-GB" sz="3600" dirty="0"/>
              <a:t>-One Firmware</a:t>
            </a:r>
            <a:endParaRPr lang="en-US" sz="2400" dirty="0"/>
          </a:p>
        </p:txBody>
      </p:sp>
      <p:pic>
        <p:nvPicPr>
          <p:cNvPr id="3" name="Google Shape;112;p17">
            <a:extLst>
              <a:ext uri="{FF2B5EF4-FFF2-40B4-BE49-F238E27FC236}">
                <a16:creationId xmlns:a16="http://schemas.microsoft.com/office/drawing/2014/main" id="{4A0E80A2-2DF9-AC51-1A94-DE0E18F5A0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27106" y="2249752"/>
            <a:ext cx="6887473" cy="38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C071EC9-6523-5DB2-A07F-14E5DF5EF2B5}"/>
              </a:ext>
            </a:extLst>
          </p:cNvPr>
          <p:cNvSpPr/>
          <p:nvPr/>
        </p:nvSpPr>
        <p:spPr>
          <a:xfrm>
            <a:off x="5646197" y="4598633"/>
            <a:ext cx="4128117" cy="363984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63688-5131-312A-0909-87669FD2C2C1}"/>
              </a:ext>
            </a:extLst>
          </p:cNvPr>
          <p:cNvSpPr txBox="1"/>
          <p:nvPr/>
        </p:nvSpPr>
        <p:spPr>
          <a:xfrm>
            <a:off x="479394" y="2212442"/>
            <a:ext cx="4181382" cy="389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2000" dirty="0"/>
              <a:t>As noted by [1], in the actual pin comparison function of </a:t>
            </a:r>
            <a:r>
              <a:rPr lang="en-US" sz="2000" dirty="0" err="1"/>
              <a:t>Trezor</a:t>
            </a:r>
            <a:r>
              <a:rPr lang="en-US" sz="2000" dirty="0"/>
              <a:t>-one digit are processed one after the other and the comparison with pin is done in a deterministic way.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2000" dirty="0"/>
              <a:t>So basically, our task is to perform a side-channel attack on each digit of the pin.</a:t>
            </a:r>
          </a:p>
        </p:txBody>
      </p:sp>
    </p:spTree>
    <p:extLst>
      <p:ext uri="{BB962C8B-B14F-4D97-AF65-F5344CB8AC3E}">
        <p14:creationId xmlns:p14="http://schemas.microsoft.com/office/powerpoint/2010/main" val="27156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526C51-6BE7-0E13-080F-4B5DA40735C0}"/>
              </a:ext>
            </a:extLst>
          </p:cNvPr>
          <p:cNvSpPr txBox="1"/>
          <p:nvPr/>
        </p:nvSpPr>
        <p:spPr>
          <a:xfrm>
            <a:off x="88777" y="478515"/>
            <a:ext cx="12197918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GB" sz="2400" dirty="0"/>
              <a:t>We have generated 1,50,000 traces for random </a:t>
            </a:r>
            <a:r>
              <a:rPr lang="en-GB" sz="2400" dirty="0" err="1"/>
              <a:t>input_pin</a:t>
            </a:r>
            <a:r>
              <a:rPr lang="en-GB" sz="2400" dirty="0"/>
              <a:t> and </a:t>
            </a:r>
            <a:r>
              <a:rPr lang="en-GB" sz="2400" dirty="0" err="1"/>
              <a:t>stored_pin</a:t>
            </a:r>
            <a:r>
              <a:rPr lang="en-GB" sz="2400" dirty="0"/>
              <a:t> for designing model for each digit.</a:t>
            </a:r>
            <a:endParaRPr lang="en-US" sz="2400" dirty="0"/>
          </a:p>
        </p:txBody>
      </p:sp>
      <p:pic>
        <p:nvPicPr>
          <p:cNvPr id="9" name="Picture 8" descr="A graph of different colored lines">
            <a:extLst>
              <a:ext uri="{FF2B5EF4-FFF2-40B4-BE49-F238E27FC236}">
                <a16:creationId xmlns:a16="http://schemas.microsoft.com/office/drawing/2014/main" id="{67A15FA1-06DB-E4A8-9E6A-A6E1D5189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90355"/>
            <a:ext cx="5852172" cy="4389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55EBDA-DCCF-160F-DF52-206D78692121}"/>
              </a:ext>
            </a:extLst>
          </p:cNvPr>
          <p:cNvSpPr txBox="1"/>
          <p:nvPr/>
        </p:nvSpPr>
        <p:spPr>
          <a:xfrm>
            <a:off x="266330" y="2272683"/>
            <a:ext cx="5388746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/>
              <a:t>After that, we generated 500 sample traces and take an average of that traces, which graph is presented at the side.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/>
              <a:t>Here, </a:t>
            </a:r>
            <a:r>
              <a:rPr lang="en-US" sz="2400" dirty="0" err="1"/>
              <a:t>stored_pin</a:t>
            </a:r>
            <a:r>
              <a:rPr lang="en-US" sz="2400" dirty="0"/>
              <a:t> is 2864 and </a:t>
            </a:r>
            <a:r>
              <a:rPr lang="en-US" sz="2400" dirty="0" err="1"/>
              <a:t>input_pin</a:t>
            </a:r>
            <a:r>
              <a:rPr lang="en-US" sz="2400" dirty="0"/>
              <a:t> is generated random for each trial.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617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526C51-6BE7-0E13-080F-4B5DA40735C0}"/>
              </a:ext>
            </a:extLst>
          </p:cNvPr>
          <p:cNvSpPr txBox="1"/>
          <p:nvPr/>
        </p:nvSpPr>
        <p:spPr>
          <a:xfrm>
            <a:off x="88777" y="478515"/>
            <a:ext cx="12197918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GB" sz="2400" dirty="0"/>
              <a:t>Now to check </a:t>
            </a:r>
            <a:r>
              <a:rPr lang="en-US" sz="2400" dirty="0"/>
              <a:t>the dependency between our side channel traces (the power traces) and the processed data (the values of </a:t>
            </a:r>
            <a:r>
              <a:rPr lang="en-US" sz="2400" dirty="0" err="1"/>
              <a:t>storageRom</a:t>
            </a:r>
            <a:r>
              <a:rPr lang="en-US" sz="2400" dirty="0"/>
              <a:t>-&gt;pin/pin). We chose the Normalized Inter-Class Variance.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55EBDA-DCCF-160F-DF52-206D78692121}"/>
              </a:ext>
            </a:extLst>
          </p:cNvPr>
          <p:cNvSpPr txBox="1"/>
          <p:nvPr/>
        </p:nvSpPr>
        <p:spPr>
          <a:xfrm>
            <a:off x="266330" y="2272683"/>
            <a:ext cx="5388746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/>
              <a:t>A NICV close to 0 means that our partitioning (i.e. sensitive value fi) failed to explain the variance. A NICV of 1 means that our partitioning perfectly explained the variance.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/>
              <a:t>The four NICV (one per fi) are computed on the profiling set, and the results are displayed on figure.</a:t>
            </a:r>
            <a:endParaRPr lang="en-IN" sz="2400" dirty="0"/>
          </a:p>
        </p:txBody>
      </p:sp>
      <p:pic>
        <p:nvPicPr>
          <p:cNvPr id="4" name="Picture 3" descr="A graph of numbers and colors&#10;&#10;Description automatically generated">
            <a:extLst>
              <a:ext uri="{FF2B5EF4-FFF2-40B4-BE49-F238E27FC236}">
                <a16:creationId xmlns:a16="http://schemas.microsoft.com/office/drawing/2014/main" id="{4F3341E9-7D2D-BD6A-FDE1-6FB6C425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805" y="199035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8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526C51-6BE7-0E13-080F-4B5DA40735C0}"/>
              </a:ext>
            </a:extLst>
          </p:cNvPr>
          <p:cNvSpPr txBox="1"/>
          <p:nvPr/>
        </p:nvSpPr>
        <p:spPr>
          <a:xfrm>
            <a:off x="159798" y="118260"/>
            <a:ext cx="12197918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GB" sz="3600" dirty="0"/>
              <a:t>ML Based Side Channel Attack on the device</a:t>
            </a:r>
            <a:r>
              <a:rPr lang="en-US" sz="2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55EBDA-DCCF-160F-DF52-206D78692121}"/>
              </a:ext>
            </a:extLst>
          </p:cNvPr>
          <p:cNvSpPr txBox="1"/>
          <p:nvPr/>
        </p:nvSpPr>
        <p:spPr>
          <a:xfrm>
            <a:off x="174594" y="1580225"/>
            <a:ext cx="11842812" cy="5482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Tx/>
              <a:buChar char="-"/>
            </a:pPr>
            <a:r>
              <a:rPr lang="en-US" sz="2400" dirty="0"/>
              <a:t>We have trained classifiers for each digit with SVM using a linear kernel</a:t>
            </a:r>
          </a:p>
          <a:p>
            <a:pPr marL="4318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Tx/>
              <a:buChar char="-"/>
            </a:pPr>
            <a:r>
              <a:rPr lang="en-US" sz="2400" dirty="0"/>
              <a:t>Trained with 1500 traces </a:t>
            </a:r>
          </a:p>
          <a:p>
            <a:pPr marL="4318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Tx/>
              <a:buChar char="-"/>
            </a:pPr>
            <a:r>
              <a:rPr lang="en-US" sz="2400" dirty="0"/>
              <a:t>We use the SVM models that we trained for each digit to retrieve the actual pin, for which we explored three strategies.</a:t>
            </a:r>
          </a:p>
          <a:p>
            <a:pPr marL="603250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25000"/>
              <a:buAutoNum type="arabicParenR"/>
            </a:pPr>
            <a:r>
              <a:rPr lang="en-US" sz="2400" dirty="0"/>
              <a:t>Random Pin input strategy</a:t>
            </a:r>
          </a:p>
          <a:p>
            <a:pPr marL="603250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25000"/>
              <a:buAutoNum type="arabicParenR"/>
            </a:pPr>
            <a:r>
              <a:rPr lang="en-US" sz="2400" dirty="0"/>
              <a:t>Chosen Pin input strategy</a:t>
            </a:r>
          </a:p>
          <a:p>
            <a:pPr marL="603250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25000"/>
              <a:buAutoNum type="arabicParenR"/>
            </a:pPr>
            <a:r>
              <a:rPr lang="en-US" sz="2400" dirty="0"/>
              <a:t>Iterative Pin input strategy</a:t>
            </a:r>
          </a:p>
          <a:p>
            <a:pPr marL="889000" lvl="1" indent="-285750">
              <a:lnSpc>
                <a:spcPct val="150000"/>
              </a:lnSpc>
              <a:buSzPts val="1300"/>
              <a:buFontTx/>
              <a:buChar char="-"/>
            </a:pPr>
            <a:endParaRPr lang="en-US" sz="2400" dirty="0"/>
          </a:p>
          <a:p>
            <a:pPr marL="1460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188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526C51-6BE7-0E13-080F-4B5DA40735C0}"/>
              </a:ext>
            </a:extLst>
          </p:cNvPr>
          <p:cNvSpPr txBox="1"/>
          <p:nvPr/>
        </p:nvSpPr>
        <p:spPr>
          <a:xfrm>
            <a:off x="159798" y="118260"/>
            <a:ext cx="12197918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GB" sz="3600" dirty="0"/>
              <a:t>ML Based Side Channel Attack on the device</a:t>
            </a:r>
            <a:r>
              <a:rPr lang="en-US" sz="2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55EBDA-DCCF-160F-DF52-206D78692121}"/>
              </a:ext>
            </a:extLst>
          </p:cNvPr>
          <p:cNvSpPr txBox="1"/>
          <p:nvPr/>
        </p:nvSpPr>
        <p:spPr>
          <a:xfrm>
            <a:off x="174594" y="1580225"/>
            <a:ext cx="11842812" cy="5482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Tx/>
              <a:buChar char="-"/>
            </a:pPr>
            <a:r>
              <a:rPr lang="en-US" sz="2400" dirty="0"/>
              <a:t>We have trained classifiers for each digit with SVM using a linear kernel</a:t>
            </a:r>
          </a:p>
          <a:p>
            <a:pPr marL="4318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Tx/>
              <a:buChar char="-"/>
            </a:pPr>
            <a:r>
              <a:rPr lang="en-US" sz="2400" dirty="0"/>
              <a:t>Trained with 1500 traces </a:t>
            </a:r>
          </a:p>
          <a:p>
            <a:pPr marL="4318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Tx/>
              <a:buChar char="-"/>
            </a:pPr>
            <a:r>
              <a:rPr lang="en-US" sz="2400" dirty="0"/>
              <a:t>We use the SVM models that we trained for each digit to retrieve the actual pin, for which we explored three strategies.</a:t>
            </a:r>
          </a:p>
          <a:p>
            <a:pPr marL="603250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25000"/>
              <a:buAutoNum type="arabicParenR"/>
            </a:pPr>
            <a:r>
              <a:rPr lang="en-US" sz="2400" dirty="0"/>
              <a:t>Random Pin input strategy</a:t>
            </a:r>
          </a:p>
          <a:p>
            <a:pPr marL="603250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25000"/>
              <a:buAutoNum type="arabicParenR"/>
            </a:pPr>
            <a:r>
              <a:rPr lang="en-US" sz="2400" dirty="0"/>
              <a:t>Chosen Pin input strategy</a:t>
            </a:r>
          </a:p>
          <a:p>
            <a:pPr marL="603250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25000"/>
              <a:buAutoNum type="arabicParenR"/>
            </a:pPr>
            <a:r>
              <a:rPr lang="en-US" sz="2400" dirty="0"/>
              <a:t>Iterative Pin input strategy</a:t>
            </a:r>
          </a:p>
          <a:p>
            <a:pPr marL="889000" lvl="1" indent="-285750">
              <a:lnSpc>
                <a:spcPct val="150000"/>
              </a:lnSpc>
              <a:buSzPts val="1300"/>
              <a:buFontTx/>
              <a:buChar char="-"/>
            </a:pPr>
            <a:endParaRPr lang="en-US" sz="2400" dirty="0"/>
          </a:p>
          <a:p>
            <a:pPr marL="1460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22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526C51-6BE7-0E13-080F-4B5DA40735C0}"/>
              </a:ext>
            </a:extLst>
          </p:cNvPr>
          <p:cNvSpPr txBox="1"/>
          <p:nvPr/>
        </p:nvSpPr>
        <p:spPr>
          <a:xfrm>
            <a:off x="159798" y="118260"/>
            <a:ext cx="12197918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3250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25000"/>
              <a:buAutoNum type="arabicParenR"/>
            </a:pPr>
            <a:r>
              <a:rPr lang="en-US" sz="3600" dirty="0"/>
              <a:t>Random Pin input strategy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55EBDA-DCCF-160F-DF52-206D78692121}"/>
              </a:ext>
            </a:extLst>
          </p:cNvPr>
          <p:cNvSpPr txBox="1"/>
          <p:nvPr/>
        </p:nvSpPr>
        <p:spPr>
          <a:xfrm>
            <a:off x="174593" y="1358283"/>
            <a:ext cx="8090518" cy="5482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In each trial (15) for </a:t>
            </a:r>
            <a:r>
              <a:rPr lang="en-US" sz="2400" dirty="0" err="1"/>
              <a:t>Stored_Pin</a:t>
            </a:r>
            <a:r>
              <a:rPr lang="en-US" sz="2400" dirty="0"/>
              <a:t>: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99000"/>
              <a:buAutoNum type="arabicPeriod"/>
            </a:pPr>
            <a:r>
              <a:rPr lang="en-US" sz="2400" dirty="0"/>
              <a:t>Generate random </a:t>
            </a:r>
            <a:r>
              <a:rPr lang="en-US" sz="2400" dirty="0" err="1"/>
              <a:t>input_pin</a:t>
            </a:r>
            <a:endParaRPr lang="en-US" sz="2400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9000"/>
              <a:buAutoNum type="arabicPeriod"/>
            </a:pPr>
            <a:r>
              <a:rPr lang="en-US" sz="2400" dirty="0"/>
              <a:t>Get Traces for the actual and input pin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9000"/>
              <a:buAutoNum type="arabicPeriod"/>
            </a:pPr>
            <a:r>
              <a:rPr lang="en-US" sz="2400" dirty="0"/>
              <a:t>Give these traces to the trained model to find the probability of each digit.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9000"/>
              <a:buAutoNum type="arabicPeriod"/>
            </a:pPr>
            <a:r>
              <a:rPr lang="en-US" sz="2400" dirty="0"/>
              <a:t>Store the predicted probability of each digit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9000"/>
              <a:buAutoNum type="arabicPeriod"/>
            </a:pPr>
            <a:r>
              <a:rPr lang="en-US" sz="2400" dirty="0"/>
              <a:t>Repeat 1,2,3 for 15 rounds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/>
              <a:t>Finally, Find the most probable digit at each place.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/>
              <a:t>As can be seen, we can get the correct pin in 6 tries.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80531F1A-34FE-8AC6-6CFE-F524D4086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66" y="1582445"/>
            <a:ext cx="4755472" cy="356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4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526C51-6BE7-0E13-080F-4B5DA40735C0}"/>
              </a:ext>
            </a:extLst>
          </p:cNvPr>
          <p:cNvSpPr txBox="1"/>
          <p:nvPr/>
        </p:nvSpPr>
        <p:spPr>
          <a:xfrm>
            <a:off x="159798" y="118260"/>
            <a:ext cx="12197918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25000"/>
            </a:pPr>
            <a:r>
              <a:rPr lang="en-GB" sz="3600" dirty="0"/>
              <a:t>2) Chosen Pin Strategy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55EBDA-DCCF-160F-DF52-206D78692121}"/>
              </a:ext>
            </a:extLst>
          </p:cNvPr>
          <p:cNvSpPr txBox="1"/>
          <p:nvPr/>
        </p:nvSpPr>
        <p:spPr>
          <a:xfrm>
            <a:off x="174593" y="1358283"/>
            <a:ext cx="8090518" cy="5482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Use First input pin as “5555”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/>
              <a:t>In each trial for </a:t>
            </a:r>
            <a:r>
              <a:rPr lang="en-US" sz="2400" dirty="0" err="1"/>
              <a:t>Stored_Pin</a:t>
            </a:r>
            <a:r>
              <a:rPr lang="en-US" sz="2400" dirty="0"/>
              <a:t>: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dirty="0"/>
              <a:t>Get Traces for the actual and input pin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dirty="0"/>
              <a:t>Store the predicted probability of each digit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dirty="0"/>
              <a:t>Use the most probable digits as the next</a:t>
            </a:r>
          </a:p>
          <a:p>
            <a:pPr marL="1460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 dirty="0"/>
              <a:t>	 input pin.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dirty="0"/>
              <a:t>Repeat 1,2,3 till input == stored pin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/>
              <a:t>As can be seen, we can get the actual pin within 2 tries using the chosen pin strategy</a:t>
            </a:r>
          </a:p>
        </p:txBody>
      </p:sp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CD15AF78-488C-40A7-2191-08B385D9C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698" y="536996"/>
            <a:ext cx="5273473" cy="395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1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526C51-6BE7-0E13-080F-4B5DA40735C0}"/>
              </a:ext>
            </a:extLst>
          </p:cNvPr>
          <p:cNvSpPr txBox="1"/>
          <p:nvPr/>
        </p:nvSpPr>
        <p:spPr>
          <a:xfrm>
            <a:off x="159798" y="118260"/>
            <a:ext cx="12197918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25000"/>
            </a:pPr>
            <a:r>
              <a:rPr lang="en-GB" sz="3600" dirty="0"/>
              <a:t>3) Iterative Pin Strategy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55EBDA-DCCF-160F-DF52-206D78692121}"/>
              </a:ext>
            </a:extLst>
          </p:cNvPr>
          <p:cNvSpPr txBox="1"/>
          <p:nvPr/>
        </p:nvSpPr>
        <p:spPr>
          <a:xfrm>
            <a:off x="174593" y="1358283"/>
            <a:ext cx="8090518" cy="6036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Use the First input pin as “1111”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/>
              <a:t>In each trial for Stored Pin: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dirty="0"/>
              <a:t>Get Traces for the actual and input pin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dirty="0"/>
              <a:t>For each index, check if the input pin digit is the most probable predicted digit.</a:t>
            </a: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400" dirty="0"/>
              <a:t>If Yes, keep the input pin digit the same</a:t>
            </a: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400" dirty="0"/>
              <a:t>Else increment the digit by 1.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dirty="0"/>
              <a:t>Repeat 1,2,3 till input == stored pin (for max 9 trials)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/>
              <a:t>As can be seen, we can get the actual pin within 4 tries using the iterative pin strategy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9CED312E-2170-3D61-C85A-63BA2E406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365" y="118260"/>
            <a:ext cx="4672028" cy="35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83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win32_fixed.potx" id="{BC2F7F5B-4979-4A54-84D5-4000EC3D9661}" vid="{81E89C45-4B49-4C30-91F6-68DD81BA82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3634</TotalTime>
  <Words>597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Celestial</vt:lpstr>
      <vt:lpstr>Predict PIN using  Simulated power traces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  on</dc:title>
  <dc:creator>Kapil Kumar Kathiriya</dc:creator>
  <cp:lastModifiedBy>Kapil Kumar Kathiriya</cp:lastModifiedBy>
  <cp:revision>1</cp:revision>
  <dcterms:created xsi:type="dcterms:W3CDTF">2023-05-29T05:47:05Z</dcterms:created>
  <dcterms:modified xsi:type="dcterms:W3CDTF">2023-07-22T13:24:56Z</dcterms:modified>
</cp:coreProperties>
</file>