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6"/>
  </p:notesMasterIdLst>
  <p:handoutMasterIdLst>
    <p:handoutMasterId r:id="rId37"/>
  </p:handoutMasterIdLst>
  <p:sldIdLst>
    <p:sldId id="267" r:id="rId2"/>
    <p:sldId id="279" r:id="rId3"/>
    <p:sldId id="271" r:id="rId4"/>
    <p:sldId id="277" r:id="rId5"/>
    <p:sldId id="278"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4" r:id="rId21"/>
    <p:sldId id="295" r:id="rId22"/>
    <p:sldId id="297" r:id="rId23"/>
    <p:sldId id="298" r:id="rId24"/>
    <p:sldId id="299" r:id="rId25"/>
    <p:sldId id="300" r:id="rId26"/>
    <p:sldId id="301" r:id="rId27"/>
    <p:sldId id="296" r:id="rId28"/>
    <p:sldId id="302" r:id="rId29"/>
    <p:sldId id="303" r:id="rId30"/>
    <p:sldId id="304" r:id="rId31"/>
    <p:sldId id="305" r:id="rId32"/>
    <p:sldId id="306" r:id="rId33"/>
    <p:sldId id="307" r:id="rId34"/>
    <p:sldId id="308"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3E57"/>
    <a:srgbClr val="184259"/>
    <a:srgbClr val="9C4E4E"/>
    <a:srgbClr val="700000"/>
    <a:srgbClr val="5E2001"/>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7AC1B5-3B61-4319-8AC2-9146606D0ABF}" v="13" dt="2023-06-09T06:19:48.463"/>
  </p1510:revLst>
</p1510:revInfo>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52"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pil Kumar Kathiriya" userId="72904a20-4c34-4a30-9bc4-d208796a5438" providerId="ADAL" clId="{747AC1B5-3B61-4319-8AC2-9146606D0ABF}"/>
    <pc:docChg chg="undo custSel addSld delSld modSld sldOrd">
      <pc:chgData name="Kapil Kumar Kathiriya" userId="72904a20-4c34-4a30-9bc4-d208796a5438" providerId="ADAL" clId="{747AC1B5-3B61-4319-8AC2-9146606D0ABF}" dt="2023-06-09T07:47:39.021" v="6045"/>
      <pc:docMkLst>
        <pc:docMk/>
      </pc:docMkLst>
      <pc:sldChg chg="modSp mod">
        <pc:chgData name="Kapil Kumar Kathiriya" userId="72904a20-4c34-4a30-9bc4-d208796a5438" providerId="ADAL" clId="{747AC1B5-3B61-4319-8AC2-9146606D0ABF}" dt="2023-06-01T04:47:03.367" v="3048" actId="20577"/>
        <pc:sldMkLst>
          <pc:docMk/>
          <pc:sldMk cId="537041003" sldId="271"/>
        </pc:sldMkLst>
        <pc:spChg chg="mod">
          <ac:chgData name="Kapil Kumar Kathiriya" userId="72904a20-4c34-4a30-9bc4-d208796a5438" providerId="ADAL" clId="{747AC1B5-3B61-4319-8AC2-9146606D0ABF}" dt="2023-06-01T04:47:03.367" v="3048" actId="20577"/>
          <ac:spMkLst>
            <pc:docMk/>
            <pc:sldMk cId="537041003" sldId="271"/>
            <ac:spMk id="29" creationId="{09EFF906-7CE4-50D2-803A-A92CEF7D9498}"/>
          </ac:spMkLst>
        </pc:spChg>
      </pc:sldChg>
      <pc:sldChg chg="addSp delSp modSp add mod">
        <pc:chgData name="Kapil Kumar Kathiriya" userId="72904a20-4c34-4a30-9bc4-d208796a5438" providerId="ADAL" clId="{747AC1B5-3B61-4319-8AC2-9146606D0ABF}" dt="2023-05-29T13:48:17.917" v="228" actId="20577"/>
        <pc:sldMkLst>
          <pc:docMk/>
          <pc:sldMk cId="1415930092" sldId="285"/>
        </pc:sldMkLst>
        <pc:spChg chg="add del mod">
          <ac:chgData name="Kapil Kumar Kathiriya" userId="72904a20-4c34-4a30-9bc4-d208796a5438" providerId="ADAL" clId="{747AC1B5-3B61-4319-8AC2-9146606D0ABF}" dt="2023-05-29T13:48:17.917" v="228" actId="20577"/>
          <ac:spMkLst>
            <pc:docMk/>
            <pc:sldMk cId="1415930092" sldId="285"/>
            <ac:spMk id="4" creationId="{450C3212-CC99-A0EC-BD17-0FBBE28E809D}"/>
          </ac:spMkLst>
        </pc:spChg>
        <pc:picChg chg="del">
          <ac:chgData name="Kapil Kumar Kathiriya" userId="72904a20-4c34-4a30-9bc4-d208796a5438" providerId="ADAL" clId="{747AC1B5-3B61-4319-8AC2-9146606D0ABF}" dt="2023-05-29T12:51:41.040" v="11" actId="478"/>
          <ac:picMkLst>
            <pc:docMk/>
            <pc:sldMk cId="1415930092" sldId="285"/>
            <ac:picMk id="3" creationId="{8AD0FEC8-4728-057D-DF52-8431A85A41FE}"/>
          </ac:picMkLst>
        </pc:picChg>
      </pc:sldChg>
      <pc:sldChg chg="new del">
        <pc:chgData name="Kapil Kumar Kathiriya" userId="72904a20-4c34-4a30-9bc4-d208796a5438" providerId="ADAL" clId="{747AC1B5-3B61-4319-8AC2-9146606D0ABF}" dt="2023-05-29T12:49:13.412" v="1" actId="47"/>
        <pc:sldMkLst>
          <pc:docMk/>
          <pc:sldMk cId="2206608998" sldId="285"/>
        </pc:sldMkLst>
      </pc:sldChg>
      <pc:sldChg chg="addSp delSp modSp add del mod">
        <pc:chgData name="Kapil Kumar Kathiriya" userId="72904a20-4c34-4a30-9bc4-d208796a5438" providerId="ADAL" clId="{747AC1B5-3B61-4319-8AC2-9146606D0ABF}" dt="2023-05-29T12:51:34.201" v="9" actId="47"/>
        <pc:sldMkLst>
          <pc:docMk/>
          <pc:sldMk cId="3096758304" sldId="285"/>
        </pc:sldMkLst>
        <pc:spChg chg="del mod">
          <ac:chgData name="Kapil Kumar Kathiriya" userId="72904a20-4c34-4a30-9bc4-d208796a5438" providerId="ADAL" clId="{747AC1B5-3B61-4319-8AC2-9146606D0ABF}" dt="2023-05-29T12:51:13.227" v="6"/>
          <ac:spMkLst>
            <pc:docMk/>
            <pc:sldMk cId="3096758304" sldId="285"/>
            <ac:spMk id="4" creationId="{450C3212-CC99-A0EC-BD17-0FBBE28E809D}"/>
          </ac:spMkLst>
        </pc:spChg>
        <pc:spChg chg="add del">
          <ac:chgData name="Kapil Kumar Kathiriya" userId="72904a20-4c34-4a30-9bc4-d208796a5438" providerId="ADAL" clId="{747AC1B5-3B61-4319-8AC2-9146606D0ABF}" dt="2023-05-29T12:51:30.790" v="8" actId="478"/>
          <ac:spMkLst>
            <pc:docMk/>
            <pc:sldMk cId="3096758304" sldId="285"/>
            <ac:spMk id="5" creationId="{3269F5AE-AB40-D6D4-43CF-8E8127247777}"/>
          </ac:spMkLst>
        </pc:spChg>
        <pc:picChg chg="del">
          <ac:chgData name="Kapil Kumar Kathiriya" userId="72904a20-4c34-4a30-9bc4-d208796a5438" providerId="ADAL" clId="{747AC1B5-3B61-4319-8AC2-9146606D0ABF}" dt="2023-05-29T12:51:13.218" v="4" actId="478"/>
          <ac:picMkLst>
            <pc:docMk/>
            <pc:sldMk cId="3096758304" sldId="285"/>
            <ac:picMk id="3" creationId="{8AD0FEC8-4728-057D-DF52-8431A85A41FE}"/>
          </ac:picMkLst>
        </pc:picChg>
      </pc:sldChg>
      <pc:sldChg chg="addSp modSp add mod">
        <pc:chgData name="Kapil Kumar Kathiriya" userId="72904a20-4c34-4a30-9bc4-d208796a5438" providerId="ADAL" clId="{747AC1B5-3B61-4319-8AC2-9146606D0ABF}" dt="2023-05-29T13:55:14.980" v="398" actId="207"/>
        <pc:sldMkLst>
          <pc:docMk/>
          <pc:sldMk cId="116737358" sldId="286"/>
        </pc:sldMkLst>
        <pc:spChg chg="mod">
          <ac:chgData name="Kapil Kumar Kathiriya" userId="72904a20-4c34-4a30-9bc4-d208796a5438" providerId="ADAL" clId="{747AC1B5-3B61-4319-8AC2-9146606D0ABF}" dt="2023-05-29T13:55:14.980" v="398" actId="207"/>
          <ac:spMkLst>
            <pc:docMk/>
            <pc:sldMk cId="116737358" sldId="286"/>
            <ac:spMk id="4" creationId="{450C3212-CC99-A0EC-BD17-0FBBE28E809D}"/>
          </ac:spMkLst>
        </pc:spChg>
        <pc:picChg chg="add mod">
          <ac:chgData name="Kapil Kumar Kathiriya" userId="72904a20-4c34-4a30-9bc4-d208796a5438" providerId="ADAL" clId="{747AC1B5-3B61-4319-8AC2-9146606D0ABF}" dt="2023-05-29T13:50:55.652" v="248" actId="1076"/>
          <ac:picMkLst>
            <pc:docMk/>
            <pc:sldMk cId="116737358" sldId="286"/>
            <ac:picMk id="3" creationId="{6745A7D9-1ADA-817A-0694-2BA4160942F7}"/>
          </ac:picMkLst>
        </pc:picChg>
      </pc:sldChg>
      <pc:sldChg chg="delSp modSp add mod">
        <pc:chgData name="Kapil Kumar Kathiriya" userId="72904a20-4c34-4a30-9bc4-d208796a5438" providerId="ADAL" clId="{747AC1B5-3B61-4319-8AC2-9146606D0ABF}" dt="2023-05-29T14:18:34.285" v="457" actId="1076"/>
        <pc:sldMkLst>
          <pc:docMk/>
          <pc:sldMk cId="2759617680" sldId="287"/>
        </pc:sldMkLst>
        <pc:spChg chg="mod">
          <ac:chgData name="Kapil Kumar Kathiriya" userId="72904a20-4c34-4a30-9bc4-d208796a5438" providerId="ADAL" clId="{747AC1B5-3B61-4319-8AC2-9146606D0ABF}" dt="2023-05-29T14:18:34.285" v="457" actId="1076"/>
          <ac:spMkLst>
            <pc:docMk/>
            <pc:sldMk cId="2759617680" sldId="287"/>
            <ac:spMk id="4" creationId="{450C3212-CC99-A0EC-BD17-0FBBE28E809D}"/>
          </ac:spMkLst>
        </pc:spChg>
        <pc:picChg chg="del">
          <ac:chgData name="Kapil Kumar Kathiriya" userId="72904a20-4c34-4a30-9bc4-d208796a5438" providerId="ADAL" clId="{747AC1B5-3B61-4319-8AC2-9146606D0ABF}" dt="2023-05-29T13:57:43.690" v="403" actId="478"/>
          <ac:picMkLst>
            <pc:docMk/>
            <pc:sldMk cId="2759617680" sldId="287"/>
            <ac:picMk id="3" creationId="{6745A7D9-1ADA-817A-0694-2BA4160942F7}"/>
          </ac:picMkLst>
        </pc:picChg>
      </pc:sldChg>
      <pc:sldChg chg="addSp modSp add mod">
        <pc:chgData name="Kapil Kumar Kathiriya" userId="72904a20-4c34-4a30-9bc4-d208796a5438" providerId="ADAL" clId="{747AC1B5-3B61-4319-8AC2-9146606D0ABF}" dt="2023-05-29T14:35:32.300" v="479" actId="207"/>
        <pc:sldMkLst>
          <pc:docMk/>
          <pc:sldMk cId="1465799054" sldId="288"/>
        </pc:sldMkLst>
        <pc:spChg chg="add mod">
          <ac:chgData name="Kapil Kumar Kathiriya" userId="72904a20-4c34-4a30-9bc4-d208796a5438" providerId="ADAL" clId="{747AC1B5-3B61-4319-8AC2-9146606D0ABF}" dt="2023-05-29T14:35:32.300" v="479" actId="207"/>
          <ac:spMkLst>
            <pc:docMk/>
            <pc:sldMk cId="1465799054" sldId="288"/>
            <ac:spMk id="3" creationId="{8035DDB5-3970-A27E-8B02-EFC7DB359D6F}"/>
          </ac:spMkLst>
        </pc:spChg>
        <pc:spChg chg="mod">
          <ac:chgData name="Kapil Kumar Kathiriya" userId="72904a20-4c34-4a30-9bc4-d208796a5438" providerId="ADAL" clId="{747AC1B5-3B61-4319-8AC2-9146606D0ABF}" dt="2023-05-29T14:35:28.995" v="478" actId="207"/>
          <ac:spMkLst>
            <pc:docMk/>
            <pc:sldMk cId="1465799054" sldId="288"/>
            <ac:spMk id="4" creationId="{450C3212-CC99-A0EC-BD17-0FBBE28E809D}"/>
          </ac:spMkLst>
        </pc:spChg>
        <pc:picChg chg="add mod">
          <ac:chgData name="Kapil Kumar Kathiriya" userId="72904a20-4c34-4a30-9bc4-d208796a5438" providerId="ADAL" clId="{747AC1B5-3B61-4319-8AC2-9146606D0ABF}" dt="2023-05-29T14:20:12.869" v="470" actId="1440"/>
          <ac:picMkLst>
            <pc:docMk/>
            <pc:sldMk cId="1465799054" sldId="288"/>
            <ac:picMk id="6" creationId="{93CB1391-ECB6-F94A-1CD9-DE9D26FF8BF5}"/>
          </ac:picMkLst>
        </pc:picChg>
      </pc:sldChg>
      <pc:sldChg chg="new del">
        <pc:chgData name="Kapil Kumar Kathiriya" userId="72904a20-4c34-4a30-9bc4-d208796a5438" providerId="ADAL" clId="{747AC1B5-3B61-4319-8AC2-9146606D0ABF}" dt="2023-05-30T06:22:25.620" v="481" actId="680"/>
        <pc:sldMkLst>
          <pc:docMk/>
          <pc:sldMk cId="598722111" sldId="289"/>
        </pc:sldMkLst>
      </pc:sldChg>
      <pc:sldChg chg="delSp modSp add mod">
        <pc:chgData name="Kapil Kumar Kathiriya" userId="72904a20-4c34-4a30-9bc4-d208796a5438" providerId="ADAL" clId="{747AC1B5-3B61-4319-8AC2-9146606D0ABF}" dt="2023-05-30T06:26:19.388" v="654" actId="20577"/>
        <pc:sldMkLst>
          <pc:docMk/>
          <pc:sldMk cId="626710349" sldId="289"/>
        </pc:sldMkLst>
        <pc:spChg chg="del">
          <ac:chgData name="Kapil Kumar Kathiriya" userId="72904a20-4c34-4a30-9bc4-d208796a5438" providerId="ADAL" clId="{747AC1B5-3B61-4319-8AC2-9146606D0ABF}" dt="2023-05-30T06:22:37.800" v="484" actId="478"/>
          <ac:spMkLst>
            <pc:docMk/>
            <pc:sldMk cId="626710349" sldId="289"/>
            <ac:spMk id="3" creationId="{8035DDB5-3970-A27E-8B02-EFC7DB359D6F}"/>
          </ac:spMkLst>
        </pc:spChg>
        <pc:spChg chg="mod">
          <ac:chgData name="Kapil Kumar Kathiriya" userId="72904a20-4c34-4a30-9bc4-d208796a5438" providerId="ADAL" clId="{747AC1B5-3B61-4319-8AC2-9146606D0ABF}" dt="2023-05-30T06:26:19.388" v="654" actId="20577"/>
          <ac:spMkLst>
            <pc:docMk/>
            <pc:sldMk cId="626710349" sldId="289"/>
            <ac:spMk id="4" creationId="{450C3212-CC99-A0EC-BD17-0FBBE28E809D}"/>
          </ac:spMkLst>
        </pc:spChg>
        <pc:picChg chg="del">
          <ac:chgData name="Kapil Kumar Kathiriya" userId="72904a20-4c34-4a30-9bc4-d208796a5438" providerId="ADAL" clId="{747AC1B5-3B61-4319-8AC2-9146606D0ABF}" dt="2023-05-30T06:22:33.455" v="483" actId="478"/>
          <ac:picMkLst>
            <pc:docMk/>
            <pc:sldMk cId="626710349" sldId="289"/>
            <ac:picMk id="6" creationId="{93CB1391-ECB6-F94A-1CD9-DE9D26FF8BF5}"/>
          </ac:picMkLst>
        </pc:picChg>
      </pc:sldChg>
      <pc:sldChg chg="addSp delSp modSp add mod">
        <pc:chgData name="Kapil Kumar Kathiriya" userId="72904a20-4c34-4a30-9bc4-d208796a5438" providerId="ADAL" clId="{747AC1B5-3B61-4319-8AC2-9146606D0ABF}" dt="2023-05-30T14:14:03.732" v="1056" actId="20577"/>
        <pc:sldMkLst>
          <pc:docMk/>
          <pc:sldMk cId="2311262437" sldId="290"/>
        </pc:sldMkLst>
        <pc:spChg chg="del mod">
          <ac:chgData name="Kapil Kumar Kathiriya" userId="72904a20-4c34-4a30-9bc4-d208796a5438" providerId="ADAL" clId="{747AC1B5-3B61-4319-8AC2-9146606D0ABF}" dt="2023-05-30T14:03:47.966" v="657" actId="478"/>
          <ac:spMkLst>
            <pc:docMk/>
            <pc:sldMk cId="2311262437" sldId="290"/>
            <ac:spMk id="4" creationId="{450C3212-CC99-A0EC-BD17-0FBBE28E809D}"/>
          </ac:spMkLst>
        </pc:spChg>
        <pc:spChg chg="add mod">
          <ac:chgData name="Kapil Kumar Kathiriya" userId="72904a20-4c34-4a30-9bc4-d208796a5438" providerId="ADAL" clId="{747AC1B5-3B61-4319-8AC2-9146606D0ABF}" dt="2023-05-30T14:05:50.971" v="728" actId="20577"/>
          <ac:spMkLst>
            <pc:docMk/>
            <pc:sldMk cId="2311262437" sldId="290"/>
            <ac:spMk id="7" creationId="{9A734FDB-895B-AED8-80CF-ECAAFD1EFD95}"/>
          </ac:spMkLst>
        </pc:spChg>
        <pc:spChg chg="add mod">
          <ac:chgData name="Kapil Kumar Kathiriya" userId="72904a20-4c34-4a30-9bc4-d208796a5438" providerId="ADAL" clId="{747AC1B5-3B61-4319-8AC2-9146606D0ABF}" dt="2023-05-30T14:14:03.732" v="1056" actId="20577"/>
          <ac:spMkLst>
            <pc:docMk/>
            <pc:sldMk cId="2311262437" sldId="290"/>
            <ac:spMk id="8" creationId="{3AD29526-6E1E-2AB1-CF23-63497E9DABC3}"/>
          </ac:spMkLst>
        </pc:spChg>
        <pc:spChg chg="add del mod">
          <ac:chgData name="Kapil Kumar Kathiriya" userId="72904a20-4c34-4a30-9bc4-d208796a5438" providerId="ADAL" clId="{747AC1B5-3B61-4319-8AC2-9146606D0ABF}" dt="2023-05-30T14:08:31.027" v="734"/>
          <ac:spMkLst>
            <pc:docMk/>
            <pc:sldMk cId="2311262437" sldId="290"/>
            <ac:spMk id="9" creationId="{CBF0E06F-2028-89B0-4571-D3F67EA48530}"/>
          </ac:spMkLst>
        </pc:spChg>
        <pc:picChg chg="add del mod">
          <ac:chgData name="Kapil Kumar Kathiriya" userId="72904a20-4c34-4a30-9bc4-d208796a5438" providerId="ADAL" clId="{747AC1B5-3B61-4319-8AC2-9146606D0ABF}" dt="2023-05-30T14:04:27.291" v="664" actId="478"/>
          <ac:picMkLst>
            <pc:docMk/>
            <pc:sldMk cId="2311262437" sldId="290"/>
            <ac:picMk id="3" creationId="{21558FA0-ADDE-026A-66BA-3A7A6F571FA6}"/>
          </ac:picMkLst>
        </pc:picChg>
        <pc:picChg chg="add mod">
          <ac:chgData name="Kapil Kumar Kathiriya" userId="72904a20-4c34-4a30-9bc4-d208796a5438" providerId="ADAL" clId="{747AC1B5-3B61-4319-8AC2-9146606D0ABF}" dt="2023-05-30T14:05:09.437" v="670" actId="14100"/>
          <ac:picMkLst>
            <pc:docMk/>
            <pc:sldMk cId="2311262437" sldId="290"/>
            <ac:picMk id="6" creationId="{99B930C0-8DD1-C51D-9C89-4FDD63FE49A1}"/>
          </ac:picMkLst>
        </pc:picChg>
      </pc:sldChg>
      <pc:sldChg chg="addSp modSp add mod ord">
        <pc:chgData name="Kapil Kumar Kathiriya" userId="72904a20-4c34-4a30-9bc4-d208796a5438" providerId="ADAL" clId="{747AC1B5-3B61-4319-8AC2-9146606D0ABF}" dt="2023-05-30T14:33:53.471" v="1141" actId="5793"/>
        <pc:sldMkLst>
          <pc:docMk/>
          <pc:sldMk cId="2795559810" sldId="291"/>
        </pc:sldMkLst>
        <pc:spChg chg="mod">
          <ac:chgData name="Kapil Kumar Kathiriya" userId="72904a20-4c34-4a30-9bc4-d208796a5438" providerId="ADAL" clId="{747AC1B5-3B61-4319-8AC2-9146606D0ABF}" dt="2023-05-30T14:33:53.471" v="1141" actId="5793"/>
          <ac:spMkLst>
            <pc:docMk/>
            <pc:sldMk cId="2795559810" sldId="291"/>
            <ac:spMk id="4" creationId="{450C3212-CC99-A0EC-BD17-0FBBE28E809D}"/>
          </ac:spMkLst>
        </pc:spChg>
        <pc:picChg chg="add mod">
          <ac:chgData name="Kapil Kumar Kathiriya" userId="72904a20-4c34-4a30-9bc4-d208796a5438" providerId="ADAL" clId="{747AC1B5-3B61-4319-8AC2-9146606D0ABF}" dt="2023-05-30T14:30:48.789" v="1076" actId="1440"/>
          <ac:picMkLst>
            <pc:docMk/>
            <pc:sldMk cId="2795559810" sldId="291"/>
            <ac:picMk id="3" creationId="{C183E33D-182F-DFC9-E18C-70208F1864BD}"/>
          </ac:picMkLst>
        </pc:picChg>
        <pc:picChg chg="add mod">
          <ac:chgData name="Kapil Kumar Kathiriya" userId="72904a20-4c34-4a30-9bc4-d208796a5438" providerId="ADAL" clId="{747AC1B5-3B61-4319-8AC2-9146606D0ABF}" dt="2023-05-30T14:31:18.436" v="1081" actId="1076"/>
          <ac:picMkLst>
            <pc:docMk/>
            <pc:sldMk cId="2795559810" sldId="291"/>
            <ac:picMk id="6" creationId="{10986301-7247-80EB-86FD-D5CB30A33A8C}"/>
          </ac:picMkLst>
        </pc:picChg>
      </pc:sldChg>
      <pc:sldChg chg="addSp delSp modSp add mod">
        <pc:chgData name="Kapil Kumar Kathiriya" userId="72904a20-4c34-4a30-9bc4-d208796a5438" providerId="ADAL" clId="{747AC1B5-3B61-4319-8AC2-9146606D0ABF}" dt="2023-05-30T14:40:46.703" v="1182" actId="255"/>
        <pc:sldMkLst>
          <pc:docMk/>
          <pc:sldMk cId="2117115721" sldId="292"/>
        </pc:sldMkLst>
        <pc:spChg chg="mod">
          <ac:chgData name="Kapil Kumar Kathiriya" userId="72904a20-4c34-4a30-9bc4-d208796a5438" providerId="ADAL" clId="{747AC1B5-3B61-4319-8AC2-9146606D0ABF}" dt="2023-05-30T14:39:00.794" v="1164" actId="20577"/>
          <ac:spMkLst>
            <pc:docMk/>
            <pc:sldMk cId="2117115721" sldId="292"/>
            <ac:spMk id="4" creationId="{450C3212-CC99-A0EC-BD17-0FBBE28E809D}"/>
          </ac:spMkLst>
        </pc:spChg>
        <pc:spChg chg="add mod">
          <ac:chgData name="Kapil Kumar Kathiriya" userId="72904a20-4c34-4a30-9bc4-d208796a5438" providerId="ADAL" clId="{747AC1B5-3B61-4319-8AC2-9146606D0ABF}" dt="2023-05-30T14:40:46.703" v="1182" actId="255"/>
          <ac:spMkLst>
            <pc:docMk/>
            <pc:sldMk cId="2117115721" sldId="292"/>
            <ac:spMk id="7" creationId="{65580B74-8072-C357-0295-34AE555497D4}"/>
          </ac:spMkLst>
        </pc:spChg>
        <pc:picChg chg="del">
          <ac:chgData name="Kapil Kumar Kathiriya" userId="72904a20-4c34-4a30-9bc4-d208796a5438" providerId="ADAL" clId="{747AC1B5-3B61-4319-8AC2-9146606D0ABF}" dt="2023-05-30T14:38:40.726" v="1144" actId="478"/>
          <ac:picMkLst>
            <pc:docMk/>
            <pc:sldMk cId="2117115721" sldId="292"/>
            <ac:picMk id="3" creationId="{C183E33D-182F-DFC9-E18C-70208F1864BD}"/>
          </ac:picMkLst>
        </pc:picChg>
        <pc:picChg chg="add mod">
          <ac:chgData name="Kapil Kumar Kathiriya" userId="72904a20-4c34-4a30-9bc4-d208796a5438" providerId="ADAL" clId="{747AC1B5-3B61-4319-8AC2-9146606D0ABF}" dt="2023-05-30T14:39:45.564" v="1169" actId="1440"/>
          <ac:picMkLst>
            <pc:docMk/>
            <pc:sldMk cId="2117115721" sldId="292"/>
            <ac:picMk id="5" creationId="{CA993E7A-F320-A717-7E54-F7A6191DE7A5}"/>
          </ac:picMkLst>
        </pc:picChg>
        <pc:picChg chg="del mod">
          <ac:chgData name="Kapil Kumar Kathiriya" userId="72904a20-4c34-4a30-9bc4-d208796a5438" providerId="ADAL" clId="{747AC1B5-3B61-4319-8AC2-9146606D0ABF}" dt="2023-05-30T14:38:43.085" v="1146" actId="478"/>
          <ac:picMkLst>
            <pc:docMk/>
            <pc:sldMk cId="2117115721" sldId="292"/>
            <ac:picMk id="6" creationId="{10986301-7247-80EB-86FD-D5CB30A33A8C}"/>
          </ac:picMkLst>
        </pc:picChg>
      </pc:sldChg>
      <pc:sldChg chg="addSp modSp add mod ord">
        <pc:chgData name="Kapil Kumar Kathiriya" userId="72904a20-4c34-4a30-9bc4-d208796a5438" providerId="ADAL" clId="{747AC1B5-3B61-4319-8AC2-9146606D0ABF}" dt="2023-05-30T15:03:41.546" v="1284" actId="20577"/>
        <pc:sldMkLst>
          <pc:docMk/>
          <pc:sldMk cId="660093294" sldId="293"/>
        </pc:sldMkLst>
        <pc:spChg chg="mod">
          <ac:chgData name="Kapil Kumar Kathiriya" userId="72904a20-4c34-4a30-9bc4-d208796a5438" providerId="ADAL" clId="{747AC1B5-3B61-4319-8AC2-9146606D0ABF}" dt="2023-05-30T15:01:09.265" v="1264" actId="20577"/>
          <ac:spMkLst>
            <pc:docMk/>
            <pc:sldMk cId="660093294" sldId="293"/>
            <ac:spMk id="4" creationId="{450C3212-CC99-A0EC-BD17-0FBBE28E809D}"/>
          </ac:spMkLst>
        </pc:spChg>
        <pc:spChg chg="add mod">
          <ac:chgData name="Kapil Kumar Kathiriya" userId="72904a20-4c34-4a30-9bc4-d208796a5438" providerId="ADAL" clId="{747AC1B5-3B61-4319-8AC2-9146606D0ABF}" dt="2023-05-30T15:03:41.546" v="1284" actId="20577"/>
          <ac:spMkLst>
            <pc:docMk/>
            <pc:sldMk cId="660093294" sldId="293"/>
            <ac:spMk id="5" creationId="{65DAA11C-73E3-6E1F-3BFF-08A32F34673E}"/>
          </ac:spMkLst>
        </pc:spChg>
        <pc:picChg chg="add mod">
          <ac:chgData name="Kapil Kumar Kathiriya" userId="72904a20-4c34-4a30-9bc4-d208796a5438" providerId="ADAL" clId="{747AC1B5-3B61-4319-8AC2-9146606D0ABF}" dt="2023-05-30T15:02:01.672" v="1269" actId="1440"/>
          <ac:picMkLst>
            <pc:docMk/>
            <pc:sldMk cId="660093294" sldId="293"/>
            <ac:picMk id="3" creationId="{0560375B-4917-C6CD-7D67-76EA135FF683}"/>
          </ac:picMkLst>
        </pc:picChg>
      </pc:sldChg>
      <pc:sldChg chg="addSp delSp modSp add mod">
        <pc:chgData name="Kapil Kumar Kathiriya" userId="72904a20-4c34-4a30-9bc4-d208796a5438" providerId="ADAL" clId="{747AC1B5-3B61-4319-8AC2-9146606D0ABF}" dt="2023-05-30T15:25:22.919" v="1335" actId="20577"/>
        <pc:sldMkLst>
          <pc:docMk/>
          <pc:sldMk cId="1617723863" sldId="294"/>
        </pc:sldMkLst>
        <pc:spChg chg="mod">
          <ac:chgData name="Kapil Kumar Kathiriya" userId="72904a20-4c34-4a30-9bc4-d208796a5438" providerId="ADAL" clId="{747AC1B5-3B61-4319-8AC2-9146606D0ABF}" dt="2023-05-30T15:25:22.919" v="1335" actId="20577"/>
          <ac:spMkLst>
            <pc:docMk/>
            <pc:sldMk cId="1617723863" sldId="294"/>
            <ac:spMk id="4" creationId="{450C3212-CC99-A0EC-BD17-0FBBE28E809D}"/>
          </ac:spMkLst>
        </pc:spChg>
        <pc:spChg chg="del">
          <ac:chgData name="Kapil Kumar Kathiriya" userId="72904a20-4c34-4a30-9bc4-d208796a5438" providerId="ADAL" clId="{747AC1B5-3B61-4319-8AC2-9146606D0ABF}" dt="2023-05-30T15:04:48.226" v="1287" actId="478"/>
          <ac:spMkLst>
            <pc:docMk/>
            <pc:sldMk cId="1617723863" sldId="294"/>
            <ac:spMk id="5" creationId="{65DAA11C-73E3-6E1F-3BFF-08A32F34673E}"/>
          </ac:spMkLst>
        </pc:spChg>
        <pc:picChg chg="del">
          <ac:chgData name="Kapil Kumar Kathiriya" userId="72904a20-4c34-4a30-9bc4-d208796a5438" providerId="ADAL" clId="{747AC1B5-3B61-4319-8AC2-9146606D0ABF}" dt="2023-05-30T15:04:45.492" v="1286" actId="478"/>
          <ac:picMkLst>
            <pc:docMk/>
            <pc:sldMk cId="1617723863" sldId="294"/>
            <ac:picMk id="3" creationId="{0560375B-4917-C6CD-7D67-76EA135FF683}"/>
          </ac:picMkLst>
        </pc:picChg>
        <pc:picChg chg="add mod">
          <ac:chgData name="Kapil Kumar Kathiriya" userId="72904a20-4c34-4a30-9bc4-d208796a5438" providerId="ADAL" clId="{747AC1B5-3B61-4319-8AC2-9146606D0ABF}" dt="2023-05-30T15:09:20.684" v="1320" actId="1440"/>
          <ac:picMkLst>
            <pc:docMk/>
            <pc:sldMk cId="1617723863" sldId="294"/>
            <ac:picMk id="6" creationId="{48483AC5-8EFB-EF80-3DE2-A2F19E8E5803}"/>
          </ac:picMkLst>
        </pc:picChg>
      </pc:sldChg>
      <pc:sldChg chg="addSp delSp modSp add mod">
        <pc:chgData name="Kapil Kumar Kathiriya" userId="72904a20-4c34-4a30-9bc4-d208796a5438" providerId="ADAL" clId="{747AC1B5-3B61-4319-8AC2-9146606D0ABF}" dt="2023-05-30T15:29:31.188" v="1352" actId="478"/>
        <pc:sldMkLst>
          <pc:docMk/>
          <pc:sldMk cId="3246136802" sldId="295"/>
        </pc:sldMkLst>
        <pc:spChg chg="mod">
          <ac:chgData name="Kapil Kumar Kathiriya" userId="72904a20-4c34-4a30-9bc4-d208796a5438" providerId="ADAL" clId="{747AC1B5-3B61-4319-8AC2-9146606D0ABF}" dt="2023-05-30T15:26:37.201" v="1341" actId="20577"/>
          <ac:spMkLst>
            <pc:docMk/>
            <pc:sldMk cId="3246136802" sldId="295"/>
            <ac:spMk id="4" creationId="{450C3212-CC99-A0EC-BD17-0FBBE28E809D}"/>
          </ac:spMkLst>
        </pc:spChg>
        <pc:spChg chg="add mod">
          <ac:chgData name="Kapil Kumar Kathiriya" userId="72904a20-4c34-4a30-9bc4-d208796a5438" providerId="ADAL" clId="{747AC1B5-3B61-4319-8AC2-9146606D0ABF}" dt="2023-05-30T15:29:23.455" v="1351"/>
          <ac:spMkLst>
            <pc:docMk/>
            <pc:sldMk cId="3246136802" sldId="295"/>
            <ac:spMk id="5" creationId="{E7B3CC17-7FF3-3608-6D10-ACCA38F8A2DC}"/>
          </ac:spMkLst>
        </pc:spChg>
        <pc:spChg chg="add del mod">
          <ac:chgData name="Kapil Kumar Kathiriya" userId="72904a20-4c34-4a30-9bc4-d208796a5438" providerId="ADAL" clId="{747AC1B5-3B61-4319-8AC2-9146606D0ABF}" dt="2023-05-30T15:29:31.188" v="1352" actId="478"/>
          <ac:spMkLst>
            <pc:docMk/>
            <pc:sldMk cId="3246136802" sldId="295"/>
            <ac:spMk id="7" creationId="{465D35D3-A42F-8768-61F0-5A7D953656EE}"/>
          </ac:spMkLst>
        </pc:spChg>
        <pc:picChg chg="add mod">
          <ac:chgData name="Kapil Kumar Kathiriya" userId="72904a20-4c34-4a30-9bc4-d208796a5438" providerId="ADAL" clId="{747AC1B5-3B61-4319-8AC2-9146606D0ABF}" dt="2023-05-30T15:29:03.438" v="1347" actId="1076"/>
          <ac:picMkLst>
            <pc:docMk/>
            <pc:sldMk cId="3246136802" sldId="295"/>
            <ac:picMk id="3" creationId="{1F87EA3E-4451-E1F6-75EB-27A0F424404F}"/>
          </ac:picMkLst>
        </pc:picChg>
        <pc:picChg chg="del">
          <ac:chgData name="Kapil Kumar Kathiriya" userId="72904a20-4c34-4a30-9bc4-d208796a5438" providerId="ADAL" clId="{747AC1B5-3B61-4319-8AC2-9146606D0ABF}" dt="2023-05-30T15:26:42.405" v="1342" actId="478"/>
          <ac:picMkLst>
            <pc:docMk/>
            <pc:sldMk cId="3246136802" sldId="295"/>
            <ac:picMk id="6" creationId="{48483AC5-8EFB-EF80-3DE2-A2F19E8E5803}"/>
          </ac:picMkLst>
        </pc:picChg>
      </pc:sldChg>
      <pc:sldChg chg="delSp modSp add mod">
        <pc:chgData name="Kapil Kumar Kathiriya" userId="72904a20-4c34-4a30-9bc4-d208796a5438" providerId="ADAL" clId="{747AC1B5-3B61-4319-8AC2-9146606D0ABF}" dt="2023-06-08T05:20:24.334" v="3418" actId="20577"/>
        <pc:sldMkLst>
          <pc:docMk/>
          <pc:sldMk cId="1599358085" sldId="296"/>
        </pc:sldMkLst>
        <pc:spChg chg="mod">
          <ac:chgData name="Kapil Kumar Kathiriya" userId="72904a20-4c34-4a30-9bc4-d208796a5438" providerId="ADAL" clId="{747AC1B5-3B61-4319-8AC2-9146606D0ABF}" dt="2023-06-08T05:20:24.334" v="3418" actId="20577"/>
          <ac:spMkLst>
            <pc:docMk/>
            <pc:sldMk cId="1599358085" sldId="296"/>
            <ac:spMk id="4" creationId="{450C3212-CC99-A0EC-BD17-0FBBE28E809D}"/>
          </ac:spMkLst>
        </pc:spChg>
        <pc:spChg chg="del">
          <ac:chgData name="Kapil Kumar Kathiriya" userId="72904a20-4c34-4a30-9bc4-d208796a5438" providerId="ADAL" clId="{747AC1B5-3B61-4319-8AC2-9146606D0ABF}" dt="2023-05-30T19:06:17.959" v="1356" actId="478"/>
          <ac:spMkLst>
            <pc:docMk/>
            <pc:sldMk cId="1599358085" sldId="296"/>
            <ac:spMk id="5" creationId="{E7B3CC17-7FF3-3608-6D10-ACCA38F8A2DC}"/>
          </ac:spMkLst>
        </pc:spChg>
        <pc:spChg chg="mod">
          <ac:chgData name="Kapil Kumar Kathiriya" userId="72904a20-4c34-4a30-9bc4-d208796a5438" providerId="ADAL" clId="{747AC1B5-3B61-4319-8AC2-9146606D0ABF}" dt="2023-05-30T19:05:41.212" v="1354"/>
          <ac:spMkLst>
            <pc:docMk/>
            <pc:sldMk cId="1599358085" sldId="296"/>
            <ac:spMk id="29" creationId="{09EFF906-7CE4-50D2-803A-A92CEF7D9498}"/>
          </ac:spMkLst>
        </pc:spChg>
        <pc:picChg chg="del">
          <ac:chgData name="Kapil Kumar Kathiriya" userId="72904a20-4c34-4a30-9bc4-d208796a5438" providerId="ADAL" clId="{747AC1B5-3B61-4319-8AC2-9146606D0ABF}" dt="2023-05-30T19:06:12.473" v="1355" actId="478"/>
          <ac:picMkLst>
            <pc:docMk/>
            <pc:sldMk cId="1599358085" sldId="296"/>
            <ac:picMk id="3" creationId="{1F87EA3E-4451-E1F6-75EB-27A0F424404F}"/>
          </ac:picMkLst>
        </pc:picChg>
      </pc:sldChg>
      <pc:sldChg chg="addSp delSp modSp add mod">
        <pc:chgData name="Kapil Kumar Kathiriya" userId="72904a20-4c34-4a30-9bc4-d208796a5438" providerId="ADAL" clId="{747AC1B5-3B61-4319-8AC2-9146606D0ABF}" dt="2023-06-01T03:51:23.221" v="1640" actId="20577"/>
        <pc:sldMkLst>
          <pc:docMk/>
          <pc:sldMk cId="3541279858" sldId="297"/>
        </pc:sldMkLst>
        <pc:spChg chg="mod">
          <ac:chgData name="Kapil Kumar Kathiriya" userId="72904a20-4c34-4a30-9bc4-d208796a5438" providerId="ADAL" clId="{747AC1B5-3B61-4319-8AC2-9146606D0ABF}" dt="2023-06-01T03:51:23.221" v="1640" actId="20577"/>
          <ac:spMkLst>
            <pc:docMk/>
            <pc:sldMk cId="3541279858" sldId="297"/>
            <ac:spMk id="4" creationId="{450C3212-CC99-A0EC-BD17-0FBBE28E809D}"/>
          </ac:spMkLst>
        </pc:spChg>
        <pc:spChg chg="del mod">
          <ac:chgData name="Kapil Kumar Kathiriya" userId="72904a20-4c34-4a30-9bc4-d208796a5438" providerId="ADAL" clId="{747AC1B5-3B61-4319-8AC2-9146606D0ABF}" dt="2023-05-31T07:33:10.983" v="1487" actId="478"/>
          <ac:spMkLst>
            <pc:docMk/>
            <pc:sldMk cId="3541279858" sldId="297"/>
            <ac:spMk id="5" creationId="{E7B3CC17-7FF3-3608-6D10-ACCA38F8A2DC}"/>
          </ac:spMkLst>
        </pc:spChg>
        <pc:spChg chg="mod">
          <ac:chgData name="Kapil Kumar Kathiriya" userId="72904a20-4c34-4a30-9bc4-d208796a5438" providerId="ADAL" clId="{747AC1B5-3B61-4319-8AC2-9146606D0ABF}" dt="2023-05-31T07:33:02.743" v="1484" actId="20577"/>
          <ac:spMkLst>
            <pc:docMk/>
            <pc:sldMk cId="3541279858" sldId="297"/>
            <ac:spMk id="29" creationId="{09EFF906-7CE4-50D2-803A-A92CEF7D9498}"/>
          </ac:spMkLst>
        </pc:spChg>
        <pc:picChg chg="del">
          <ac:chgData name="Kapil Kumar Kathiriya" userId="72904a20-4c34-4a30-9bc4-d208796a5438" providerId="ADAL" clId="{747AC1B5-3B61-4319-8AC2-9146606D0ABF}" dt="2023-05-31T07:33:06.696" v="1485" actId="478"/>
          <ac:picMkLst>
            <pc:docMk/>
            <pc:sldMk cId="3541279858" sldId="297"/>
            <ac:picMk id="3" creationId="{1F87EA3E-4451-E1F6-75EB-27A0F424404F}"/>
          </ac:picMkLst>
        </pc:picChg>
        <pc:picChg chg="add mod">
          <ac:chgData name="Kapil Kumar Kathiriya" userId="72904a20-4c34-4a30-9bc4-d208796a5438" providerId="ADAL" clId="{747AC1B5-3B61-4319-8AC2-9146606D0ABF}" dt="2023-06-01T03:51:05.722" v="1633" actId="1440"/>
          <ac:picMkLst>
            <pc:docMk/>
            <pc:sldMk cId="3541279858" sldId="297"/>
            <ac:picMk id="6" creationId="{C04C545D-1076-CD2B-454F-28688F8CC96B}"/>
          </ac:picMkLst>
        </pc:picChg>
      </pc:sldChg>
      <pc:sldChg chg="addSp delSp modSp add mod">
        <pc:chgData name="Kapil Kumar Kathiriya" userId="72904a20-4c34-4a30-9bc4-d208796a5438" providerId="ADAL" clId="{747AC1B5-3B61-4319-8AC2-9146606D0ABF}" dt="2023-06-01T04:01:18.254" v="2025" actId="20577"/>
        <pc:sldMkLst>
          <pc:docMk/>
          <pc:sldMk cId="4098545443" sldId="298"/>
        </pc:sldMkLst>
        <pc:spChg chg="mod">
          <ac:chgData name="Kapil Kumar Kathiriya" userId="72904a20-4c34-4a30-9bc4-d208796a5438" providerId="ADAL" clId="{747AC1B5-3B61-4319-8AC2-9146606D0ABF}" dt="2023-06-01T04:01:18.254" v="2025" actId="20577"/>
          <ac:spMkLst>
            <pc:docMk/>
            <pc:sldMk cId="4098545443" sldId="298"/>
            <ac:spMk id="4" creationId="{450C3212-CC99-A0EC-BD17-0FBBE28E809D}"/>
          </ac:spMkLst>
        </pc:spChg>
        <pc:picChg chg="add mod">
          <ac:chgData name="Kapil Kumar Kathiriya" userId="72904a20-4c34-4a30-9bc4-d208796a5438" providerId="ADAL" clId="{747AC1B5-3B61-4319-8AC2-9146606D0ABF}" dt="2023-06-01T03:58:02.186" v="1661" actId="1076"/>
          <ac:picMkLst>
            <pc:docMk/>
            <pc:sldMk cId="4098545443" sldId="298"/>
            <ac:picMk id="3" creationId="{A19E5757-A4CF-7652-6871-0848B41A442E}"/>
          </ac:picMkLst>
        </pc:picChg>
        <pc:picChg chg="del">
          <ac:chgData name="Kapil Kumar Kathiriya" userId="72904a20-4c34-4a30-9bc4-d208796a5438" providerId="ADAL" clId="{747AC1B5-3B61-4319-8AC2-9146606D0ABF}" dt="2023-06-01T03:51:30.302" v="1642" actId="478"/>
          <ac:picMkLst>
            <pc:docMk/>
            <pc:sldMk cId="4098545443" sldId="298"/>
            <ac:picMk id="6" creationId="{C04C545D-1076-CD2B-454F-28688F8CC96B}"/>
          </ac:picMkLst>
        </pc:picChg>
      </pc:sldChg>
      <pc:sldChg chg="new del">
        <pc:chgData name="Kapil Kumar Kathiriya" userId="72904a20-4c34-4a30-9bc4-d208796a5438" providerId="ADAL" clId="{747AC1B5-3B61-4319-8AC2-9146606D0ABF}" dt="2023-06-01T04:01:33.494" v="2027" actId="47"/>
        <pc:sldMkLst>
          <pc:docMk/>
          <pc:sldMk cId="2031062667" sldId="299"/>
        </pc:sldMkLst>
      </pc:sldChg>
      <pc:sldChg chg="delSp modSp add mod">
        <pc:chgData name="Kapil Kumar Kathiriya" userId="72904a20-4c34-4a30-9bc4-d208796a5438" providerId="ADAL" clId="{747AC1B5-3B61-4319-8AC2-9146606D0ABF}" dt="2023-06-01T04:22:59.558" v="2197" actId="20577"/>
        <pc:sldMkLst>
          <pc:docMk/>
          <pc:sldMk cId="2997241678" sldId="299"/>
        </pc:sldMkLst>
        <pc:spChg chg="mod">
          <ac:chgData name="Kapil Kumar Kathiriya" userId="72904a20-4c34-4a30-9bc4-d208796a5438" providerId="ADAL" clId="{747AC1B5-3B61-4319-8AC2-9146606D0ABF}" dt="2023-06-01T04:22:59.558" v="2197" actId="20577"/>
          <ac:spMkLst>
            <pc:docMk/>
            <pc:sldMk cId="2997241678" sldId="299"/>
            <ac:spMk id="4" creationId="{450C3212-CC99-A0EC-BD17-0FBBE28E809D}"/>
          </ac:spMkLst>
        </pc:spChg>
        <pc:picChg chg="del">
          <ac:chgData name="Kapil Kumar Kathiriya" userId="72904a20-4c34-4a30-9bc4-d208796a5438" providerId="ADAL" clId="{747AC1B5-3B61-4319-8AC2-9146606D0ABF}" dt="2023-06-01T04:01:40.502" v="2029" actId="478"/>
          <ac:picMkLst>
            <pc:docMk/>
            <pc:sldMk cId="2997241678" sldId="299"/>
            <ac:picMk id="3" creationId="{A19E5757-A4CF-7652-6871-0848B41A442E}"/>
          </ac:picMkLst>
        </pc:picChg>
      </pc:sldChg>
      <pc:sldChg chg="addSp modSp add mod">
        <pc:chgData name="Kapil Kumar Kathiriya" userId="72904a20-4c34-4a30-9bc4-d208796a5438" providerId="ADAL" clId="{747AC1B5-3B61-4319-8AC2-9146606D0ABF}" dt="2023-06-01T04:36:39.058" v="2635" actId="1076"/>
        <pc:sldMkLst>
          <pc:docMk/>
          <pc:sldMk cId="2872259258" sldId="300"/>
        </pc:sldMkLst>
        <pc:spChg chg="mod">
          <ac:chgData name="Kapil Kumar Kathiriya" userId="72904a20-4c34-4a30-9bc4-d208796a5438" providerId="ADAL" clId="{747AC1B5-3B61-4319-8AC2-9146606D0ABF}" dt="2023-06-01T04:36:39.058" v="2635" actId="1076"/>
          <ac:spMkLst>
            <pc:docMk/>
            <pc:sldMk cId="2872259258" sldId="300"/>
            <ac:spMk id="4" creationId="{450C3212-CC99-A0EC-BD17-0FBBE28E809D}"/>
          </ac:spMkLst>
        </pc:spChg>
        <pc:picChg chg="add mod">
          <ac:chgData name="Kapil Kumar Kathiriya" userId="72904a20-4c34-4a30-9bc4-d208796a5438" providerId="ADAL" clId="{747AC1B5-3B61-4319-8AC2-9146606D0ABF}" dt="2023-06-01T04:36:24.879" v="2630" actId="1076"/>
          <ac:picMkLst>
            <pc:docMk/>
            <pc:sldMk cId="2872259258" sldId="300"/>
            <ac:picMk id="3" creationId="{B98CFE54-0B28-6E57-4034-E5C2A6159790}"/>
          </ac:picMkLst>
        </pc:picChg>
      </pc:sldChg>
      <pc:sldChg chg="addSp delSp modSp add mod">
        <pc:chgData name="Kapil Kumar Kathiriya" userId="72904a20-4c34-4a30-9bc4-d208796a5438" providerId="ADAL" clId="{747AC1B5-3B61-4319-8AC2-9146606D0ABF}" dt="2023-06-01T04:45:02.425" v="3032" actId="20577"/>
        <pc:sldMkLst>
          <pc:docMk/>
          <pc:sldMk cId="165088215" sldId="301"/>
        </pc:sldMkLst>
        <pc:spChg chg="mod">
          <ac:chgData name="Kapil Kumar Kathiriya" userId="72904a20-4c34-4a30-9bc4-d208796a5438" providerId="ADAL" clId="{747AC1B5-3B61-4319-8AC2-9146606D0ABF}" dt="2023-06-01T04:45:02.425" v="3032" actId="20577"/>
          <ac:spMkLst>
            <pc:docMk/>
            <pc:sldMk cId="165088215" sldId="301"/>
            <ac:spMk id="4" creationId="{450C3212-CC99-A0EC-BD17-0FBBE28E809D}"/>
          </ac:spMkLst>
        </pc:spChg>
        <pc:picChg chg="del">
          <ac:chgData name="Kapil Kumar Kathiriya" userId="72904a20-4c34-4a30-9bc4-d208796a5438" providerId="ADAL" clId="{747AC1B5-3B61-4319-8AC2-9146606D0ABF}" dt="2023-06-01T04:36:56.629" v="2637" actId="478"/>
          <ac:picMkLst>
            <pc:docMk/>
            <pc:sldMk cId="165088215" sldId="301"/>
            <ac:picMk id="3" creationId="{B98CFE54-0B28-6E57-4034-E5C2A6159790}"/>
          </ac:picMkLst>
        </pc:picChg>
        <pc:picChg chg="add mod">
          <ac:chgData name="Kapil Kumar Kathiriya" userId="72904a20-4c34-4a30-9bc4-d208796a5438" providerId="ADAL" clId="{747AC1B5-3B61-4319-8AC2-9146606D0ABF}" dt="2023-06-01T04:44:10.621" v="2983" actId="1076"/>
          <ac:picMkLst>
            <pc:docMk/>
            <pc:sldMk cId="165088215" sldId="301"/>
            <ac:picMk id="5" creationId="{6BA37F02-F41A-FE4D-599C-A36B40FBC6A8}"/>
          </ac:picMkLst>
        </pc:picChg>
      </pc:sldChg>
      <pc:sldChg chg="addSp modSp add mod">
        <pc:chgData name="Kapil Kumar Kathiriya" userId="72904a20-4c34-4a30-9bc4-d208796a5438" providerId="ADAL" clId="{747AC1B5-3B61-4319-8AC2-9146606D0ABF}" dt="2023-06-01T05:11:04.442" v="3414" actId="20577"/>
        <pc:sldMkLst>
          <pc:docMk/>
          <pc:sldMk cId="1252731543" sldId="302"/>
        </pc:sldMkLst>
        <pc:spChg chg="add mod">
          <ac:chgData name="Kapil Kumar Kathiriya" userId="72904a20-4c34-4a30-9bc4-d208796a5438" providerId="ADAL" clId="{747AC1B5-3B61-4319-8AC2-9146606D0ABF}" dt="2023-06-01T05:11:04.442" v="3414" actId="20577"/>
          <ac:spMkLst>
            <pc:docMk/>
            <pc:sldMk cId="1252731543" sldId="302"/>
            <ac:spMk id="2" creationId="{D8526C51-6BE7-0E13-080F-4B5DA40735C0}"/>
          </ac:spMkLst>
        </pc:spChg>
        <pc:spChg chg="mod">
          <ac:chgData name="Kapil Kumar Kathiriya" userId="72904a20-4c34-4a30-9bc4-d208796a5438" providerId="ADAL" clId="{747AC1B5-3B61-4319-8AC2-9146606D0ABF}" dt="2023-06-01T05:04:32.700" v="3185" actId="20577"/>
          <ac:spMkLst>
            <pc:docMk/>
            <pc:sldMk cId="1252731543" sldId="302"/>
            <ac:spMk id="4" creationId="{450C3212-CC99-A0EC-BD17-0FBBE28E809D}"/>
          </ac:spMkLst>
        </pc:spChg>
      </pc:sldChg>
      <pc:sldChg chg="addSp delSp modSp add mod">
        <pc:chgData name="Kapil Kumar Kathiriya" userId="72904a20-4c34-4a30-9bc4-d208796a5438" providerId="ADAL" clId="{747AC1B5-3B61-4319-8AC2-9146606D0ABF}" dt="2023-06-08T08:00:44.512" v="3797" actId="20577"/>
        <pc:sldMkLst>
          <pc:docMk/>
          <pc:sldMk cId="285006664" sldId="303"/>
        </pc:sldMkLst>
        <pc:spChg chg="mod">
          <ac:chgData name="Kapil Kumar Kathiriya" userId="72904a20-4c34-4a30-9bc4-d208796a5438" providerId="ADAL" clId="{747AC1B5-3B61-4319-8AC2-9146606D0ABF}" dt="2023-06-08T08:00:44.512" v="3797" actId="20577"/>
          <ac:spMkLst>
            <pc:docMk/>
            <pc:sldMk cId="285006664" sldId="303"/>
            <ac:spMk id="2" creationId="{D8526C51-6BE7-0E13-080F-4B5DA40735C0}"/>
          </ac:spMkLst>
        </pc:spChg>
        <pc:spChg chg="del">
          <ac:chgData name="Kapil Kumar Kathiriya" userId="72904a20-4c34-4a30-9bc4-d208796a5438" providerId="ADAL" clId="{747AC1B5-3B61-4319-8AC2-9146606D0ABF}" dt="2023-06-08T07:26:50.759" v="3420" actId="478"/>
          <ac:spMkLst>
            <pc:docMk/>
            <pc:sldMk cId="285006664" sldId="303"/>
            <ac:spMk id="4" creationId="{450C3212-CC99-A0EC-BD17-0FBBE28E809D}"/>
          </ac:spMkLst>
        </pc:spChg>
        <pc:picChg chg="add mod">
          <ac:chgData name="Kapil Kumar Kathiriya" userId="72904a20-4c34-4a30-9bc4-d208796a5438" providerId="ADAL" clId="{747AC1B5-3B61-4319-8AC2-9146606D0ABF}" dt="2023-06-08T07:27:16.782" v="3428" actId="14100"/>
          <ac:picMkLst>
            <pc:docMk/>
            <pc:sldMk cId="285006664" sldId="303"/>
            <ac:picMk id="5" creationId="{7CF3128B-408E-836A-8C37-B186B89FAF3D}"/>
          </ac:picMkLst>
        </pc:picChg>
        <pc:picChg chg="add mod">
          <ac:chgData name="Kapil Kumar Kathiriya" userId="72904a20-4c34-4a30-9bc4-d208796a5438" providerId="ADAL" clId="{747AC1B5-3B61-4319-8AC2-9146606D0ABF}" dt="2023-06-08T07:57:53.916" v="3717" actId="1076"/>
          <ac:picMkLst>
            <pc:docMk/>
            <pc:sldMk cId="285006664" sldId="303"/>
            <ac:picMk id="7" creationId="{BBAA26B2-0881-E49E-935F-801CE8144D0F}"/>
          </ac:picMkLst>
        </pc:picChg>
      </pc:sldChg>
      <pc:sldChg chg="addSp delSp modSp add mod">
        <pc:chgData name="Kapil Kumar Kathiriya" userId="72904a20-4c34-4a30-9bc4-d208796a5438" providerId="ADAL" clId="{747AC1B5-3B61-4319-8AC2-9146606D0ABF}" dt="2023-06-08T10:04:27.038" v="4442" actId="20577"/>
        <pc:sldMkLst>
          <pc:docMk/>
          <pc:sldMk cId="896634554" sldId="304"/>
        </pc:sldMkLst>
        <pc:spChg chg="mod">
          <ac:chgData name="Kapil Kumar Kathiriya" userId="72904a20-4c34-4a30-9bc4-d208796a5438" providerId="ADAL" clId="{747AC1B5-3B61-4319-8AC2-9146606D0ABF}" dt="2023-06-08T10:04:27.038" v="4442" actId="20577"/>
          <ac:spMkLst>
            <pc:docMk/>
            <pc:sldMk cId="896634554" sldId="304"/>
            <ac:spMk id="2" creationId="{D8526C51-6BE7-0E13-080F-4B5DA40735C0}"/>
          </ac:spMkLst>
        </pc:spChg>
        <pc:picChg chg="add mod">
          <ac:chgData name="Kapil Kumar Kathiriya" userId="72904a20-4c34-4a30-9bc4-d208796a5438" providerId="ADAL" clId="{747AC1B5-3B61-4319-8AC2-9146606D0ABF}" dt="2023-06-08T09:45:09.654" v="3804" actId="1440"/>
          <ac:picMkLst>
            <pc:docMk/>
            <pc:sldMk cId="896634554" sldId="304"/>
            <ac:picMk id="4" creationId="{097CA182-8EF8-F77B-731B-41745ABEF633}"/>
          </ac:picMkLst>
        </pc:picChg>
        <pc:picChg chg="del">
          <ac:chgData name="Kapil Kumar Kathiriya" userId="72904a20-4c34-4a30-9bc4-d208796a5438" providerId="ADAL" clId="{747AC1B5-3B61-4319-8AC2-9146606D0ABF}" dt="2023-06-08T09:44:29.247" v="3799" actId="478"/>
          <ac:picMkLst>
            <pc:docMk/>
            <pc:sldMk cId="896634554" sldId="304"/>
            <ac:picMk id="5" creationId="{7CF3128B-408E-836A-8C37-B186B89FAF3D}"/>
          </ac:picMkLst>
        </pc:picChg>
        <pc:picChg chg="del">
          <ac:chgData name="Kapil Kumar Kathiriya" userId="72904a20-4c34-4a30-9bc4-d208796a5438" providerId="ADAL" clId="{747AC1B5-3B61-4319-8AC2-9146606D0ABF}" dt="2023-06-08T09:47:45.896" v="3970" actId="478"/>
          <ac:picMkLst>
            <pc:docMk/>
            <pc:sldMk cId="896634554" sldId="304"/>
            <ac:picMk id="7" creationId="{BBAA26B2-0881-E49E-935F-801CE8144D0F}"/>
          </ac:picMkLst>
        </pc:picChg>
      </pc:sldChg>
      <pc:sldChg chg="addSp delSp modSp add mod">
        <pc:chgData name="Kapil Kumar Kathiriya" userId="72904a20-4c34-4a30-9bc4-d208796a5438" providerId="ADAL" clId="{747AC1B5-3B61-4319-8AC2-9146606D0ABF}" dt="2023-06-08T10:22:41.727" v="4746" actId="20577"/>
        <pc:sldMkLst>
          <pc:docMk/>
          <pc:sldMk cId="3977008973" sldId="305"/>
        </pc:sldMkLst>
        <pc:spChg chg="mod">
          <ac:chgData name="Kapil Kumar Kathiriya" userId="72904a20-4c34-4a30-9bc4-d208796a5438" providerId="ADAL" clId="{747AC1B5-3B61-4319-8AC2-9146606D0ABF}" dt="2023-06-08T10:22:41.727" v="4746" actId="20577"/>
          <ac:spMkLst>
            <pc:docMk/>
            <pc:sldMk cId="3977008973" sldId="305"/>
            <ac:spMk id="2" creationId="{D8526C51-6BE7-0E13-080F-4B5DA40735C0}"/>
          </ac:spMkLst>
        </pc:spChg>
        <pc:picChg chg="del">
          <ac:chgData name="Kapil Kumar Kathiriya" userId="72904a20-4c34-4a30-9bc4-d208796a5438" providerId="ADAL" clId="{747AC1B5-3B61-4319-8AC2-9146606D0ABF}" dt="2023-06-08T09:58:07.206" v="4231" actId="478"/>
          <ac:picMkLst>
            <pc:docMk/>
            <pc:sldMk cId="3977008973" sldId="305"/>
            <ac:picMk id="4" creationId="{097CA182-8EF8-F77B-731B-41745ABEF633}"/>
          </ac:picMkLst>
        </pc:picChg>
        <pc:picChg chg="add mod">
          <ac:chgData name="Kapil Kumar Kathiriya" userId="72904a20-4c34-4a30-9bc4-d208796a5438" providerId="ADAL" clId="{747AC1B5-3B61-4319-8AC2-9146606D0ABF}" dt="2023-06-08T09:58:40.814" v="4238" actId="1440"/>
          <ac:picMkLst>
            <pc:docMk/>
            <pc:sldMk cId="3977008973" sldId="305"/>
            <ac:picMk id="5" creationId="{F578007C-FFF7-6CE9-617D-4E94D56008F1}"/>
          </ac:picMkLst>
        </pc:picChg>
      </pc:sldChg>
      <pc:sldChg chg="addSp delSp modSp add mod ord">
        <pc:chgData name="Kapil Kumar Kathiriya" userId="72904a20-4c34-4a30-9bc4-d208796a5438" providerId="ADAL" clId="{747AC1B5-3B61-4319-8AC2-9146606D0ABF}" dt="2023-06-09T06:33:39.563" v="5298" actId="20577"/>
        <pc:sldMkLst>
          <pc:docMk/>
          <pc:sldMk cId="2427535228" sldId="306"/>
        </pc:sldMkLst>
        <pc:spChg chg="del mod">
          <ac:chgData name="Kapil Kumar Kathiriya" userId="72904a20-4c34-4a30-9bc4-d208796a5438" providerId="ADAL" clId="{747AC1B5-3B61-4319-8AC2-9146606D0ABF}" dt="2023-06-09T06:33:23.023" v="5295"/>
          <ac:spMkLst>
            <pc:docMk/>
            <pc:sldMk cId="2427535228" sldId="306"/>
            <ac:spMk id="2" creationId="{D8526C51-6BE7-0E13-080F-4B5DA40735C0}"/>
          </ac:spMkLst>
        </pc:spChg>
        <pc:spChg chg="add mod">
          <ac:chgData name="Kapil Kumar Kathiriya" userId="72904a20-4c34-4a30-9bc4-d208796a5438" providerId="ADAL" clId="{747AC1B5-3B61-4319-8AC2-9146606D0ABF}" dt="2023-06-09T06:33:39.563" v="5298" actId="20577"/>
          <ac:spMkLst>
            <pc:docMk/>
            <pc:sldMk cId="2427535228" sldId="306"/>
            <ac:spMk id="5" creationId="{ECCD96EB-371E-B0CB-806A-BC4F28168D5E}"/>
          </ac:spMkLst>
        </pc:spChg>
        <pc:spChg chg="mod">
          <ac:chgData name="Kapil Kumar Kathiriya" userId="72904a20-4c34-4a30-9bc4-d208796a5438" providerId="ADAL" clId="{747AC1B5-3B61-4319-8AC2-9146606D0ABF}" dt="2023-06-08T10:36:34.894" v="4825" actId="1076"/>
          <ac:spMkLst>
            <pc:docMk/>
            <pc:sldMk cId="2427535228" sldId="306"/>
            <ac:spMk id="29" creationId="{09EFF906-7CE4-50D2-803A-A92CEF7D9498}"/>
          </ac:spMkLst>
        </pc:spChg>
        <pc:picChg chg="add del mod">
          <ac:chgData name="Kapil Kumar Kathiriya" userId="72904a20-4c34-4a30-9bc4-d208796a5438" providerId="ADAL" clId="{747AC1B5-3B61-4319-8AC2-9146606D0ABF}" dt="2023-06-09T06:30:44.061" v="5270" actId="478"/>
          <ac:picMkLst>
            <pc:docMk/>
            <pc:sldMk cId="2427535228" sldId="306"/>
            <ac:picMk id="4" creationId="{FDA5E9D8-A76C-F496-B4D8-F0027DAF6B05}"/>
          </ac:picMkLst>
        </pc:picChg>
        <pc:picChg chg="del">
          <ac:chgData name="Kapil Kumar Kathiriya" userId="72904a20-4c34-4a30-9bc4-d208796a5438" providerId="ADAL" clId="{747AC1B5-3B61-4319-8AC2-9146606D0ABF}" dt="2023-06-08T10:31:11.943" v="4748" actId="478"/>
          <ac:picMkLst>
            <pc:docMk/>
            <pc:sldMk cId="2427535228" sldId="306"/>
            <ac:picMk id="5" creationId="{F578007C-FFF7-6CE9-617D-4E94D56008F1}"/>
          </ac:picMkLst>
        </pc:picChg>
      </pc:sldChg>
      <pc:sldChg chg="modSp add mod">
        <pc:chgData name="Kapil Kumar Kathiriya" userId="72904a20-4c34-4a30-9bc4-d208796a5438" providerId="ADAL" clId="{747AC1B5-3B61-4319-8AC2-9146606D0ABF}" dt="2023-06-09T07:44:56.034" v="5899" actId="20577"/>
        <pc:sldMkLst>
          <pc:docMk/>
          <pc:sldMk cId="2827057199" sldId="307"/>
        </pc:sldMkLst>
        <pc:spChg chg="mod">
          <ac:chgData name="Kapil Kumar Kathiriya" userId="72904a20-4c34-4a30-9bc4-d208796a5438" providerId="ADAL" clId="{747AC1B5-3B61-4319-8AC2-9146606D0ABF}" dt="2023-06-09T07:44:07.993" v="5889" actId="313"/>
          <ac:spMkLst>
            <pc:docMk/>
            <pc:sldMk cId="2827057199" sldId="307"/>
            <ac:spMk id="2" creationId="{D8526C51-6BE7-0E13-080F-4B5DA40735C0}"/>
          </ac:spMkLst>
        </pc:spChg>
        <pc:spChg chg="mod">
          <ac:chgData name="Kapil Kumar Kathiriya" userId="72904a20-4c34-4a30-9bc4-d208796a5438" providerId="ADAL" clId="{747AC1B5-3B61-4319-8AC2-9146606D0ABF}" dt="2023-06-09T07:44:56.034" v="5899" actId="20577"/>
          <ac:spMkLst>
            <pc:docMk/>
            <pc:sldMk cId="2827057199" sldId="307"/>
            <ac:spMk id="5" creationId="{ECCD96EB-371E-B0CB-806A-BC4F28168D5E}"/>
          </ac:spMkLst>
        </pc:spChg>
        <pc:picChg chg="mod">
          <ac:chgData name="Kapil Kumar Kathiriya" userId="72904a20-4c34-4a30-9bc4-d208796a5438" providerId="ADAL" clId="{747AC1B5-3B61-4319-8AC2-9146606D0ABF}" dt="2023-06-09T06:34:03.836" v="5300" actId="1076"/>
          <ac:picMkLst>
            <pc:docMk/>
            <pc:sldMk cId="2827057199" sldId="307"/>
            <ac:picMk id="4" creationId="{FDA5E9D8-A76C-F496-B4D8-F0027DAF6B05}"/>
          </ac:picMkLst>
        </pc:picChg>
      </pc:sldChg>
      <pc:sldChg chg="delSp modSp add mod">
        <pc:chgData name="Kapil Kumar Kathiriya" userId="72904a20-4c34-4a30-9bc4-d208796a5438" providerId="ADAL" clId="{747AC1B5-3B61-4319-8AC2-9146606D0ABF}" dt="2023-06-09T07:47:39.021" v="6045"/>
        <pc:sldMkLst>
          <pc:docMk/>
          <pc:sldMk cId="271563587" sldId="308"/>
        </pc:sldMkLst>
        <pc:spChg chg="mod">
          <ac:chgData name="Kapil Kumar Kathiriya" userId="72904a20-4c34-4a30-9bc4-d208796a5438" providerId="ADAL" clId="{747AC1B5-3B61-4319-8AC2-9146606D0ABF}" dt="2023-06-09T07:47:20.947" v="6043" actId="20577"/>
          <ac:spMkLst>
            <pc:docMk/>
            <pc:sldMk cId="271563587" sldId="308"/>
            <ac:spMk id="2" creationId="{D8526C51-6BE7-0E13-080F-4B5DA40735C0}"/>
          </ac:spMkLst>
        </pc:spChg>
        <pc:spChg chg="del mod">
          <ac:chgData name="Kapil Kumar Kathiriya" userId="72904a20-4c34-4a30-9bc4-d208796a5438" providerId="ADAL" clId="{747AC1B5-3B61-4319-8AC2-9146606D0ABF}" dt="2023-06-09T07:47:39.021" v="6045"/>
          <ac:spMkLst>
            <pc:docMk/>
            <pc:sldMk cId="271563587" sldId="308"/>
            <ac:spMk id="5" creationId="{ECCD96EB-371E-B0CB-806A-BC4F28168D5E}"/>
          </ac:spMkLst>
        </pc:spChg>
        <pc:picChg chg="del">
          <ac:chgData name="Kapil Kumar Kathiriya" userId="72904a20-4c34-4a30-9bc4-d208796a5438" providerId="ADAL" clId="{747AC1B5-3B61-4319-8AC2-9146606D0ABF}" dt="2023-06-09T07:46:16.902" v="5901" actId="478"/>
          <ac:picMkLst>
            <pc:docMk/>
            <pc:sldMk cId="271563587" sldId="308"/>
            <ac:picMk id="4" creationId="{FDA5E9D8-A76C-F496-B4D8-F0027DAF6B05}"/>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2BF7510-B9ED-40E0-8274-4F64AD62B8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5E24B0-B97F-4932-93CD-4307D6181DC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0AA17F-CB06-445B-ACD3-321E84E51A80}" type="datetimeFigureOut">
              <a:rPr lang="en-US" smtClean="0"/>
              <a:t>6/9/2023</a:t>
            </a:fld>
            <a:endParaRPr lang="en-US" dirty="0"/>
          </a:p>
        </p:txBody>
      </p:sp>
      <p:sp>
        <p:nvSpPr>
          <p:cNvPr id="4" name="Footer Placeholder 3">
            <a:extLst>
              <a:ext uri="{FF2B5EF4-FFF2-40B4-BE49-F238E27FC236}">
                <a16:creationId xmlns:a16="http://schemas.microsoft.com/office/drawing/2014/main" id="{7FC3A0DF-A8A7-4EF4-96E5-757FFFC2A93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2BEC987-E8F6-4FD2-BFB2-04815BD1D2F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078EF9-7F2B-4B20-A25C-9E80C16977B9}" type="slidenum">
              <a:rPr lang="en-US" smtClean="0"/>
              <a:t>‹#›</a:t>
            </a:fld>
            <a:endParaRPr lang="en-US" dirty="0"/>
          </a:p>
        </p:txBody>
      </p:sp>
    </p:spTree>
    <p:extLst>
      <p:ext uri="{BB962C8B-B14F-4D97-AF65-F5344CB8AC3E}">
        <p14:creationId xmlns:p14="http://schemas.microsoft.com/office/powerpoint/2010/main" val="2500114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6141C0-BF72-4A20-AFA7-D05563D549B7}" type="datetimeFigureOut">
              <a:rPr lang="en-US" smtClean="0"/>
              <a:t>6/9/2023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AAF9CF-D1E5-49FD-94F7-B246BB67E246}" type="slidenum">
              <a:rPr lang="en-US" smtClean="0"/>
              <a:t>‹#›</a:t>
            </a:fld>
            <a:endParaRPr lang="en-US" dirty="0"/>
          </a:p>
        </p:txBody>
      </p:sp>
    </p:spTree>
    <p:extLst>
      <p:ext uri="{BB962C8B-B14F-4D97-AF65-F5344CB8AC3E}">
        <p14:creationId xmlns:p14="http://schemas.microsoft.com/office/powerpoint/2010/main" val="1629285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chor="ctr" anchorCtr="0">
            <a:normAutofit/>
          </a:bodyPr>
          <a:lstStyle>
            <a:lvl1pPr>
              <a:defRPr sz="3000"/>
            </a:lvl1pPr>
          </a:lstStyle>
          <a:p>
            <a:r>
              <a:rPr lang="en-US" noProof="0"/>
              <a:t>Click to edit Master title style</a:t>
            </a:r>
          </a:p>
        </p:txBody>
      </p:sp>
      <p:sp>
        <p:nvSpPr>
          <p:cNvPr id="3" name="Content Placeholder 2"/>
          <p:cNvSpPr>
            <a:spLocks noGrp="1"/>
          </p:cNvSpPr>
          <p:nvPr>
            <p:ph idx="1"/>
          </p:nvPr>
        </p:nvSpPr>
        <p:spPr>
          <a:xfrm>
            <a:off x="685801" y="1869601"/>
            <a:ext cx="10840914" cy="3921600"/>
          </a:xfrm>
        </p:spPr>
        <p:txBody>
          <a:bodyPr anchor="t" anchorCtr="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984B7D2A-0DF8-424B-9572-B79AEBB2D9DC}" type="datetimeFigureOut">
              <a:rPr lang="en-US" noProof="0" smtClean="0"/>
              <a:t>6/9/2023</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8" name="Straight Connector 7">
            <a:extLst>
              <a:ext uri="{FF2B5EF4-FFF2-40B4-BE49-F238E27FC236}">
                <a16:creationId xmlns:a16="http://schemas.microsoft.com/office/drawing/2014/main" id="{328F7C25-BFB6-430F-87B6-7D0D2C7493D6}"/>
              </a:ext>
              <a:ext uri="{C183D7F6-B498-43B3-948B-1728B52AA6E4}">
                <adec:decorative xmlns:adec="http://schemas.microsoft.com/office/drawing/2017/decorative" val="1"/>
              </a:ext>
            </a:extLst>
          </p:cNvPr>
          <p:cNvCxnSpPr>
            <a:cxnSpLocks/>
          </p:cNvCxnSpPr>
          <p:nvPr userDrawn="1"/>
        </p:nvCxnSpPr>
        <p:spPr>
          <a:xfrm rot="16200000">
            <a:off x="-185517" y="122343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10262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hasCustomPrompt="1"/>
          </p:nvPr>
        </p:nvSpPr>
        <p:spPr>
          <a:xfrm>
            <a:off x="685801" y="609601"/>
            <a:ext cx="10840913" cy="3124199"/>
          </a:xfrm>
        </p:spPr>
        <p:txBody>
          <a:bodyPr anchor="ctr">
            <a:normAutofit/>
          </a:bodyPr>
          <a:lstStyle>
            <a:lvl1pPr algn="l">
              <a:defRPr sz="3000" b="0" cap="none"/>
            </a:lvl1pPr>
          </a:lstStyle>
          <a:p>
            <a:r>
              <a:rPr lang="en-US" noProof="0"/>
              <a:t>CLICK TO EDIT MASTER TITLE STYLE</a:t>
            </a:r>
          </a:p>
        </p:txBody>
      </p:sp>
      <p:sp>
        <p:nvSpPr>
          <p:cNvPr id="3" name="Text Placeholder 2"/>
          <p:cNvSpPr>
            <a:spLocks noGrp="1"/>
          </p:cNvSpPr>
          <p:nvPr>
            <p:ph type="body" idx="1"/>
          </p:nvPr>
        </p:nvSpPr>
        <p:spPr>
          <a:xfrm>
            <a:off x="685800" y="3733800"/>
            <a:ext cx="10840914" cy="2057400"/>
          </a:xfrm>
        </p:spPr>
        <p:txBody>
          <a:bodyPr anchor="ct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984B7D2A-0DF8-424B-9572-B79AEBB2D9DC}" type="datetimeFigureOut">
              <a:rPr lang="en-US" noProof="0" smtClean="0"/>
              <a:t>6/9/2023</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83326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noProof="0"/>
              <a:t>Click to edit Master title style</a:t>
            </a:r>
          </a:p>
        </p:txBody>
      </p:sp>
      <p:sp>
        <p:nvSpPr>
          <p:cNvPr id="3" name="Date Placeholder 2"/>
          <p:cNvSpPr>
            <a:spLocks noGrp="1"/>
          </p:cNvSpPr>
          <p:nvPr>
            <p:ph type="dt" sz="half" idx="10"/>
          </p:nvPr>
        </p:nvSpPr>
        <p:spPr/>
        <p:txBody>
          <a:bodyPr/>
          <a:lstStyle/>
          <a:p>
            <a:fld id="{984B7D2A-0DF8-424B-9572-B79AEBB2D9DC}" type="datetimeFigureOut">
              <a:rPr lang="en-US" noProof="0" smtClean="0"/>
              <a:t>6/9/2023</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510649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984B7D2A-0DF8-424B-9572-B79AEBB2D9DC}" type="datetimeFigureOut">
              <a:rPr lang="en-US" noProof="0" smtClean="0"/>
              <a:t>6/9/2023</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453706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 y="1786"/>
            <a:ext cx="12188825" cy="6856214"/>
          </a:xfrm>
          <a:prstGeom prst="rect">
            <a:avLst/>
          </a:prstGeom>
        </p:spPr>
      </p:pic>
      <p:sp>
        <p:nvSpPr>
          <p:cNvPr id="2" name="Title 1"/>
          <p:cNvSpPr>
            <a:spLocks noGrp="1"/>
          </p:cNvSpPr>
          <p:nvPr>
            <p:ph type="ctrTitle"/>
          </p:nvPr>
        </p:nvSpPr>
        <p:spPr>
          <a:xfrm>
            <a:off x="2476500" y="2716272"/>
            <a:ext cx="8683625" cy="2421464"/>
          </a:xfrm>
        </p:spPr>
        <p:txBody>
          <a:bodyPr anchor="b">
            <a:normAutofit/>
          </a:bodyPr>
          <a:lstStyle>
            <a:lvl1pPr algn="r">
              <a:defRPr sz="4800">
                <a:effectLst/>
              </a:defRPr>
            </a:lvl1pPr>
          </a:lstStyle>
          <a:p>
            <a:r>
              <a:rPr lang="en-US" noProof="0"/>
              <a:t>Click to edit Master title style</a:t>
            </a:r>
          </a:p>
        </p:txBody>
      </p:sp>
      <p:sp>
        <p:nvSpPr>
          <p:cNvPr id="3" name="Subtitle 2"/>
          <p:cNvSpPr>
            <a:spLocks noGrp="1"/>
          </p:cNvSpPr>
          <p:nvPr>
            <p:ph type="subTitle" idx="1"/>
          </p:nvPr>
        </p:nvSpPr>
        <p:spPr>
          <a:xfrm>
            <a:off x="2476500" y="5137736"/>
            <a:ext cx="8683625" cy="732840"/>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984B7D2A-0DF8-424B-9572-B79AEBB2D9DC}" type="datetimeFigureOut">
              <a:rPr lang="en-US" noProof="0" smtClean="0"/>
              <a:t>6/9/2023</a:t>
            </a:fld>
            <a:endParaRPr lang="en-US" noProof="0" dirty="0"/>
          </a:p>
        </p:txBody>
      </p:sp>
      <p:sp>
        <p:nvSpPr>
          <p:cNvPr id="5" name="Footer Placeholder 4"/>
          <p:cNvSpPr>
            <a:spLocks noGrp="1"/>
          </p:cNvSpPr>
          <p:nvPr>
            <p:ph type="ftr" sz="quarter" idx="11"/>
          </p:nvPr>
        </p:nvSpPr>
        <p:spPr>
          <a:xfrm>
            <a:off x="3962399" y="5870575"/>
            <a:ext cx="4893958" cy="377825"/>
          </a:xfrm>
        </p:spPr>
        <p:txBody>
          <a:bodyPr/>
          <a:lstStyle/>
          <a:p>
            <a:r>
              <a:rPr lang="en-US" noProof="0" dirty="0"/>
              <a:t>Add a Footer</a:t>
            </a:r>
          </a:p>
        </p:txBody>
      </p:sp>
      <p:sp>
        <p:nvSpPr>
          <p:cNvPr id="6" name="Slide Number Placeholder 5"/>
          <p:cNvSpPr>
            <a:spLocks noGrp="1"/>
          </p:cNvSpPr>
          <p:nvPr>
            <p:ph type="sldNum" sz="quarter" idx="12"/>
          </p:nvPr>
        </p:nvSpPr>
        <p:spPr>
          <a:xfrm>
            <a:off x="10608958" y="5870575"/>
            <a:ext cx="551167" cy="377825"/>
          </a:xfrm>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4062937115"/>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552450" y="1874308"/>
            <a:ext cx="3814235" cy="1260000"/>
          </a:xfrm>
        </p:spPr>
        <p:txBody>
          <a:bodyPr anchor="ctr" anchorCtr="0">
            <a:noAutofit/>
          </a:bodyPr>
          <a:lstStyle>
            <a:lvl1pPr algn="r">
              <a:defRPr sz="3000" b="0"/>
            </a:lvl1pPr>
          </a:lstStyle>
          <a:p>
            <a:r>
              <a:rPr lang="en-US" noProof="0"/>
              <a:t>Click to edit Master title style</a:t>
            </a:r>
          </a:p>
        </p:txBody>
      </p:sp>
      <p:sp>
        <p:nvSpPr>
          <p:cNvPr id="3" name="Content Placeholder 2"/>
          <p:cNvSpPr>
            <a:spLocks noGrp="1"/>
          </p:cNvSpPr>
          <p:nvPr>
            <p:ph idx="1"/>
          </p:nvPr>
        </p:nvSpPr>
        <p:spPr>
          <a:xfrm>
            <a:off x="4648200" y="0"/>
            <a:ext cx="7543800" cy="6856214"/>
          </a:xfrm>
        </p:spPr>
        <p:txBody>
          <a:bodyPr anchor="ct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552450" y="3134308"/>
            <a:ext cx="3814235" cy="2016600"/>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6/9/2023</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006338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Description and Conent">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840914" cy="1260000"/>
          </a:xfrm>
        </p:spPr>
        <p:txBody>
          <a:bodyPr anchor="ctr" anchorCtr="0">
            <a:normAutofit/>
          </a:bodyPr>
          <a:lstStyle>
            <a:lvl1pPr>
              <a:defRPr sz="3000"/>
            </a:lvl1pPr>
          </a:lstStyle>
          <a:p>
            <a:r>
              <a:rPr lang="en-US" noProof="0"/>
              <a:t>Click to edit Master title style</a:t>
            </a:r>
          </a:p>
        </p:txBody>
      </p:sp>
      <p:sp>
        <p:nvSpPr>
          <p:cNvPr id="3" name="Text Placeholder 2"/>
          <p:cNvSpPr>
            <a:spLocks noGrp="1"/>
          </p:cNvSpPr>
          <p:nvPr>
            <p:ph type="body" idx="1"/>
          </p:nvPr>
        </p:nvSpPr>
        <p:spPr>
          <a:xfrm>
            <a:off x="685799" y="1881824"/>
            <a:ext cx="10840914" cy="1032826"/>
          </a:xfrm>
        </p:spPr>
        <p:txBody>
          <a:bodyPr anchor="t" anchorCtr="0">
            <a:no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7" name="Date Placeholder 6"/>
          <p:cNvSpPr>
            <a:spLocks noGrp="1"/>
          </p:cNvSpPr>
          <p:nvPr>
            <p:ph type="dt" sz="half" idx="10"/>
          </p:nvPr>
        </p:nvSpPr>
        <p:spPr/>
        <p:txBody>
          <a:bodyPr/>
          <a:lstStyle/>
          <a:p>
            <a:fld id="{984B7D2A-0DF8-424B-9572-B79AEBB2D9DC}" type="datetimeFigureOut">
              <a:rPr lang="en-US" noProof="0" smtClean="0"/>
              <a:t>6/9/2023</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6" name="Text Placeholder 5">
            <a:extLst>
              <a:ext uri="{FF2B5EF4-FFF2-40B4-BE49-F238E27FC236}">
                <a16:creationId xmlns:a16="http://schemas.microsoft.com/office/drawing/2014/main" id="{B47DAE59-9D63-4159-8F3E-560C31F19A89}"/>
              </a:ext>
            </a:extLst>
          </p:cNvPr>
          <p:cNvSpPr>
            <a:spLocks noGrp="1"/>
          </p:cNvSpPr>
          <p:nvPr>
            <p:ph type="body" sz="quarter" idx="14"/>
          </p:nvPr>
        </p:nvSpPr>
        <p:spPr>
          <a:xfrm>
            <a:off x="1216192"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sp>
        <p:nvSpPr>
          <p:cNvPr id="12" name="Text Placeholder 2">
            <a:extLst>
              <a:ext uri="{FF2B5EF4-FFF2-40B4-BE49-F238E27FC236}">
                <a16:creationId xmlns:a16="http://schemas.microsoft.com/office/drawing/2014/main" id="{4249143D-80A5-4E4C-BBFD-F253500CE226}"/>
              </a:ext>
            </a:extLst>
          </p:cNvPr>
          <p:cNvSpPr>
            <a:spLocks noGrp="1"/>
          </p:cNvSpPr>
          <p:nvPr>
            <p:ph type="body" idx="13"/>
          </p:nvPr>
        </p:nvSpPr>
        <p:spPr>
          <a:xfrm>
            <a:off x="685799" y="2914650"/>
            <a:ext cx="10840914" cy="502126"/>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Text Placeholder 5">
            <a:extLst>
              <a:ext uri="{FF2B5EF4-FFF2-40B4-BE49-F238E27FC236}">
                <a16:creationId xmlns:a16="http://schemas.microsoft.com/office/drawing/2014/main" id="{B06123F0-984B-4EF8-9945-3621C401B7AD}"/>
              </a:ext>
            </a:extLst>
          </p:cNvPr>
          <p:cNvSpPr>
            <a:spLocks noGrp="1"/>
          </p:cNvSpPr>
          <p:nvPr>
            <p:ph type="body" sz="quarter" idx="17"/>
          </p:nvPr>
        </p:nvSpPr>
        <p:spPr>
          <a:xfrm>
            <a:off x="7465366"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21" name="Text Placeholder 5">
            <a:extLst>
              <a:ext uri="{FF2B5EF4-FFF2-40B4-BE49-F238E27FC236}">
                <a16:creationId xmlns:a16="http://schemas.microsoft.com/office/drawing/2014/main" id="{A669C074-A9BE-4B07-ACEE-3B34AAC8B9E7}"/>
              </a:ext>
            </a:extLst>
          </p:cNvPr>
          <p:cNvSpPr>
            <a:spLocks noGrp="1"/>
          </p:cNvSpPr>
          <p:nvPr>
            <p:ph type="body" sz="quarter" idx="18"/>
          </p:nvPr>
        </p:nvSpPr>
        <p:spPr>
          <a:xfrm>
            <a:off x="9548424"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19" name="Text Placeholder 5">
            <a:extLst>
              <a:ext uri="{FF2B5EF4-FFF2-40B4-BE49-F238E27FC236}">
                <a16:creationId xmlns:a16="http://schemas.microsoft.com/office/drawing/2014/main" id="{84A40D78-D6DD-41A7-A132-9D48DF8649A9}"/>
              </a:ext>
            </a:extLst>
          </p:cNvPr>
          <p:cNvSpPr>
            <a:spLocks noGrp="1"/>
          </p:cNvSpPr>
          <p:nvPr>
            <p:ph type="body" sz="quarter" idx="16"/>
          </p:nvPr>
        </p:nvSpPr>
        <p:spPr>
          <a:xfrm>
            <a:off x="5382308"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18" name="Text Placeholder 5">
            <a:extLst>
              <a:ext uri="{FF2B5EF4-FFF2-40B4-BE49-F238E27FC236}">
                <a16:creationId xmlns:a16="http://schemas.microsoft.com/office/drawing/2014/main" id="{4A9CFAA7-850F-4C92-A9BE-56452E5CA04D}"/>
              </a:ext>
            </a:extLst>
          </p:cNvPr>
          <p:cNvSpPr>
            <a:spLocks noGrp="1"/>
          </p:cNvSpPr>
          <p:nvPr>
            <p:ph type="body" sz="quarter" idx="15"/>
          </p:nvPr>
        </p:nvSpPr>
        <p:spPr>
          <a:xfrm>
            <a:off x="3299250"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cxnSp>
        <p:nvCxnSpPr>
          <p:cNvPr id="14" name="Straight Connector 13">
            <a:extLst>
              <a:ext uri="{FF2B5EF4-FFF2-40B4-BE49-F238E27FC236}">
                <a16:creationId xmlns:a16="http://schemas.microsoft.com/office/drawing/2014/main" id="{CC5A0CF1-9FE7-4149-97DC-5221639144C8}"/>
              </a:ext>
              <a:ext uri="{C183D7F6-B498-43B3-948B-1728B52AA6E4}">
                <adec:decorative xmlns:adec="http://schemas.microsoft.com/office/drawing/2017/decorative" val="1"/>
              </a:ext>
            </a:extLst>
          </p:cNvPr>
          <p:cNvCxnSpPr>
            <a:cxnSpLocks/>
          </p:cNvCxnSpPr>
          <p:nvPr userDrawn="1"/>
        </p:nvCxnSpPr>
        <p:spPr>
          <a:xfrm rot="16200000">
            <a:off x="-185517" y="124248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93639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1457326" y="995967"/>
            <a:ext cx="6238874" cy="1260000"/>
          </a:xfrm>
        </p:spPr>
        <p:txBody>
          <a:bodyPr anchor="ctr" anchorCtr="0">
            <a:noAutofit/>
          </a:bodyPr>
          <a:lstStyle>
            <a:lvl1pPr algn="r">
              <a:defRPr sz="3000" b="0"/>
            </a:lvl1pPr>
          </a:lstStyle>
          <a:p>
            <a:r>
              <a:rPr lang="en-US" noProof="0"/>
              <a:t>Click to edit Master title style</a:t>
            </a:r>
          </a:p>
        </p:txBody>
      </p:sp>
      <p:sp>
        <p:nvSpPr>
          <p:cNvPr id="14" name="Picture Placeholder 2"/>
          <p:cNvSpPr>
            <a:spLocks noGrp="1" noChangeAspect="1"/>
          </p:cNvSpPr>
          <p:nvPr>
            <p:ph type="pic" idx="1"/>
          </p:nvPr>
        </p:nvSpPr>
        <p:spPr bwMode="blackGray">
          <a:xfrm>
            <a:off x="8014200" y="995968"/>
            <a:ext cx="3492000" cy="4866064"/>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a:xfrm>
            <a:off x="1085849" y="2255967"/>
            <a:ext cx="6610351" cy="3476618"/>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6/9/2023</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969382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Righ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6657974" y="995968"/>
            <a:ext cx="4848225" cy="1260000"/>
          </a:xfrm>
        </p:spPr>
        <p:txBody>
          <a:bodyPr anchor="ctr" anchorCtr="0">
            <a:normAutofit/>
          </a:bodyPr>
          <a:lstStyle>
            <a:lvl1pPr algn="l">
              <a:defRPr sz="3000" b="0"/>
            </a:lvl1pPr>
          </a:lstStyle>
          <a:p>
            <a:r>
              <a:rPr lang="en-US" noProof="0"/>
              <a:t>Click to edit Master title style</a:t>
            </a:r>
          </a:p>
        </p:txBody>
      </p:sp>
      <p:sp>
        <p:nvSpPr>
          <p:cNvPr id="14" name="Picture Placeholder 2"/>
          <p:cNvSpPr>
            <a:spLocks noGrp="1" noChangeAspect="1"/>
          </p:cNvSpPr>
          <p:nvPr>
            <p:ph type="pic" idx="1"/>
          </p:nvPr>
        </p:nvSpPr>
        <p:spPr bwMode="blackGray">
          <a:xfrm>
            <a:off x="727574" y="914400"/>
            <a:ext cx="5749425" cy="4818185"/>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a:xfrm>
            <a:off x="6657974" y="2255968"/>
            <a:ext cx="4848225" cy="3476617"/>
          </a:xfrm>
        </p:spPr>
        <p:txBody>
          <a:bodyPr anchor="t">
            <a:normAutofit/>
          </a:bodyPr>
          <a:lstStyle>
            <a:lvl1pPr marL="0" indent="0" algn="l">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6/9/2023</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832959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bwMode="white">
          <a:xfrm>
            <a:off x="10571243"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noProof="0" dirty="0">
                <a:solidFill>
                  <a:schemeClr val="tx1"/>
                </a:solidFill>
                <a:effectLst/>
              </a:rPr>
              <a:t>”</a:t>
            </a:r>
          </a:p>
        </p:txBody>
      </p:sp>
      <p:sp>
        <p:nvSpPr>
          <p:cNvPr id="11" name="TextBox 10"/>
          <p:cNvSpPr txBox="1"/>
          <p:nvPr/>
        </p:nvSpPr>
        <p:spPr bwMode="white">
          <a:xfrm>
            <a:off x="100262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noProof="0" dirty="0">
                <a:solidFill>
                  <a:schemeClr val="tx1"/>
                </a:solidFill>
                <a:effectLst/>
              </a:rPr>
              <a:t>“</a:t>
            </a:r>
          </a:p>
        </p:txBody>
      </p:sp>
      <p:sp>
        <p:nvSpPr>
          <p:cNvPr id="2" name="Title 1"/>
          <p:cNvSpPr>
            <a:spLocks noGrp="1"/>
          </p:cNvSpPr>
          <p:nvPr>
            <p:ph type="title" hasCustomPrompt="1"/>
          </p:nvPr>
        </p:nvSpPr>
        <p:spPr>
          <a:xfrm>
            <a:off x="1320801" y="609601"/>
            <a:ext cx="9550399" cy="2743199"/>
          </a:xfrm>
        </p:spPr>
        <p:txBody>
          <a:bodyPr anchor="ctr">
            <a:normAutofit/>
          </a:bodyPr>
          <a:lstStyle>
            <a:lvl1pPr algn="ctr">
              <a:defRPr sz="3000" b="0" i="1" cap="none">
                <a:solidFill>
                  <a:schemeClr val="tx1"/>
                </a:solidFill>
              </a:defRPr>
            </a:lvl1pPr>
          </a:lstStyle>
          <a:p>
            <a:r>
              <a:rPr lang="en-US" noProof="0"/>
              <a:t>CLICK TO EDIT MASTER TITLE STYLE</a:t>
            </a:r>
          </a:p>
        </p:txBody>
      </p:sp>
      <p:sp>
        <p:nvSpPr>
          <p:cNvPr id="10" name="Text Placeholder 9"/>
          <p:cNvSpPr>
            <a:spLocks noGrp="1"/>
          </p:cNvSpPr>
          <p:nvPr>
            <p:ph type="body" sz="quarter" idx="13"/>
          </p:nvPr>
        </p:nvSpPr>
        <p:spPr>
          <a:xfrm>
            <a:off x="1426408" y="3352800"/>
            <a:ext cx="9339184" cy="381000"/>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noProof="0"/>
              <a:t>Click to edit Master text styles</a:t>
            </a:r>
          </a:p>
        </p:txBody>
      </p:sp>
      <p:sp>
        <p:nvSpPr>
          <p:cNvPr id="7" name="Rectangle: Rounded Corners 6">
            <a:extLst>
              <a:ext uri="{FF2B5EF4-FFF2-40B4-BE49-F238E27FC236}">
                <a16:creationId xmlns:a16="http://schemas.microsoft.com/office/drawing/2014/main" id="{1AD7857E-8E0E-4AC1-ABDC-E42462C788DE}"/>
              </a:ext>
            </a:extLst>
          </p:cNvPr>
          <p:cNvSpPr/>
          <p:nvPr userDrawn="1"/>
        </p:nvSpPr>
        <p:spPr>
          <a:xfrm>
            <a:off x="1750844" y="3962401"/>
            <a:ext cx="8690313" cy="1908173"/>
          </a:xfrm>
          <a:prstGeom prst="roundRect">
            <a:avLst>
              <a:gd name="adj" fmla="val 6552"/>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Text Placeholder 2"/>
          <p:cNvSpPr>
            <a:spLocks noGrp="1"/>
          </p:cNvSpPr>
          <p:nvPr>
            <p:ph type="body" idx="1"/>
          </p:nvPr>
        </p:nvSpPr>
        <p:spPr>
          <a:xfrm>
            <a:off x="1857375" y="4021138"/>
            <a:ext cx="8486775" cy="1760537"/>
          </a:xfrm>
        </p:spPr>
        <p:txBody>
          <a:bodyPr anchor="ctr">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984B7D2A-0DF8-424B-9572-B79AEBB2D9DC}" type="datetimeFigureOut">
              <a:rPr lang="en-US" noProof="0" smtClean="0"/>
              <a:t>6/9/2023</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153409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599"/>
            <a:ext cx="10840914" cy="1260000"/>
          </a:xfrm>
        </p:spPr>
        <p:txBody>
          <a:bodyPr>
            <a:normAutofit/>
          </a:bodyPr>
          <a:lstStyle>
            <a:lvl1pPr>
              <a:defRPr sz="3000"/>
            </a:lvl1pPr>
          </a:lstStyle>
          <a:p>
            <a:r>
              <a:rPr lang="en-US" noProof="0"/>
              <a:t>Click to edit Master title style</a:t>
            </a:r>
          </a:p>
        </p:txBody>
      </p:sp>
      <p:sp>
        <p:nvSpPr>
          <p:cNvPr id="3" name="Text Placeholder 2"/>
          <p:cNvSpPr>
            <a:spLocks noGrp="1"/>
          </p:cNvSpPr>
          <p:nvPr>
            <p:ph type="body" idx="1"/>
          </p:nvPr>
        </p:nvSpPr>
        <p:spPr>
          <a:xfrm>
            <a:off x="685799" y="1869599"/>
            <a:ext cx="5202071"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685800" y="2870201"/>
            <a:ext cx="5202071" cy="2916000"/>
          </a:xfrm>
          <a:prstGeom prst="roundRect">
            <a:avLst>
              <a:gd name="adj" fmla="val 2496"/>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98270" y="1869599"/>
            <a:ext cx="5228444"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298270" y="2870201"/>
            <a:ext cx="5202071" cy="2916000"/>
          </a:xfrm>
          <a:prstGeom prst="roundRect">
            <a:avLst>
              <a:gd name="adj" fmla="val 2798"/>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984B7D2A-0DF8-424B-9572-B79AEBB2D9DC}" type="datetimeFigureOut">
              <a:rPr lang="en-US" noProof="0" smtClean="0"/>
              <a:t>6/9/2023</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12" name="Straight Connector 11">
            <a:extLst>
              <a:ext uri="{FF2B5EF4-FFF2-40B4-BE49-F238E27FC236}">
                <a16:creationId xmlns:a16="http://schemas.microsoft.com/office/drawing/2014/main" id="{8031B0A9-3E16-4C5B-A6CE-045BCB91A008}"/>
              </a:ext>
              <a:ext uri="{C183D7F6-B498-43B3-948B-1728B52AA6E4}">
                <adec:decorative xmlns:adec="http://schemas.microsoft.com/office/drawing/2017/decorative" val="1"/>
              </a:ext>
            </a:extLst>
          </p:cNvPr>
          <p:cNvCxnSpPr>
            <a:cxnSpLocks/>
          </p:cNvCxnSpPr>
          <p:nvPr userDrawn="1"/>
        </p:nvCxnSpPr>
        <p:spPr>
          <a:xfrm flipV="1">
            <a:off x="57150" y="93976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66961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noProof="0"/>
              <a:t>Click to edit Master title style</a:t>
            </a:r>
          </a:p>
        </p:txBody>
      </p:sp>
      <p:sp>
        <p:nvSpPr>
          <p:cNvPr id="9" name="Rectangle: Rounded Corners 8">
            <a:extLst>
              <a:ext uri="{FF2B5EF4-FFF2-40B4-BE49-F238E27FC236}">
                <a16:creationId xmlns:a16="http://schemas.microsoft.com/office/drawing/2014/main" id="{E44449DE-635B-4B23-9B8B-C95A5B8764DB}"/>
              </a:ext>
            </a:extLst>
          </p:cNvPr>
          <p:cNvSpPr/>
          <p:nvPr userDrawn="1"/>
        </p:nvSpPr>
        <p:spPr>
          <a:xfrm>
            <a:off x="663356" y="1790228"/>
            <a:ext cx="10863358" cy="4080348"/>
          </a:xfrm>
          <a:prstGeom prst="roundRect">
            <a:avLst>
              <a:gd name="adj" fmla="val 2634"/>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Content Placeholder 2"/>
          <p:cNvSpPr>
            <a:spLocks noGrp="1"/>
          </p:cNvSpPr>
          <p:nvPr>
            <p:ph sz="half" idx="1"/>
          </p:nvPr>
        </p:nvSpPr>
        <p:spPr>
          <a:xfrm>
            <a:off x="685802" y="1869600"/>
            <a:ext cx="5040000" cy="3921601"/>
          </a:xfrm>
          <a:prstGeom prst="roundRect">
            <a:avLst>
              <a:gd name="adj" fmla="val 1970"/>
            </a:avLst>
          </a:prstGeom>
          <a:ln w="28575">
            <a:noFill/>
          </a:ln>
          <a:effectLst/>
        </p:spPr>
        <p:txBody>
          <a:bodyPr anchor="t" anchorCtr="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488644" y="1869601"/>
            <a:ext cx="5040000" cy="3921600"/>
          </a:xfrm>
          <a:prstGeom prst="roundRect">
            <a:avLst>
              <a:gd name="adj" fmla="val 2211"/>
            </a:avLst>
          </a:prstGeom>
          <a:ln w="28575">
            <a:noFill/>
          </a:ln>
          <a:effectLst/>
        </p:spPr>
        <p:txBody>
          <a:bodyPr anchor="t" anchorCtr="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984B7D2A-0DF8-424B-9572-B79AEBB2D9DC}" type="datetimeFigureOut">
              <a:rPr lang="en-US" noProof="0" smtClean="0"/>
              <a:t>6/9/2023</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10" name="Straight Connector 9">
            <a:extLst>
              <a:ext uri="{FF2B5EF4-FFF2-40B4-BE49-F238E27FC236}">
                <a16:creationId xmlns:a16="http://schemas.microsoft.com/office/drawing/2014/main" id="{E8539E0A-8009-4A6E-A7A1-5AEFA52206C3}"/>
              </a:ext>
              <a:ext uri="{C183D7F6-B498-43B3-948B-1728B52AA6E4}">
                <adec:decorative xmlns:adec="http://schemas.microsoft.com/office/drawing/2017/decorative" val="1"/>
              </a:ext>
            </a:extLst>
          </p:cNvPr>
          <p:cNvCxnSpPr>
            <a:cxnSpLocks/>
          </p:cNvCxnSpPr>
          <p:nvPr userDrawn="1"/>
        </p:nvCxnSpPr>
        <p:spPr>
          <a:xfrm flipV="1">
            <a:off x="57150" y="99691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2352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85801" y="609600"/>
            <a:ext cx="10840914" cy="1456267"/>
          </a:xfrm>
          <a:prstGeom prst="rect">
            <a:avLst/>
          </a:prstGeom>
          <a:effectLst/>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bwMode="white">
          <a:xfrm>
            <a:off x="685801" y="2142067"/>
            <a:ext cx="10840914" cy="3649133"/>
          </a:xfrm>
          <a:prstGeom prst="rect">
            <a:avLst/>
          </a:prstGeom>
        </p:spPr>
        <p:txBody>
          <a:bodyPr vert="horz" lIns="91440" tIns="45720" rIns="91440" bIns="45720" rtlCol="0" anchor="ct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84B7D2A-0DF8-424B-9572-B79AEBB2D9DC}" type="datetimeFigureOut">
              <a:rPr lang="en-US" noProof="0" smtClean="0"/>
              <a:t>6/9/2023</a:t>
            </a:fld>
            <a:endParaRPr lang="en-US" noProof="0"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noProof="0" dirty="0"/>
              <a:t>Add a Footer</a:t>
            </a:r>
          </a:p>
        </p:txBody>
      </p:sp>
      <p:sp>
        <p:nvSpPr>
          <p:cNvPr id="6" name="Slide Number Placeholder 5"/>
          <p:cNvSpPr>
            <a:spLocks noGrp="1"/>
          </p:cNvSpPr>
          <p:nvPr>
            <p:ph type="sldNum" sz="quarter" idx="4"/>
          </p:nvPr>
        </p:nvSpPr>
        <p:spPr>
          <a:xfrm>
            <a:off x="10266059" y="5870575"/>
            <a:ext cx="1260655"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009069978"/>
      </p:ext>
    </p:extLst>
  </p:cSld>
  <p:clrMap bg1="dk1" tx1="lt1" bg2="dk2" tx2="lt2" accent1="accent1" accent2="accent2" accent3="accent3" accent4="accent4" accent5="accent5" accent6="accent6" hlink="hlink" folHlink="folHlink"/>
  <p:sldLayoutIdLst>
    <p:sldLayoutId id="2147483662" r:id="rId1"/>
    <p:sldLayoutId id="2147483661" r:id="rId2"/>
    <p:sldLayoutId id="2147483668" r:id="rId3"/>
    <p:sldLayoutId id="2147483679" r:id="rId4"/>
    <p:sldLayoutId id="2147483669" r:id="rId5"/>
    <p:sldLayoutId id="2147483680" r:id="rId6"/>
    <p:sldLayoutId id="2147483672" r:id="rId7"/>
    <p:sldLayoutId id="2147483665" r:id="rId8"/>
    <p:sldLayoutId id="2147483664" r:id="rId9"/>
    <p:sldLayoutId id="2147483671" r:id="rId10"/>
    <p:sldLayoutId id="2147483666" r:id="rId11"/>
    <p:sldLayoutId id="2147483667" r:id="rId12"/>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hyperlink" Target="https://saleemrashid.com/2017/08/17/extracting-trezor-secrets-sram/)and" TargetMode="Externa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305F2-4D75-4D76-BA59-F00627AB838F}"/>
              </a:ext>
            </a:extLst>
          </p:cNvPr>
          <p:cNvSpPr>
            <a:spLocks noGrp="1"/>
          </p:cNvSpPr>
          <p:nvPr>
            <p:ph type="title"/>
          </p:nvPr>
        </p:nvSpPr>
        <p:spPr>
          <a:xfrm>
            <a:off x="-86557" y="2003394"/>
            <a:ext cx="10840914" cy="1260000"/>
          </a:xfrm>
        </p:spPr>
        <p:txBody>
          <a:bodyPr>
            <a:normAutofit/>
          </a:bodyPr>
          <a:lstStyle/>
          <a:p>
            <a:pPr algn="ctr"/>
            <a:r>
              <a:rPr lang="en-US" sz="4000" dirty="0"/>
              <a:t>Literature Review </a:t>
            </a:r>
            <a:br>
              <a:rPr lang="en-US" sz="4000" dirty="0"/>
            </a:br>
            <a:r>
              <a:rPr lang="en-US" sz="1800" dirty="0"/>
              <a:t>on</a:t>
            </a:r>
          </a:p>
        </p:txBody>
      </p:sp>
      <p:sp>
        <p:nvSpPr>
          <p:cNvPr id="3" name="Content Placeholder 2">
            <a:extLst>
              <a:ext uri="{FF2B5EF4-FFF2-40B4-BE49-F238E27FC236}">
                <a16:creationId xmlns:a16="http://schemas.microsoft.com/office/drawing/2014/main" id="{88CB4E0E-ECE5-4628-8AFC-87C9EFB0840C}"/>
              </a:ext>
            </a:extLst>
          </p:cNvPr>
          <p:cNvSpPr>
            <a:spLocks noGrp="1"/>
          </p:cNvSpPr>
          <p:nvPr>
            <p:ph idx="1"/>
          </p:nvPr>
        </p:nvSpPr>
        <p:spPr>
          <a:xfrm>
            <a:off x="401715" y="3594607"/>
            <a:ext cx="10840914" cy="1388504"/>
          </a:xfrm>
        </p:spPr>
        <p:txBody>
          <a:bodyPr>
            <a:normAutofit/>
          </a:bodyPr>
          <a:lstStyle/>
          <a:p>
            <a:pPr marL="0" indent="0" algn="ctr">
              <a:buNone/>
            </a:pPr>
            <a:r>
              <a:rPr lang="en-US" sz="3600" dirty="0"/>
              <a:t>Side Channel attack on Hardware Wallet</a:t>
            </a:r>
          </a:p>
        </p:txBody>
      </p:sp>
    </p:spTree>
    <p:extLst>
      <p:ext uri="{BB962C8B-B14F-4D97-AF65-F5344CB8AC3E}">
        <p14:creationId xmlns:p14="http://schemas.microsoft.com/office/powerpoint/2010/main" val="862656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09EFF906-7CE4-50D2-803A-A92CEF7D9498}"/>
              </a:ext>
            </a:extLst>
          </p:cNvPr>
          <p:cNvSpPr txBox="1"/>
          <p:nvPr/>
        </p:nvSpPr>
        <p:spPr>
          <a:xfrm>
            <a:off x="381741" y="409203"/>
            <a:ext cx="11239130" cy="1318181"/>
          </a:xfrm>
          <a:prstGeom prst="rect">
            <a:avLst/>
          </a:prstGeom>
          <a:noFill/>
        </p:spPr>
        <p:txBody>
          <a:bodyPr wrap="square">
            <a:spAutoFit/>
          </a:bodyPr>
          <a:lstStyle/>
          <a:p>
            <a:pPr>
              <a:lnSpc>
                <a:spcPct val="150000"/>
              </a:lnSpc>
            </a:pPr>
            <a:r>
              <a:rPr lang="en-US" sz="2800" dirty="0"/>
              <a:t>Analysis of “Side-Channel Assessment of Open Source Hardware Wallets. “</a:t>
            </a:r>
          </a:p>
          <a:p>
            <a:pPr>
              <a:lnSpc>
                <a:spcPct val="150000"/>
              </a:lnSpc>
            </a:pPr>
            <a:endParaRPr lang="en-IN" sz="2800" dirty="0"/>
          </a:p>
        </p:txBody>
      </p:sp>
      <p:sp>
        <p:nvSpPr>
          <p:cNvPr id="4" name="TextBox 3">
            <a:extLst>
              <a:ext uri="{FF2B5EF4-FFF2-40B4-BE49-F238E27FC236}">
                <a16:creationId xmlns:a16="http://schemas.microsoft.com/office/drawing/2014/main" id="{450C3212-CC99-A0EC-BD17-0FBBE28E809D}"/>
              </a:ext>
            </a:extLst>
          </p:cNvPr>
          <p:cNvSpPr txBox="1"/>
          <p:nvPr/>
        </p:nvSpPr>
        <p:spPr>
          <a:xfrm>
            <a:off x="555864" y="1282948"/>
            <a:ext cx="10890883" cy="5021055"/>
          </a:xfrm>
          <a:prstGeom prst="rect">
            <a:avLst/>
          </a:prstGeom>
          <a:noFill/>
        </p:spPr>
        <p:txBody>
          <a:bodyPr wrap="square">
            <a:spAutoFit/>
          </a:bodyPr>
          <a:lstStyle/>
          <a:p>
            <a:pPr marL="285750" indent="-285750">
              <a:lnSpc>
                <a:spcPct val="150000"/>
              </a:lnSpc>
              <a:buFontTx/>
              <a:buChar char="-"/>
            </a:pPr>
            <a:r>
              <a:rPr lang="en-US" sz="2400" dirty="0"/>
              <a:t>We chose the Normalized Inter-Class Variance (NICV) in order to do so </a:t>
            </a:r>
          </a:p>
          <a:p>
            <a:pPr marL="285750" indent="-285750">
              <a:lnSpc>
                <a:spcPct val="150000"/>
              </a:lnSpc>
              <a:buFontTx/>
              <a:buChar char="-"/>
            </a:pPr>
            <a:endParaRPr lang="en-US" sz="2400" dirty="0"/>
          </a:p>
          <a:p>
            <a:pPr marL="285750" indent="-285750">
              <a:lnSpc>
                <a:spcPct val="150000"/>
              </a:lnSpc>
              <a:buFontTx/>
              <a:buChar char="-"/>
            </a:pPr>
            <a:endParaRPr lang="en-US" sz="2400" dirty="0"/>
          </a:p>
          <a:p>
            <a:pPr marL="285750" indent="-285750">
              <a:lnSpc>
                <a:spcPct val="150000"/>
              </a:lnSpc>
              <a:buFontTx/>
              <a:buChar char="-"/>
            </a:pPr>
            <a:endParaRPr lang="en-US" sz="2400" dirty="0"/>
          </a:p>
          <a:p>
            <a:pPr marL="285750" indent="-285750">
              <a:lnSpc>
                <a:spcPct val="150000"/>
              </a:lnSpc>
              <a:buFontTx/>
              <a:buChar char="-"/>
            </a:pPr>
            <a:r>
              <a:rPr lang="en-US" sz="2400" dirty="0"/>
              <a:t>A NICV close to 0 means that our partitioning (i.e. sensitive value fi) failed to explain the variance. A NICV of 1 means that our partitioning perfectly explained the variance.</a:t>
            </a:r>
          </a:p>
          <a:p>
            <a:pPr marL="285750" indent="-285750">
              <a:lnSpc>
                <a:spcPct val="150000"/>
              </a:lnSpc>
              <a:buFontTx/>
              <a:buChar char="-"/>
            </a:pPr>
            <a:r>
              <a:rPr lang="en-US" sz="2400" dirty="0"/>
              <a:t>In our case NICV is close to 1 so our sensitive value and our power traces are closed to each other.</a:t>
            </a:r>
          </a:p>
        </p:txBody>
      </p:sp>
      <p:pic>
        <p:nvPicPr>
          <p:cNvPr id="3" name="Picture 2">
            <a:extLst>
              <a:ext uri="{FF2B5EF4-FFF2-40B4-BE49-F238E27FC236}">
                <a16:creationId xmlns:a16="http://schemas.microsoft.com/office/drawing/2014/main" id="{8AD0FEC8-4728-057D-DF52-8431A85A41FE}"/>
              </a:ext>
            </a:extLst>
          </p:cNvPr>
          <p:cNvPicPr>
            <a:picLocks noChangeAspect="1"/>
          </p:cNvPicPr>
          <p:nvPr/>
        </p:nvPicPr>
        <p:blipFill>
          <a:blip r:embed="rId2"/>
          <a:stretch>
            <a:fillRect/>
          </a:stretch>
        </p:blipFill>
        <p:spPr>
          <a:xfrm>
            <a:off x="2949144" y="2094562"/>
            <a:ext cx="4650141" cy="896721"/>
          </a:xfrm>
          <a:prstGeom prst="rect">
            <a:avLst/>
          </a:prstGeom>
          <a:ln>
            <a:noFill/>
          </a:ln>
          <a:effectLst>
            <a:softEdge rad="112500"/>
          </a:effectLst>
        </p:spPr>
      </p:pic>
    </p:spTree>
    <p:extLst>
      <p:ext uri="{BB962C8B-B14F-4D97-AF65-F5344CB8AC3E}">
        <p14:creationId xmlns:p14="http://schemas.microsoft.com/office/powerpoint/2010/main" val="3649931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09EFF906-7CE4-50D2-803A-A92CEF7D9498}"/>
              </a:ext>
            </a:extLst>
          </p:cNvPr>
          <p:cNvSpPr txBox="1"/>
          <p:nvPr/>
        </p:nvSpPr>
        <p:spPr>
          <a:xfrm>
            <a:off x="381741" y="409203"/>
            <a:ext cx="11239130" cy="1318181"/>
          </a:xfrm>
          <a:prstGeom prst="rect">
            <a:avLst/>
          </a:prstGeom>
          <a:noFill/>
        </p:spPr>
        <p:txBody>
          <a:bodyPr wrap="square">
            <a:spAutoFit/>
          </a:bodyPr>
          <a:lstStyle/>
          <a:p>
            <a:pPr>
              <a:lnSpc>
                <a:spcPct val="150000"/>
              </a:lnSpc>
            </a:pPr>
            <a:r>
              <a:rPr lang="en-US" sz="2800" dirty="0"/>
              <a:t>Analysis of “Side-Channel Assessment of Open Source Hardware Wallets. “</a:t>
            </a:r>
          </a:p>
          <a:p>
            <a:pPr>
              <a:lnSpc>
                <a:spcPct val="150000"/>
              </a:lnSpc>
            </a:pPr>
            <a:endParaRPr lang="en-IN" sz="2800" dirty="0"/>
          </a:p>
        </p:txBody>
      </p:sp>
      <p:sp>
        <p:nvSpPr>
          <p:cNvPr id="4" name="TextBox 3">
            <a:extLst>
              <a:ext uri="{FF2B5EF4-FFF2-40B4-BE49-F238E27FC236}">
                <a16:creationId xmlns:a16="http://schemas.microsoft.com/office/drawing/2014/main" id="{450C3212-CC99-A0EC-BD17-0FBBE28E809D}"/>
              </a:ext>
            </a:extLst>
          </p:cNvPr>
          <p:cNvSpPr txBox="1"/>
          <p:nvPr/>
        </p:nvSpPr>
        <p:spPr>
          <a:xfrm>
            <a:off x="555864" y="1282948"/>
            <a:ext cx="10890883" cy="5575052"/>
          </a:xfrm>
          <a:prstGeom prst="rect">
            <a:avLst/>
          </a:prstGeom>
          <a:noFill/>
        </p:spPr>
        <p:txBody>
          <a:bodyPr wrap="square">
            <a:spAutoFit/>
          </a:bodyPr>
          <a:lstStyle/>
          <a:p>
            <a:pPr marL="285750" indent="-285750">
              <a:lnSpc>
                <a:spcPct val="150000"/>
              </a:lnSpc>
              <a:buFontTx/>
              <a:buChar char="-"/>
            </a:pPr>
            <a:r>
              <a:rPr lang="en-US" sz="2400" dirty="0"/>
              <a:t>Paper defined profiled side-channel attacks in two phases: </a:t>
            </a:r>
          </a:p>
          <a:p>
            <a:pPr>
              <a:lnSpc>
                <a:spcPct val="150000"/>
              </a:lnSpc>
            </a:pPr>
            <a:r>
              <a:rPr lang="en-US" sz="2400" dirty="0"/>
              <a:t>	1) The learning phase: where we use an open device A to learn how it behaves</a:t>
            </a:r>
          </a:p>
          <a:p>
            <a:pPr>
              <a:lnSpc>
                <a:spcPct val="150000"/>
              </a:lnSpc>
            </a:pPr>
            <a:r>
              <a:rPr lang="en-US" sz="2400" dirty="0"/>
              <a:t>	2) The matching phase: where we use what we have learned on a new device B 		     whose secret PIN is unknown </a:t>
            </a:r>
          </a:p>
          <a:p>
            <a:pPr>
              <a:lnSpc>
                <a:spcPct val="150000"/>
              </a:lnSpc>
            </a:pPr>
            <a:r>
              <a:rPr lang="en-US" sz="2400" dirty="0"/>
              <a:t>1) Learning phase:  Based on a </a:t>
            </a:r>
            <a:r>
              <a:rPr lang="en-US" sz="2400" b="1" i="1" dirty="0"/>
              <a:t>training set </a:t>
            </a:r>
            <a:r>
              <a:rPr lang="en-US" sz="2400" dirty="0"/>
              <a:t>of data containing </a:t>
            </a:r>
            <a:r>
              <a:rPr lang="en-US" sz="2400" b="1" i="1" dirty="0"/>
              <a:t>observations</a:t>
            </a:r>
            <a:r>
              <a:rPr lang="en-US" sz="2400" dirty="0"/>
              <a:t> whose </a:t>
            </a:r>
            <a:r>
              <a:rPr lang="en-US" sz="2400" b="1" i="1" dirty="0"/>
              <a:t>categories</a:t>
            </a:r>
            <a:r>
              <a:rPr lang="en-US" sz="2400" dirty="0"/>
              <a:t> are known, a classification problem consists in identifying to which category a </a:t>
            </a:r>
            <a:r>
              <a:rPr lang="en-US" sz="2400" b="1" i="1" dirty="0"/>
              <a:t>new observation </a:t>
            </a:r>
            <a:r>
              <a:rPr lang="en-US" sz="2400" dirty="0"/>
              <a:t>belongs.</a:t>
            </a:r>
          </a:p>
          <a:p>
            <a:pPr>
              <a:lnSpc>
                <a:spcPct val="150000"/>
              </a:lnSpc>
            </a:pPr>
            <a:r>
              <a:rPr lang="en-US" sz="2400" dirty="0"/>
              <a:t>	- An observation is a power traces from a PIN login attempt on the open device A </a:t>
            </a:r>
          </a:p>
          <a:p>
            <a:pPr>
              <a:lnSpc>
                <a:spcPct val="150000"/>
              </a:lnSpc>
            </a:pPr>
            <a:r>
              <a:rPr lang="en-US" sz="2400" dirty="0"/>
              <a:t>	- The training set of data are the power traces from the profiling set</a:t>
            </a:r>
          </a:p>
          <a:p>
            <a:pPr>
              <a:lnSpc>
                <a:spcPct val="150000"/>
              </a:lnSpc>
            </a:pPr>
            <a:r>
              <a:rPr lang="en-US" sz="2400" dirty="0"/>
              <a:t>	- The categories are the values returned by fi at each trace(18 values for each fi)</a:t>
            </a:r>
          </a:p>
        </p:txBody>
      </p:sp>
    </p:spTree>
    <p:extLst>
      <p:ext uri="{BB962C8B-B14F-4D97-AF65-F5344CB8AC3E}">
        <p14:creationId xmlns:p14="http://schemas.microsoft.com/office/powerpoint/2010/main" val="1415930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09EFF906-7CE4-50D2-803A-A92CEF7D9498}"/>
              </a:ext>
            </a:extLst>
          </p:cNvPr>
          <p:cNvSpPr txBox="1"/>
          <p:nvPr/>
        </p:nvSpPr>
        <p:spPr>
          <a:xfrm>
            <a:off x="381741" y="409203"/>
            <a:ext cx="11239130" cy="1318181"/>
          </a:xfrm>
          <a:prstGeom prst="rect">
            <a:avLst/>
          </a:prstGeom>
          <a:noFill/>
        </p:spPr>
        <p:txBody>
          <a:bodyPr wrap="square">
            <a:spAutoFit/>
          </a:bodyPr>
          <a:lstStyle/>
          <a:p>
            <a:pPr>
              <a:lnSpc>
                <a:spcPct val="150000"/>
              </a:lnSpc>
            </a:pPr>
            <a:r>
              <a:rPr lang="en-US" sz="2800" dirty="0"/>
              <a:t>Analysis of “Side-Channel Assessment of Open Source Hardware Wallets. “</a:t>
            </a:r>
          </a:p>
          <a:p>
            <a:pPr>
              <a:lnSpc>
                <a:spcPct val="150000"/>
              </a:lnSpc>
            </a:pPr>
            <a:endParaRPr lang="en-IN" sz="2800" dirty="0"/>
          </a:p>
        </p:txBody>
      </p:sp>
      <p:sp>
        <p:nvSpPr>
          <p:cNvPr id="4" name="TextBox 3">
            <a:extLst>
              <a:ext uri="{FF2B5EF4-FFF2-40B4-BE49-F238E27FC236}">
                <a16:creationId xmlns:a16="http://schemas.microsoft.com/office/drawing/2014/main" id="{450C3212-CC99-A0EC-BD17-0FBBE28E809D}"/>
              </a:ext>
            </a:extLst>
          </p:cNvPr>
          <p:cNvSpPr txBox="1"/>
          <p:nvPr/>
        </p:nvSpPr>
        <p:spPr>
          <a:xfrm>
            <a:off x="555864" y="1282948"/>
            <a:ext cx="10890883" cy="6129050"/>
          </a:xfrm>
          <a:prstGeom prst="rect">
            <a:avLst/>
          </a:prstGeom>
          <a:noFill/>
        </p:spPr>
        <p:txBody>
          <a:bodyPr wrap="square">
            <a:spAutoFit/>
          </a:bodyPr>
          <a:lstStyle/>
          <a:p>
            <a:pPr marL="285750" indent="-285750">
              <a:lnSpc>
                <a:spcPct val="150000"/>
              </a:lnSpc>
              <a:buFontTx/>
              <a:buChar char="-"/>
            </a:pPr>
            <a:r>
              <a:rPr lang="en-US" sz="2400" dirty="0"/>
              <a:t>the new observation is a power trace from a PIN attempt on the device B for which we don’t know the secret PIN.</a:t>
            </a:r>
          </a:p>
          <a:p>
            <a:pPr marL="342900" indent="-342900">
              <a:lnSpc>
                <a:spcPct val="150000"/>
              </a:lnSpc>
              <a:buFontTx/>
              <a:buChar char="-"/>
            </a:pPr>
            <a:r>
              <a:rPr lang="en-US" sz="2400" dirty="0"/>
              <a:t>For each digit </a:t>
            </a:r>
            <a:r>
              <a:rPr lang="en-US" sz="2400" dirty="0" err="1"/>
              <a:t>i</a:t>
            </a:r>
            <a:r>
              <a:rPr lang="en-US" sz="2400" dirty="0"/>
              <a:t> (0 ≤ </a:t>
            </a:r>
            <a:r>
              <a:rPr lang="en-US" sz="2400" dirty="0" err="1"/>
              <a:t>i</a:t>
            </a:r>
            <a:r>
              <a:rPr lang="en-US" sz="2400" dirty="0"/>
              <a:t> &lt; 4), we build Classifier(</a:t>
            </a:r>
            <a:r>
              <a:rPr lang="en-US" sz="2400" dirty="0" err="1"/>
              <a:t>i</a:t>
            </a:r>
            <a:r>
              <a:rPr lang="en-US" sz="2400" dirty="0"/>
              <a:t>) , by feeding it with the power traces from the profiling set L, labeled with the value of fi(</a:t>
            </a:r>
            <a:r>
              <a:rPr lang="en-US" sz="2400" dirty="0" err="1"/>
              <a:t>storageRom</a:t>
            </a:r>
            <a:r>
              <a:rPr lang="en-US" sz="2400" dirty="0"/>
              <a:t>-&gt;</a:t>
            </a:r>
            <a:r>
              <a:rPr lang="en-US" sz="2400" dirty="0" err="1"/>
              <a:t>pin_j</a:t>
            </a:r>
            <a:r>
              <a:rPr lang="en-US" sz="2400" dirty="0"/>
              <a:t>, </a:t>
            </a:r>
            <a:r>
              <a:rPr lang="en-US" sz="2400" dirty="0" err="1"/>
              <a:t>pin_j</a:t>
            </a:r>
            <a:r>
              <a:rPr lang="en-US" sz="2400" dirty="0"/>
              <a:t> ). </a:t>
            </a:r>
          </a:p>
          <a:p>
            <a:pPr marL="342900" indent="-342900">
              <a:lnSpc>
                <a:spcPct val="150000"/>
              </a:lnSpc>
              <a:buFontTx/>
              <a:buChar char="-"/>
            </a:pPr>
            <a:r>
              <a:rPr lang="en-US" sz="2400" dirty="0"/>
              <a:t>At the end of this learning phase, we get a statistical classifier: a decision function that is designed to predict the value of </a:t>
            </a:r>
            <a:r>
              <a:rPr lang="en-US" sz="2400" dirty="0" err="1"/>
              <a:t>storageRom</a:t>
            </a:r>
            <a:r>
              <a:rPr lang="en-US" sz="2400" dirty="0"/>
              <a:t>-&gt;pin[</a:t>
            </a:r>
            <a:r>
              <a:rPr lang="en-US" sz="2400" dirty="0" err="1"/>
              <a:t>i</a:t>
            </a:r>
            <a:r>
              <a:rPr lang="en-US" sz="2400" dirty="0"/>
              <a:t>].</a:t>
            </a:r>
          </a:p>
          <a:p>
            <a:pPr marL="342900" indent="-342900">
              <a:lnSpc>
                <a:spcPct val="150000"/>
              </a:lnSpc>
              <a:buFontTx/>
              <a:buChar char="-"/>
            </a:pPr>
            <a:endParaRPr lang="en-US" sz="2400" dirty="0"/>
          </a:p>
          <a:p>
            <a:pPr marL="342900" indent="-342900">
              <a:lnSpc>
                <a:spcPct val="150000"/>
              </a:lnSpc>
              <a:buFontTx/>
              <a:buChar char="-"/>
            </a:pPr>
            <a:r>
              <a:rPr lang="en-US" sz="2400" dirty="0"/>
              <a:t>There are several statistical classifiers like LDA(L</a:t>
            </a:r>
            <a:r>
              <a:rPr lang="en-IN" sz="2400" b="0" i="0" dirty="0" err="1">
                <a:effectLst/>
                <a:latin typeface="Söhne"/>
              </a:rPr>
              <a:t>inear</a:t>
            </a:r>
            <a:r>
              <a:rPr lang="en-IN" sz="2400" b="0" i="0" dirty="0">
                <a:effectLst/>
                <a:latin typeface="Söhne"/>
              </a:rPr>
              <a:t> Discriminant Analysis</a:t>
            </a:r>
            <a:r>
              <a:rPr lang="en-IN" sz="2400" b="0" i="0" dirty="0">
                <a:solidFill>
                  <a:srgbClr val="D1D5DB"/>
                </a:solidFill>
                <a:effectLst/>
                <a:latin typeface="Söhne"/>
              </a:rPr>
              <a:t>)</a:t>
            </a:r>
            <a:r>
              <a:rPr lang="en-US" sz="2400" dirty="0"/>
              <a:t>, QDA (</a:t>
            </a:r>
            <a:r>
              <a:rPr lang="en-IN" sz="2400" b="0" i="0" dirty="0">
                <a:effectLst/>
                <a:latin typeface="Söhne"/>
              </a:rPr>
              <a:t>Quadratic Discriminant Analysis</a:t>
            </a:r>
            <a:r>
              <a:rPr lang="en-US" sz="2400" dirty="0"/>
              <a:t>), SVM(</a:t>
            </a:r>
            <a:r>
              <a:rPr lang="en-IN" sz="2400" b="0" i="0" dirty="0">
                <a:effectLst/>
                <a:latin typeface="Söhne"/>
              </a:rPr>
              <a:t>Support Vector Machine</a:t>
            </a:r>
            <a:r>
              <a:rPr lang="en-US" sz="2400" dirty="0"/>
              <a:t>) etc. which we can use to define Classifier.</a:t>
            </a:r>
          </a:p>
          <a:p>
            <a:pPr marL="342900" indent="-342900">
              <a:lnSpc>
                <a:spcPct val="150000"/>
              </a:lnSpc>
              <a:buFontTx/>
              <a:buChar char="-"/>
            </a:pPr>
            <a:endParaRPr lang="en-US" sz="2400" dirty="0"/>
          </a:p>
        </p:txBody>
      </p:sp>
      <p:pic>
        <p:nvPicPr>
          <p:cNvPr id="3" name="Picture 2">
            <a:extLst>
              <a:ext uri="{FF2B5EF4-FFF2-40B4-BE49-F238E27FC236}">
                <a16:creationId xmlns:a16="http://schemas.microsoft.com/office/drawing/2014/main" id="{6745A7D9-1ADA-817A-0694-2BA4160942F7}"/>
              </a:ext>
            </a:extLst>
          </p:cNvPr>
          <p:cNvPicPr>
            <a:picLocks noChangeAspect="1"/>
          </p:cNvPicPr>
          <p:nvPr/>
        </p:nvPicPr>
        <p:blipFill>
          <a:blip r:embed="rId2"/>
          <a:stretch>
            <a:fillRect/>
          </a:stretch>
        </p:blipFill>
        <p:spPr>
          <a:xfrm>
            <a:off x="1642831" y="4768686"/>
            <a:ext cx="7323616" cy="427321"/>
          </a:xfrm>
          <a:prstGeom prst="rect">
            <a:avLst/>
          </a:prstGeom>
        </p:spPr>
      </p:pic>
    </p:spTree>
    <p:extLst>
      <p:ext uri="{BB962C8B-B14F-4D97-AF65-F5344CB8AC3E}">
        <p14:creationId xmlns:p14="http://schemas.microsoft.com/office/powerpoint/2010/main" val="116737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09EFF906-7CE4-50D2-803A-A92CEF7D9498}"/>
              </a:ext>
            </a:extLst>
          </p:cNvPr>
          <p:cNvSpPr txBox="1"/>
          <p:nvPr/>
        </p:nvSpPr>
        <p:spPr>
          <a:xfrm>
            <a:off x="381741" y="409203"/>
            <a:ext cx="11239130" cy="1318181"/>
          </a:xfrm>
          <a:prstGeom prst="rect">
            <a:avLst/>
          </a:prstGeom>
          <a:noFill/>
        </p:spPr>
        <p:txBody>
          <a:bodyPr wrap="square">
            <a:spAutoFit/>
          </a:bodyPr>
          <a:lstStyle/>
          <a:p>
            <a:pPr>
              <a:lnSpc>
                <a:spcPct val="150000"/>
              </a:lnSpc>
            </a:pPr>
            <a:r>
              <a:rPr lang="en-US" sz="2800" dirty="0"/>
              <a:t>Analysis of “Side-Channel Assessment of Open Source Hardware Wallets. “</a:t>
            </a:r>
          </a:p>
          <a:p>
            <a:pPr>
              <a:lnSpc>
                <a:spcPct val="150000"/>
              </a:lnSpc>
            </a:pPr>
            <a:endParaRPr lang="en-IN" sz="2800" dirty="0"/>
          </a:p>
        </p:txBody>
      </p:sp>
      <p:sp>
        <p:nvSpPr>
          <p:cNvPr id="4" name="TextBox 3">
            <a:extLst>
              <a:ext uri="{FF2B5EF4-FFF2-40B4-BE49-F238E27FC236}">
                <a16:creationId xmlns:a16="http://schemas.microsoft.com/office/drawing/2014/main" id="{450C3212-CC99-A0EC-BD17-0FBBE28E809D}"/>
              </a:ext>
            </a:extLst>
          </p:cNvPr>
          <p:cNvSpPr txBox="1"/>
          <p:nvPr/>
        </p:nvSpPr>
        <p:spPr>
          <a:xfrm>
            <a:off x="278167" y="1140906"/>
            <a:ext cx="11913833" cy="6683048"/>
          </a:xfrm>
          <a:prstGeom prst="rect">
            <a:avLst/>
          </a:prstGeom>
          <a:noFill/>
        </p:spPr>
        <p:txBody>
          <a:bodyPr wrap="square">
            <a:spAutoFit/>
          </a:bodyPr>
          <a:lstStyle/>
          <a:p>
            <a:pPr marL="285750" indent="-285750">
              <a:lnSpc>
                <a:spcPct val="150000"/>
              </a:lnSpc>
              <a:buFontTx/>
              <a:buChar char="-"/>
            </a:pPr>
            <a:r>
              <a:rPr lang="en-US" sz="2400" dirty="0"/>
              <a:t>Now that the learning phase is done, we have 4 classifier functions, each of them in charge of retrieving a PIN digit from a power trace.</a:t>
            </a:r>
          </a:p>
          <a:p>
            <a:pPr>
              <a:lnSpc>
                <a:spcPct val="150000"/>
              </a:lnSpc>
            </a:pPr>
            <a:r>
              <a:rPr lang="en-US" sz="2400" dirty="0"/>
              <a:t>2) Matching Phase :  </a:t>
            </a:r>
          </a:p>
          <a:p>
            <a:pPr marL="342900" indent="-342900">
              <a:lnSpc>
                <a:spcPct val="150000"/>
              </a:lnSpc>
              <a:buFont typeface="Wingdings" panose="05000000000000000000" pitchFamily="2" charset="2"/>
              <a:buChar char="v"/>
            </a:pPr>
            <a:r>
              <a:rPr lang="en-US" sz="2400" dirty="0"/>
              <a:t>retrieving the first PIN digit on a device B </a:t>
            </a:r>
          </a:p>
          <a:p>
            <a:pPr marL="800100" lvl="1" indent="-342900">
              <a:lnSpc>
                <a:spcPct val="150000"/>
              </a:lnSpc>
              <a:buFontTx/>
              <a:buChar char="-"/>
            </a:pPr>
            <a:r>
              <a:rPr lang="en-US" sz="2400" dirty="0"/>
              <a:t>The matching phase consists in applying the previously built statistical classifiers on new power traces, acquired from a new </a:t>
            </a:r>
            <a:r>
              <a:rPr lang="en-US" sz="2400" dirty="0" err="1"/>
              <a:t>Trezor</a:t>
            </a:r>
            <a:r>
              <a:rPr lang="en-US" sz="2400" dirty="0"/>
              <a:t> One device B, with unknown </a:t>
            </a:r>
            <a:r>
              <a:rPr lang="en-US" sz="2400" dirty="0" err="1"/>
              <a:t>storageRom</a:t>
            </a:r>
            <a:r>
              <a:rPr lang="en-US" sz="2400" dirty="0"/>
              <a:t>-&gt;pin, and random known values for the presented pin</a:t>
            </a:r>
          </a:p>
          <a:p>
            <a:pPr marL="800100" lvl="1" indent="-342900">
              <a:lnSpc>
                <a:spcPct val="150000"/>
              </a:lnSpc>
              <a:buFontTx/>
              <a:buChar char="-"/>
            </a:pPr>
            <a:r>
              <a:rPr lang="en-US" sz="2400" b="0" i="0" dirty="0">
                <a:solidFill>
                  <a:srgbClr val="D1D5DB"/>
                </a:solidFill>
                <a:effectLst/>
                <a:latin typeface="Söhne"/>
              </a:rPr>
              <a:t>The attack scenario involves acquiring 15 power traces from the new device, with a fixed 4-digit </a:t>
            </a:r>
            <a:r>
              <a:rPr lang="en-US" sz="2400" b="0" i="0" dirty="0" err="1">
                <a:solidFill>
                  <a:srgbClr val="D1D5DB"/>
                </a:solidFill>
                <a:effectLst/>
                <a:latin typeface="Söhne"/>
              </a:rPr>
              <a:t>storageRom</a:t>
            </a:r>
            <a:r>
              <a:rPr lang="en-US" sz="2400" b="0" i="0" dirty="0">
                <a:solidFill>
                  <a:srgbClr val="D1D5DB"/>
                </a:solidFill>
                <a:effectLst/>
                <a:latin typeface="Söhne"/>
              </a:rPr>
              <a:t>-&gt;pin and a random 4-digit presented pin. The maximum number of PIN tries on a </a:t>
            </a:r>
            <a:r>
              <a:rPr lang="en-US" sz="2400" b="0" i="0" dirty="0" err="1">
                <a:solidFill>
                  <a:srgbClr val="D1D5DB"/>
                </a:solidFill>
                <a:effectLst/>
                <a:latin typeface="Söhne"/>
              </a:rPr>
              <a:t>Trezor</a:t>
            </a:r>
            <a:r>
              <a:rPr lang="en-US" sz="2400" b="0" i="0" dirty="0">
                <a:solidFill>
                  <a:srgbClr val="D1D5DB"/>
                </a:solidFill>
                <a:effectLst/>
                <a:latin typeface="Söhne"/>
              </a:rPr>
              <a:t> device is 15, so the attack needs to succeed within this limit.</a:t>
            </a:r>
            <a:endParaRPr lang="en-US" sz="2400" dirty="0"/>
          </a:p>
          <a:p>
            <a:pPr marL="285750" indent="-285750">
              <a:lnSpc>
                <a:spcPct val="150000"/>
              </a:lnSpc>
              <a:buFontTx/>
              <a:buChar char="-"/>
            </a:pPr>
            <a:endParaRPr lang="en-US" sz="2400" dirty="0"/>
          </a:p>
          <a:p>
            <a:pPr>
              <a:lnSpc>
                <a:spcPct val="150000"/>
              </a:lnSpc>
            </a:pPr>
            <a:endParaRPr lang="en-US" sz="2400" dirty="0"/>
          </a:p>
        </p:txBody>
      </p:sp>
    </p:spTree>
    <p:extLst>
      <p:ext uri="{BB962C8B-B14F-4D97-AF65-F5344CB8AC3E}">
        <p14:creationId xmlns:p14="http://schemas.microsoft.com/office/powerpoint/2010/main" val="2759617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09EFF906-7CE4-50D2-803A-A92CEF7D9498}"/>
              </a:ext>
            </a:extLst>
          </p:cNvPr>
          <p:cNvSpPr txBox="1"/>
          <p:nvPr/>
        </p:nvSpPr>
        <p:spPr>
          <a:xfrm>
            <a:off x="381741" y="409203"/>
            <a:ext cx="11239130" cy="1318181"/>
          </a:xfrm>
          <a:prstGeom prst="rect">
            <a:avLst/>
          </a:prstGeom>
          <a:noFill/>
        </p:spPr>
        <p:txBody>
          <a:bodyPr wrap="square">
            <a:spAutoFit/>
          </a:bodyPr>
          <a:lstStyle/>
          <a:p>
            <a:pPr>
              <a:lnSpc>
                <a:spcPct val="150000"/>
              </a:lnSpc>
            </a:pPr>
            <a:r>
              <a:rPr lang="en-US" sz="2800" dirty="0"/>
              <a:t>Analysis of “Side-Channel Assessment of Open Source Hardware Wallets. “</a:t>
            </a:r>
          </a:p>
          <a:p>
            <a:pPr>
              <a:lnSpc>
                <a:spcPct val="150000"/>
              </a:lnSpc>
            </a:pPr>
            <a:endParaRPr lang="en-IN" sz="2800" dirty="0"/>
          </a:p>
        </p:txBody>
      </p:sp>
      <p:sp>
        <p:nvSpPr>
          <p:cNvPr id="4" name="TextBox 3">
            <a:extLst>
              <a:ext uri="{FF2B5EF4-FFF2-40B4-BE49-F238E27FC236}">
                <a16:creationId xmlns:a16="http://schemas.microsoft.com/office/drawing/2014/main" id="{450C3212-CC99-A0EC-BD17-0FBBE28E809D}"/>
              </a:ext>
            </a:extLst>
          </p:cNvPr>
          <p:cNvSpPr txBox="1"/>
          <p:nvPr/>
        </p:nvSpPr>
        <p:spPr>
          <a:xfrm>
            <a:off x="278167" y="1140906"/>
            <a:ext cx="11913833" cy="3359061"/>
          </a:xfrm>
          <a:prstGeom prst="rect">
            <a:avLst/>
          </a:prstGeom>
          <a:noFill/>
        </p:spPr>
        <p:txBody>
          <a:bodyPr wrap="square">
            <a:spAutoFit/>
          </a:bodyPr>
          <a:lstStyle/>
          <a:p>
            <a:pPr marL="285750" indent="-285750">
              <a:lnSpc>
                <a:spcPct val="150000"/>
              </a:lnSpc>
              <a:buFontTx/>
              <a:buChar char="-"/>
            </a:pPr>
            <a:r>
              <a:rPr lang="en-US" sz="2400" b="0" i="0" dirty="0">
                <a:effectLst/>
                <a:latin typeface="Söhne"/>
              </a:rPr>
              <a:t>The example focuses on attacking </a:t>
            </a:r>
            <a:r>
              <a:rPr lang="en-US" sz="2400" b="0" i="0" dirty="0" err="1">
                <a:effectLst/>
                <a:latin typeface="Söhne"/>
              </a:rPr>
              <a:t>storageRom</a:t>
            </a:r>
            <a:r>
              <a:rPr lang="en-US" sz="2400" b="0" i="0" dirty="0">
                <a:effectLst/>
                <a:latin typeface="Söhne"/>
              </a:rPr>
              <a:t>-&gt;pin[0], one digit of the PIN. The acquired traces are individually passed through Classifier0, which returns a log-probability score for each possible value of </a:t>
            </a:r>
            <a:r>
              <a:rPr lang="en-US" sz="2400" b="0" i="0" dirty="0" err="1">
                <a:effectLst/>
                <a:latin typeface="Söhne"/>
              </a:rPr>
              <a:t>storageRom</a:t>
            </a:r>
            <a:r>
              <a:rPr lang="en-US" sz="2400" b="0" i="0" dirty="0">
                <a:effectLst/>
                <a:latin typeface="Söhne"/>
              </a:rPr>
              <a:t>-&gt;pin[0]. The digit with the highest score is considered the most likely value for </a:t>
            </a:r>
            <a:r>
              <a:rPr lang="en-US" sz="2400" b="0" i="0" dirty="0" err="1">
                <a:effectLst/>
                <a:latin typeface="Söhne"/>
              </a:rPr>
              <a:t>storageRom</a:t>
            </a:r>
            <a:r>
              <a:rPr lang="en-US" sz="2400" b="0" i="0" dirty="0">
                <a:effectLst/>
                <a:latin typeface="Söhne"/>
              </a:rPr>
              <a:t>-&gt;pin[0].</a:t>
            </a:r>
          </a:p>
          <a:p>
            <a:pPr marL="285750" indent="-285750">
              <a:lnSpc>
                <a:spcPct val="150000"/>
              </a:lnSpc>
              <a:buFontTx/>
              <a:buChar char="-"/>
            </a:pPr>
            <a:endParaRPr lang="en-US" sz="2400" dirty="0"/>
          </a:p>
          <a:p>
            <a:pPr>
              <a:lnSpc>
                <a:spcPct val="150000"/>
              </a:lnSpc>
            </a:pPr>
            <a:endParaRPr lang="en-US" sz="2400" dirty="0"/>
          </a:p>
        </p:txBody>
      </p:sp>
      <p:sp>
        <p:nvSpPr>
          <p:cNvPr id="3" name="TextBox 2">
            <a:extLst>
              <a:ext uri="{FF2B5EF4-FFF2-40B4-BE49-F238E27FC236}">
                <a16:creationId xmlns:a16="http://schemas.microsoft.com/office/drawing/2014/main" id="{8035DDB5-3970-A27E-8B02-EFC7DB359D6F}"/>
              </a:ext>
            </a:extLst>
          </p:cNvPr>
          <p:cNvSpPr txBox="1"/>
          <p:nvPr/>
        </p:nvSpPr>
        <p:spPr>
          <a:xfrm>
            <a:off x="641412" y="3811848"/>
            <a:ext cx="5454588" cy="3046988"/>
          </a:xfrm>
          <a:prstGeom prst="rect">
            <a:avLst/>
          </a:prstGeom>
          <a:noFill/>
        </p:spPr>
        <p:txBody>
          <a:bodyPr wrap="square">
            <a:spAutoFit/>
          </a:bodyPr>
          <a:lstStyle/>
          <a:p>
            <a:r>
              <a:rPr lang="en-US" sz="2400" b="0" i="0" dirty="0">
                <a:effectLst/>
                <a:latin typeface="Söhne"/>
              </a:rPr>
              <a:t>- Figure  illustrates the progression of the 9 scores for each possible value of the digit 0. From the 6th trace onwards, the value with the best score matches the actual solution (digit0 == 1, indicated with a red "×"). This indicates that Classifier0 required only 6 power traces to accurately determine the correct value for digit0.</a:t>
            </a:r>
            <a:endParaRPr lang="en-IN" sz="2400" dirty="0"/>
          </a:p>
        </p:txBody>
      </p:sp>
      <p:pic>
        <p:nvPicPr>
          <p:cNvPr id="6" name="Picture 5">
            <a:extLst>
              <a:ext uri="{FF2B5EF4-FFF2-40B4-BE49-F238E27FC236}">
                <a16:creationId xmlns:a16="http://schemas.microsoft.com/office/drawing/2014/main" id="{93CB1391-ECB6-F94A-1CD9-DE9D26FF8BF5}"/>
              </a:ext>
            </a:extLst>
          </p:cNvPr>
          <p:cNvPicPr>
            <a:picLocks noChangeAspect="1"/>
          </p:cNvPicPr>
          <p:nvPr/>
        </p:nvPicPr>
        <p:blipFill>
          <a:blip r:embed="rId2"/>
          <a:stretch>
            <a:fillRect/>
          </a:stretch>
        </p:blipFill>
        <p:spPr>
          <a:xfrm>
            <a:off x="6096000" y="3693109"/>
            <a:ext cx="5896846" cy="2471321"/>
          </a:xfrm>
          <a:prstGeom prst="rect">
            <a:avLst/>
          </a:prstGeom>
          <a:ln>
            <a:noFill/>
          </a:ln>
          <a:effectLst>
            <a:softEdge rad="112500"/>
          </a:effectLst>
        </p:spPr>
      </p:pic>
    </p:spTree>
    <p:extLst>
      <p:ext uri="{BB962C8B-B14F-4D97-AF65-F5344CB8AC3E}">
        <p14:creationId xmlns:p14="http://schemas.microsoft.com/office/powerpoint/2010/main" val="1465799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09EFF906-7CE4-50D2-803A-A92CEF7D9498}"/>
              </a:ext>
            </a:extLst>
          </p:cNvPr>
          <p:cNvSpPr txBox="1"/>
          <p:nvPr/>
        </p:nvSpPr>
        <p:spPr>
          <a:xfrm>
            <a:off x="381741" y="409203"/>
            <a:ext cx="11239130" cy="1318181"/>
          </a:xfrm>
          <a:prstGeom prst="rect">
            <a:avLst/>
          </a:prstGeom>
          <a:noFill/>
        </p:spPr>
        <p:txBody>
          <a:bodyPr wrap="square">
            <a:spAutoFit/>
          </a:bodyPr>
          <a:lstStyle/>
          <a:p>
            <a:pPr>
              <a:lnSpc>
                <a:spcPct val="150000"/>
              </a:lnSpc>
            </a:pPr>
            <a:r>
              <a:rPr lang="en-US" sz="2800" dirty="0"/>
              <a:t>Analysis of “Side-Channel Assessment of Open Source Hardware Wallets. “</a:t>
            </a:r>
          </a:p>
          <a:p>
            <a:pPr>
              <a:lnSpc>
                <a:spcPct val="150000"/>
              </a:lnSpc>
            </a:pPr>
            <a:endParaRPr lang="en-IN" sz="2800" dirty="0"/>
          </a:p>
        </p:txBody>
      </p:sp>
      <p:sp>
        <p:nvSpPr>
          <p:cNvPr id="4" name="TextBox 3">
            <a:extLst>
              <a:ext uri="{FF2B5EF4-FFF2-40B4-BE49-F238E27FC236}">
                <a16:creationId xmlns:a16="http://schemas.microsoft.com/office/drawing/2014/main" id="{450C3212-CC99-A0EC-BD17-0FBBE28E809D}"/>
              </a:ext>
            </a:extLst>
          </p:cNvPr>
          <p:cNvSpPr txBox="1"/>
          <p:nvPr/>
        </p:nvSpPr>
        <p:spPr>
          <a:xfrm>
            <a:off x="278167" y="1140906"/>
            <a:ext cx="11913833" cy="5575052"/>
          </a:xfrm>
          <a:prstGeom prst="rect">
            <a:avLst/>
          </a:prstGeom>
          <a:noFill/>
        </p:spPr>
        <p:txBody>
          <a:bodyPr wrap="square">
            <a:spAutoFit/>
          </a:bodyPr>
          <a:lstStyle/>
          <a:p>
            <a:pPr marL="342900" indent="-342900">
              <a:lnSpc>
                <a:spcPct val="150000"/>
              </a:lnSpc>
              <a:buFont typeface="Wingdings" panose="05000000000000000000" pitchFamily="2" charset="2"/>
              <a:buChar char="v"/>
            </a:pPr>
            <a:r>
              <a:rPr lang="en-US" sz="2400" dirty="0"/>
              <a:t>Now we discuss Breaking Scalar Multiplication </a:t>
            </a:r>
          </a:p>
          <a:p>
            <a:pPr>
              <a:lnSpc>
                <a:spcPct val="150000"/>
              </a:lnSpc>
            </a:pPr>
            <a:r>
              <a:rPr lang="en-US" sz="2400" dirty="0"/>
              <a:t> - The scalar multiplication is used on elliptic curve operations. Let C be an elliptic curve, P ∈ C a point on this curve, and k ∈ N a positive integer. The scalar multiplication computes the point G = [k]P, which also lies on the curve.</a:t>
            </a:r>
          </a:p>
          <a:p>
            <a:pPr marL="342900" indent="-342900">
              <a:lnSpc>
                <a:spcPct val="150000"/>
              </a:lnSpc>
              <a:buFontTx/>
              <a:buChar char="-"/>
            </a:pPr>
            <a:r>
              <a:rPr lang="en-US" sz="2400" dirty="0"/>
              <a:t>Importance of Scaler multiplication :</a:t>
            </a:r>
          </a:p>
          <a:p>
            <a:pPr>
              <a:lnSpc>
                <a:spcPct val="150000"/>
              </a:lnSpc>
            </a:pPr>
            <a:r>
              <a:rPr lang="en-US" sz="2400" dirty="0"/>
              <a:t> 	- During an elliptic curve public key derivation: the scalar used is the value of the private 	   key</a:t>
            </a:r>
          </a:p>
          <a:p>
            <a:pPr>
              <a:lnSpc>
                <a:spcPct val="150000"/>
              </a:lnSpc>
            </a:pPr>
            <a:r>
              <a:rPr lang="en-US" sz="2400" dirty="0"/>
              <a:t>	- During an ECDSA signature: the scalar used is a nonce whose value can lead to the 		     	   disclosure of the private key from the signature</a:t>
            </a:r>
          </a:p>
          <a:p>
            <a:pPr>
              <a:lnSpc>
                <a:spcPct val="150000"/>
              </a:lnSpc>
            </a:pPr>
            <a:r>
              <a:rPr lang="en-US" sz="2400" dirty="0"/>
              <a:t>- Here scalar is 256 bit long.</a:t>
            </a:r>
          </a:p>
        </p:txBody>
      </p:sp>
    </p:spTree>
    <p:extLst>
      <p:ext uri="{BB962C8B-B14F-4D97-AF65-F5344CB8AC3E}">
        <p14:creationId xmlns:p14="http://schemas.microsoft.com/office/powerpoint/2010/main" val="626710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09EFF906-7CE4-50D2-803A-A92CEF7D9498}"/>
              </a:ext>
            </a:extLst>
          </p:cNvPr>
          <p:cNvSpPr txBox="1"/>
          <p:nvPr/>
        </p:nvSpPr>
        <p:spPr>
          <a:xfrm>
            <a:off x="381741" y="409203"/>
            <a:ext cx="11239130" cy="1318181"/>
          </a:xfrm>
          <a:prstGeom prst="rect">
            <a:avLst/>
          </a:prstGeom>
          <a:noFill/>
        </p:spPr>
        <p:txBody>
          <a:bodyPr wrap="square">
            <a:spAutoFit/>
          </a:bodyPr>
          <a:lstStyle/>
          <a:p>
            <a:pPr>
              <a:lnSpc>
                <a:spcPct val="150000"/>
              </a:lnSpc>
            </a:pPr>
            <a:r>
              <a:rPr lang="en-US" sz="2800" dirty="0"/>
              <a:t>Analysis of “Side-Channel Assessment of Open Source Hardware Wallets. “</a:t>
            </a:r>
          </a:p>
          <a:p>
            <a:pPr>
              <a:lnSpc>
                <a:spcPct val="150000"/>
              </a:lnSpc>
            </a:pPr>
            <a:endParaRPr lang="en-IN" sz="2800" dirty="0"/>
          </a:p>
        </p:txBody>
      </p:sp>
      <p:pic>
        <p:nvPicPr>
          <p:cNvPr id="6" name="Picture 5">
            <a:extLst>
              <a:ext uri="{FF2B5EF4-FFF2-40B4-BE49-F238E27FC236}">
                <a16:creationId xmlns:a16="http://schemas.microsoft.com/office/drawing/2014/main" id="{99B930C0-8DD1-C51D-9C89-4FDD63FE49A1}"/>
              </a:ext>
            </a:extLst>
          </p:cNvPr>
          <p:cNvPicPr>
            <a:picLocks noChangeAspect="1"/>
          </p:cNvPicPr>
          <p:nvPr/>
        </p:nvPicPr>
        <p:blipFill>
          <a:blip r:embed="rId2"/>
          <a:stretch>
            <a:fillRect/>
          </a:stretch>
        </p:blipFill>
        <p:spPr>
          <a:xfrm>
            <a:off x="381740" y="1500089"/>
            <a:ext cx="6193085" cy="4948707"/>
          </a:xfrm>
          <a:prstGeom prst="rect">
            <a:avLst/>
          </a:prstGeom>
          <a:ln>
            <a:noFill/>
          </a:ln>
          <a:effectLst>
            <a:softEdge rad="112500"/>
          </a:effectLst>
        </p:spPr>
      </p:pic>
      <p:sp>
        <p:nvSpPr>
          <p:cNvPr id="7" name="TextBox 6">
            <a:extLst>
              <a:ext uri="{FF2B5EF4-FFF2-40B4-BE49-F238E27FC236}">
                <a16:creationId xmlns:a16="http://schemas.microsoft.com/office/drawing/2014/main" id="{9A734FDB-895B-AED8-80CF-ECAAFD1EFD95}"/>
              </a:ext>
            </a:extLst>
          </p:cNvPr>
          <p:cNvSpPr txBox="1"/>
          <p:nvPr/>
        </p:nvSpPr>
        <p:spPr>
          <a:xfrm>
            <a:off x="834501" y="6448796"/>
            <a:ext cx="6329779" cy="369332"/>
          </a:xfrm>
          <a:prstGeom prst="rect">
            <a:avLst/>
          </a:prstGeom>
          <a:noFill/>
        </p:spPr>
        <p:txBody>
          <a:bodyPr wrap="square" rtlCol="0">
            <a:spAutoFit/>
          </a:bodyPr>
          <a:lstStyle/>
          <a:p>
            <a:r>
              <a:rPr lang="en-IN" dirty="0"/>
              <a:t>Pseudo code for a targeted function to retrieve scalar</a:t>
            </a:r>
          </a:p>
        </p:txBody>
      </p:sp>
      <p:sp>
        <p:nvSpPr>
          <p:cNvPr id="8" name="TextBox 7">
            <a:extLst>
              <a:ext uri="{FF2B5EF4-FFF2-40B4-BE49-F238E27FC236}">
                <a16:creationId xmlns:a16="http://schemas.microsoft.com/office/drawing/2014/main" id="{3AD29526-6E1E-2AB1-CF23-63497E9DABC3}"/>
              </a:ext>
            </a:extLst>
          </p:cNvPr>
          <p:cNvSpPr txBox="1"/>
          <p:nvPr/>
        </p:nvSpPr>
        <p:spPr>
          <a:xfrm>
            <a:off x="6574824" y="1425823"/>
            <a:ext cx="5617175" cy="4708981"/>
          </a:xfrm>
          <a:prstGeom prst="rect">
            <a:avLst/>
          </a:prstGeom>
          <a:noFill/>
        </p:spPr>
        <p:txBody>
          <a:bodyPr wrap="square" rtlCol="0">
            <a:spAutoFit/>
          </a:bodyPr>
          <a:lstStyle/>
          <a:p>
            <a:r>
              <a:rPr lang="en-US" sz="2000" dirty="0"/>
              <a:t>During a scalar multiplication [k]P:</a:t>
            </a:r>
          </a:p>
          <a:p>
            <a:r>
              <a:rPr lang="en-US" sz="2000" dirty="0"/>
              <a:t>	- k is transformed into a:</a:t>
            </a:r>
          </a:p>
          <a:p>
            <a:r>
              <a:rPr lang="en-US" sz="2000" dirty="0"/>
              <a:t>	  a = k + 2^256 mod order</a:t>
            </a:r>
          </a:p>
          <a:p>
            <a:r>
              <a:rPr lang="en-US" sz="2000" dirty="0"/>
              <a:t>	- [3]P, [5P], . . . , [15]P are precomputed and  	    stored into </a:t>
            </a:r>
            <a:r>
              <a:rPr lang="en-US" sz="2000" dirty="0" err="1"/>
              <a:t>pmult</a:t>
            </a:r>
            <a:r>
              <a:rPr lang="en-US" sz="2000" dirty="0"/>
              <a:t>,  </a:t>
            </a:r>
          </a:p>
          <a:p>
            <a:r>
              <a:rPr lang="en-US" sz="2000" dirty="0"/>
              <a:t>	- The main loop is executed, on each nibble of a</a:t>
            </a:r>
            <a:endParaRPr lang="en-IN" sz="2000" dirty="0"/>
          </a:p>
          <a:p>
            <a:r>
              <a:rPr lang="en-US" sz="2000" dirty="0"/>
              <a:t>In this main loop we see that</a:t>
            </a:r>
            <a:r>
              <a:rPr lang="en-IN" sz="2000" dirty="0"/>
              <a:t>:</a:t>
            </a:r>
          </a:p>
          <a:p>
            <a:r>
              <a:rPr lang="en-IN" sz="2000" dirty="0"/>
              <a:t>	- </a:t>
            </a:r>
            <a:r>
              <a:rPr lang="en-US" sz="2000" dirty="0"/>
              <a:t>sign, </a:t>
            </a:r>
            <a:r>
              <a:rPr lang="en-US" sz="2000" dirty="0" err="1"/>
              <a:t>nsign</a:t>
            </a:r>
            <a:r>
              <a:rPr lang="en-US" sz="2000" dirty="0"/>
              <a:t>, and bits are derived from a,</a:t>
            </a:r>
            <a:endParaRPr lang="en-IN" sz="2000" dirty="0"/>
          </a:p>
          <a:p>
            <a:r>
              <a:rPr lang="en-IN" sz="2000" dirty="0"/>
              <a:t>	- </a:t>
            </a:r>
            <a:r>
              <a:rPr lang="en-US" sz="2000" dirty="0" err="1"/>
              <a:t>conditional_negate</a:t>
            </a:r>
            <a:r>
              <a:rPr lang="en-US" sz="2000" dirty="0"/>
              <a:t> is called with sign ^ </a:t>
            </a:r>
            <a:r>
              <a:rPr lang="en-US" sz="2000" dirty="0" err="1"/>
              <a:t>nsign</a:t>
            </a:r>
            <a:endParaRPr lang="en-IN" sz="2000" dirty="0"/>
          </a:p>
          <a:p>
            <a:r>
              <a:rPr lang="en-IN" sz="2000" dirty="0"/>
              <a:t>	- </a:t>
            </a:r>
            <a:r>
              <a:rPr lang="en-US" sz="2000" dirty="0"/>
              <a:t>one of the precomputed </a:t>
            </a:r>
            <a:r>
              <a:rPr lang="en-US" sz="2000" dirty="0" err="1"/>
              <a:t>pmult</a:t>
            </a:r>
            <a:r>
              <a:rPr lang="en-US" sz="2000" dirty="0"/>
              <a:t> points is 	   	   manipulated depending on bits &gt;&gt; 1</a:t>
            </a:r>
          </a:p>
          <a:p>
            <a:endParaRPr lang="en-US" sz="2000" dirty="0"/>
          </a:p>
          <a:p>
            <a:r>
              <a:rPr lang="en-US" sz="2000" dirty="0"/>
              <a:t>So from, knowing the 64 values of (sign, </a:t>
            </a:r>
            <a:r>
              <a:rPr lang="en-US" sz="2000" dirty="0" err="1"/>
              <a:t>nsign,bits</a:t>
            </a:r>
            <a:r>
              <a:rPr lang="en-US" sz="2000" dirty="0"/>
              <a:t>&gt;&gt;1) allows reconstructing a and from a we find scalar k.</a:t>
            </a:r>
          </a:p>
        </p:txBody>
      </p:sp>
    </p:spTree>
    <p:extLst>
      <p:ext uri="{BB962C8B-B14F-4D97-AF65-F5344CB8AC3E}">
        <p14:creationId xmlns:p14="http://schemas.microsoft.com/office/powerpoint/2010/main" val="23112624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09EFF906-7CE4-50D2-803A-A92CEF7D9498}"/>
              </a:ext>
            </a:extLst>
          </p:cNvPr>
          <p:cNvSpPr txBox="1"/>
          <p:nvPr/>
        </p:nvSpPr>
        <p:spPr>
          <a:xfrm>
            <a:off x="381741" y="409203"/>
            <a:ext cx="11239130" cy="1318181"/>
          </a:xfrm>
          <a:prstGeom prst="rect">
            <a:avLst/>
          </a:prstGeom>
          <a:noFill/>
        </p:spPr>
        <p:txBody>
          <a:bodyPr wrap="square">
            <a:spAutoFit/>
          </a:bodyPr>
          <a:lstStyle/>
          <a:p>
            <a:pPr>
              <a:lnSpc>
                <a:spcPct val="150000"/>
              </a:lnSpc>
            </a:pPr>
            <a:r>
              <a:rPr lang="en-US" sz="2800" dirty="0"/>
              <a:t>Analysis of “Side-Channel Assessment of Open Source Hardware Wallets. “</a:t>
            </a:r>
          </a:p>
          <a:p>
            <a:pPr>
              <a:lnSpc>
                <a:spcPct val="150000"/>
              </a:lnSpc>
            </a:pPr>
            <a:endParaRPr lang="en-IN" sz="2800" dirty="0"/>
          </a:p>
        </p:txBody>
      </p:sp>
      <p:sp>
        <p:nvSpPr>
          <p:cNvPr id="4" name="TextBox 3">
            <a:extLst>
              <a:ext uri="{FF2B5EF4-FFF2-40B4-BE49-F238E27FC236}">
                <a16:creationId xmlns:a16="http://schemas.microsoft.com/office/drawing/2014/main" id="{450C3212-CC99-A0EC-BD17-0FBBE28E809D}"/>
              </a:ext>
            </a:extLst>
          </p:cNvPr>
          <p:cNvSpPr txBox="1"/>
          <p:nvPr/>
        </p:nvSpPr>
        <p:spPr>
          <a:xfrm>
            <a:off x="278167" y="1140906"/>
            <a:ext cx="11913833" cy="5021055"/>
          </a:xfrm>
          <a:prstGeom prst="rect">
            <a:avLst/>
          </a:prstGeom>
          <a:noFill/>
        </p:spPr>
        <p:txBody>
          <a:bodyPr wrap="square">
            <a:spAutoFit/>
          </a:bodyPr>
          <a:lstStyle/>
          <a:p>
            <a:pPr marL="342900" indent="-342900">
              <a:lnSpc>
                <a:spcPct val="150000"/>
              </a:lnSpc>
              <a:buFontTx/>
              <a:buChar char="-"/>
            </a:pPr>
            <a:r>
              <a:rPr lang="en-US" sz="2400" dirty="0"/>
              <a:t>We define the sensitive values as : </a:t>
            </a:r>
          </a:p>
          <a:p>
            <a:pPr marL="342900" indent="-342900">
              <a:lnSpc>
                <a:spcPct val="150000"/>
              </a:lnSpc>
              <a:buFontTx/>
              <a:buChar char="-"/>
            </a:pPr>
            <a:endParaRPr lang="en-US" sz="2400" dirty="0"/>
          </a:p>
          <a:p>
            <a:pPr>
              <a:lnSpc>
                <a:spcPct val="150000"/>
              </a:lnSpc>
            </a:pPr>
            <a:r>
              <a:rPr lang="en-US" sz="2400" dirty="0"/>
              <a:t>	- We follow Divide &amp; Conquer strategy, these are the 2 × 64 values that we will retrieve 		  through independent side-channel attacks, in order to reconstruct the scalar k.</a:t>
            </a:r>
          </a:p>
          <a:p>
            <a:pPr>
              <a:lnSpc>
                <a:spcPct val="150000"/>
              </a:lnSpc>
            </a:pPr>
            <a:endParaRPr lang="en-US" sz="2400" dirty="0"/>
          </a:p>
          <a:p>
            <a:pPr marL="342900" indent="-342900">
              <a:lnSpc>
                <a:spcPct val="150000"/>
              </a:lnSpc>
              <a:buFontTx/>
              <a:buChar char="-"/>
            </a:pPr>
            <a:r>
              <a:rPr lang="en-US" sz="2400" dirty="0"/>
              <a:t>The same setup as the PIN attack is used for power acquisition. We acquire side-channel power traces during several executions of the </a:t>
            </a:r>
            <a:r>
              <a:rPr lang="en-US" sz="2400" dirty="0" err="1"/>
              <a:t>point_multiply</a:t>
            </a:r>
            <a:r>
              <a:rPr lang="en-US" sz="2400" dirty="0"/>
              <a:t> function</a:t>
            </a:r>
          </a:p>
          <a:p>
            <a:pPr marL="342900" indent="-342900">
              <a:lnSpc>
                <a:spcPct val="150000"/>
              </a:lnSpc>
              <a:buFontTx/>
              <a:buChar char="-"/>
            </a:pPr>
            <a:endParaRPr lang="en-US" sz="2400" dirty="0"/>
          </a:p>
          <a:p>
            <a:pPr marL="342900" indent="-342900">
              <a:lnSpc>
                <a:spcPct val="150000"/>
              </a:lnSpc>
              <a:buFontTx/>
              <a:buChar char="-"/>
            </a:pPr>
            <a:endParaRPr lang="en-US" sz="2400" dirty="0"/>
          </a:p>
        </p:txBody>
      </p:sp>
      <p:pic>
        <p:nvPicPr>
          <p:cNvPr id="3" name="Picture 2">
            <a:extLst>
              <a:ext uri="{FF2B5EF4-FFF2-40B4-BE49-F238E27FC236}">
                <a16:creationId xmlns:a16="http://schemas.microsoft.com/office/drawing/2014/main" id="{C183E33D-182F-DFC9-E18C-70208F1864BD}"/>
              </a:ext>
            </a:extLst>
          </p:cNvPr>
          <p:cNvPicPr>
            <a:picLocks noChangeAspect="1"/>
          </p:cNvPicPr>
          <p:nvPr/>
        </p:nvPicPr>
        <p:blipFill>
          <a:blip r:embed="rId2"/>
          <a:stretch>
            <a:fillRect/>
          </a:stretch>
        </p:blipFill>
        <p:spPr>
          <a:xfrm>
            <a:off x="1518961" y="1851059"/>
            <a:ext cx="3967440" cy="493085"/>
          </a:xfrm>
          <a:prstGeom prst="rect">
            <a:avLst/>
          </a:prstGeom>
          <a:ln>
            <a:noFill/>
          </a:ln>
          <a:effectLst>
            <a:softEdge rad="112500"/>
          </a:effectLst>
        </p:spPr>
      </p:pic>
      <p:pic>
        <p:nvPicPr>
          <p:cNvPr id="6" name="Picture 5">
            <a:extLst>
              <a:ext uri="{FF2B5EF4-FFF2-40B4-BE49-F238E27FC236}">
                <a16:creationId xmlns:a16="http://schemas.microsoft.com/office/drawing/2014/main" id="{10986301-7247-80EB-86FD-D5CB30A33A8C}"/>
              </a:ext>
            </a:extLst>
          </p:cNvPr>
          <p:cNvPicPr>
            <a:picLocks noChangeAspect="1"/>
          </p:cNvPicPr>
          <p:nvPr/>
        </p:nvPicPr>
        <p:blipFill>
          <a:blip r:embed="rId3"/>
          <a:stretch>
            <a:fillRect/>
          </a:stretch>
        </p:blipFill>
        <p:spPr>
          <a:xfrm>
            <a:off x="6001306" y="1834961"/>
            <a:ext cx="3710865" cy="509183"/>
          </a:xfrm>
          <a:prstGeom prst="rect">
            <a:avLst/>
          </a:prstGeom>
          <a:ln>
            <a:noFill/>
          </a:ln>
          <a:effectLst>
            <a:softEdge rad="112500"/>
          </a:effectLst>
        </p:spPr>
      </p:pic>
    </p:spTree>
    <p:extLst>
      <p:ext uri="{BB962C8B-B14F-4D97-AF65-F5344CB8AC3E}">
        <p14:creationId xmlns:p14="http://schemas.microsoft.com/office/powerpoint/2010/main" val="27955598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09EFF906-7CE4-50D2-803A-A92CEF7D9498}"/>
              </a:ext>
            </a:extLst>
          </p:cNvPr>
          <p:cNvSpPr txBox="1"/>
          <p:nvPr/>
        </p:nvSpPr>
        <p:spPr>
          <a:xfrm>
            <a:off x="381741" y="409203"/>
            <a:ext cx="11239130" cy="1318181"/>
          </a:xfrm>
          <a:prstGeom prst="rect">
            <a:avLst/>
          </a:prstGeom>
          <a:noFill/>
        </p:spPr>
        <p:txBody>
          <a:bodyPr wrap="square">
            <a:spAutoFit/>
          </a:bodyPr>
          <a:lstStyle/>
          <a:p>
            <a:pPr>
              <a:lnSpc>
                <a:spcPct val="150000"/>
              </a:lnSpc>
            </a:pPr>
            <a:r>
              <a:rPr lang="en-US" sz="2800" dirty="0"/>
              <a:t>Analysis of “Side-Channel Assessment of Open Source Hardware Wallets. “</a:t>
            </a:r>
          </a:p>
          <a:p>
            <a:pPr>
              <a:lnSpc>
                <a:spcPct val="150000"/>
              </a:lnSpc>
            </a:pPr>
            <a:endParaRPr lang="en-IN" sz="2800" dirty="0"/>
          </a:p>
        </p:txBody>
      </p:sp>
      <p:sp>
        <p:nvSpPr>
          <p:cNvPr id="4" name="TextBox 3">
            <a:extLst>
              <a:ext uri="{FF2B5EF4-FFF2-40B4-BE49-F238E27FC236}">
                <a16:creationId xmlns:a16="http://schemas.microsoft.com/office/drawing/2014/main" id="{450C3212-CC99-A0EC-BD17-0FBBE28E809D}"/>
              </a:ext>
            </a:extLst>
          </p:cNvPr>
          <p:cNvSpPr txBox="1"/>
          <p:nvPr/>
        </p:nvSpPr>
        <p:spPr>
          <a:xfrm>
            <a:off x="278167" y="1140906"/>
            <a:ext cx="11913833" cy="1697068"/>
          </a:xfrm>
          <a:prstGeom prst="rect">
            <a:avLst/>
          </a:prstGeom>
          <a:noFill/>
        </p:spPr>
        <p:txBody>
          <a:bodyPr wrap="square">
            <a:spAutoFit/>
          </a:bodyPr>
          <a:lstStyle/>
          <a:p>
            <a:pPr marL="342900" indent="-342900">
              <a:lnSpc>
                <a:spcPct val="150000"/>
              </a:lnSpc>
              <a:buFontTx/>
              <a:buChar char="-"/>
            </a:pPr>
            <a:r>
              <a:rPr lang="en-US" sz="2400" dirty="0"/>
              <a:t>Figure  shows a single power trace acquired from the beginning of the </a:t>
            </a:r>
            <a:r>
              <a:rPr lang="en-US" sz="2400" dirty="0" err="1"/>
              <a:t>point_multiply</a:t>
            </a:r>
            <a:r>
              <a:rPr lang="en-US" sz="2400" dirty="0"/>
              <a:t> function. The red rectangles frame the successive steps of the algorithm described in previous slide.</a:t>
            </a:r>
          </a:p>
        </p:txBody>
      </p:sp>
      <p:pic>
        <p:nvPicPr>
          <p:cNvPr id="5" name="Picture 4">
            <a:extLst>
              <a:ext uri="{FF2B5EF4-FFF2-40B4-BE49-F238E27FC236}">
                <a16:creationId xmlns:a16="http://schemas.microsoft.com/office/drawing/2014/main" id="{CA993E7A-F320-A717-7E54-F7A6191DE7A5}"/>
              </a:ext>
            </a:extLst>
          </p:cNvPr>
          <p:cNvPicPr>
            <a:picLocks noChangeAspect="1"/>
          </p:cNvPicPr>
          <p:nvPr/>
        </p:nvPicPr>
        <p:blipFill>
          <a:blip r:embed="rId2"/>
          <a:stretch>
            <a:fillRect/>
          </a:stretch>
        </p:blipFill>
        <p:spPr>
          <a:xfrm>
            <a:off x="159428" y="2327349"/>
            <a:ext cx="7759453" cy="4401370"/>
          </a:xfrm>
          <a:prstGeom prst="rect">
            <a:avLst/>
          </a:prstGeom>
          <a:ln>
            <a:noFill/>
          </a:ln>
          <a:effectLst>
            <a:softEdge rad="112500"/>
          </a:effectLst>
        </p:spPr>
      </p:pic>
      <p:sp>
        <p:nvSpPr>
          <p:cNvPr id="7" name="TextBox 6">
            <a:extLst>
              <a:ext uri="{FF2B5EF4-FFF2-40B4-BE49-F238E27FC236}">
                <a16:creationId xmlns:a16="http://schemas.microsoft.com/office/drawing/2014/main" id="{65580B74-8072-C357-0295-34AE555497D4}"/>
              </a:ext>
            </a:extLst>
          </p:cNvPr>
          <p:cNvSpPr txBox="1"/>
          <p:nvPr/>
        </p:nvSpPr>
        <p:spPr>
          <a:xfrm>
            <a:off x="8123068" y="2743200"/>
            <a:ext cx="3994951" cy="3737946"/>
          </a:xfrm>
          <a:prstGeom prst="rect">
            <a:avLst/>
          </a:prstGeom>
          <a:noFill/>
        </p:spPr>
        <p:txBody>
          <a:bodyPr wrap="square" rtlCol="0">
            <a:spAutoFit/>
          </a:bodyPr>
          <a:lstStyle/>
          <a:p>
            <a:pPr marL="285750" indent="-285750">
              <a:lnSpc>
                <a:spcPct val="150000"/>
              </a:lnSpc>
              <a:buFontTx/>
              <a:buChar char="-"/>
            </a:pPr>
            <a:r>
              <a:rPr lang="en-US" sz="2000" dirty="0"/>
              <a:t>The construction of a from k at the first red rectangle</a:t>
            </a:r>
          </a:p>
          <a:p>
            <a:pPr marL="285750" indent="-285750">
              <a:lnSpc>
                <a:spcPct val="150000"/>
              </a:lnSpc>
              <a:buFontTx/>
              <a:buChar char="-"/>
            </a:pPr>
            <a:r>
              <a:rPr lang="en-US" sz="2000" dirty="0"/>
              <a:t>The 7 steps of the </a:t>
            </a:r>
            <a:r>
              <a:rPr lang="en-US" sz="2000" dirty="0" err="1"/>
              <a:t>pmult</a:t>
            </a:r>
            <a:r>
              <a:rPr lang="en-US" sz="2000" dirty="0"/>
              <a:t> computation at the second red rectangle</a:t>
            </a:r>
          </a:p>
          <a:p>
            <a:pPr marL="285750" indent="-285750">
              <a:lnSpc>
                <a:spcPct val="150000"/>
              </a:lnSpc>
              <a:buFontTx/>
              <a:buChar char="-"/>
            </a:pPr>
            <a:r>
              <a:rPr lang="en-US" sz="2000" dirty="0"/>
              <a:t>The 14 first steps out of the 64 in the main loop at the last red rectangle</a:t>
            </a:r>
            <a:endParaRPr lang="en-IN" sz="2000" dirty="0"/>
          </a:p>
        </p:txBody>
      </p:sp>
    </p:spTree>
    <p:extLst>
      <p:ext uri="{BB962C8B-B14F-4D97-AF65-F5344CB8AC3E}">
        <p14:creationId xmlns:p14="http://schemas.microsoft.com/office/powerpoint/2010/main" val="2117115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09EFF906-7CE4-50D2-803A-A92CEF7D9498}"/>
              </a:ext>
            </a:extLst>
          </p:cNvPr>
          <p:cNvSpPr txBox="1"/>
          <p:nvPr/>
        </p:nvSpPr>
        <p:spPr>
          <a:xfrm>
            <a:off x="381741" y="409203"/>
            <a:ext cx="11239130" cy="1318181"/>
          </a:xfrm>
          <a:prstGeom prst="rect">
            <a:avLst/>
          </a:prstGeom>
          <a:noFill/>
        </p:spPr>
        <p:txBody>
          <a:bodyPr wrap="square">
            <a:spAutoFit/>
          </a:bodyPr>
          <a:lstStyle/>
          <a:p>
            <a:pPr>
              <a:lnSpc>
                <a:spcPct val="150000"/>
              </a:lnSpc>
            </a:pPr>
            <a:r>
              <a:rPr lang="en-US" sz="2800" dirty="0"/>
              <a:t>Analysis of “Side-Channel Assessment of Open Source Hardware Wallets. “</a:t>
            </a:r>
          </a:p>
          <a:p>
            <a:pPr>
              <a:lnSpc>
                <a:spcPct val="150000"/>
              </a:lnSpc>
            </a:pPr>
            <a:endParaRPr lang="en-IN" sz="2800" dirty="0"/>
          </a:p>
        </p:txBody>
      </p:sp>
      <p:sp>
        <p:nvSpPr>
          <p:cNvPr id="4" name="TextBox 3">
            <a:extLst>
              <a:ext uri="{FF2B5EF4-FFF2-40B4-BE49-F238E27FC236}">
                <a16:creationId xmlns:a16="http://schemas.microsoft.com/office/drawing/2014/main" id="{450C3212-CC99-A0EC-BD17-0FBBE28E809D}"/>
              </a:ext>
            </a:extLst>
          </p:cNvPr>
          <p:cNvSpPr txBox="1"/>
          <p:nvPr/>
        </p:nvSpPr>
        <p:spPr>
          <a:xfrm>
            <a:off x="278167" y="1140906"/>
            <a:ext cx="11913833" cy="2805063"/>
          </a:xfrm>
          <a:prstGeom prst="rect">
            <a:avLst/>
          </a:prstGeom>
          <a:noFill/>
        </p:spPr>
        <p:txBody>
          <a:bodyPr wrap="square">
            <a:spAutoFit/>
          </a:bodyPr>
          <a:lstStyle/>
          <a:p>
            <a:pPr marL="342900" indent="-342900">
              <a:lnSpc>
                <a:spcPct val="150000"/>
              </a:lnSpc>
              <a:buFontTx/>
              <a:buChar char="-"/>
            </a:pPr>
            <a:r>
              <a:rPr lang="en-US" sz="2400" dirty="0"/>
              <a:t>We build our profiling set by acquiring 150000 power traces captured during the  </a:t>
            </a:r>
            <a:r>
              <a:rPr lang="en-US" sz="2400" dirty="0" err="1"/>
              <a:t>point_multiply</a:t>
            </a:r>
            <a:r>
              <a:rPr lang="en-US" sz="2400" dirty="0"/>
              <a:t> execution.</a:t>
            </a:r>
          </a:p>
          <a:p>
            <a:pPr marL="342900" indent="-342900">
              <a:lnSpc>
                <a:spcPct val="150000"/>
              </a:lnSpc>
              <a:buFontTx/>
              <a:buChar char="-"/>
            </a:pPr>
            <a:r>
              <a:rPr lang="en-US" sz="2400" dirty="0"/>
              <a:t>We compute NICV on the profiling set with our sensitive values fi and </a:t>
            </a:r>
            <a:r>
              <a:rPr lang="en-US" sz="2400" dirty="0" err="1"/>
              <a:t>gi</a:t>
            </a:r>
            <a:r>
              <a:rPr lang="en-US" sz="2400" dirty="0"/>
              <a:t>, and we observe a strong dependency between our power leakage and our sensitive values. </a:t>
            </a:r>
          </a:p>
          <a:p>
            <a:pPr marL="342900" indent="-342900">
              <a:lnSpc>
                <a:spcPct val="150000"/>
              </a:lnSpc>
              <a:buFontTx/>
              <a:buChar char="-"/>
            </a:pPr>
            <a:r>
              <a:rPr lang="en-US" sz="2400" dirty="0"/>
              <a:t>Now we try to </a:t>
            </a:r>
            <a:r>
              <a:rPr lang="en-US" sz="2400" dirty="0" err="1"/>
              <a:t>retrie</a:t>
            </a:r>
            <a:r>
              <a:rPr lang="en-US" sz="2400" dirty="0"/>
              <a:t> </a:t>
            </a:r>
            <a:r>
              <a:rPr lang="en-US" sz="2400" dirty="0" err="1"/>
              <a:t>signi</a:t>
            </a:r>
            <a:r>
              <a:rPr lang="en-US" sz="2400" dirty="0"/>
              <a:t> ⊕ </a:t>
            </a:r>
            <a:r>
              <a:rPr lang="en-US" sz="2400" dirty="0" err="1"/>
              <a:t>nsigni</a:t>
            </a:r>
            <a:r>
              <a:rPr lang="en-US" sz="2400" dirty="0"/>
              <a:t> with a timing attack</a:t>
            </a:r>
          </a:p>
        </p:txBody>
      </p:sp>
      <p:pic>
        <p:nvPicPr>
          <p:cNvPr id="3" name="Picture 2">
            <a:extLst>
              <a:ext uri="{FF2B5EF4-FFF2-40B4-BE49-F238E27FC236}">
                <a16:creationId xmlns:a16="http://schemas.microsoft.com/office/drawing/2014/main" id="{0560375B-4917-C6CD-7D67-76EA135FF683}"/>
              </a:ext>
            </a:extLst>
          </p:cNvPr>
          <p:cNvPicPr>
            <a:picLocks noChangeAspect="1"/>
          </p:cNvPicPr>
          <p:nvPr/>
        </p:nvPicPr>
        <p:blipFill>
          <a:blip r:embed="rId2"/>
          <a:stretch>
            <a:fillRect/>
          </a:stretch>
        </p:blipFill>
        <p:spPr>
          <a:xfrm>
            <a:off x="106533" y="3967216"/>
            <a:ext cx="5370990" cy="2890783"/>
          </a:xfrm>
          <a:prstGeom prst="rect">
            <a:avLst/>
          </a:prstGeom>
          <a:ln>
            <a:noFill/>
          </a:ln>
          <a:effectLst>
            <a:softEdge rad="112500"/>
          </a:effectLst>
        </p:spPr>
      </p:pic>
      <p:sp>
        <p:nvSpPr>
          <p:cNvPr id="5" name="TextBox 4">
            <a:extLst>
              <a:ext uri="{FF2B5EF4-FFF2-40B4-BE49-F238E27FC236}">
                <a16:creationId xmlns:a16="http://schemas.microsoft.com/office/drawing/2014/main" id="{65DAA11C-73E3-6E1F-3BFF-08A32F34673E}"/>
              </a:ext>
            </a:extLst>
          </p:cNvPr>
          <p:cNvSpPr txBox="1"/>
          <p:nvPr/>
        </p:nvSpPr>
        <p:spPr>
          <a:xfrm>
            <a:off x="5477523" y="3967216"/>
            <a:ext cx="6714477" cy="2805063"/>
          </a:xfrm>
          <a:prstGeom prst="rect">
            <a:avLst/>
          </a:prstGeom>
          <a:noFill/>
        </p:spPr>
        <p:txBody>
          <a:bodyPr wrap="square">
            <a:spAutoFit/>
          </a:bodyPr>
          <a:lstStyle/>
          <a:p>
            <a:pPr marL="342900" indent="-342900">
              <a:lnSpc>
                <a:spcPct val="150000"/>
              </a:lnSpc>
              <a:buFontTx/>
              <a:buChar char="-"/>
            </a:pPr>
            <a:r>
              <a:rPr lang="en-US" sz="2400" dirty="0"/>
              <a:t>Figure  shows 10 power traces zoomed in on a portion of a single step of the loop</a:t>
            </a:r>
          </a:p>
          <a:p>
            <a:pPr marL="342900" indent="-342900">
              <a:lnSpc>
                <a:spcPct val="150000"/>
              </a:lnSpc>
              <a:buFontTx/>
              <a:buChar char="-"/>
            </a:pPr>
            <a:r>
              <a:rPr lang="en-US" sz="2400" dirty="0"/>
              <a:t>The traces can clearly be split into two classes</a:t>
            </a:r>
          </a:p>
          <a:p>
            <a:pPr marL="342900" indent="-342900">
              <a:lnSpc>
                <a:spcPct val="150000"/>
              </a:lnSpc>
              <a:buFontTx/>
              <a:buChar char="-"/>
            </a:pPr>
            <a:r>
              <a:rPr lang="en-US" sz="2400" dirty="0"/>
              <a:t>The first class occurs when fi(k) = 0, and the second class occurs when fi(k) = 1</a:t>
            </a:r>
          </a:p>
        </p:txBody>
      </p:sp>
    </p:spTree>
    <p:extLst>
      <p:ext uri="{BB962C8B-B14F-4D97-AF65-F5344CB8AC3E}">
        <p14:creationId xmlns:p14="http://schemas.microsoft.com/office/powerpoint/2010/main" val="660093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DC67814-ED97-08BA-1FD5-EC4476ECFEA9}"/>
              </a:ext>
            </a:extLst>
          </p:cNvPr>
          <p:cNvSpPr txBox="1"/>
          <p:nvPr/>
        </p:nvSpPr>
        <p:spPr>
          <a:xfrm>
            <a:off x="727968" y="1012885"/>
            <a:ext cx="10901779" cy="3903504"/>
          </a:xfrm>
          <a:prstGeom prst="rect">
            <a:avLst/>
          </a:prstGeom>
          <a:noFill/>
        </p:spPr>
        <p:txBody>
          <a:bodyPr wrap="square">
            <a:spAutoFit/>
          </a:bodyPr>
          <a:lstStyle/>
          <a:p>
            <a:pPr>
              <a:lnSpc>
                <a:spcPct val="150000"/>
              </a:lnSpc>
            </a:pPr>
            <a:r>
              <a:rPr lang="en-US" sz="2800" dirty="0"/>
              <a:t>Main purpose of a hardware wallet is </a:t>
            </a:r>
          </a:p>
          <a:p>
            <a:pPr marL="457200" indent="-457200">
              <a:lnSpc>
                <a:spcPct val="150000"/>
              </a:lnSpc>
              <a:buFontTx/>
              <a:buChar char="-"/>
            </a:pPr>
            <a:r>
              <a:rPr lang="en-US" sz="2800" dirty="0"/>
              <a:t>Generate a BIP32 seed, which will be used to derive public/private keys, which are used for signing the transaction.</a:t>
            </a:r>
          </a:p>
          <a:p>
            <a:pPr marL="457200" indent="-457200">
              <a:lnSpc>
                <a:spcPct val="150000"/>
              </a:lnSpc>
              <a:buFontTx/>
              <a:buChar char="-"/>
            </a:pPr>
            <a:r>
              <a:rPr lang="en-US" sz="2800" dirty="0"/>
              <a:t>Store public and private keys in a safe memory space for receiving or sending cryptocurrencies. </a:t>
            </a:r>
          </a:p>
          <a:p>
            <a:pPr marL="457200" indent="-457200">
              <a:lnSpc>
                <a:spcPct val="150000"/>
              </a:lnSpc>
              <a:buFontTx/>
              <a:buChar char="-"/>
            </a:pPr>
            <a:r>
              <a:rPr lang="en-IN" sz="2800" dirty="0"/>
              <a:t>Perform cryptocurrency transactions for sending and receiving funds.</a:t>
            </a:r>
          </a:p>
        </p:txBody>
      </p:sp>
    </p:spTree>
    <p:extLst>
      <p:ext uri="{BB962C8B-B14F-4D97-AF65-F5344CB8AC3E}">
        <p14:creationId xmlns:p14="http://schemas.microsoft.com/office/powerpoint/2010/main" val="4361905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09EFF906-7CE4-50D2-803A-A92CEF7D9498}"/>
              </a:ext>
            </a:extLst>
          </p:cNvPr>
          <p:cNvSpPr txBox="1"/>
          <p:nvPr/>
        </p:nvSpPr>
        <p:spPr>
          <a:xfrm>
            <a:off x="381741" y="409203"/>
            <a:ext cx="11239130" cy="1318181"/>
          </a:xfrm>
          <a:prstGeom prst="rect">
            <a:avLst/>
          </a:prstGeom>
          <a:noFill/>
        </p:spPr>
        <p:txBody>
          <a:bodyPr wrap="square">
            <a:spAutoFit/>
          </a:bodyPr>
          <a:lstStyle/>
          <a:p>
            <a:pPr>
              <a:lnSpc>
                <a:spcPct val="150000"/>
              </a:lnSpc>
            </a:pPr>
            <a:r>
              <a:rPr lang="en-US" sz="2800" dirty="0"/>
              <a:t>Analysis of “Side-Channel Assessment of Open Source Hardware Wallets. “</a:t>
            </a:r>
          </a:p>
          <a:p>
            <a:pPr>
              <a:lnSpc>
                <a:spcPct val="150000"/>
              </a:lnSpc>
            </a:pPr>
            <a:endParaRPr lang="en-IN" sz="2800" dirty="0"/>
          </a:p>
        </p:txBody>
      </p:sp>
      <p:sp>
        <p:nvSpPr>
          <p:cNvPr id="4" name="TextBox 3">
            <a:extLst>
              <a:ext uri="{FF2B5EF4-FFF2-40B4-BE49-F238E27FC236}">
                <a16:creationId xmlns:a16="http://schemas.microsoft.com/office/drawing/2014/main" id="{450C3212-CC99-A0EC-BD17-0FBBE28E809D}"/>
              </a:ext>
            </a:extLst>
          </p:cNvPr>
          <p:cNvSpPr txBox="1"/>
          <p:nvPr/>
        </p:nvSpPr>
        <p:spPr>
          <a:xfrm>
            <a:off x="278167" y="1140906"/>
            <a:ext cx="11913833" cy="5021055"/>
          </a:xfrm>
          <a:prstGeom prst="rect">
            <a:avLst/>
          </a:prstGeom>
          <a:noFill/>
        </p:spPr>
        <p:txBody>
          <a:bodyPr wrap="square">
            <a:spAutoFit/>
          </a:bodyPr>
          <a:lstStyle/>
          <a:p>
            <a:pPr marL="342900" indent="-342900">
              <a:lnSpc>
                <a:spcPct val="150000"/>
              </a:lnSpc>
              <a:buFontTx/>
              <a:buChar char="-"/>
            </a:pPr>
            <a:r>
              <a:rPr lang="en-US" sz="2400" dirty="0"/>
              <a:t>Now we try to </a:t>
            </a:r>
            <a:r>
              <a:rPr lang="en-US" sz="2400" dirty="0" err="1"/>
              <a:t>retrie</a:t>
            </a:r>
            <a:r>
              <a:rPr lang="en-US" sz="2400" dirty="0"/>
              <a:t> </a:t>
            </a:r>
            <a:r>
              <a:rPr lang="en-IN" sz="2400" dirty="0"/>
              <a:t>(</a:t>
            </a:r>
            <a:r>
              <a:rPr lang="en-IN" sz="2400" dirty="0" err="1"/>
              <a:t>bitsi</a:t>
            </a:r>
            <a:r>
              <a:rPr lang="en-IN" sz="2400" dirty="0"/>
              <a:t> &gt;&gt; 1) </a:t>
            </a:r>
            <a:r>
              <a:rPr lang="en-US" sz="2400" dirty="0"/>
              <a:t>with a profiled attack</a:t>
            </a:r>
          </a:p>
          <a:p>
            <a:pPr marL="342900" indent="-342900">
              <a:lnSpc>
                <a:spcPct val="150000"/>
              </a:lnSpc>
              <a:buFontTx/>
              <a:buChar char="-"/>
            </a:pPr>
            <a:r>
              <a:rPr lang="en-US" sz="2400" dirty="0"/>
              <a:t>Now we have to retrieve the 64 successive values of (</a:t>
            </a:r>
            <a:r>
              <a:rPr lang="en-US" sz="2400" dirty="0" err="1"/>
              <a:t>bitsi</a:t>
            </a:r>
            <a:r>
              <a:rPr lang="en-US" sz="2400" dirty="0"/>
              <a:t> &gt;&gt; 1). In order to do so, we will mount a profiled side-channel attack.</a:t>
            </a:r>
          </a:p>
          <a:p>
            <a:pPr marL="342900" indent="-342900">
              <a:lnSpc>
                <a:spcPct val="150000"/>
              </a:lnSpc>
              <a:buFontTx/>
              <a:buChar char="-"/>
            </a:pPr>
            <a:r>
              <a:rPr lang="en-US" sz="2400" dirty="0"/>
              <a:t>The learning phase consists in using the profiling set with the sensitive values </a:t>
            </a:r>
            <a:r>
              <a:rPr lang="en-US" sz="2400" dirty="0" err="1"/>
              <a:t>gi</a:t>
            </a:r>
            <a:r>
              <a:rPr lang="en-US" sz="2400" dirty="0"/>
              <a:t> . The end result is a set of Classifier(</a:t>
            </a:r>
            <a:r>
              <a:rPr lang="en-US" sz="2400" dirty="0" err="1"/>
              <a:t>i</a:t>
            </a:r>
            <a:r>
              <a:rPr lang="en-US" sz="2400" dirty="0"/>
              <a:t>) such that:</a:t>
            </a:r>
          </a:p>
          <a:p>
            <a:pPr marL="342900" indent="-342900">
              <a:lnSpc>
                <a:spcPct val="150000"/>
              </a:lnSpc>
              <a:buFontTx/>
              <a:buChar char="-"/>
            </a:pPr>
            <a:endParaRPr lang="en-US" sz="2400" dirty="0"/>
          </a:p>
          <a:p>
            <a:pPr marL="342900" indent="-342900">
              <a:lnSpc>
                <a:spcPct val="150000"/>
              </a:lnSpc>
              <a:buFontTx/>
              <a:buChar char="-"/>
            </a:pPr>
            <a:endParaRPr lang="en-US" sz="2400" dirty="0"/>
          </a:p>
          <a:p>
            <a:pPr marL="342900" indent="-342900">
              <a:lnSpc>
                <a:spcPct val="150000"/>
              </a:lnSpc>
              <a:buFontTx/>
              <a:buChar char="-"/>
            </a:pPr>
            <a:r>
              <a:rPr lang="en-US" sz="2400" dirty="0"/>
              <a:t>Now on a new device, running the </a:t>
            </a:r>
            <a:r>
              <a:rPr lang="en-US" sz="2400" dirty="0" err="1"/>
              <a:t>point_multiply</a:t>
            </a:r>
            <a:r>
              <a:rPr lang="en-US" sz="2400" dirty="0"/>
              <a:t> function with unknown scalar k, we acquired a few power traces and input them to the Classifier(</a:t>
            </a:r>
            <a:r>
              <a:rPr lang="en-US" sz="2400" dirty="0" err="1"/>
              <a:t>i</a:t>
            </a:r>
            <a:r>
              <a:rPr lang="en-US" sz="2400" dirty="0"/>
              <a:t>) .</a:t>
            </a:r>
          </a:p>
        </p:txBody>
      </p:sp>
      <p:pic>
        <p:nvPicPr>
          <p:cNvPr id="6" name="Picture 5">
            <a:extLst>
              <a:ext uri="{FF2B5EF4-FFF2-40B4-BE49-F238E27FC236}">
                <a16:creationId xmlns:a16="http://schemas.microsoft.com/office/drawing/2014/main" id="{48483AC5-8EFB-EF80-3DE2-A2F19E8E5803}"/>
              </a:ext>
            </a:extLst>
          </p:cNvPr>
          <p:cNvPicPr>
            <a:picLocks noChangeAspect="1"/>
          </p:cNvPicPr>
          <p:nvPr/>
        </p:nvPicPr>
        <p:blipFill>
          <a:blip r:embed="rId2"/>
          <a:stretch>
            <a:fillRect/>
          </a:stretch>
        </p:blipFill>
        <p:spPr>
          <a:xfrm>
            <a:off x="1713113" y="4189983"/>
            <a:ext cx="7963547" cy="693152"/>
          </a:xfrm>
          <a:prstGeom prst="rect">
            <a:avLst/>
          </a:prstGeom>
          <a:ln>
            <a:noFill/>
          </a:ln>
          <a:effectLst>
            <a:softEdge rad="112500"/>
          </a:effectLst>
        </p:spPr>
      </p:pic>
    </p:spTree>
    <p:extLst>
      <p:ext uri="{BB962C8B-B14F-4D97-AF65-F5344CB8AC3E}">
        <p14:creationId xmlns:p14="http://schemas.microsoft.com/office/powerpoint/2010/main" val="16177238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09EFF906-7CE4-50D2-803A-A92CEF7D9498}"/>
              </a:ext>
            </a:extLst>
          </p:cNvPr>
          <p:cNvSpPr txBox="1"/>
          <p:nvPr/>
        </p:nvSpPr>
        <p:spPr>
          <a:xfrm>
            <a:off x="381741" y="409203"/>
            <a:ext cx="11239130" cy="1318181"/>
          </a:xfrm>
          <a:prstGeom prst="rect">
            <a:avLst/>
          </a:prstGeom>
          <a:noFill/>
        </p:spPr>
        <p:txBody>
          <a:bodyPr wrap="square">
            <a:spAutoFit/>
          </a:bodyPr>
          <a:lstStyle/>
          <a:p>
            <a:pPr>
              <a:lnSpc>
                <a:spcPct val="150000"/>
              </a:lnSpc>
            </a:pPr>
            <a:r>
              <a:rPr lang="en-US" sz="2800" dirty="0"/>
              <a:t>Analysis of “Side-Channel Assessment of Open Source Hardware Wallets. “</a:t>
            </a:r>
          </a:p>
          <a:p>
            <a:pPr>
              <a:lnSpc>
                <a:spcPct val="150000"/>
              </a:lnSpc>
            </a:pPr>
            <a:endParaRPr lang="en-IN" sz="2800" dirty="0"/>
          </a:p>
        </p:txBody>
      </p:sp>
      <p:sp>
        <p:nvSpPr>
          <p:cNvPr id="4" name="TextBox 3">
            <a:extLst>
              <a:ext uri="{FF2B5EF4-FFF2-40B4-BE49-F238E27FC236}">
                <a16:creationId xmlns:a16="http://schemas.microsoft.com/office/drawing/2014/main" id="{450C3212-CC99-A0EC-BD17-0FBBE28E809D}"/>
              </a:ext>
            </a:extLst>
          </p:cNvPr>
          <p:cNvSpPr txBox="1"/>
          <p:nvPr/>
        </p:nvSpPr>
        <p:spPr>
          <a:xfrm>
            <a:off x="278167" y="1140906"/>
            <a:ext cx="11913833" cy="1143070"/>
          </a:xfrm>
          <a:prstGeom prst="rect">
            <a:avLst/>
          </a:prstGeom>
          <a:noFill/>
        </p:spPr>
        <p:txBody>
          <a:bodyPr wrap="square">
            <a:spAutoFit/>
          </a:bodyPr>
          <a:lstStyle/>
          <a:p>
            <a:pPr marL="342900" indent="-342900">
              <a:lnSpc>
                <a:spcPct val="150000"/>
              </a:lnSpc>
              <a:buFontTx/>
              <a:buChar char="-"/>
            </a:pPr>
            <a:r>
              <a:rPr lang="en-US" sz="2400" dirty="0"/>
              <a:t>Figure shows the progression of the 8 possible values that (</a:t>
            </a:r>
            <a:r>
              <a:rPr lang="en-US" sz="2400" dirty="0" err="1"/>
              <a:t>bitsi</a:t>
            </a:r>
            <a:r>
              <a:rPr lang="en-US" sz="2400" dirty="0"/>
              <a:t> &gt;&gt; 1) could take. This attack works with only a single trace</a:t>
            </a:r>
          </a:p>
        </p:txBody>
      </p:sp>
      <p:pic>
        <p:nvPicPr>
          <p:cNvPr id="3" name="Picture 2">
            <a:extLst>
              <a:ext uri="{FF2B5EF4-FFF2-40B4-BE49-F238E27FC236}">
                <a16:creationId xmlns:a16="http://schemas.microsoft.com/office/drawing/2014/main" id="{1F87EA3E-4451-E1F6-75EB-27A0F424404F}"/>
              </a:ext>
            </a:extLst>
          </p:cNvPr>
          <p:cNvPicPr>
            <a:picLocks noChangeAspect="1"/>
          </p:cNvPicPr>
          <p:nvPr/>
        </p:nvPicPr>
        <p:blipFill>
          <a:blip r:embed="rId2"/>
          <a:stretch>
            <a:fillRect/>
          </a:stretch>
        </p:blipFill>
        <p:spPr>
          <a:xfrm>
            <a:off x="1412150" y="2199799"/>
            <a:ext cx="8388797" cy="3967216"/>
          </a:xfrm>
          <a:prstGeom prst="rect">
            <a:avLst/>
          </a:prstGeom>
          <a:ln>
            <a:noFill/>
          </a:ln>
          <a:effectLst>
            <a:softEdge rad="112500"/>
          </a:effectLst>
        </p:spPr>
      </p:pic>
      <p:sp>
        <p:nvSpPr>
          <p:cNvPr id="5" name="TextBox 4">
            <a:extLst>
              <a:ext uri="{FF2B5EF4-FFF2-40B4-BE49-F238E27FC236}">
                <a16:creationId xmlns:a16="http://schemas.microsoft.com/office/drawing/2014/main" id="{E7B3CC17-7FF3-3608-6D10-ACCA38F8A2DC}"/>
              </a:ext>
            </a:extLst>
          </p:cNvPr>
          <p:cNvSpPr txBox="1"/>
          <p:nvPr/>
        </p:nvSpPr>
        <p:spPr>
          <a:xfrm>
            <a:off x="44389" y="6067895"/>
            <a:ext cx="11913833" cy="589072"/>
          </a:xfrm>
          <a:prstGeom prst="rect">
            <a:avLst/>
          </a:prstGeom>
          <a:noFill/>
        </p:spPr>
        <p:txBody>
          <a:bodyPr wrap="square">
            <a:spAutoFit/>
          </a:bodyPr>
          <a:lstStyle/>
          <a:p>
            <a:pPr marL="342900" indent="-342900">
              <a:lnSpc>
                <a:spcPct val="150000"/>
              </a:lnSpc>
              <a:buFontTx/>
              <a:buChar char="-"/>
            </a:pPr>
            <a:r>
              <a:rPr lang="en-US" sz="2400" dirty="0"/>
              <a:t>From all those recovered intermediate values, the scalar k can be reconstructed.</a:t>
            </a:r>
          </a:p>
        </p:txBody>
      </p:sp>
    </p:spTree>
    <p:extLst>
      <p:ext uri="{BB962C8B-B14F-4D97-AF65-F5344CB8AC3E}">
        <p14:creationId xmlns:p14="http://schemas.microsoft.com/office/powerpoint/2010/main" val="3246136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09EFF906-7CE4-50D2-803A-A92CEF7D9498}"/>
              </a:ext>
            </a:extLst>
          </p:cNvPr>
          <p:cNvSpPr txBox="1"/>
          <p:nvPr/>
        </p:nvSpPr>
        <p:spPr>
          <a:xfrm>
            <a:off x="381741" y="409203"/>
            <a:ext cx="11239130" cy="1318181"/>
          </a:xfrm>
          <a:prstGeom prst="rect">
            <a:avLst/>
          </a:prstGeom>
          <a:noFill/>
        </p:spPr>
        <p:txBody>
          <a:bodyPr wrap="square">
            <a:spAutoFit/>
          </a:bodyPr>
          <a:lstStyle/>
          <a:p>
            <a:pPr>
              <a:lnSpc>
                <a:spcPct val="150000"/>
              </a:lnSpc>
            </a:pPr>
            <a:r>
              <a:rPr lang="en-US" sz="2800" dirty="0"/>
              <a:t>Analysis of  “EMFI Attacks against USB Stacks “</a:t>
            </a:r>
          </a:p>
          <a:p>
            <a:pPr>
              <a:lnSpc>
                <a:spcPct val="150000"/>
              </a:lnSpc>
            </a:pPr>
            <a:endParaRPr lang="en-IN" sz="2800" dirty="0"/>
          </a:p>
        </p:txBody>
      </p:sp>
      <p:sp>
        <p:nvSpPr>
          <p:cNvPr id="4" name="TextBox 3">
            <a:extLst>
              <a:ext uri="{FF2B5EF4-FFF2-40B4-BE49-F238E27FC236}">
                <a16:creationId xmlns:a16="http://schemas.microsoft.com/office/drawing/2014/main" id="{450C3212-CC99-A0EC-BD17-0FBBE28E809D}"/>
              </a:ext>
            </a:extLst>
          </p:cNvPr>
          <p:cNvSpPr txBox="1"/>
          <p:nvPr/>
        </p:nvSpPr>
        <p:spPr>
          <a:xfrm>
            <a:off x="278168" y="1140906"/>
            <a:ext cx="7445405" cy="5575052"/>
          </a:xfrm>
          <a:prstGeom prst="rect">
            <a:avLst/>
          </a:prstGeom>
          <a:noFill/>
        </p:spPr>
        <p:txBody>
          <a:bodyPr wrap="square">
            <a:spAutoFit/>
          </a:bodyPr>
          <a:lstStyle/>
          <a:p>
            <a:pPr marL="342900" indent="-342900">
              <a:lnSpc>
                <a:spcPct val="150000"/>
              </a:lnSpc>
              <a:buFontTx/>
              <a:buChar char="-"/>
            </a:pPr>
            <a:r>
              <a:rPr lang="en-US" sz="2400" dirty="0"/>
              <a:t>Our wallet is connected through USB port available in PC.</a:t>
            </a:r>
          </a:p>
          <a:p>
            <a:pPr marL="342900" indent="-342900">
              <a:lnSpc>
                <a:spcPct val="150000"/>
              </a:lnSpc>
              <a:buFontTx/>
              <a:buChar char="-"/>
            </a:pPr>
            <a:r>
              <a:rPr lang="en-US" sz="2400" dirty="0"/>
              <a:t>“Device descriptors” describe all aspects of the connected USB device(Hardware Wallet).</a:t>
            </a:r>
          </a:p>
          <a:p>
            <a:pPr marL="342900" indent="-342900">
              <a:lnSpc>
                <a:spcPct val="150000"/>
              </a:lnSpc>
              <a:buFontTx/>
              <a:buChar char="-"/>
            </a:pPr>
            <a:r>
              <a:rPr lang="en-US" sz="2400" dirty="0"/>
              <a:t>These descriptors are one of the first items requested by the host computer, as it helps the host understand how to talk to the new USB device, and what the device is.</a:t>
            </a:r>
          </a:p>
          <a:p>
            <a:pPr marL="342900" indent="-342900">
              <a:lnSpc>
                <a:spcPct val="150000"/>
              </a:lnSpc>
              <a:buFontTx/>
              <a:buChar char="-"/>
            </a:pPr>
            <a:r>
              <a:rPr lang="en-US" sz="2400" dirty="0"/>
              <a:t>As part of the setup request, the fields shown in Figure will be transferred from the host to the device.</a:t>
            </a:r>
          </a:p>
        </p:txBody>
      </p:sp>
      <p:pic>
        <p:nvPicPr>
          <p:cNvPr id="6" name="Picture 5">
            <a:extLst>
              <a:ext uri="{FF2B5EF4-FFF2-40B4-BE49-F238E27FC236}">
                <a16:creationId xmlns:a16="http://schemas.microsoft.com/office/drawing/2014/main" id="{C04C545D-1076-CD2B-454F-28688F8CC96B}"/>
              </a:ext>
            </a:extLst>
          </p:cNvPr>
          <p:cNvPicPr>
            <a:picLocks noChangeAspect="1"/>
          </p:cNvPicPr>
          <p:nvPr/>
        </p:nvPicPr>
        <p:blipFill>
          <a:blip r:embed="rId2"/>
          <a:stretch>
            <a:fillRect/>
          </a:stretch>
        </p:blipFill>
        <p:spPr>
          <a:xfrm>
            <a:off x="7481333" y="1395814"/>
            <a:ext cx="4710667" cy="4445277"/>
          </a:xfrm>
          <a:prstGeom prst="rect">
            <a:avLst/>
          </a:prstGeom>
          <a:ln>
            <a:noFill/>
          </a:ln>
          <a:effectLst>
            <a:softEdge rad="112500"/>
          </a:effectLst>
        </p:spPr>
      </p:pic>
    </p:spTree>
    <p:extLst>
      <p:ext uri="{BB962C8B-B14F-4D97-AF65-F5344CB8AC3E}">
        <p14:creationId xmlns:p14="http://schemas.microsoft.com/office/powerpoint/2010/main" val="35412798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09EFF906-7CE4-50D2-803A-A92CEF7D9498}"/>
              </a:ext>
            </a:extLst>
          </p:cNvPr>
          <p:cNvSpPr txBox="1"/>
          <p:nvPr/>
        </p:nvSpPr>
        <p:spPr>
          <a:xfrm>
            <a:off x="381741" y="409203"/>
            <a:ext cx="11239130" cy="1318181"/>
          </a:xfrm>
          <a:prstGeom prst="rect">
            <a:avLst/>
          </a:prstGeom>
          <a:noFill/>
        </p:spPr>
        <p:txBody>
          <a:bodyPr wrap="square">
            <a:spAutoFit/>
          </a:bodyPr>
          <a:lstStyle/>
          <a:p>
            <a:pPr>
              <a:lnSpc>
                <a:spcPct val="150000"/>
              </a:lnSpc>
            </a:pPr>
            <a:r>
              <a:rPr lang="en-US" sz="2800" dirty="0"/>
              <a:t>Analysis of  “EMFI Attacks against USB Stacks “</a:t>
            </a:r>
          </a:p>
          <a:p>
            <a:pPr>
              <a:lnSpc>
                <a:spcPct val="150000"/>
              </a:lnSpc>
            </a:pPr>
            <a:endParaRPr lang="en-IN" sz="2800" dirty="0"/>
          </a:p>
        </p:txBody>
      </p:sp>
      <p:sp>
        <p:nvSpPr>
          <p:cNvPr id="4" name="TextBox 3">
            <a:extLst>
              <a:ext uri="{FF2B5EF4-FFF2-40B4-BE49-F238E27FC236}">
                <a16:creationId xmlns:a16="http://schemas.microsoft.com/office/drawing/2014/main" id="{450C3212-CC99-A0EC-BD17-0FBBE28E809D}"/>
              </a:ext>
            </a:extLst>
          </p:cNvPr>
          <p:cNvSpPr txBox="1"/>
          <p:nvPr/>
        </p:nvSpPr>
        <p:spPr>
          <a:xfrm>
            <a:off x="278168" y="1140906"/>
            <a:ext cx="11724442" cy="6683048"/>
          </a:xfrm>
          <a:prstGeom prst="rect">
            <a:avLst/>
          </a:prstGeom>
          <a:noFill/>
        </p:spPr>
        <p:txBody>
          <a:bodyPr wrap="square">
            <a:spAutoFit/>
          </a:bodyPr>
          <a:lstStyle/>
          <a:p>
            <a:pPr marL="342900" indent="-342900">
              <a:lnSpc>
                <a:spcPct val="150000"/>
              </a:lnSpc>
              <a:buFontTx/>
              <a:buChar char="-"/>
            </a:pPr>
            <a:r>
              <a:rPr lang="en-US" sz="2400" dirty="0"/>
              <a:t>The </a:t>
            </a:r>
            <a:r>
              <a:rPr lang="en-US" sz="2400" dirty="0" err="1"/>
              <a:t>wLength</a:t>
            </a:r>
            <a:r>
              <a:rPr lang="en-US" sz="2400" dirty="0"/>
              <a:t> field is set by the host computer and indicates the maximum amount of data the device can return.</a:t>
            </a:r>
          </a:p>
          <a:p>
            <a:pPr marL="342900" indent="-342900">
              <a:lnSpc>
                <a:spcPct val="150000"/>
              </a:lnSpc>
              <a:buFontTx/>
              <a:buChar char="-"/>
            </a:pPr>
            <a:r>
              <a:rPr lang="en-US" sz="2400" dirty="0"/>
              <a:t>The actual sensitive recovery seed is stored in </a:t>
            </a:r>
          </a:p>
          <a:p>
            <a:pPr>
              <a:lnSpc>
                <a:spcPct val="150000"/>
              </a:lnSpc>
            </a:pPr>
            <a:r>
              <a:rPr lang="en-US" sz="2400" dirty="0"/>
              <a:t>	flash memory in a ‘metadata’ section.</a:t>
            </a:r>
          </a:p>
          <a:p>
            <a:pPr marL="342900" indent="-342900">
              <a:lnSpc>
                <a:spcPct val="150000"/>
              </a:lnSpc>
              <a:buFontTx/>
              <a:buChar char="-"/>
            </a:pPr>
            <a:r>
              <a:rPr lang="en-US" sz="2400" dirty="0"/>
              <a:t>The bootloader can be entered by holding down the two buttons on the front of the </a:t>
            </a:r>
            <a:r>
              <a:rPr lang="en-US" sz="2400" dirty="0" err="1"/>
              <a:t>Trezor</a:t>
            </a:r>
            <a:r>
              <a:rPr lang="en-US" sz="2400" dirty="0"/>
              <a:t>, and allows a firmware update to be loaded over USB.</a:t>
            </a:r>
          </a:p>
          <a:p>
            <a:pPr marL="342900" indent="-342900">
              <a:lnSpc>
                <a:spcPct val="150000"/>
              </a:lnSpc>
              <a:buFontTx/>
              <a:buChar char="-"/>
            </a:pPr>
            <a:r>
              <a:rPr lang="en-US" sz="2400" dirty="0"/>
              <a:t>There are mainly two types of memory present, 1) SRAM 2)Flash Memory</a:t>
            </a:r>
            <a:br>
              <a:rPr lang="en-US" sz="2400" dirty="0"/>
            </a:br>
            <a:r>
              <a:rPr lang="en-US" sz="2400" dirty="0"/>
              <a:t>When firmware updating happens, that time all sensitive information of the device is temporally stored in SRAM, so if one can recover what is stored in SRAM while </a:t>
            </a:r>
            <a:r>
              <a:rPr lang="en-US" sz="2400" dirty="0" err="1"/>
              <a:t>updation</a:t>
            </a:r>
            <a:r>
              <a:rPr lang="en-US" sz="2400" dirty="0"/>
              <a:t> they can get the recovery seed string and clone the wallet</a:t>
            </a:r>
          </a:p>
          <a:p>
            <a:pPr marL="342900" indent="-342900">
              <a:lnSpc>
                <a:spcPct val="150000"/>
              </a:lnSpc>
              <a:buFontTx/>
              <a:buChar char="-"/>
            </a:pPr>
            <a:endParaRPr lang="en-US" sz="2400" dirty="0"/>
          </a:p>
          <a:p>
            <a:pPr marL="342900" indent="-342900">
              <a:lnSpc>
                <a:spcPct val="150000"/>
              </a:lnSpc>
              <a:buFontTx/>
              <a:buChar char="-"/>
            </a:pPr>
            <a:endParaRPr lang="en-US" sz="2400" dirty="0"/>
          </a:p>
        </p:txBody>
      </p:sp>
      <p:pic>
        <p:nvPicPr>
          <p:cNvPr id="3" name="Picture 2">
            <a:extLst>
              <a:ext uri="{FF2B5EF4-FFF2-40B4-BE49-F238E27FC236}">
                <a16:creationId xmlns:a16="http://schemas.microsoft.com/office/drawing/2014/main" id="{A19E5757-A4CF-7652-6871-0848B41A442E}"/>
              </a:ext>
            </a:extLst>
          </p:cNvPr>
          <p:cNvPicPr>
            <a:picLocks noChangeAspect="1"/>
          </p:cNvPicPr>
          <p:nvPr/>
        </p:nvPicPr>
        <p:blipFill>
          <a:blip r:embed="rId2"/>
          <a:stretch>
            <a:fillRect/>
          </a:stretch>
        </p:blipFill>
        <p:spPr>
          <a:xfrm>
            <a:off x="6738196" y="1865814"/>
            <a:ext cx="5175636" cy="1563186"/>
          </a:xfrm>
          <a:prstGeom prst="rect">
            <a:avLst/>
          </a:prstGeom>
          <a:ln>
            <a:noFill/>
          </a:ln>
          <a:effectLst>
            <a:softEdge rad="112500"/>
          </a:effectLst>
        </p:spPr>
      </p:pic>
    </p:spTree>
    <p:extLst>
      <p:ext uri="{BB962C8B-B14F-4D97-AF65-F5344CB8AC3E}">
        <p14:creationId xmlns:p14="http://schemas.microsoft.com/office/powerpoint/2010/main" val="40985454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09EFF906-7CE4-50D2-803A-A92CEF7D9498}"/>
              </a:ext>
            </a:extLst>
          </p:cNvPr>
          <p:cNvSpPr txBox="1"/>
          <p:nvPr/>
        </p:nvSpPr>
        <p:spPr>
          <a:xfrm>
            <a:off x="381741" y="409203"/>
            <a:ext cx="11239130" cy="1318181"/>
          </a:xfrm>
          <a:prstGeom prst="rect">
            <a:avLst/>
          </a:prstGeom>
          <a:noFill/>
        </p:spPr>
        <p:txBody>
          <a:bodyPr wrap="square">
            <a:spAutoFit/>
          </a:bodyPr>
          <a:lstStyle/>
          <a:p>
            <a:pPr>
              <a:lnSpc>
                <a:spcPct val="150000"/>
              </a:lnSpc>
            </a:pPr>
            <a:r>
              <a:rPr lang="en-US" sz="2800" dirty="0"/>
              <a:t>Analysis of  “EMFI Attacks against USB Stacks “</a:t>
            </a:r>
          </a:p>
          <a:p>
            <a:pPr>
              <a:lnSpc>
                <a:spcPct val="150000"/>
              </a:lnSpc>
            </a:pPr>
            <a:endParaRPr lang="en-IN" sz="2800" dirty="0"/>
          </a:p>
        </p:txBody>
      </p:sp>
      <p:sp>
        <p:nvSpPr>
          <p:cNvPr id="4" name="TextBox 3">
            <a:extLst>
              <a:ext uri="{FF2B5EF4-FFF2-40B4-BE49-F238E27FC236}">
                <a16:creationId xmlns:a16="http://schemas.microsoft.com/office/drawing/2014/main" id="{450C3212-CC99-A0EC-BD17-0FBBE28E809D}"/>
              </a:ext>
            </a:extLst>
          </p:cNvPr>
          <p:cNvSpPr txBox="1"/>
          <p:nvPr/>
        </p:nvSpPr>
        <p:spPr>
          <a:xfrm>
            <a:off x="278168" y="1140906"/>
            <a:ext cx="11724442" cy="5021055"/>
          </a:xfrm>
          <a:prstGeom prst="rect">
            <a:avLst/>
          </a:prstGeom>
          <a:noFill/>
        </p:spPr>
        <p:txBody>
          <a:bodyPr wrap="square">
            <a:spAutoFit/>
          </a:bodyPr>
          <a:lstStyle/>
          <a:p>
            <a:pPr marL="342900" indent="-342900">
              <a:lnSpc>
                <a:spcPct val="150000"/>
              </a:lnSpc>
              <a:buFontTx/>
              <a:buChar char="-"/>
            </a:pPr>
            <a:r>
              <a:rPr lang="en-US" sz="2400" dirty="0"/>
              <a:t>Various attacks have been presented on this device to recover sensitive information from SRAM. (</a:t>
            </a:r>
            <a:r>
              <a:rPr lang="en-US" sz="2400" dirty="0">
                <a:hlinkClick r:id="rId2"/>
              </a:rPr>
              <a:t>https://saleemrashid.com/2017/08/17/extracting-trezor-secrets-sram/)and</a:t>
            </a:r>
            <a:r>
              <a:rPr lang="en-US" sz="2400" dirty="0"/>
              <a:t> (</a:t>
            </a:r>
            <a:r>
              <a:rPr lang="en-IN" sz="2400" dirty="0" err="1"/>
              <a:t>Wallet.fail</a:t>
            </a:r>
            <a:r>
              <a:rPr lang="en-US" sz="2400" dirty="0"/>
              <a:t>)</a:t>
            </a:r>
          </a:p>
          <a:p>
            <a:pPr marL="342900" indent="-342900">
              <a:lnSpc>
                <a:spcPct val="150000"/>
              </a:lnSpc>
              <a:buFontTx/>
              <a:buChar char="-"/>
            </a:pPr>
            <a:r>
              <a:rPr lang="en-US" sz="2400" dirty="0"/>
              <a:t>Both of these attacks targeted SRAM, as the read protection on SRAM is less thorough than the read protection implemented on the FLASH memory.</a:t>
            </a:r>
          </a:p>
          <a:p>
            <a:pPr marL="342900" indent="-342900">
              <a:lnSpc>
                <a:spcPct val="150000"/>
              </a:lnSpc>
              <a:buFontTx/>
              <a:buChar char="-"/>
            </a:pPr>
            <a:r>
              <a:rPr lang="en-US" sz="2400" dirty="0"/>
              <a:t>In this paper author try to read data directly from FLASH memory.</a:t>
            </a:r>
          </a:p>
          <a:p>
            <a:pPr marL="342900" indent="-342900">
              <a:lnSpc>
                <a:spcPct val="150000"/>
              </a:lnSpc>
              <a:buFontTx/>
              <a:buChar char="-"/>
            </a:pPr>
            <a:endParaRPr lang="en-US" sz="2400" dirty="0"/>
          </a:p>
          <a:p>
            <a:pPr marL="342900" indent="-342900">
              <a:lnSpc>
                <a:spcPct val="150000"/>
              </a:lnSpc>
              <a:buFontTx/>
              <a:buChar char="-"/>
            </a:pPr>
            <a:endParaRPr lang="en-US" sz="2400" dirty="0"/>
          </a:p>
          <a:p>
            <a:pPr marL="342900" indent="-342900">
              <a:lnSpc>
                <a:spcPct val="150000"/>
              </a:lnSpc>
              <a:buFontTx/>
              <a:buChar char="-"/>
            </a:pPr>
            <a:endParaRPr lang="en-US" sz="2400" dirty="0"/>
          </a:p>
        </p:txBody>
      </p:sp>
    </p:spTree>
    <p:extLst>
      <p:ext uri="{BB962C8B-B14F-4D97-AF65-F5344CB8AC3E}">
        <p14:creationId xmlns:p14="http://schemas.microsoft.com/office/powerpoint/2010/main" val="29972416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09EFF906-7CE4-50D2-803A-A92CEF7D9498}"/>
              </a:ext>
            </a:extLst>
          </p:cNvPr>
          <p:cNvSpPr txBox="1"/>
          <p:nvPr/>
        </p:nvSpPr>
        <p:spPr>
          <a:xfrm>
            <a:off x="381741" y="409203"/>
            <a:ext cx="11239130" cy="1318181"/>
          </a:xfrm>
          <a:prstGeom prst="rect">
            <a:avLst/>
          </a:prstGeom>
          <a:noFill/>
        </p:spPr>
        <p:txBody>
          <a:bodyPr wrap="square">
            <a:spAutoFit/>
          </a:bodyPr>
          <a:lstStyle/>
          <a:p>
            <a:pPr>
              <a:lnSpc>
                <a:spcPct val="150000"/>
              </a:lnSpc>
            </a:pPr>
            <a:r>
              <a:rPr lang="en-US" sz="2800" dirty="0"/>
              <a:t>Analysis of  “EMFI Attacks against USB Stacks “</a:t>
            </a:r>
          </a:p>
          <a:p>
            <a:pPr>
              <a:lnSpc>
                <a:spcPct val="150000"/>
              </a:lnSpc>
            </a:pPr>
            <a:endParaRPr lang="en-IN" sz="2800" dirty="0"/>
          </a:p>
        </p:txBody>
      </p:sp>
      <p:sp>
        <p:nvSpPr>
          <p:cNvPr id="4" name="TextBox 3">
            <a:extLst>
              <a:ext uri="{FF2B5EF4-FFF2-40B4-BE49-F238E27FC236}">
                <a16:creationId xmlns:a16="http://schemas.microsoft.com/office/drawing/2014/main" id="{450C3212-CC99-A0EC-BD17-0FBBE28E809D}"/>
              </a:ext>
            </a:extLst>
          </p:cNvPr>
          <p:cNvSpPr txBox="1"/>
          <p:nvPr/>
        </p:nvSpPr>
        <p:spPr>
          <a:xfrm>
            <a:off x="233778" y="3429000"/>
            <a:ext cx="11724442" cy="3359061"/>
          </a:xfrm>
          <a:prstGeom prst="rect">
            <a:avLst/>
          </a:prstGeom>
          <a:noFill/>
        </p:spPr>
        <p:txBody>
          <a:bodyPr wrap="square">
            <a:spAutoFit/>
          </a:bodyPr>
          <a:lstStyle/>
          <a:p>
            <a:pPr marL="342900" indent="-342900">
              <a:lnSpc>
                <a:spcPct val="150000"/>
              </a:lnSpc>
              <a:buFontTx/>
              <a:buChar char="-"/>
            </a:pPr>
            <a:r>
              <a:rPr lang="en-US" sz="2400" dirty="0"/>
              <a:t>As an attacker author try to send this request from host to wallet.</a:t>
            </a:r>
          </a:p>
          <a:p>
            <a:pPr marL="342900" indent="-342900">
              <a:lnSpc>
                <a:spcPct val="150000"/>
              </a:lnSpc>
              <a:buFontTx/>
              <a:buChar char="-"/>
            </a:pPr>
            <a:r>
              <a:rPr lang="en-US" sz="2400" dirty="0"/>
              <a:t>Various parameter is passed which is listed in the previous table.</a:t>
            </a:r>
          </a:p>
          <a:p>
            <a:pPr marL="342900" indent="-342900">
              <a:lnSpc>
                <a:spcPct val="150000"/>
              </a:lnSpc>
              <a:buFontTx/>
              <a:buChar char="-"/>
            </a:pPr>
            <a:r>
              <a:rPr lang="en-US" sz="2400" dirty="0"/>
              <a:t>But the main thing which we focus on is the length which we pass as </a:t>
            </a:r>
            <a:r>
              <a:rPr lang="en-US" sz="2400" dirty="0" err="1"/>
              <a:t>oxFFFF</a:t>
            </a:r>
            <a:r>
              <a:rPr lang="en-US" sz="2400" dirty="0"/>
              <a:t>. It defines that the host can accept 0xFFFF size of packet from the wallet.</a:t>
            </a:r>
          </a:p>
          <a:p>
            <a:pPr marL="342900" indent="-342900">
              <a:lnSpc>
                <a:spcPct val="150000"/>
              </a:lnSpc>
              <a:buFontTx/>
              <a:buChar char="-"/>
            </a:pPr>
            <a:endParaRPr lang="en-US" sz="2400" dirty="0"/>
          </a:p>
          <a:p>
            <a:pPr marL="342900" indent="-342900">
              <a:lnSpc>
                <a:spcPct val="150000"/>
              </a:lnSpc>
              <a:buFontTx/>
              <a:buChar char="-"/>
            </a:pPr>
            <a:endParaRPr lang="en-US" sz="2400" dirty="0"/>
          </a:p>
        </p:txBody>
      </p:sp>
      <p:pic>
        <p:nvPicPr>
          <p:cNvPr id="3" name="Picture 2">
            <a:extLst>
              <a:ext uri="{FF2B5EF4-FFF2-40B4-BE49-F238E27FC236}">
                <a16:creationId xmlns:a16="http://schemas.microsoft.com/office/drawing/2014/main" id="{B98CFE54-0B28-6E57-4034-E5C2A6159790}"/>
              </a:ext>
            </a:extLst>
          </p:cNvPr>
          <p:cNvPicPr>
            <a:picLocks noChangeAspect="1"/>
          </p:cNvPicPr>
          <p:nvPr/>
        </p:nvPicPr>
        <p:blipFill>
          <a:blip r:embed="rId2"/>
          <a:stretch>
            <a:fillRect/>
          </a:stretch>
        </p:blipFill>
        <p:spPr>
          <a:xfrm>
            <a:off x="3055398" y="1438459"/>
            <a:ext cx="6081203" cy="1658510"/>
          </a:xfrm>
          <a:prstGeom prst="rect">
            <a:avLst/>
          </a:prstGeom>
          <a:ln>
            <a:noFill/>
          </a:ln>
          <a:effectLst>
            <a:softEdge rad="112500"/>
          </a:effectLst>
        </p:spPr>
      </p:pic>
    </p:spTree>
    <p:extLst>
      <p:ext uri="{BB962C8B-B14F-4D97-AF65-F5344CB8AC3E}">
        <p14:creationId xmlns:p14="http://schemas.microsoft.com/office/powerpoint/2010/main" val="28722592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09EFF906-7CE4-50D2-803A-A92CEF7D9498}"/>
              </a:ext>
            </a:extLst>
          </p:cNvPr>
          <p:cNvSpPr txBox="1"/>
          <p:nvPr/>
        </p:nvSpPr>
        <p:spPr>
          <a:xfrm>
            <a:off x="381741" y="409203"/>
            <a:ext cx="11239130" cy="1318181"/>
          </a:xfrm>
          <a:prstGeom prst="rect">
            <a:avLst/>
          </a:prstGeom>
          <a:noFill/>
        </p:spPr>
        <p:txBody>
          <a:bodyPr wrap="square">
            <a:spAutoFit/>
          </a:bodyPr>
          <a:lstStyle/>
          <a:p>
            <a:pPr>
              <a:lnSpc>
                <a:spcPct val="150000"/>
              </a:lnSpc>
            </a:pPr>
            <a:r>
              <a:rPr lang="en-US" sz="2800" dirty="0"/>
              <a:t>Analysis of  “EMFI Attacks against USB Stacks “</a:t>
            </a:r>
          </a:p>
          <a:p>
            <a:pPr>
              <a:lnSpc>
                <a:spcPct val="150000"/>
              </a:lnSpc>
            </a:pPr>
            <a:endParaRPr lang="en-IN" sz="2800" dirty="0"/>
          </a:p>
        </p:txBody>
      </p:sp>
      <p:sp>
        <p:nvSpPr>
          <p:cNvPr id="4" name="TextBox 3">
            <a:extLst>
              <a:ext uri="{FF2B5EF4-FFF2-40B4-BE49-F238E27FC236}">
                <a16:creationId xmlns:a16="http://schemas.microsoft.com/office/drawing/2014/main" id="{450C3212-CC99-A0EC-BD17-0FBBE28E809D}"/>
              </a:ext>
            </a:extLst>
          </p:cNvPr>
          <p:cNvSpPr txBox="1"/>
          <p:nvPr/>
        </p:nvSpPr>
        <p:spPr>
          <a:xfrm>
            <a:off x="139085" y="1413769"/>
            <a:ext cx="11671174" cy="4467057"/>
          </a:xfrm>
          <a:prstGeom prst="rect">
            <a:avLst/>
          </a:prstGeom>
          <a:noFill/>
        </p:spPr>
        <p:txBody>
          <a:bodyPr wrap="square">
            <a:spAutoFit/>
          </a:bodyPr>
          <a:lstStyle/>
          <a:p>
            <a:pPr marL="342900" indent="-342900">
              <a:lnSpc>
                <a:spcPct val="150000"/>
              </a:lnSpc>
              <a:buFontTx/>
              <a:buChar char="-"/>
            </a:pPr>
            <a:r>
              <a:rPr lang="en-US" sz="2400" dirty="0"/>
              <a:t>Output of this request shows that register r1 is loaded first with the </a:t>
            </a:r>
          </a:p>
          <a:p>
            <a:pPr>
              <a:lnSpc>
                <a:spcPct val="150000"/>
              </a:lnSpc>
            </a:pPr>
            <a:r>
              <a:rPr lang="en-US" sz="2400" dirty="0"/>
              <a:t>	</a:t>
            </a:r>
            <a:r>
              <a:rPr lang="en-US" sz="2400" dirty="0" err="1"/>
              <a:t>wLength</a:t>
            </a:r>
            <a:r>
              <a:rPr lang="en-US" sz="2400" dirty="0"/>
              <a:t> value passed from the host. </a:t>
            </a:r>
          </a:p>
          <a:p>
            <a:pPr marL="342900" indent="-342900">
              <a:lnSpc>
                <a:spcPct val="150000"/>
              </a:lnSpc>
              <a:buFontTx/>
              <a:buChar char="-"/>
            </a:pPr>
            <a:r>
              <a:rPr lang="en-US" sz="2400" dirty="0"/>
              <a:t>Only if the value of </a:t>
            </a:r>
            <a:r>
              <a:rPr lang="en-US" sz="2400" dirty="0" err="1"/>
              <a:t>wLength</a:t>
            </a:r>
            <a:r>
              <a:rPr lang="en-US" sz="2400" dirty="0"/>
              <a:t> is longer than the size of the </a:t>
            </a:r>
          </a:p>
          <a:p>
            <a:pPr>
              <a:lnSpc>
                <a:spcPct val="150000"/>
              </a:lnSpc>
            </a:pPr>
            <a:r>
              <a:rPr lang="en-US" sz="2400" dirty="0"/>
              <a:t>	descriptor (0x92), then the wallet send that amount of packet otherwise the value in r1 	overwritten to the size of the descriptor.</a:t>
            </a:r>
          </a:p>
          <a:p>
            <a:pPr marL="342900" indent="-342900">
              <a:lnSpc>
                <a:spcPct val="150000"/>
              </a:lnSpc>
              <a:buFontTx/>
              <a:buChar char="-"/>
            </a:pPr>
            <a:r>
              <a:rPr lang="en-US" sz="2400" dirty="0"/>
              <a:t>So somehow if we skip this checking part then as an attacker we can get return values as we wish.</a:t>
            </a:r>
          </a:p>
          <a:p>
            <a:pPr marL="342900" indent="-342900">
              <a:lnSpc>
                <a:spcPct val="150000"/>
              </a:lnSpc>
              <a:buFontTx/>
              <a:buChar char="-"/>
            </a:pPr>
            <a:r>
              <a:rPr lang="en-US" sz="2400" dirty="0"/>
              <a:t>To bypass this checking author has used EMFI(</a:t>
            </a:r>
            <a:r>
              <a:rPr lang="en-IN" sz="2400" dirty="0"/>
              <a:t>Electromagnetic Fault Injection</a:t>
            </a:r>
            <a:r>
              <a:rPr lang="en-US" sz="2400" dirty="0"/>
              <a:t>). </a:t>
            </a:r>
          </a:p>
        </p:txBody>
      </p:sp>
      <p:pic>
        <p:nvPicPr>
          <p:cNvPr id="5" name="Picture 4">
            <a:extLst>
              <a:ext uri="{FF2B5EF4-FFF2-40B4-BE49-F238E27FC236}">
                <a16:creationId xmlns:a16="http://schemas.microsoft.com/office/drawing/2014/main" id="{6BA37F02-F41A-FE4D-599C-A36B40FBC6A8}"/>
              </a:ext>
            </a:extLst>
          </p:cNvPr>
          <p:cNvPicPr>
            <a:picLocks noChangeAspect="1"/>
          </p:cNvPicPr>
          <p:nvPr/>
        </p:nvPicPr>
        <p:blipFill>
          <a:blip r:embed="rId2"/>
          <a:stretch>
            <a:fillRect/>
          </a:stretch>
        </p:blipFill>
        <p:spPr>
          <a:xfrm>
            <a:off x="9185104" y="992449"/>
            <a:ext cx="2752725" cy="2209800"/>
          </a:xfrm>
          <a:prstGeom prst="rect">
            <a:avLst/>
          </a:prstGeom>
          <a:ln>
            <a:noFill/>
          </a:ln>
          <a:effectLst>
            <a:softEdge rad="112500"/>
          </a:effectLst>
        </p:spPr>
      </p:pic>
    </p:spTree>
    <p:extLst>
      <p:ext uri="{BB962C8B-B14F-4D97-AF65-F5344CB8AC3E}">
        <p14:creationId xmlns:p14="http://schemas.microsoft.com/office/powerpoint/2010/main" val="1650882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09EFF906-7CE4-50D2-803A-A92CEF7D9498}"/>
              </a:ext>
            </a:extLst>
          </p:cNvPr>
          <p:cNvSpPr txBox="1"/>
          <p:nvPr/>
        </p:nvSpPr>
        <p:spPr>
          <a:xfrm>
            <a:off x="381741" y="409203"/>
            <a:ext cx="11239130" cy="1318181"/>
          </a:xfrm>
          <a:prstGeom prst="rect">
            <a:avLst/>
          </a:prstGeom>
          <a:noFill/>
        </p:spPr>
        <p:txBody>
          <a:bodyPr wrap="square">
            <a:spAutoFit/>
          </a:bodyPr>
          <a:lstStyle/>
          <a:p>
            <a:pPr>
              <a:lnSpc>
                <a:spcPct val="150000"/>
              </a:lnSpc>
            </a:pPr>
            <a:r>
              <a:rPr lang="en-US" sz="2800" dirty="0"/>
              <a:t>Analysis of “Stealing Keys From Hardware Wallets“</a:t>
            </a:r>
          </a:p>
          <a:p>
            <a:pPr>
              <a:lnSpc>
                <a:spcPct val="150000"/>
              </a:lnSpc>
            </a:pPr>
            <a:endParaRPr lang="en-IN" sz="2800" dirty="0"/>
          </a:p>
        </p:txBody>
      </p:sp>
      <p:sp>
        <p:nvSpPr>
          <p:cNvPr id="4" name="TextBox 3">
            <a:extLst>
              <a:ext uri="{FF2B5EF4-FFF2-40B4-BE49-F238E27FC236}">
                <a16:creationId xmlns:a16="http://schemas.microsoft.com/office/drawing/2014/main" id="{450C3212-CC99-A0EC-BD17-0FBBE28E809D}"/>
              </a:ext>
            </a:extLst>
          </p:cNvPr>
          <p:cNvSpPr txBox="1"/>
          <p:nvPr/>
        </p:nvSpPr>
        <p:spPr>
          <a:xfrm>
            <a:off x="278167" y="1140906"/>
            <a:ext cx="11913833" cy="4467057"/>
          </a:xfrm>
          <a:prstGeom prst="rect">
            <a:avLst/>
          </a:prstGeom>
          <a:noFill/>
        </p:spPr>
        <p:txBody>
          <a:bodyPr wrap="square">
            <a:spAutoFit/>
          </a:bodyPr>
          <a:lstStyle/>
          <a:p>
            <a:pPr marL="342900" indent="-342900">
              <a:lnSpc>
                <a:spcPct val="150000"/>
              </a:lnSpc>
              <a:buFontTx/>
              <a:buChar char="-"/>
            </a:pPr>
            <a:r>
              <a:rPr lang="en-US" sz="2400" dirty="0"/>
              <a:t>Previous research paper require a finely controlled environment or a learning phase of target devices’ physical properties before the attacks.</a:t>
            </a:r>
          </a:p>
          <a:p>
            <a:pPr marL="342900" indent="-342900">
              <a:lnSpc>
                <a:spcPct val="150000"/>
              </a:lnSpc>
              <a:buFontTx/>
              <a:buChar char="-"/>
            </a:pPr>
            <a:r>
              <a:rPr lang="en-US" sz="2400" dirty="0"/>
              <a:t>The proposed attack needs a single power trace measured when wallets process elliptic curve scalar multiplication with private keys</a:t>
            </a:r>
          </a:p>
          <a:p>
            <a:pPr marL="342900" indent="-342900">
              <a:lnSpc>
                <a:spcPct val="150000"/>
              </a:lnSpc>
              <a:buFontTx/>
              <a:buChar char="-"/>
            </a:pPr>
            <a:r>
              <a:rPr lang="en-US" sz="2400" dirty="0"/>
              <a:t>The attack is reasonable since we do not damage the device under attack and do not target a specific device but an algorithm</a:t>
            </a:r>
          </a:p>
          <a:p>
            <a:pPr marL="342900" indent="-342900">
              <a:lnSpc>
                <a:spcPct val="150000"/>
              </a:lnSpc>
              <a:buFontTx/>
              <a:buChar char="-"/>
            </a:pPr>
            <a:r>
              <a:rPr lang="en-US" sz="2400" dirty="0"/>
              <a:t>Author mounted attack with three datasets: simulation, </a:t>
            </a:r>
            <a:r>
              <a:rPr lang="en-US" sz="2400" dirty="0" err="1"/>
              <a:t>ChipWhisperer</a:t>
            </a:r>
            <a:r>
              <a:rPr lang="en-US" sz="2400" dirty="0"/>
              <a:t>, and actual dataset collected from </a:t>
            </a:r>
            <a:r>
              <a:rPr lang="en-US" sz="2400" dirty="0" err="1"/>
              <a:t>Trezor</a:t>
            </a:r>
            <a:r>
              <a:rPr lang="en-US" sz="2400" dirty="0"/>
              <a:t> Model One</a:t>
            </a:r>
          </a:p>
        </p:txBody>
      </p:sp>
    </p:spTree>
    <p:extLst>
      <p:ext uri="{BB962C8B-B14F-4D97-AF65-F5344CB8AC3E}">
        <p14:creationId xmlns:p14="http://schemas.microsoft.com/office/powerpoint/2010/main" val="15993580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09EFF906-7CE4-50D2-803A-A92CEF7D9498}"/>
              </a:ext>
            </a:extLst>
          </p:cNvPr>
          <p:cNvSpPr txBox="1"/>
          <p:nvPr/>
        </p:nvSpPr>
        <p:spPr>
          <a:xfrm>
            <a:off x="381741" y="409203"/>
            <a:ext cx="11239130" cy="1318181"/>
          </a:xfrm>
          <a:prstGeom prst="rect">
            <a:avLst/>
          </a:prstGeom>
          <a:noFill/>
        </p:spPr>
        <p:txBody>
          <a:bodyPr wrap="square">
            <a:spAutoFit/>
          </a:bodyPr>
          <a:lstStyle/>
          <a:p>
            <a:pPr>
              <a:lnSpc>
                <a:spcPct val="150000"/>
              </a:lnSpc>
            </a:pPr>
            <a:r>
              <a:rPr lang="en-US" sz="2800" dirty="0"/>
              <a:t>Analysis of “Stealing Keys From Hardware Wallets“</a:t>
            </a:r>
          </a:p>
          <a:p>
            <a:pPr>
              <a:lnSpc>
                <a:spcPct val="150000"/>
              </a:lnSpc>
            </a:pPr>
            <a:endParaRPr lang="en-IN" sz="2800" dirty="0"/>
          </a:p>
        </p:txBody>
      </p:sp>
      <p:sp>
        <p:nvSpPr>
          <p:cNvPr id="4" name="TextBox 3">
            <a:extLst>
              <a:ext uri="{FF2B5EF4-FFF2-40B4-BE49-F238E27FC236}">
                <a16:creationId xmlns:a16="http://schemas.microsoft.com/office/drawing/2014/main" id="{450C3212-CC99-A0EC-BD17-0FBBE28E809D}"/>
              </a:ext>
            </a:extLst>
          </p:cNvPr>
          <p:cNvSpPr txBox="1"/>
          <p:nvPr/>
        </p:nvSpPr>
        <p:spPr>
          <a:xfrm>
            <a:off x="278167" y="1140906"/>
            <a:ext cx="11913833" cy="3359061"/>
          </a:xfrm>
          <a:prstGeom prst="rect">
            <a:avLst/>
          </a:prstGeom>
          <a:noFill/>
        </p:spPr>
        <p:txBody>
          <a:bodyPr wrap="square">
            <a:spAutoFit/>
          </a:bodyPr>
          <a:lstStyle/>
          <a:p>
            <a:pPr marL="342900" indent="-342900">
              <a:lnSpc>
                <a:spcPct val="150000"/>
              </a:lnSpc>
              <a:buFontTx/>
              <a:buChar char="-"/>
            </a:pPr>
            <a:r>
              <a:rPr lang="en-IN" sz="2400" dirty="0"/>
              <a:t>Hierarchical deterministic wallets : used to generate private key inside wallet</a:t>
            </a:r>
          </a:p>
          <a:p>
            <a:pPr marL="342900" indent="-342900">
              <a:lnSpc>
                <a:spcPct val="150000"/>
              </a:lnSpc>
              <a:buFontTx/>
              <a:buChar char="-"/>
            </a:pPr>
            <a:r>
              <a:rPr lang="en-IN" sz="2400" dirty="0"/>
              <a:t>There are various Cryptographic algorithms in wallets like :</a:t>
            </a:r>
          </a:p>
          <a:p>
            <a:pPr marL="800100" lvl="1" indent="-342900">
              <a:lnSpc>
                <a:spcPct val="150000"/>
              </a:lnSpc>
              <a:buFontTx/>
              <a:buChar char="-"/>
            </a:pPr>
            <a:r>
              <a:rPr lang="en-IN" sz="2400" dirty="0"/>
              <a:t>Elliptic Curve Scalar Multiplication</a:t>
            </a:r>
          </a:p>
          <a:p>
            <a:pPr marL="800100" lvl="1" indent="-342900">
              <a:lnSpc>
                <a:spcPct val="150000"/>
              </a:lnSpc>
              <a:buFontTx/>
              <a:buChar char="-"/>
            </a:pPr>
            <a:r>
              <a:rPr lang="en-IN" sz="2400" dirty="0"/>
              <a:t>Conditional Negation</a:t>
            </a:r>
          </a:p>
          <a:p>
            <a:pPr marL="800100" lvl="1" indent="-342900">
              <a:lnSpc>
                <a:spcPct val="150000"/>
              </a:lnSpc>
              <a:buFontTx/>
              <a:buChar char="-"/>
            </a:pPr>
            <a:r>
              <a:rPr lang="en-IN" sz="2400" dirty="0"/>
              <a:t>Point Addition</a:t>
            </a:r>
          </a:p>
          <a:p>
            <a:pPr marL="800100" lvl="1" indent="-342900">
              <a:lnSpc>
                <a:spcPct val="150000"/>
              </a:lnSpc>
              <a:buFontTx/>
              <a:buChar char="-"/>
            </a:pPr>
            <a:r>
              <a:rPr lang="en-IN" sz="2400" dirty="0"/>
              <a:t>Field Multiplication Modulo p256</a:t>
            </a:r>
            <a:endParaRPr lang="en-US" sz="2400" dirty="0"/>
          </a:p>
        </p:txBody>
      </p:sp>
      <p:sp>
        <p:nvSpPr>
          <p:cNvPr id="2" name="TextBox 1">
            <a:extLst>
              <a:ext uri="{FF2B5EF4-FFF2-40B4-BE49-F238E27FC236}">
                <a16:creationId xmlns:a16="http://schemas.microsoft.com/office/drawing/2014/main" id="{D8526C51-6BE7-0E13-080F-4B5DA40735C0}"/>
              </a:ext>
            </a:extLst>
          </p:cNvPr>
          <p:cNvSpPr txBox="1"/>
          <p:nvPr/>
        </p:nvSpPr>
        <p:spPr>
          <a:xfrm>
            <a:off x="381741" y="4499967"/>
            <a:ext cx="11913833" cy="1697068"/>
          </a:xfrm>
          <a:prstGeom prst="rect">
            <a:avLst/>
          </a:prstGeom>
          <a:noFill/>
        </p:spPr>
        <p:txBody>
          <a:bodyPr wrap="square">
            <a:spAutoFit/>
          </a:bodyPr>
          <a:lstStyle/>
          <a:p>
            <a:pPr marL="342900" indent="-342900">
              <a:lnSpc>
                <a:spcPct val="150000"/>
              </a:lnSpc>
              <a:buFontTx/>
              <a:buChar char="-"/>
            </a:pPr>
            <a:r>
              <a:rPr lang="en-IN" sz="2400" dirty="0"/>
              <a:t>To recover the key, author extract the Conditional variable used in the Conditional Negation algorithm and also extract the point of addition </a:t>
            </a:r>
            <a:endParaRPr lang="en-US" sz="2400" dirty="0"/>
          </a:p>
          <a:p>
            <a:pPr marL="342900" indent="-342900">
              <a:lnSpc>
                <a:spcPct val="150000"/>
              </a:lnSpc>
              <a:buFontTx/>
              <a:buChar char="-"/>
            </a:pPr>
            <a:r>
              <a:rPr lang="en-US" sz="2400" dirty="0"/>
              <a:t>From these two variable they extract the </a:t>
            </a:r>
            <a:r>
              <a:rPr lang="en-US" sz="2400"/>
              <a:t>private key.</a:t>
            </a:r>
            <a:endParaRPr lang="en-IN" sz="2400" dirty="0"/>
          </a:p>
        </p:txBody>
      </p:sp>
    </p:spTree>
    <p:extLst>
      <p:ext uri="{BB962C8B-B14F-4D97-AF65-F5344CB8AC3E}">
        <p14:creationId xmlns:p14="http://schemas.microsoft.com/office/powerpoint/2010/main" val="12527315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09EFF906-7CE4-50D2-803A-A92CEF7D9498}"/>
              </a:ext>
            </a:extLst>
          </p:cNvPr>
          <p:cNvSpPr txBox="1"/>
          <p:nvPr/>
        </p:nvSpPr>
        <p:spPr>
          <a:xfrm>
            <a:off x="381741" y="409203"/>
            <a:ext cx="11239130" cy="1318181"/>
          </a:xfrm>
          <a:prstGeom prst="rect">
            <a:avLst/>
          </a:prstGeom>
          <a:noFill/>
        </p:spPr>
        <p:txBody>
          <a:bodyPr wrap="square">
            <a:spAutoFit/>
          </a:bodyPr>
          <a:lstStyle/>
          <a:p>
            <a:pPr>
              <a:lnSpc>
                <a:spcPct val="150000"/>
              </a:lnSpc>
            </a:pPr>
            <a:r>
              <a:rPr lang="en-US" sz="2800" dirty="0"/>
              <a:t>Analysis of “Stealing Keys From Hardware Wallets“</a:t>
            </a:r>
          </a:p>
          <a:p>
            <a:pPr>
              <a:lnSpc>
                <a:spcPct val="150000"/>
              </a:lnSpc>
            </a:pPr>
            <a:endParaRPr lang="en-IN" sz="2800" dirty="0"/>
          </a:p>
        </p:txBody>
      </p:sp>
      <p:sp>
        <p:nvSpPr>
          <p:cNvPr id="2" name="TextBox 1">
            <a:extLst>
              <a:ext uri="{FF2B5EF4-FFF2-40B4-BE49-F238E27FC236}">
                <a16:creationId xmlns:a16="http://schemas.microsoft.com/office/drawing/2014/main" id="{D8526C51-6BE7-0E13-080F-4B5DA40735C0}"/>
              </a:ext>
            </a:extLst>
          </p:cNvPr>
          <p:cNvSpPr txBox="1"/>
          <p:nvPr/>
        </p:nvSpPr>
        <p:spPr>
          <a:xfrm>
            <a:off x="4813468" y="882141"/>
            <a:ext cx="7570881" cy="6129050"/>
          </a:xfrm>
          <a:prstGeom prst="rect">
            <a:avLst/>
          </a:prstGeom>
          <a:noFill/>
        </p:spPr>
        <p:txBody>
          <a:bodyPr wrap="square">
            <a:spAutoFit/>
          </a:bodyPr>
          <a:lstStyle/>
          <a:p>
            <a:pPr marL="342900" indent="-342900">
              <a:lnSpc>
                <a:spcPct val="150000"/>
              </a:lnSpc>
              <a:buFontTx/>
              <a:buChar char="-"/>
            </a:pPr>
            <a:r>
              <a:rPr lang="en-US" sz="2400" dirty="0"/>
              <a:t>Steps 1-5 make a temporary scalar a = k + 2^256 neither even nor zero.</a:t>
            </a:r>
          </a:p>
          <a:p>
            <a:pPr marL="342900" indent="-342900">
              <a:lnSpc>
                <a:spcPct val="150000"/>
              </a:lnSpc>
              <a:buFontTx/>
              <a:buChar char="-"/>
            </a:pPr>
            <a:r>
              <a:rPr lang="en-US" sz="2400" dirty="0"/>
              <a:t>Steps 6-8 compute R = |a0|G in Jacobian Coordinates.</a:t>
            </a:r>
          </a:p>
          <a:p>
            <a:pPr marL="342900" indent="-342900">
              <a:lnSpc>
                <a:spcPct val="150000"/>
              </a:lnSpc>
              <a:buFontTx/>
              <a:buChar char="-"/>
            </a:pPr>
            <a:r>
              <a:rPr lang="en-US" sz="2400" dirty="0"/>
              <a:t>Steps 10-12 construct |ai| .</a:t>
            </a:r>
          </a:p>
          <a:p>
            <a:pPr marL="342900" indent="-342900">
              <a:lnSpc>
                <a:spcPct val="150000"/>
              </a:lnSpc>
              <a:buFontTx/>
              <a:buChar char="-"/>
            </a:pPr>
            <a:r>
              <a:rPr lang="en-US" sz="2400" dirty="0"/>
              <a:t>Steps 13-14 negate the previous result if sign(ai) != sign(a_i-1)</a:t>
            </a:r>
          </a:p>
          <a:p>
            <a:pPr marL="342900" indent="-342900">
              <a:lnSpc>
                <a:spcPct val="150000"/>
              </a:lnSpc>
              <a:buFontTx/>
              <a:buChar char="-"/>
            </a:pPr>
            <a:r>
              <a:rPr lang="en-US" sz="2400" dirty="0"/>
              <a:t>Step 15 performs affine-Jacobian mixed point addition using precomputed point T.</a:t>
            </a:r>
            <a:r>
              <a:rPr lang="en-IN" sz="2400" dirty="0"/>
              <a:t> so now result will be 							</a:t>
            </a:r>
          </a:p>
          <a:p>
            <a:pPr marL="342900" indent="-342900">
              <a:lnSpc>
                <a:spcPct val="150000"/>
              </a:lnSpc>
              <a:buFontTx/>
              <a:buChar char="-"/>
            </a:pPr>
            <a:r>
              <a:rPr lang="en-IN" sz="2400" dirty="0"/>
              <a:t>Step 16-17 negate the last result with the same condition above.</a:t>
            </a:r>
            <a:endParaRPr lang="en-US" sz="2400" dirty="0"/>
          </a:p>
        </p:txBody>
      </p:sp>
      <p:pic>
        <p:nvPicPr>
          <p:cNvPr id="5" name="Picture 4">
            <a:extLst>
              <a:ext uri="{FF2B5EF4-FFF2-40B4-BE49-F238E27FC236}">
                <a16:creationId xmlns:a16="http://schemas.microsoft.com/office/drawing/2014/main" id="{7CF3128B-408E-836A-8C37-B186B89FAF3D}"/>
              </a:ext>
            </a:extLst>
          </p:cNvPr>
          <p:cNvPicPr>
            <a:picLocks noChangeAspect="1"/>
          </p:cNvPicPr>
          <p:nvPr/>
        </p:nvPicPr>
        <p:blipFill>
          <a:blip r:embed="rId2"/>
          <a:stretch>
            <a:fillRect/>
          </a:stretch>
        </p:blipFill>
        <p:spPr>
          <a:xfrm>
            <a:off x="137359" y="1253535"/>
            <a:ext cx="4676110" cy="5324818"/>
          </a:xfrm>
          <a:prstGeom prst="rect">
            <a:avLst/>
          </a:prstGeom>
          <a:ln>
            <a:noFill/>
          </a:ln>
          <a:effectLst>
            <a:softEdge rad="112500"/>
          </a:effectLst>
        </p:spPr>
      </p:pic>
      <p:pic>
        <p:nvPicPr>
          <p:cNvPr id="7" name="Picture 6">
            <a:extLst>
              <a:ext uri="{FF2B5EF4-FFF2-40B4-BE49-F238E27FC236}">
                <a16:creationId xmlns:a16="http://schemas.microsoft.com/office/drawing/2014/main" id="{BBAA26B2-0881-E49E-935F-801CE8144D0F}"/>
              </a:ext>
            </a:extLst>
          </p:cNvPr>
          <p:cNvPicPr>
            <a:picLocks noChangeAspect="1"/>
          </p:cNvPicPr>
          <p:nvPr/>
        </p:nvPicPr>
        <p:blipFill>
          <a:blip r:embed="rId3"/>
          <a:stretch>
            <a:fillRect/>
          </a:stretch>
        </p:blipFill>
        <p:spPr>
          <a:xfrm>
            <a:off x="5654613" y="5480295"/>
            <a:ext cx="2800350" cy="542925"/>
          </a:xfrm>
          <a:prstGeom prst="rect">
            <a:avLst/>
          </a:prstGeom>
          <a:ln>
            <a:noFill/>
          </a:ln>
          <a:effectLst>
            <a:softEdge rad="112500"/>
          </a:effectLst>
        </p:spPr>
      </p:pic>
    </p:spTree>
    <p:extLst>
      <p:ext uri="{BB962C8B-B14F-4D97-AF65-F5344CB8AC3E}">
        <p14:creationId xmlns:p14="http://schemas.microsoft.com/office/powerpoint/2010/main" val="285006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09EFF906-7CE4-50D2-803A-A92CEF7D9498}"/>
              </a:ext>
            </a:extLst>
          </p:cNvPr>
          <p:cNvSpPr txBox="1"/>
          <p:nvPr/>
        </p:nvSpPr>
        <p:spPr>
          <a:xfrm>
            <a:off x="727968" y="1012885"/>
            <a:ext cx="10901779" cy="3257174"/>
          </a:xfrm>
          <a:prstGeom prst="rect">
            <a:avLst/>
          </a:prstGeom>
          <a:noFill/>
        </p:spPr>
        <p:txBody>
          <a:bodyPr wrap="square">
            <a:spAutoFit/>
          </a:bodyPr>
          <a:lstStyle/>
          <a:p>
            <a:pPr>
              <a:lnSpc>
                <a:spcPct val="150000"/>
              </a:lnSpc>
            </a:pPr>
            <a:r>
              <a:rPr lang="en-US" sz="2800" dirty="0"/>
              <a:t>Mainly I have read these paper which is closely related to our topic </a:t>
            </a:r>
          </a:p>
          <a:p>
            <a:pPr marL="342900" indent="-342900">
              <a:lnSpc>
                <a:spcPct val="150000"/>
              </a:lnSpc>
              <a:buAutoNum type="arabicParenR"/>
            </a:pPr>
            <a:r>
              <a:rPr lang="en-US" sz="2800" dirty="0"/>
              <a:t>Side-Channel assessment of Open Source Hardware Wallets </a:t>
            </a:r>
          </a:p>
          <a:p>
            <a:pPr marL="342900" indent="-342900">
              <a:lnSpc>
                <a:spcPct val="150000"/>
              </a:lnSpc>
              <a:buAutoNum type="arabicParenR"/>
            </a:pPr>
            <a:r>
              <a:rPr lang="en-US" sz="2800" dirty="0"/>
              <a:t>EMFI Attacks against USB Stacks</a:t>
            </a:r>
          </a:p>
          <a:p>
            <a:pPr marL="342900" indent="-342900">
              <a:lnSpc>
                <a:spcPct val="150000"/>
              </a:lnSpc>
              <a:buAutoNum type="arabicParenR"/>
            </a:pPr>
            <a:r>
              <a:rPr lang="en-US" sz="2800" dirty="0"/>
              <a:t>Stealing Keys From Hardware Wallets: A Single Trace Side-Channel Attack on Elliptic Curve Scalar Multiplication Without Profiling </a:t>
            </a:r>
            <a:endParaRPr lang="en-IN" sz="2800" dirty="0"/>
          </a:p>
        </p:txBody>
      </p:sp>
    </p:spTree>
    <p:extLst>
      <p:ext uri="{BB962C8B-B14F-4D97-AF65-F5344CB8AC3E}">
        <p14:creationId xmlns:p14="http://schemas.microsoft.com/office/powerpoint/2010/main" val="5370410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09EFF906-7CE4-50D2-803A-A92CEF7D9498}"/>
              </a:ext>
            </a:extLst>
          </p:cNvPr>
          <p:cNvSpPr txBox="1"/>
          <p:nvPr/>
        </p:nvSpPr>
        <p:spPr>
          <a:xfrm>
            <a:off x="381741" y="409203"/>
            <a:ext cx="11239130" cy="1318181"/>
          </a:xfrm>
          <a:prstGeom prst="rect">
            <a:avLst/>
          </a:prstGeom>
          <a:noFill/>
        </p:spPr>
        <p:txBody>
          <a:bodyPr wrap="square">
            <a:spAutoFit/>
          </a:bodyPr>
          <a:lstStyle/>
          <a:p>
            <a:pPr>
              <a:lnSpc>
                <a:spcPct val="150000"/>
              </a:lnSpc>
            </a:pPr>
            <a:r>
              <a:rPr lang="en-US" sz="2800" dirty="0"/>
              <a:t>Analysis of “Stealing Keys From Hardware Wallets“</a:t>
            </a:r>
          </a:p>
          <a:p>
            <a:pPr>
              <a:lnSpc>
                <a:spcPct val="150000"/>
              </a:lnSpc>
            </a:pPr>
            <a:endParaRPr lang="en-IN" sz="2800" dirty="0"/>
          </a:p>
        </p:txBody>
      </p:sp>
      <p:sp>
        <p:nvSpPr>
          <p:cNvPr id="2" name="TextBox 1">
            <a:extLst>
              <a:ext uri="{FF2B5EF4-FFF2-40B4-BE49-F238E27FC236}">
                <a16:creationId xmlns:a16="http://schemas.microsoft.com/office/drawing/2014/main" id="{D8526C51-6BE7-0E13-080F-4B5DA40735C0}"/>
              </a:ext>
            </a:extLst>
          </p:cNvPr>
          <p:cNvSpPr txBox="1"/>
          <p:nvPr/>
        </p:nvSpPr>
        <p:spPr>
          <a:xfrm>
            <a:off x="4813468" y="882141"/>
            <a:ext cx="7570881" cy="6129050"/>
          </a:xfrm>
          <a:prstGeom prst="rect">
            <a:avLst/>
          </a:prstGeom>
          <a:noFill/>
        </p:spPr>
        <p:txBody>
          <a:bodyPr wrap="square">
            <a:spAutoFit/>
          </a:bodyPr>
          <a:lstStyle/>
          <a:p>
            <a:pPr marL="342900" indent="-342900">
              <a:lnSpc>
                <a:spcPct val="150000"/>
              </a:lnSpc>
              <a:buFontTx/>
              <a:buChar char="-"/>
            </a:pPr>
            <a:r>
              <a:rPr lang="en-US" sz="2400" dirty="0"/>
              <a:t>This algorithm takes an input R=(</a:t>
            </a:r>
            <a:r>
              <a:rPr lang="en-US" sz="2400" dirty="0" err="1"/>
              <a:t>x,y</a:t>
            </a:r>
            <a:r>
              <a:rPr lang="en-US" sz="2400" dirty="0"/>
              <a:t>) and return the additive inverse –R = (x,-y) only If the condition is c=1, otherwise output is same as input.</a:t>
            </a:r>
          </a:p>
          <a:p>
            <a:pPr marL="342900" indent="-342900">
              <a:lnSpc>
                <a:spcPct val="150000"/>
              </a:lnSpc>
              <a:buFontTx/>
              <a:buChar char="-"/>
            </a:pPr>
            <a:r>
              <a:rPr lang="en-US" sz="2400" dirty="0"/>
              <a:t>For making execution time constant, they use two 32 bits mask a(alpha) and b(beta), if the attacker know the value of the mask variable using a side channel attack then they can find condition variable c(1 bit information of the temporary scalar a).</a:t>
            </a:r>
          </a:p>
          <a:p>
            <a:pPr marL="342900" indent="-342900">
              <a:lnSpc>
                <a:spcPct val="150000"/>
              </a:lnSpc>
              <a:buFontTx/>
              <a:buChar char="-"/>
            </a:pPr>
            <a:r>
              <a:rPr lang="en-US" sz="2400" dirty="0"/>
              <a:t>Steps 5-10 calculate –y mod p256.</a:t>
            </a:r>
          </a:p>
          <a:p>
            <a:pPr marL="342900" indent="-342900">
              <a:lnSpc>
                <a:spcPct val="150000"/>
              </a:lnSpc>
              <a:buFontTx/>
              <a:buChar char="-"/>
            </a:pPr>
            <a:endParaRPr lang="en-US" sz="2400" dirty="0"/>
          </a:p>
          <a:p>
            <a:pPr marL="342900" indent="-342900">
              <a:lnSpc>
                <a:spcPct val="150000"/>
              </a:lnSpc>
              <a:buFontTx/>
              <a:buChar char="-"/>
            </a:pPr>
            <a:endParaRPr lang="en-US" sz="2400" dirty="0"/>
          </a:p>
        </p:txBody>
      </p:sp>
      <p:pic>
        <p:nvPicPr>
          <p:cNvPr id="4" name="Picture 3">
            <a:extLst>
              <a:ext uri="{FF2B5EF4-FFF2-40B4-BE49-F238E27FC236}">
                <a16:creationId xmlns:a16="http://schemas.microsoft.com/office/drawing/2014/main" id="{097CA182-8EF8-F77B-731B-41745ABEF633}"/>
              </a:ext>
            </a:extLst>
          </p:cNvPr>
          <p:cNvPicPr>
            <a:picLocks noChangeAspect="1"/>
          </p:cNvPicPr>
          <p:nvPr/>
        </p:nvPicPr>
        <p:blipFill>
          <a:blip r:embed="rId2"/>
          <a:stretch>
            <a:fillRect/>
          </a:stretch>
        </p:blipFill>
        <p:spPr>
          <a:xfrm>
            <a:off x="70790" y="1213161"/>
            <a:ext cx="4742678" cy="3637655"/>
          </a:xfrm>
          <a:prstGeom prst="rect">
            <a:avLst/>
          </a:prstGeom>
          <a:ln>
            <a:noFill/>
          </a:ln>
          <a:effectLst>
            <a:softEdge rad="112500"/>
          </a:effectLst>
        </p:spPr>
      </p:pic>
    </p:spTree>
    <p:extLst>
      <p:ext uri="{BB962C8B-B14F-4D97-AF65-F5344CB8AC3E}">
        <p14:creationId xmlns:p14="http://schemas.microsoft.com/office/powerpoint/2010/main" val="8966345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09EFF906-7CE4-50D2-803A-A92CEF7D9498}"/>
              </a:ext>
            </a:extLst>
          </p:cNvPr>
          <p:cNvSpPr txBox="1"/>
          <p:nvPr/>
        </p:nvSpPr>
        <p:spPr>
          <a:xfrm>
            <a:off x="381741" y="409203"/>
            <a:ext cx="11239130" cy="1318181"/>
          </a:xfrm>
          <a:prstGeom prst="rect">
            <a:avLst/>
          </a:prstGeom>
          <a:noFill/>
        </p:spPr>
        <p:txBody>
          <a:bodyPr wrap="square">
            <a:spAutoFit/>
          </a:bodyPr>
          <a:lstStyle/>
          <a:p>
            <a:pPr>
              <a:lnSpc>
                <a:spcPct val="150000"/>
              </a:lnSpc>
            </a:pPr>
            <a:r>
              <a:rPr lang="en-US" sz="2800" dirty="0"/>
              <a:t>Analysis of “Stealing Keys From Hardware Wallets“</a:t>
            </a:r>
          </a:p>
          <a:p>
            <a:pPr>
              <a:lnSpc>
                <a:spcPct val="150000"/>
              </a:lnSpc>
            </a:pPr>
            <a:endParaRPr lang="en-IN" sz="2800" dirty="0"/>
          </a:p>
        </p:txBody>
      </p:sp>
      <p:sp>
        <p:nvSpPr>
          <p:cNvPr id="2" name="TextBox 1">
            <a:extLst>
              <a:ext uri="{FF2B5EF4-FFF2-40B4-BE49-F238E27FC236}">
                <a16:creationId xmlns:a16="http://schemas.microsoft.com/office/drawing/2014/main" id="{D8526C51-6BE7-0E13-080F-4B5DA40735C0}"/>
              </a:ext>
            </a:extLst>
          </p:cNvPr>
          <p:cNvSpPr txBox="1"/>
          <p:nvPr/>
        </p:nvSpPr>
        <p:spPr>
          <a:xfrm>
            <a:off x="4813468" y="882141"/>
            <a:ext cx="7570881" cy="6683048"/>
          </a:xfrm>
          <a:prstGeom prst="rect">
            <a:avLst/>
          </a:prstGeom>
          <a:noFill/>
        </p:spPr>
        <p:txBody>
          <a:bodyPr wrap="square">
            <a:spAutoFit/>
          </a:bodyPr>
          <a:lstStyle/>
          <a:p>
            <a:pPr marL="342900" indent="-342900">
              <a:lnSpc>
                <a:spcPct val="150000"/>
              </a:lnSpc>
              <a:buFontTx/>
              <a:buChar char="-"/>
            </a:pPr>
            <a:r>
              <a:rPr lang="en-US" sz="2400" dirty="0"/>
              <a:t>This algorithm requires an affine point T and a Jacobian point R, and it returns T+R in Jacobian Coordinates within 14 field multiplication modulo p256.</a:t>
            </a:r>
          </a:p>
          <a:p>
            <a:pPr marL="342900" indent="-342900">
              <a:lnSpc>
                <a:spcPct val="150000"/>
              </a:lnSpc>
              <a:buFontTx/>
              <a:buChar char="-"/>
            </a:pPr>
            <a:r>
              <a:rPr lang="en-US" sz="2400" dirty="0"/>
              <a:t>T is one of the precomputed points among the eight in the </a:t>
            </a:r>
            <a:r>
              <a:rPr lang="en-US" sz="2400" dirty="0" err="1"/>
              <a:t>i-th</a:t>
            </a:r>
            <a:r>
              <a:rPr lang="en-US" sz="2400" dirty="0"/>
              <a:t> row of the table.</a:t>
            </a:r>
          </a:p>
          <a:p>
            <a:pPr marL="342900" indent="-342900">
              <a:lnSpc>
                <a:spcPct val="150000"/>
              </a:lnSpc>
              <a:buFontTx/>
              <a:buChar char="-"/>
            </a:pPr>
            <a:r>
              <a:rPr lang="en-US" sz="2400" dirty="0"/>
              <a:t>If the attacker knows the exact point through side-channel attacks, it will leak 3-bit information of the temporary scalar a.</a:t>
            </a:r>
          </a:p>
          <a:p>
            <a:pPr marL="342900" indent="-342900">
              <a:lnSpc>
                <a:spcPct val="150000"/>
              </a:lnSpc>
              <a:buFontTx/>
              <a:buChar char="-"/>
            </a:pPr>
            <a:endParaRPr lang="en-US" sz="2400" dirty="0"/>
          </a:p>
          <a:p>
            <a:pPr marL="342900" indent="-342900">
              <a:lnSpc>
                <a:spcPct val="150000"/>
              </a:lnSpc>
              <a:buFontTx/>
              <a:buChar char="-"/>
            </a:pPr>
            <a:endParaRPr lang="en-US" sz="2400" dirty="0"/>
          </a:p>
          <a:p>
            <a:pPr marL="342900" indent="-342900">
              <a:lnSpc>
                <a:spcPct val="150000"/>
              </a:lnSpc>
              <a:buFontTx/>
              <a:buChar char="-"/>
            </a:pPr>
            <a:endParaRPr lang="en-US" sz="2400" dirty="0"/>
          </a:p>
          <a:p>
            <a:pPr marL="342900" indent="-342900">
              <a:lnSpc>
                <a:spcPct val="150000"/>
              </a:lnSpc>
              <a:buFontTx/>
              <a:buChar char="-"/>
            </a:pPr>
            <a:endParaRPr lang="en-US" sz="2400" dirty="0"/>
          </a:p>
        </p:txBody>
      </p:sp>
      <p:pic>
        <p:nvPicPr>
          <p:cNvPr id="5" name="Picture 4">
            <a:extLst>
              <a:ext uri="{FF2B5EF4-FFF2-40B4-BE49-F238E27FC236}">
                <a16:creationId xmlns:a16="http://schemas.microsoft.com/office/drawing/2014/main" id="{F578007C-FFF7-6CE9-617D-4E94D56008F1}"/>
              </a:ext>
            </a:extLst>
          </p:cNvPr>
          <p:cNvPicPr>
            <a:picLocks noChangeAspect="1"/>
          </p:cNvPicPr>
          <p:nvPr/>
        </p:nvPicPr>
        <p:blipFill>
          <a:blip r:embed="rId2"/>
          <a:stretch>
            <a:fillRect/>
          </a:stretch>
        </p:blipFill>
        <p:spPr>
          <a:xfrm>
            <a:off x="116460" y="1567325"/>
            <a:ext cx="4697008" cy="2743210"/>
          </a:xfrm>
          <a:prstGeom prst="rect">
            <a:avLst/>
          </a:prstGeom>
          <a:ln>
            <a:noFill/>
          </a:ln>
          <a:effectLst>
            <a:softEdge rad="112500"/>
          </a:effectLst>
        </p:spPr>
      </p:pic>
    </p:spTree>
    <p:extLst>
      <p:ext uri="{BB962C8B-B14F-4D97-AF65-F5344CB8AC3E}">
        <p14:creationId xmlns:p14="http://schemas.microsoft.com/office/powerpoint/2010/main" val="39770089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09EFF906-7CE4-50D2-803A-A92CEF7D9498}"/>
              </a:ext>
            </a:extLst>
          </p:cNvPr>
          <p:cNvSpPr txBox="1"/>
          <p:nvPr/>
        </p:nvSpPr>
        <p:spPr>
          <a:xfrm>
            <a:off x="399497" y="187262"/>
            <a:ext cx="11239130" cy="1318181"/>
          </a:xfrm>
          <a:prstGeom prst="rect">
            <a:avLst/>
          </a:prstGeom>
          <a:noFill/>
        </p:spPr>
        <p:txBody>
          <a:bodyPr wrap="square">
            <a:spAutoFit/>
          </a:bodyPr>
          <a:lstStyle/>
          <a:p>
            <a:pPr>
              <a:lnSpc>
                <a:spcPct val="150000"/>
              </a:lnSpc>
            </a:pPr>
            <a:r>
              <a:rPr lang="en-US" sz="2800" dirty="0"/>
              <a:t>Analysis of “Stealing Keys From Hardware Wallets“</a:t>
            </a:r>
          </a:p>
          <a:p>
            <a:pPr>
              <a:lnSpc>
                <a:spcPct val="150000"/>
              </a:lnSpc>
            </a:pPr>
            <a:endParaRPr lang="en-IN" sz="2800" dirty="0"/>
          </a:p>
        </p:txBody>
      </p:sp>
      <p:sp>
        <p:nvSpPr>
          <p:cNvPr id="5" name="TextBox 4">
            <a:extLst>
              <a:ext uri="{FF2B5EF4-FFF2-40B4-BE49-F238E27FC236}">
                <a16:creationId xmlns:a16="http://schemas.microsoft.com/office/drawing/2014/main" id="{ECCD96EB-371E-B0CB-806A-BC4F28168D5E}"/>
              </a:ext>
            </a:extLst>
          </p:cNvPr>
          <p:cNvSpPr txBox="1"/>
          <p:nvPr/>
        </p:nvSpPr>
        <p:spPr>
          <a:xfrm>
            <a:off x="204187" y="1167427"/>
            <a:ext cx="12118019" cy="3913059"/>
          </a:xfrm>
          <a:prstGeom prst="rect">
            <a:avLst/>
          </a:prstGeom>
          <a:noFill/>
        </p:spPr>
        <p:txBody>
          <a:bodyPr wrap="square">
            <a:spAutoFit/>
          </a:bodyPr>
          <a:lstStyle/>
          <a:p>
            <a:pPr marL="342900" indent="-342900">
              <a:lnSpc>
                <a:spcPct val="150000"/>
              </a:lnSpc>
              <a:buFontTx/>
              <a:buChar char="-"/>
            </a:pPr>
            <a:r>
              <a:rPr lang="en-US" sz="2400" dirty="0"/>
              <a:t>Now we try to extract conditional variable c from algorithm 2</a:t>
            </a:r>
          </a:p>
          <a:p>
            <a:pPr marL="342900" indent="-342900">
              <a:lnSpc>
                <a:spcPct val="150000"/>
              </a:lnSpc>
              <a:buFontTx/>
              <a:buChar char="-"/>
            </a:pPr>
            <a:r>
              <a:rPr lang="en-US" sz="2400" dirty="0"/>
              <a:t>The possible value of alpha and beta in algo 2 is 0xFFFFFFFF and 0x00000000 depending on the conditional variable c. So their hamming weight are 32 and 0, so the power pattern where c=1 and c=0 will be distinguishable.</a:t>
            </a:r>
          </a:p>
          <a:p>
            <a:pPr marL="342900" indent="-342900">
              <a:lnSpc>
                <a:spcPct val="150000"/>
              </a:lnSpc>
              <a:buFontTx/>
              <a:buChar char="-"/>
            </a:pPr>
            <a:r>
              <a:rPr lang="en-US" sz="2400" dirty="0"/>
              <a:t>Algo 5 shows a procedure for estimating condition c.</a:t>
            </a:r>
          </a:p>
          <a:p>
            <a:pPr marL="342900" indent="-342900">
              <a:lnSpc>
                <a:spcPct val="150000"/>
              </a:lnSpc>
              <a:buFontTx/>
              <a:buChar char="-"/>
            </a:pPr>
            <a:r>
              <a:rPr lang="en-US" sz="2400" dirty="0"/>
              <a:t>By visual inspection, one should cut single power traces in 64 subraces because we have a total of 64 operations. </a:t>
            </a:r>
          </a:p>
        </p:txBody>
      </p:sp>
    </p:spTree>
    <p:extLst>
      <p:ext uri="{BB962C8B-B14F-4D97-AF65-F5344CB8AC3E}">
        <p14:creationId xmlns:p14="http://schemas.microsoft.com/office/powerpoint/2010/main" val="24275352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09EFF906-7CE4-50D2-803A-A92CEF7D9498}"/>
              </a:ext>
            </a:extLst>
          </p:cNvPr>
          <p:cNvSpPr txBox="1"/>
          <p:nvPr/>
        </p:nvSpPr>
        <p:spPr>
          <a:xfrm>
            <a:off x="399497" y="187262"/>
            <a:ext cx="11239130" cy="1318181"/>
          </a:xfrm>
          <a:prstGeom prst="rect">
            <a:avLst/>
          </a:prstGeom>
          <a:noFill/>
        </p:spPr>
        <p:txBody>
          <a:bodyPr wrap="square">
            <a:spAutoFit/>
          </a:bodyPr>
          <a:lstStyle/>
          <a:p>
            <a:pPr>
              <a:lnSpc>
                <a:spcPct val="150000"/>
              </a:lnSpc>
            </a:pPr>
            <a:r>
              <a:rPr lang="en-US" sz="2800" dirty="0"/>
              <a:t>Analysis of “Stealing Keys From Hardware Wallets“</a:t>
            </a:r>
          </a:p>
          <a:p>
            <a:pPr>
              <a:lnSpc>
                <a:spcPct val="150000"/>
              </a:lnSpc>
            </a:pPr>
            <a:endParaRPr lang="en-IN" sz="2800" dirty="0"/>
          </a:p>
        </p:txBody>
      </p:sp>
      <p:sp>
        <p:nvSpPr>
          <p:cNvPr id="2" name="TextBox 1">
            <a:extLst>
              <a:ext uri="{FF2B5EF4-FFF2-40B4-BE49-F238E27FC236}">
                <a16:creationId xmlns:a16="http://schemas.microsoft.com/office/drawing/2014/main" id="{D8526C51-6BE7-0E13-080F-4B5DA40735C0}"/>
              </a:ext>
            </a:extLst>
          </p:cNvPr>
          <p:cNvSpPr txBox="1"/>
          <p:nvPr/>
        </p:nvSpPr>
        <p:spPr>
          <a:xfrm>
            <a:off x="0" y="6062570"/>
            <a:ext cx="12197918" cy="589072"/>
          </a:xfrm>
          <a:prstGeom prst="rect">
            <a:avLst/>
          </a:prstGeom>
          <a:noFill/>
        </p:spPr>
        <p:txBody>
          <a:bodyPr wrap="square">
            <a:spAutoFit/>
          </a:bodyPr>
          <a:lstStyle/>
          <a:p>
            <a:pPr marL="342900" indent="-342900">
              <a:lnSpc>
                <a:spcPct val="150000"/>
              </a:lnSpc>
              <a:buFontTx/>
              <a:buChar char="-"/>
            </a:pPr>
            <a:r>
              <a:rPr lang="en-US" sz="2400" dirty="0"/>
              <a:t>Steps 9-13 make a Boolean list of conditions whether subraces exceed the threshold or not.</a:t>
            </a:r>
          </a:p>
        </p:txBody>
      </p:sp>
      <p:pic>
        <p:nvPicPr>
          <p:cNvPr id="4" name="Picture 3">
            <a:extLst>
              <a:ext uri="{FF2B5EF4-FFF2-40B4-BE49-F238E27FC236}">
                <a16:creationId xmlns:a16="http://schemas.microsoft.com/office/drawing/2014/main" id="{FDA5E9D8-A76C-F496-B4D8-F0027DAF6B05}"/>
              </a:ext>
            </a:extLst>
          </p:cNvPr>
          <p:cNvPicPr>
            <a:picLocks noChangeAspect="1"/>
          </p:cNvPicPr>
          <p:nvPr/>
        </p:nvPicPr>
        <p:blipFill>
          <a:blip r:embed="rId2"/>
          <a:stretch>
            <a:fillRect/>
          </a:stretch>
        </p:blipFill>
        <p:spPr>
          <a:xfrm>
            <a:off x="87898" y="1076590"/>
            <a:ext cx="5623161" cy="4884766"/>
          </a:xfrm>
          <a:prstGeom prst="rect">
            <a:avLst/>
          </a:prstGeom>
          <a:ln>
            <a:noFill/>
          </a:ln>
          <a:effectLst>
            <a:softEdge rad="112500"/>
          </a:effectLst>
        </p:spPr>
      </p:pic>
      <p:sp>
        <p:nvSpPr>
          <p:cNvPr id="5" name="TextBox 4">
            <a:extLst>
              <a:ext uri="{FF2B5EF4-FFF2-40B4-BE49-F238E27FC236}">
                <a16:creationId xmlns:a16="http://schemas.microsoft.com/office/drawing/2014/main" id="{ECCD96EB-371E-B0CB-806A-BC4F28168D5E}"/>
              </a:ext>
            </a:extLst>
          </p:cNvPr>
          <p:cNvSpPr txBox="1"/>
          <p:nvPr/>
        </p:nvSpPr>
        <p:spPr>
          <a:xfrm>
            <a:off x="5584055" y="945874"/>
            <a:ext cx="6755907" cy="5021055"/>
          </a:xfrm>
          <a:prstGeom prst="rect">
            <a:avLst/>
          </a:prstGeom>
          <a:noFill/>
        </p:spPr>
        <p:txBody>
          <a:bodyPr wrap="square">
            <a:spAutoFit/>
          </a:bodyPr>
          <a:lstStyle/>
          <a:p>
            <a:pPr marL="342900" indent="-342900">
              <a:lnSpc>
                <a:spcPct val="150000"/>
              </a:lnSpc>
              <a:buFontTx/>
              <a:buChar char="-"/>
            </a:pPr>
            <a:r>
              <a:rPr lang="en-US" sz="2400" dirty="0"/>
              <a:t>Steps 1 and 2 compute a variance trace V and </a:t>
            </a:r>
            <a:r>
              <a:rPr lang="en-US" sz="2400" dirty="0" err="1"/>
              <a:t>and</a:t>
            </a:r>
            <a:r>
              <a:rPr lang="en-US" sz="2400" dirty="0"/>
              <a:t> average trace E.</a:t>
            </a:r>
          </a:p>
          <a:p>
            <a:pPr marL="342900" indent="-342900">
              <a:lnSpc>
                <a:spcPct val="150000"/>
              </a:lnSpc>
              <a:buFontTx/>
              <a:buChar char="-"/>
            </a:pPr>
            <a:r>
              <a:rPr lang="en-US" sz="2400" dirty="0"/>
              <a:t>Step 3-8 identify point of interest(POI) that exceed the arithmetic mean of V over time.</a:t>
            </a:r>
          </a:p>
          <a:p>
            <a:pPr marL="342900" indent="-342900">
              <a:lnSpc>
                <a:spcPct val="150000"/>
              </a:lnSpc>
              <a:buFontTx/>
              <a:buChar char="-"/>
            </a:pPr>
            <a:r>
              <a:rPr lang="en-US" sz="2400" dirty="0"/>
              <a:t>POI indicates where variation in power according to the mask alpha is considerable and maximizes the distinguishability of each trace.</a:t>
            </a:r>
          </a:p>
          <a:p>
            <a:pPr marL="342900" indent="-342900">
              <a:lnSpc>
                <a:spcPct val="150000"/>
              </a:lnSpc>
              <a:buFontTx/>
              <a:buChar char="-"/>
            </a:pPr>
            <a:r>
              <a:rPr lang="en-US" sz="2400" dirty="0"/>
              <a:t>Count contains a number of POI</a:t>
            </a:r>
          </a:p>
          <a:p>
            <a:pPr marL="342900" indent="-342900">
              <a:lnSpc>
                <a:spcPct val="150000"/>
              </a:lnSpc>
              <a:buFontTx/>
              <a:buChar char="-"/>
            </a:pPr>
            <a:r>
              <a:rPr lang="en-US" sz="2400" dirty="0"/>
              <a:t>Threshold will be the sum of all the values at POI.</a:t>
            </a:r>
          </a:p>
        </p:txBody>
      </p:sp>
    </p:spTree>
    <p:extLst>
      <p:ext uri="{BB962C8B-B14F-4D97-AF65-F5344CB8AC3E}">
        <p14:creationId xmlns:p14="http://schemas.microsoft.com/office/powerpoint/2010/main" val="28270571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09EFF906-7CE4-50D2-803A-A92CEF7D9498}"/>
              </a:ext>
            </a:extLst>
          </p:cNvPr>
          <p:cNvSpPr txBox="1"/>
          <p:nvPr/>
        </p:nvSpPr>
        <p:spPr>
          <a:xfrm>
            <a:off x="399497" y="187262"/>
            <a:ext cx="11239130" cy="1318181"/>
          </a:xfrm>
          <a:prstGeom prst="rect">
            <a:avLst/>
          </a:prstGeom>
          <a:noFill/>
        </p:spPr>
        <p:txBody>
          <a:bodyPr wrap="square">
            <a:spAutoFit/>
          </a:bodyPr>
          <a:lstStyle/>
          <a:p>
            <a:pPr>
              <a:lnSpc>
                <a:spcPct val="150000"/>
              </a:lnSpc>
            </a:pPr>
            <a:r>
              <a:rPr lang="en-US" sz="2800" dirty="0"/>
              <a:t>Analysis of “Stealing Keys From Hardware Wallets“</a:t>
            </a:r>
          </a:p>
          <a:p>
            <a:pPr>
              <a:lnSpc>
                <a:spcPct val="150000"/>
              </a:lnSpc>
            </a:pPr>
            <a:endParaRPr lang="en-IN" sz="2800" dirty="0"/>
          </a:p>
        </p:txBody>
      </p:sp>
      <p:sp>
        <p:nvSpPr>
          <p:cNvPr id="2" name="TextBox 1">
            <a:extLst>
              <a:ext uri="{FF2B5EF4-FFF2-40B4-BE49-F238E27FC236}">
                <a16:creationId xmlns:a16="http://schemas.microsoft.com/office/drawing/2014/main" id="{D8526C51-6BE7-0E13-080F-4B5DA40735C0}"/>
              </a:ext>
            </a:extLst>
          </p:cNvPr>
          <p:cNvSpPr txBox="1"/>
          <p:nvPr/>
        </p:nvSpPr>
        <p:spPr>
          <a:xfrm>
            <a:off x="79899" y="1144340"/>
            <a:ext cx="12197918" cy="1143070"/>
          </a:xfrm>
          <a:prstGeom prst="rect">
            <a:avLst/>
          </a:prstGeom>
          <a:noFill/>
        </p:spPr>
        <p:txBody>
          <a:bodyPr wrap="square">
            <a:spAutoFit/>
          </a:bodyPr>
          <a:lstStyle/>
          <a:p>
            <a:pPr marL="342900" indent="-342900">
              <a:lnSpc>
                <a:spcPct val="150000"/>
              </a:lnSpc>
              <a:buFontTx/>
              <a:buChar char="-"/>
            </a:pPr>
            <a:r>
              <a:rPr lang="en-US" sz="2400" dirty="0"/>
              <a:t>So for every iteration output of </a:t>
            </a:r>
            <a:r>
              <a:rPr lang="en-US" sz="2400" dirty="0" err="1"/>
              <a:t>C_i</a:t>
            </a:r>
            <a:r>
              <a:rPr lang="en-US" sz="2400" dirty="0"/>
              <a:t> implies whether the </a:t>
            </a:r>
            <a:r>
              <a:rPr lang="en-US" sz="2400" dirty="0" err="1"/>
              <a:t>i-th</a:t>
            </a:r>
            <a:r>
              <a:rPr lang="en-US" sz="2400" dirty="0"/>
              <a:t> conditional operation of the ECSM negates the point R or not.</a:t>
            </a:r>
          </a:p>
        </p:txBody>
      </p:sp>
    </p:spTree>
    <p:extLst>
      <p:ext uri="{BB962C8B-B14F-4D97-AF65-F5344CB8AC3E}">
        <p14:creationId xmlns:p14="http://schemas.microsoft.com/office/powerpoint/2010/main" val="271563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09EFF906-7CE4-50D2-803A-A92CEF7D9498}"/>
              </a:ext>
            </a:extLst>
          </p:cNvPr>
          <p:cNvSpPr txBox="1"/>
          <p:nvPr/>
        </p:nvSpPr>
        <p:spPr>
          <a:xfrm>
            <a:off x="381741" y="409203"/>
            <a:ext cx="11239130" cy="1401025"/>
          </a:xfrm>
          <a:prstGeom prst="rect">
            <a:avLst/>
          </a:prstGeom>
          <a:noFill/>
        </p:spPr>
        <p:txBody>
          <a:bodyPr wrap="square">
            <a:spAutoFit/>
          </a:bodyPr>
          <a:lstStyle/>
          <a:p>
            <a:pPr>
              <a:lnSpc>
                <a:spcPct val="150000"/>
              </a:lnSpc>
            </a:pPr>
            <a:r>
              <a:rPr lang="en-US" sz="2800" dirty="0"/>
              <a:t>Analysis of “Side-Channel Assessment of Open Source Hardware Wallets. “</a:t>
            </a:r>
          </a:p>
          <a:p>
            <a:pPr>
              <a:lnSpc>
                <a:spcPct val="150000"/>
              </a:lnSpc>
            </a:pPr>
            <a:endParaRPr lang="en-IN" sz="3200" dirty="0"/>
          </a:p>
        </p:txBody>
      </p:sp>
      <p:sp>
        <p:nvSpPr>
          <p:cNvPr id="2" name="TextBox 1">
            <a:extLst>
              <a:ext uri="{FF2B5EF4-FFF2-40B4-BE49-F238E27FC236}">
                <a16:creationId xmlns:a16="http://schemas.microsoft.com/office/drawing/2014/main" id="{3CC28E14-744E-C1FD-2210-851740BC1444}"/>
              </a:ext>
            </a:extLst>
          </p:cNvPr>
          <p:cNvSpPr txBox="1"/>
          <p:nvPr/>
        </p:nvSpPr>
        <p:spPr>
          <a:xfrm>
            <a:off x="914400" y="1810228"/>
            <a:ext cx="9845336" cy="2251065"/>
          </a:xfrm>
          <a:prstGeom prst="rect">
            <a:avLst/>
          </a:prstGeom>
          <a:noFill/>
        </p:spPr>
        <p:txBody>
          <a:bodyPr wrap="square" rtlCol="0">
            <a:spAutoFit/>
          </a:bodyPr>
          <a:lstStyle/>
          <a:p>
            <a:pPr>
              <a:lnSpc>
                <a:spcPct val="150000"/>
              </a:lnSpc>
            </a:pPr>
            <a:r>
              <a:rPr lang="en-US" sz="2400" dirty="0"/>
              <a:t>The paper describes two profiled side-channel attack</a:t>
            </a:r>
          </a:p>
          <a:p>
            <a:pPr>
              <a:lnSpc>
                <a:spcPct val="150000"/>
              </a:lnSpc>
            </a:pPr>
            <a:r>
              <a:rPr lang="en-US" sz="2400" dirty="0"/>
              <a:t>1) In the first attack, they extract the user’s wallet PIN.</a:t>
            </a:r>
          </a:p>
          <a:p>
            <a:pPr>
              <a:lnSpc>
                <a:spcPct val="150000"/>
              </a:lnSpc>
            </a:pPr>
            <a:r>
              <a:rPr lang="en-US" sz="2400" dirty="0"/>
              <a:t>2) In the second attack, they extract the private signing key from the ECDSA scalar multiplication using a single signature.</a:t>
            </a:r>
            <a:endParaRPr lang="en-IN" sz="2400" dirty="0"/>
          </a:p>
        </p:txBody>
      </p:sp>
    </p:spTree>
    <p:extLst>
      <p:ext uri="{BB962C8B-B14F-4D97-AF65-F5344CB8AC3E}">
        <p14:creationId xmlns:p14="http://schemas.microsoft.com/office/powerpoint/2010/main" val="2280290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09EFF906-7CE4-50D2-803A-A92CEF7D9498}"/>
              </a:ext>
            </a:extLst>
          </p:cNvPr>
          <p:cNvSpPr txBox="1"/>
          <p:nvPr/>
        </p:nvSpPr>
        <p:spPr>
          <a:xfrm>
            <a:off x="381741" y="409203"/>
            <a:ext cx="11239130" cy="1318181"/>
          </a:xfrm>
          <a:prstGeom prst="rect">
            <a:avLst/>
          </a:prstGeom>
          <a:noFill/>
        </p:spPr>
        <p:txBody>
          <a:bodyPr wrap="square">
            <a:spAutoFit/>
          </a:bodyPr>
          <a:lstStyle/>
          <a:p>
            <a:pPr>
              <a:lnSpc>
                <a:spcPct val="150000"/>
              </a:lnSpc>
            </a:pPr>
            <a:r>
              <a:rPr lang="en-US" sz="2800" dirty="0"/>
              <a:t>Analysis of “Side-Channel Assessment of Open Source Hardware Wallets. “</a:t>
            </a:r>
          </a:p>
          <a:p>
            <a:pPr>
              <a:lnSpc>
                <a:spcPct val="150000"/>
              </a:lnSpc>
            </a:pPr>
            <a:endParaRPr lang="en-IN" sz="2800" dirty="0"/>
          </a:p>
        </p:txBody>
      </p:sp>
      <p:sp>
        <p:nvSpPr>
          <p:cNvPr id="2" name="TextBox 1">
            <a:extLst>
              <a:ext uri="{FF2B5EF4-FFF2-40B4-BE49-F238E27FC236}">
                <a16:creationId xmlns:a16="http://schemas.microsoft.com/office/drawing/2014/main" id="{3CC28E14-744E-C1FD-2210-851740BC1444}"/>
              </a:ext>
            </a:extLst>
          </p:cNvPr>
          <p:cNvSpPr txBox="1"/>
          <p:nvPr/>
        </p:nvSpPr>
        <p:spPr>
          <a:xfrm>
            <a:off x="674701" y="1469932"/>
            <a:ext cx="10431263" cy="1697068"/>
          </a:xfrm>
          <a:prstGeom prst="rect">
            <a:avLst/>
          </a:prstGeom>
          <a:noFill/>
        </p:spPr>
        <p:txBody>
          <a:bodyPr wrap="square" rtlCol="0">
            <a:spAutoFit/>
          </a:bodyPr>
          <a:lstStyle/>
          <a:p>
            <a:pPr marL="342900" indent="-342900">
              <a:lnSpc>
                <a:spcPct val="150000"/>
              </a:lnSpc>
              <a:buFontTx/>
              <a:buChar char="-"/>
            </a:pPr>
            <a:r>
              <a:rPr lang="en-US" sz="2400" dirty="0"/>
              <a:t>For this attack, the Targeted device is </a:t>
            </a:r>
            <a:r>
              <a:rPr lang="en-IN" sz="2400" dirty="0" err="1"/>
              <a:t>Trezor</a:t>
            </a:r>
            <a:r>
              <a:rPr lang="en-IN" sz="2400" dirty="0"/>
              <a:t> One hardware wallet which is an open-source hardware wallet.</a:t>
            </a:r>
          </a:p>
          <a:p>
            <a:pPr marL="342900" indent="-342900">
              <a:lnSpc>
                <a:spcPct val="150000"/>
              </a:lnSpc>
              <a:buFontTx/>
              <a:buChar char="-"/>
            </a:pPr>
            <a:r>
              <a:rPr lang="en-IN" sz="2400" dirty="0"/>
              <a:t>The MCU used in this device is a STM32F205RE</a:t>
            </a:r>
          </a:p>
        </p:txBody>
      </p:sp>
    </p:spTree>
    <p:extLst>
      <p:ext uri="{BB962C8B-B14F-4D97-AF65-F5344CB8AC3E}">
        <p14:creationId xmlns:p14="http://schemas.microsoft.com/office/powerpoint/2010/main" val="808779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09EFF906-7CE4-50D2-803A-A92CEF7D9498}"/>
              </a:ext>
            </a:extLst>
          </p:cNvPr>
          <p:cNvSpPr txBox="1"/>
          <p:nvPr/>
        </p:nvSpPr>
        <p:spPr>
          <a:xfrm>
            <a:off x="381741" y="409203"/>
            <a:ext cx="11239130" cy="1318181"/>
          </a:xfrm>
          <a:prstGeom prst="rect">
            <a:avLst/>
          </a:prstGeom>
          <a:noFill/>
        </p:spPr>
        <p:txBody>
          <a:bodyPr wrap="square">
            <a:spAutoFit/>
          </a:bodyPr>
          <a:lstStyle/>
          <a:p>
            <a:pPr>
              <a:lnSpc>
                <a:spcPct val="150000"/>
              </a:lnSpc>
            </a:pPr>
            <a:r>
              <a:rPr lang="en-US" sz="2800" dirty="0"/>
              <a:t>Analysis of “Side-Channel Assessment of Open Source Hardware Wallets. “</a:t>
            </a:r>
          </a:p>
          <a:p>
            <a:pPr>
              <a:lnSpc>
                <a:spcPct val="150000"/>
              </a:lnSpc>
            </a:pPr>
            <a:endParaRPr lang="en-IN" sz="2800" dirty="0"/>
          </a:p>
        </p:txBody>
      </p:sp>
      <p:sp>
        <p:nvSpPr>
          <p:cNvPr id="2" name="TextBox 1">
            <a:extLst>
              <a:ext uri="{FF2B5EF4-FFF2-40B4-BE49-F238E27FC236}">
                <a16:creationId xmlns:a16="http://schemas.microsoft.com/office/drawing/2014/main" id="{3CC28E14-744E-C1FD-2210-851740BC1444}"/>
              </a:ext>
            </a:extLst>
          </p:cNvPr>
          <p:cNvSpPr txBox="1"/>
          <p:nvPr/>
        </p:nvSpPr>
        <p:spPr>
          <a:xfrm>
            <a:off x="-1850994" y="5294883"/>
            <a:ext cx="10431263" cy="589072"/>
          </a:xfrm>
          <a:prstGeom prst="rect">
            <a:avLst/>
          </a:prstGeom>
          <a:noFill/>
        </p:spPr>
        <p:txBody>
          <a:bodyPr wrap="square" rtlCol="0">
            <a:spAutoFit/>
          </a:bodyPr>
          <a:lstStyle/>
          <a:p>
            <a:pPr algn="ctr">
              <a:lnSpc>
                <a:spcPct val="150000"/>
              </a:lnSpc>
            </a:pPr>
            <a:r>
              <a:rPr lang="en-US" sz="2400" dirty="0"/>
              <a:t>Schematic representation of attack setup</a:t>
            </a:r>
            <a:endParaRPr lang="en-IN" sz="2400" dirty="0"/>
          </a:p>
        </p:txBody>
      </p:sp>
      <p:pic>
        <p:nvPicPr>
          <p:cNvPr id="4" name="Picture 3">
            <a:extLst>
              <a:ext uri="{FF2B5EF4-FFF2-40B4-BE49-F238E27FC236}">
                <a16:creationId xmlns:a16="http://schemas.microsoft.com/office/drawing/2014/main" id="{9B2F7FE3-0B64-922A-FC2E-51030BF70E6E}"/>
              </a:ext>
            </a:extLst>
          </p:cNvPr>
          <p:cNvPicPr>
            <a:picLocks noChangeAspect="1"/>
          </p:cNvPicPr>
          <p:nvPr/>
        </p:nvPicPr>
        <p:blipFill>
          <a:blip r:embed="rId2"/>
          <a:stretch>
            <a:fillRect/>
          </a:stretch>
        </p:blipFill>
        <p:spPr>
          <a:xfrm>
            <a:off x="834501" y="1563117"/>
            <a:ext cx="4900474" cy="3731766"/>
          </a:xfrm>
          <a:prstGeom prst="rect">
            <a:avLst/>
          </a:prstGeom>
          <a:ln>
            <a:noFill/>
          </a:ln>
          <a:effectLst>
            <a:softEdge rad="112500"/>
          </a:effectLst>
        </p:spPr>
      </p:pic>
      <p:sp>
        <p:nvSpPr>
          <p:cNvPr id="6" name="TextBox 5">
            <a:extLst>
              <a:ext uri="{FF2B5EF4-FFF2-40B4-BE49-F238E27FC236}">
                <a16:creationId xmlns:a16="http://schemas.microsoft.com/office/drawing/2014/main" id="{82809BF3-23C1-E1B6-93CF-8B8E37A52018}"/>
              </a:ext>
            </a:extLst>
          </p:cNvPr>
          <p:cNvSpPr txBox="1"/>
          <p:nvPr/>
        </p:nvSpPr>
        <p:spPr>
          <a:xfrm>
            <a:off x="5879237" y="2140434"/>
            <a:ext cx="5741634" cy="2308324"/>
          </a:xfrm>
          <a:prstGeom prst="rect">
            <a:avLst/>
          </a:prstGeom>
          <a:noFill/>
        </p:spPr>
        <p:txBody>
          <a:bodyPr wrap="square">
            <a:spAutoFit/>
          </a:bodyPr>
          <a:lstStyle/>
          <a:p>
            <a:r>
              <a:rPr lang="en-US" sz="2400" dirty="0"/>
              <a:t>-  Computer requests specific operations to </a:t>
            </a:r>
            <a:r>
              <a:rPr lang="en-US" sz="2400" dirty="0" err="1"/>
              <a:t>Trezor</a:t>
            </a:r>
            <a:r>
              <a:rPr lang="en-US" sz="2400" dirty="0"/>
              <a:t> Ones, while a digital oscilloscope measures its power consumption, and after applying suitable analysis on the power consumption we can find the PIN or scalar multiplication of a given crypto wallet.</a:t>
            </a:r>
            <a:endParaRPr lang="en-IN" sz="2400" dirty="0"/>
          </a:p>
        </p:txBody>
      </p:sp>
    </p:spTree>
    <p:extLst>
      <p:ext uri="{BB962C8B-B14F-4D97-AF65-F5344CB8AC3E}">
        <p14:creationId xmlns:p14="http://schemas.microsoft.com/office/powerpoint/2010/main" val="1433898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09EFF906-7CE4-50D2-803A-A92CEF7D9498}"/>
              </a:ext>
            </a:extLst>
          </p:cNvPr>
          <p:cNvSpPr txBox="1"/>
          <p:nvPr/>
        </p:nvSpPr>
        <p:spPr>
          <a:xfrm>
            <a:off x="381741" y="409203"/>
            <a:ext cx="11239130" cy="1318181"/>
          </a:xfrm>
          <a:prstGeom prst="rect">
            <a:avLst/>
          </a:prstGeom>
          <a:noFill/>
        </p:spPr>
        <p:txBody>
          <a:bodyPr wrap="square">
            <a:spAutoFit/>
          </a:bodyPr>
          <a:lstStyle/>
          <a:p>
            <a:pPr>
              <a:lnSpc>
                <a:spcPct val="150000"/>
              </a:lnSpc>
            </a:pPr>
            <a:r>
              <a:rPr lang="en-US" sz="2800" dirty="0"/>
              <a:t>Analysis of “Side-Channel Assessment of Open Source Hardware Wallets. “</a:t>
            </a:r>
          </a:p>
          <a:p>
            <a:pPr>
              <a:lnSpc>
                <a:spcPct val="150000"/>
              </a:lnSpc>
            </a:pPr>
            <a:endParaRPr lang="en-IN" sz="2800" dirty="0"/>
          </a:p>
        </p:txBody>
      </p:sp>
      <p:sp>
        <p:nvSpPr>
          <p:cNvPr id="6" name="TextBox 5">
            <a:extLst>
              <a:ext uri="{FF2B5EF4-FFF2-40B4-BE49-F238E27FC236}">
                <a16:creationId xmlns:a16="http://schemas.microsoft.com/office/drawing/2014/main" id="{82809BF3-23C1-E1B6-93CF-8B8E37A52018}"/>
              </a:ext>
            </a:extLst>
          </p:cNvPr>
          <p:cNvSpPr txBox="1"/>
          <p:nvPr/>
        </p:nvSpPr>
        <p:spPr>
          <a:xfrm>
            <a:off x="471055" y="1881815"/>
            <a:ext cx="11149816" cy="4204356"/>
          </a:xfrm>
          <a:prstGeom prst="rect">
            <a:avLst/>
          </a:prstGeom>
          <a:noFill/>
        </p:spPr>
        <p:txBody>
          <a:bodyPr wrap="square">
            <a:spAutoFit/>
          </a:bodyPr>
          <a:lstStyle/>
          <a:p>
            <a:pPr marL="342900" indent="-342900">
              <a:lnSpc>
                <a:spcPct val="150000"/>
              </a:lnSpc>
              <a:buFontTx/>
              <a:buChar char="-"/>
            </a:pPr>
            <a:r>
              <a:rPr lang="en-US" sz="2400" dirty="0"/>
              <a:t>In the </a:t>
            </a:r>
            <a:r>
              <a:rPr lang="en-US" sz="2400" dirty="0" err="1"/>
              <a:t>trezor</a:t>
            </a:r>
            <a:r>
              <a:rPr lang="en-US" sz="2400" dirty="0"/>
              <a:t> device, they didn’t use the original firmware of Wallet instead they modify the firmware design, which allows easy characterization for the profiling phase of the attacks such as :</a:t>
            </a:r>
          </a:p>
          <a:p>
            <a:pPr>
              <a:lnSpc>
                <a:spcPct val="150000"/>
              </a:lnSpc>
            </a:pPr>
            <a:r>
              <a:rPr lang="en-US" sz="2400" dirty="0"/>
              <a:t>		Various </a:t>
            </a:r>
            <a:r>
              <a:rPr lang="en-US" sz="2400" dirty="0" err="1"/>
              <a:t>Trezor</a:t>
            </a:r>
            <a:r>
              <a:rPr lang="en-US" sz="2400" dirty="0"/>
              <a:t> security mechanisms were disabled: such as the Pin Try Counter, 		the increasing timer between wrong PIN requests, the </a:t>
            </a:r>
            <a:r>
              <a:rPr lang="en-US" sz="2400" dirty="0" err="1"/>
              <a:t>pinMatrix</a:t>
            </a:r>
            <a:r>
              <a:rPr lang="en-US" sz="2400" dirty="0"/>
              <a:t> randomization, 		etc.</a:t>
            </a:r>
          </a:p>
          <a:p>
            <a:pPr>
              <a:lnSpc>
                <a:spcPct val="150000"/>
              </a:lnSpc>
            </a:pPr>
            <a:r>
              <a:rPr lang="en-US" dirty="0"/>
              <a:t>Note : This modified firmware was used only on the device used for the characterization of our attacks. The firmware used to actually pass our attack was not modified.</a:t>
            </a:r>
          </a:p>
        </p:txBody>
      </p:sp>
    </p:spTree>
    <p:extLst>
      <p:ext uri="{BB962C8B-B14F-4D97-AF65-F5344CB8AC3E}">
        <p14:creationId xmlns:p14="http://schemas.microsoft.com/office/powerpoint/2010/main" val="554420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09EFF906-7CE4-50D2-803A-A92CEF7D9498}"/>
              </a:ext>
            </a:extLst>
          </p:cNvPr>
          <p:cNvSpPr txBox="1"/>
          <p:nvPr/>
        </p:nvSpPr>
        <p:spPr>
          <a:xfrm>
            <a:off x="381741" y="409203"/>
            <a:ext cx="11239130" cy="1318181"/>
          </a:xfrm>
          <a:prstGeom prst="rect">
            <a:avLst/>
          </a:prstGeom>
          <a:noFill/>
        </p:spPr>
        <p:txBody>
          <a:bodyPr wrap="square">
            <a:spAutoFit/>
          </a:bodyPr>
          <a:lstStyle/>
          <a:p>
            <a:pPr>
              <a:lnSpc>
                <a:spcPct val="150000"/>
              </a:lnSpc>
            </a:pPr>
            <a:r>
              <a:rPr lang="en-US" sz="2800" dirty="0"/>
              <a:t>Analysis of “Side-Channel Assessment of Open Source Hardware Wallets. “</a:t>
            </a:r>
          </a:p>
          <a:p>
            <a:pPr>
              <a:lnSpc>
                <a:spcPct val="150000"/>
              </a:lnSpc>
            </a:pPr>
            <a:endParaRPr lang="en-IN" sz="2800" dirty="0"/>
          </a:p>
        </p:txBody>
      </p:sp>
      <p:sp>
        <p:nvSpPr>
          <p:cNvPr id="6" name="TextBox 5">
            <a:extLst>
              <a:ext uri="{FF2B5EF4-FFF2-40B4-BE49-F238E27FC236}">
                <a16:creationId xmlns:a16="http://schemas.microsoft.com/office/drawing/2014/main" id="{82809BF3-23C1-E1B6-93CF-8B8E37A52018}"/>
              </a:ext>
            </a:extLst>
          </p:cNvPr>
          <p:cNvSpPr txBox="1"/>
          <p:nvPr/>
        </p:nvSpPr>
        <p:spPr>
          <a:xfrm>
            <a:off x="2051282" y="5578244"/>
            <a:ext cx="11149816" cy="464871"/>
          </a:xfrm>
          <a:prstGeom prst="rect">
            <a:avLst/>
          </a:prstGeom>
          <a:noFill/>
        </p:spPr>
        <p:txBody>
          <a:bodyPr wrap="square">
            <a:spAutoFit/>
          </a:bodyPr>
          <a:lstStyle/>
          <a:p>
            <a:pPr>
              <a:lnSpc>
                <a:spcPct val="150000"/>
              </a:lnSpc>
            </a:pPr>
            <a:r>
              <a:rPr lang="en-US" dirty="0"/>
              <a:t>Source code for PIN verification function</a:t>
            </a:r>
          </a:p>
        </p:txBody>
      </p:sp>
      <p:pic>
        <p:nvPicPr>
          <p:cNvPr id="3" name="Picture 2">
            <a:extLst>
              <a:ext uri="{FF2B5EF4-FFF2-40B4-BE49-F238E27FC236}">
                <a16:creationId xmlns:a16="http://schemas.microsoft.com/office/drawing/2014/main" id="{0561803B-80F3-EEAB-70B8-A8D46519D79B}"/>
              </a:ext>
            </a:extLst>
          </p:cNvPr>
          <p:cNvPicPr>
            <a:picLocks noChangeAspect="1"/>
          </p:cNvPicPr>
          <p:nvPr/>
        </p:nvPicPr>
        <p:blipFill>
          <a:blip r:embed="rId2"/>
          <a:stretch>
            <a:fillRect/>
          </a:stretch>
        </p:blipFill>
        <p:spPr>
          <a:xfrm>
            <a:off x="381741" y="1279755"/>
            <a:ext cx="8315826" cy="4298489"/>
          </a:xfrm>
          <a:prstGeom prst="rect">
            <a:avLst/>
          </a:prstGeom>
          <a:ln>
            <a:noFill/>
          </a:ln>
          <a:effectLst>
            <a:softEdge rad="112500"/>
          </a:effectLst>
        </p:spPr>
      </p:pic>
      <p:sp>
        <p:nvSpPr>
          <p:cNvPr id="4" name="TextBox 3">
            <a:extLst>
              <a:ext uri="{FF2B5EF4-FFF2-40B4-BE49-F238E27FC236}">
                <a16:creationId xmlns:a16="http://schemas.microsoft.com/office/drawing/2014/main" id="{450C3212-CC99-A0EC-BD17-0FBBE28E809D}"/>
              </a:ext>
            </a:extLst>
          </p:cNvPr>
          <p:cNvSpPr txBox="1"/>
          <p:nvPr/>
        </p:nvSpPr>
        <p:spPr>
          <a:xfrm>
            <a:off x="8764279" y="1948757"/>
            <a:ext cx="3353739" cy="3788858"/>
          </a:xfrm>
          <a:prstGeom prst="rect">
            <a:avLst/>
          </a:prstGeom>
          <a:noFill/>
        </p:spPr>
        <p:txBody>
          <a:bodyPr wrap="square">
            <a:spAutoFit/>
          </a:bodyPr>
          <a:lstStyle/>
          <a:p>
            <a:pPr marL="285750" indent="-285750">
              <a:lnSpc>
                <a:spcPct val="150000"/>
              </a:lnSpc>
              <a:buFontTx/>
              <a:buChar char="-"/>
            </a:pPr>
            <a:r>
              <a:rPr lang="en-IN" dirty="0" err="1"/>
              <a:t>storageRom</a:t>
            </a:r>
            <a:r>
              <a:rPr lang="en-IN" dirty="0"/>
              <a:t> -&gt; pin [</a:t>
            </a:r>
            <a:r>
              <a:rPr lang="en-IN" dirty="0" err="1"/>
              <a:t>i</a:t>
            </a:r>
            <a:r>
              <a:rPr lang="en-IN" dirty="0"/>
              <a:t>]  stored actual PIN of wallet</a:t>
            </a:r>
          </a:p>
          <a:p>
            <a:pPr marL="285750" indent="-285750">
              <a:lnSpc>
                <a:spcPct val="150000"/>
              </a:lnSpc>
              <a:buFontTx/>
              <a:buChar char="-"/>
            </a:pPr>
            <a:r>
              <a:rPr lang="en-IN" dirty="0"/>
              <a:t>pin [</a:t>
            </a:r>
            <a:r>
              <a:rPr lang="en-IN" dirty="0" err="1"/>
              <a:t>i</a:t>
            </a:r>
            <a:r>
              <a:rPr lang="en-IN" dirty="0"/>
              <a:t>] is the input of wallet entered by the user.</a:t>
            </a:r>
          </a:p>
          <a:p>
            <a:pPr marL="285750" indent="-285750">
              <a:lnSpc>
                <a:spcPct val="150000"/>
              </a:lnSpc>
              <a:buFontTx/>
              <a:buChar char="-"/>
            </a:pPr>
            <a:r>
              <a:rPr lang="en-US" dirty="0"/>
              <a:t>Noticed that </a:t>
            </a:r>
            <a:r>
              <a:rPr lang="en-US" dirty="0" err="1"/>
              <a:t>storageRom</a:t>
            </a:r>
            <a:r>
              <a:rPr lang="en-US" dirty="0"/>
              <a:t>-&gt;pin digits are processed one after the other, and the comparison with pin is done in a deterministic way</a:t>
            </a:r>
          </a:p>
        </p:txBody>
      </p:sp>
    </p:spTree>
    <p:extLst>
      <p:ext uri="{BB962C8B-B14F-4D97-AF65-F5344CB8AC3E}">
        <p14:creationId xmlns:p14="http://schemas.microsoft.com/office/powerpoint/2010/main" val="2232055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09EFF906-7CE4-50D2-803A-A92CEF7D9498}"/>
              </a:ext>
            </a:extLst>
          </p:cNvPr>
          <p:cNvSpPr txBox="1"/>
          <p:nvPr/>
        </p:nvSpPr>
        <p:spPr>
          <a:xfrm>
            <a:off x="381741" y="409203"/>
            <a:ext cx="11239130" cy="1318181"/>
          </a:xfrm>
          <a:prstGeom prst="rect">
            <a:avLst/>
          </a:prstGeom>
          <a:noFill/>
        </p:spPr>
        <p:txBody>
          <a:bodyPr wrap="square">
            <a:spAutoFit/>
          </a:bodyPr>
          <a:lstStyle/>
          <a:p>
            <a:pPr>
              <a:lnSpc>
                <a:spcPct val="150000"/>
              </a:lnSpc>
            </a:pPr>
            <a:r>
              <a:rPr lang="en-US" sz="2800" dirty="0"/>
              <a:t>Analysis of “Side-Channel Assessment of Open Source Hardware Wallets. “</a:t>
            </a:r>
          </a:p>
          <a:p>
            <a:pPr>
              <a:lnSpc>
                <a:spcPct val="150000"/>
              </a:lnSpc>
            </a:pPr>
            <a:endParaRPr lang="en-IN" sz="2800" dirty="0"/>
          </a:p>
        </p:txBody>
      </p:sp>
      <p:sp>
        <p:nvSpPr>
          <p:cNvPr id="4" name="TextBox 3">
            <a:extLst>
              <a:ext uri="{FF2B5EF4-FFF2-40B4-BE49-F238E27FC236}">
                <a16:creationId xmlns:a16="http://schemas.microsoft.com/office/drawing/2014/main" id="{450C3212-CC99-A0EC-BD17-0FBBE28E809D}"/>
              </a:ext>
            </a:extLst>
          </p:cNvPr>
          <p:cNvSpPr txBox="1"/>
          <p:nvPr/>
        </p:nvSpPr>
        <p:spPr>
          <a:xfrm>
            <a:off x="555864" y="1534571"/>
            <a:ext cx="10890883" cy="4467057"/>
          </a:xfrm>
          <a:prstGeom prst="rect">
            <a:avLst/>
          </a:prstGeom>
          <a:noFill/>
        </p:spPr>
        <p:txBody>
          <a:bodyPr wrap="square">
            <a:spAutoFit/>
          </a:bodyPr>
          <a:lstStyle/>
          <a:p>
            <a:pPr marL="285750" indent="-285750">
              <a:lnSpc>
                <a:spcPct val="150000"/>
              </a:lnSpc>
              <a:buFontTx/>
              <a:buChar char="-"/>
            </a:pPr>
            <a:r>
              <a:rPr lang="en-US" sz="2400" dirty="0"/>
              <a:t>Observing the power consumption of the </a:t>
            </a:r>
            <a:r>
              <a:rPr lang="en-US" sz="2400" dirty="0" err="1"/>
              <a:t>storageRom</a:t>
            </a:r>
            <a:r>
              <a:rPr lang="en-US" sz="2400" dirty="0"/>
              <a:t>-&gt;pin function allows implementing a Divide &amp; Conquer strategy for retrieving the PIN.</a:t>
            </a:r>
          </a:p>
          <a:p>
            <a:pPr marL="285750" indent="-285750">
              <a:lnSpc>
                <a:spcPct val="150000"/>
              </a:lnSpc>
              <a:buFontTx/>
              <a:buChar char="-"/>
            </a:pPr>
            <a:r>
              <a:rPr lang="en-US" sz="2400" dirty="0"/>
              <a:t>They attack each PIN digit individually, so if the PIN size is N digits long, then we have to mount an N side-channel attack.</a:t>
            </a:r>
          </a:p>
          <a:p>
            <a:pPr marL="285750" indent="-285750">
              <a:lnSpc>
                <a:spcPct val="150000"/>
              </a:lnSpc>
              <a:buFontTx/>
              <a:buChar char="-"/>
            </a:pPr>
            <a:r>
              <a:rPr lang="en-US" sz="2400" dirty="0"/>
              <a:t>From a side-channel perspective, there are several sensitive values in this function that depend on the secret </a:t>
            </a:r>
            <a:r>
              <a:rPr lang="en-US" sz="2400" dirty="0" err="1"/>
              <a:t>storageRom</a:t>
            </a:r>
            <a:r>
              <a:rPr lang="en-US" sz="2400" dirty="0"/>
              <a:t>-&gt;pin: the value at each step (digit) of the while loop of:  </a:t>
            </a:r>
          </a:p>
          <a:p>
            <a:pPr>
              <a:lnSpc>
                <a:spcPct val="150000"/>
              </a:lnSpc>
            </a:pPr>
            <a:endParaRPr lang="en-US" sz="2400" dirty="0"/>
          </a:p>
        </p:txBody>
      </p:sp>
      <p:pic>
        <p:nvPicPr>
          <p:cNvPr id="5" name="Picture 4">
            <a:extLst>
              <a:ext uri="{FF2B5EF4-FFF2-40B4-BE49-F238E27FC236}">
                <a16:creationId xmlns:a16="http://schemas.microsoft.com/office/drawing/2014/main" id="{556E414A-8690-94A5-EB71-3BCB00197FF8}"/>
              </a:ext>
            </a:extLst>
          </p:cNvPr>
          <p:cNvPicPr>
            <a:picLocks noChangeAspect="1"/>
          </p:cNvPicPr>
          <p:nvPr/>
        </p:nvPicPr>
        <p:blipFill>
          <a:blip r:embed="rId2"/>
          <a:stretch>
            <a:fillRect/>
          </a:stretch>
        </p:blipFill>
        <p:spPr>
          <a:xfrm>
            <a:off x="985422" y="5554102"/>
            <a:ext cx="10049522" cy="412789"/>
          </a:xfrm>
          <a:prstGeom prst="rect">
            <a:avLst/>
          </a:prstGeom>
        </p:spPr>
      </p:pic>
      <p:sp>
        <p:nvSpPr>
          <p:cNvPr id="8" name="TextBox 7">
            <a:extLst>
              <a:ext uri="{FF2B5EF4-FFF2-40B4-BE49-F238E27FC236}">
                <a16:creationId xmlns:a16="http://schemas.microsoft.com/office/drawing/2014/main" id="{B0F7DD07-ED78-EE61-1171-0A91B129ED6B}"/>
              </a:ext>
            </a:extLst>
          </p:cNvPr>
          <p:cNvSpPr txBox="1"/>
          <p:nvPr/>
        </p:nvSpPr>
        <p:spPr>
          <a:xfrm>
            <a:off x="1553592" y="6125631"/>
            <a:ext cx="9481352" cy="369332"/>
          </a:xfrm>
          <a:prstGeom prst="rect">
            <a:avLst/>
          </a:prstGeom>
          <a:noFill/>
        </p:spPr>
        <p:txBody>
          <a:bodyPr wrap="square">
            <a:spAutoFit/>
          </a:bodyPr>
          <a:lstStyle/>
          <a:p>
            <a:r>
              <a:rPr lang="en-US" dirty="0"/>
              <a:t>fi can output only 18 </a:t>
            </a:r>
            <a:r>
              <a:rPr lang="en-US" dirty="0" err="1"/>
              <a:t>differents</a:t>
            </a:r>
            <a:r>
              <a:rPr lang="en-US" dirty="0"/>
              <a:t> values: 0, 1, 2, 3, 4, 5, 6, 7, 8, 248, 249, 250, 251, 252, 253, 254, 255</a:t>
            </a:r>
            <a:endParaRPr lang="en-IN" dirty="0"/>
          </a:p>
        </p:txBody>
      </p:sp>
    </p:spTree>
    <p:extLst>
      <p:ext uri="{BB962C8B-B14F-4D97-AF65-F5344CB8AC3E}">
        <p14:creationId xmlns:p14="http://schemas.microsoft.com/office/powerpoint/2010/main" val="3623753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Default">
      <a:majorFont>
        <a:latin typeface="Corbel"/>
        <a:ea typeface=""/>
        <a:cs typeface=""/>
      </a:majorFont>
      <a:minorFont>
        <a:latin typeface="Corbel"/>
        <a:ea typeface=""/>
        <a:cs typeface=""/>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spDef>
      <a:spPr>
        <a:ln>
          <a:noFill/>
        </a:ln>
      </a:spPr>
      <a:bodyPr rtlCol="0" anchor="ctr"/>
      <a:lstStyle>
        <a:defPPr algn="ctr">
          <a:defRPr/>
        </a:defPPr>
      </a:lstStyle>
      <a:style>
        <a:lnRef idx="2">
          <a:schemeClr val="accent3">
            <a:shade val="50000"/>
          </a:schemeClr>
        </a:lnRef>
        <a:fillRef idx="1">
          <a:schemeClr val="accent3"/>
        </a:fillRef>
        <a:effectRef idx="0">
          <a:schemeClr val="accent3"/>
        </a:effectRef>
        <a:fontRef idx="minor">
          <a:schemeClr val="lt1"/>
        </a:fontRef>
      </a:style>
    </a:spDef>
  </a:objectDefaults>
  <a:extraClrSchemeLst/>
  <a:extLst>
    <a:ext uri="{05A4C25C-085E-4340-85A3-A5531E510DB2}">
      <thm15:themeFamily xmlns:thm15="http://schemas.microsoft.com/office/thememl/2012/main" name="tf22736411_win32_fixed.potx" id="{BC2F7F5B-4979-4A54-84D5-4000EC3D9661}" vid="{81E89C45-4B49-4C30-91F6-68DD81BA82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Famous event in history presentation</Template>
  <TotalTime>3109</TotalTime>
  <Words>3175</Words>
  <Application>Microsoft Office PowerPoint</Application>
  <PresentationFormat>Widescreen</PresentationFormat>
  <Paragraphs>184</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Corbel</vt:lpstr>
      <vt:lpstr>Söhne</vt:lpstr>
      <vt:lpstr>Wingdings</vt:lpstr>
      <vt:lpstr>Celestial</vt:lpstr>
      <vt:lpstr>Literature Review  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Literature Review  on</dc:title>
  <dc:creator>Kapil Kumar Kathiriya</dc:creator>
  <cp:lastModifiedBy>Kapil Kumar Kathiriya</cp:lastModifiedBy>
  <cp:revision>1</cp:revision>
  <dcterms:created xsi:type="dcterms:W3CDTF">2023-05-29T05:47:05Z</dcterms:created>
  <dcterms:modified xsi:type="dcterms:W3CDTF">2023-06-09T07:47:49Z</dcterms:modified>
</cp:coreProperties>
</file>