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42" r:id="rId1"/>
  </p:sldMasterIdLst>
  <p:notesMasterIdLst>
    <p:notesMasterId r:id="rId19"/>
  </p:notesMasterIdLst>
  <p:handoutMasterIdLst>
    <p:handoutMasterId r:id="rId20"/>
  </p:handoutMasterIdLst>
  <p:sldIdLst>
    <p:sldId id="529" r:id="rId2"/>
    <p:sldId id="495" r:id="rId3"/>
    <p:sldId id="514" r:id="rId4"/>
    <p:sldId id="515" r:id="rId5"/>
    <p:sldId id="516" r:id="rId6"/>
    <p:sldId id="535" r:id="rId7"/>
    <p:sldId id="536" r:id="rId8"/>
    <p:sldId id="537" r:id="rId9"/>
    <p:sldId id="517" r:id="rId10"/>
    <p:sldId id="520" r:id="rId11"/>
    <p:sldId id="530" r:id="rId12"/>
    <p:sldId id="531" r:id="rId13"/>
    <p:sldId id="532" r:id="rId14"/>
    <p:sldId id="533" r:id="rId15"/>
    <p:sldId id="538" r:id="rId16"/>
    <p:sldId id="534" r:id="rId17"/>
    <p:sldId id="528" r:id="rId18"/>
  </p:sldIdLst>
  <p:sldSz cx="9144000" cy="5143500" type="screen16x9"/>
  <p:notesSz cx="6797675" cy="9926638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5" autoAdjust="0"/>
    <p:restoredTop sz="87862" autoAdjust="0"/>
  </p:normalViewPr>
  <p:slideViewPr>
    <p:cSldViewPr>
      <p:cViewPr varScale="1">
        <p:scale>
          <a:sx n="76" d="100"/>
          <a:sy n="76" d="100"/>
        </p:scale>
        <p:origin x="216" y="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AA9FAD-FF91-4EA8-B2B8-93CC1F578A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52D0E-89A0-403B-88BE-F1DF4B474E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36C4258-7BEA-4E47-8353-5CFEBA381EB5}" type="datetimeFigureOut">
              <a:rPr lang="en-US"/>
              <a:pPr>
                <a:defRPr/>
              </a:pPr>
              <a:t>12/5/2024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7CCA7-7CA5-4390-98C0-88941FB553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F73D0-5390-4931-98BF-30D776C190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102919FD-8DC8-4562-A29B-D6DC671160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A105E9-AA86-4427-9F3F-6973AB0816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3A9FB-4EFA-43B0-9947-15FD0864C04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DC79CC3-D9AB-46ED-85E0-ECD1A3BA41BE}" type="datetimeFigureOut">
              <a:rPr lang="en-US"/>
              <a:pPr>
                <a:defRPr/>
              </a:pPr>
              <a:t>12/5/2024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52CCC42-3561-43DC-9281-7F0E43186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C2AEA19-E335-46F3-9B7A-9A71E06C2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65E60-046F-4427-AEF6-E5EF2E66E6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E7E20-EFDF-4723-B703-B771334918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2376C308-D74C-4D9A-B943-90F738EA7F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6C308-D74C-4D9A-B943-90F738EA7FD7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458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6C308-D74C-4D9A-B943-90F738EA7FD7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358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6C308-D74C-4D9A-B943-90F738EA7FD7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80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2C41EE-59BA-4A64-93FA-B79EB18A4C01}"/>
              </a:ext>
            </a:extLst>
          </p:cNvPr>
          <p:cNvSpPr/>
          <p:nvPr/>
        </p:nvSpPr>
        <p:spPr>
          <a:xfrm>
            <a:off x="904875" y="2735263"/>
            <a:ext cx="7315200" cy="96043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D56367-BA5D-41AE-8DD1-B1DA8EA471A1}"/>
              </a:ext>
            </a:extLst>
          </p:cNvPr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9BAA15-A7A4-4BCB-8FBC-3A12F5FD5DED}"/>
              </a:ext>
            </a:extLst>
          </p:cNvPr>
          <p:cNvSpPr/>
          <p:nvPr/>
        </p:nvSpPr>
        <p:spPr>
          <a:xfrm>
            <a:off x="904875" y="2735263"/>
            <a:ext cx="228600" cy="96043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5F4618-028A-46D8-8052-5D2D78E9CDD5}"/>
              </a:ext>
            </a:extLst>
          </p:cNvPr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>
            <a:extLst>
              <a:ext uri="{FF2B5EF4-FFF2-40B4-BE49-F238E27FC236}">
                <a16:creationId xmlns:a16="http://schemas.microsoft.com/office/drawing/2014/main" id="{C6CBA552-565E-463B-9598-34DD65D5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4765675"/>
            <a:ext cx="2286000" cy="274638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5949098C-8D14-4E24-95A3-E29992B471EF}" type="datetime3">
              <a:rPr lang="en-US"/>
              <a:pPr>
                <a:defRPr/>
              </a:pPr>
              <a:t>5 December 2024</a:t>
            </a:fld>
            <a:endParaRPr lang="en-US" dirty="0"/>
          </a:p>
        </p:txBody>
      </p:sp>
      <p:sp>
        <p:nvSpPr>
          <p:cNvPr id="11" name="Footer Placeholder 16">
            <a:extLst>
              <a:ext uri="{FF2B5EF4-FFF2-40B4-BE49-F238E27FC236}">
                <a16:creationId xmlns:a16="http://schemas.microsoft.com/office/drawing/2014/main" id="{6DDEF82A-84B5-4600-BEC1-E500A0BE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4765675"/>
            <a:ext cx="3475038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2" name="Slide Number Placeholder 28">
            <a:extLst>
              <a:ext uri="{FF2B5EF4-FFF2-40B4-BE49-F238E27FC236}">
                <a16:creationId xmlns:a16="http://schemas.microsoft.com/office/drawing/2014/main" id="{D8F81F78-3B63-4FFD-8004-F9F8988F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025" y="4765675"/>
            <a:ext cx="1219200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9968B-E941-4051-8077-BD8374C594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82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10D7C0F6-B4D8-4DD5-B6A2-E1A78007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1D545-D6FB-467F-A043-5059306C0A15}" type="datetime3">
              <a:rPr lang="en-US"/>
              <a:pPr>
                <a:defRPr/>
              </a:pPr>
              <a:t>5 December 2024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C259A09-B1A6-4F8E-85D6-44D22321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453EEF31-7491-498C-8834-8E811EBF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22884-9A3C-4DA7-ABC0-64FFA72024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95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">
            <a:extLst>
              <a:ext uri="{FF2B5EF4-FFF2-40B4-BE49-F238E27FC236}">
                <a16:creationId xmlns:a16="http://schemas.microsoft.com/office/drawing/2014/main" id="{DD98129A-55F2-4B10-BDD0-C94EF47466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764088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34BCE66-0691-429B-8D66-7ABB0A164796}"/>
              </a:ext>
            </a:extLst>
          </p:cNvPr>
          <p:cNvSpPr>
            <a:spLocks noChangeAspect="1"/>
          </p:cNvSpPr>
          <p:nvPr/>
        </p:nvSpPr>
        <p:spPr>
          <a:xfrm rot="5400000">
            <a:off x="442912" y="4835526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traight Connector 4">
            <a:extLst>
              <a:ext uri="{FF2B5EF4-FFF2-40B4-BE49-F238E27FC236}">
                <a16:creationId xmlns:a16="http://schemas.microsoft.com/office/drawing/2014/main" id="{E22818BB-5139-4C28-89C8-950D85902B6A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361656" y="2401094"/>
            <a:ext cx="4389438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6F8CD2F-46BD-4154-8A28-DDEB06DE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C372E-4BBB-47E9-B736-B6C5A587C161}" type="datetime3">
              <a:rPr lang="en-US"/>
              <a:pPr>
                <a:defRPr/>
              </a:pPr>
              <a:t>5 December 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310A9F2-CF06-4A95-9795-DF24D6FD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6888AA1-7192-4269-96CF-3C17BB45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5DA18-BD0C-4153-BA72-C4E170AE0F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6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394A4C91-148C-466F-B020-5A4119FF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2DFE7-939F-414B-87E7-0FE537A48634}" type="datetime3">
              <a:rPr lang="en-US"/>
              <a:pPr>
                <a:defRPr/>
              </a:pPr>
              <a:t>5 December 2024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5244E4F-D02C-43ED-8491-8A714462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F79A3C6D-B3F3-4776-8897-1DD6D392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DA348-B803-42CE-A13D-820E3F4F97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19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93B581-9522-4341-87FE-307BC4CFEFF2}"/>
              </a:ext>
            </a:extLst>
          </p:cNvPr>
          <p:cNvSpPr/>
          <p:nvPr/>
        </p:nvSpPr>
        <p:spPr>
          <a:xfrm>
            <a:off x="914400" y="2114550"/>
            <a:ext cx="7315200" cy="960438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631A8-1447-452E-ACFB-B9476A1881E1}"/>
              </a:ext>
            </a:extLst>
          </p:cNvPr>
          <p:cNvSpPr/>
          <p:nvPr/>
        </p:nvSpPr>
        <p:spPr>
          <a:xfrm>
            <a:off x="914400" y="2114550"/>
            <a:ext cx="228600" cy="960438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675FED7-D3C8-4C84-8F02-3A197CC33E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4765675"/>
            <a:ext cx="2286000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66F79-81ED-4140-82A9-E99E0DFBB69C}" type="datetime3">
              <a:rPr lang="en-US"/>
              <a:pPr>
                <a:defRPr/>
              </a:pPr>
              <a:t>5 December 2024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65941A4-466F-4B7C-A2C7-B71EFB35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4765675"/>
            <a:ext cx="3475038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DA4DEC-4D2E-46FF-99B4-D57F3D0B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975" y="4765675"/>
            <a:ext cx="15208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67D51-8779-4C48-9DE6-DB04CC6591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7876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84FFB8CA-CD78-4731-A9A4-D3B3FAC2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3E420-4B83-4B4C-998B-53903DEC8B74}" type="datetime3">
              <a:rPr lang="en-US"/>
              <a:pPr>
                <a:defRPr/>
              </a:pPr>
              <a:t>5 December 2024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3D55468-F493-408B-A74B-9DEDF14C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DEB42126-F376-4DC3-8C65-2867E831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5D60F-9D4A-44EB-80E2-48BD1FA470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88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9DA3A335-FD50-45CC-BE42-BE6C0112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0E1A2-4516-472C-A4CE-BA6CE5CC3897}" type="datetime3">
              <a:rPr lang="en-US"/>
              <a:pPr>
                <a:defRPr/>
              </a:pPr>
              <a:t>5 December 2024</a:t>
            </a:fld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23E75A4-B4D7-4851-A7B7-4C0DEA78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79045A12-DA1C-4BB3-B84A-9B5C9009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A0F00-17EE-4E85-AB66-A3DBE1B5DF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98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10FC2075-AF15-4127-848B-5D50C692F9C7}"/>
              </a:ext>
            </a:extLst>
          </p:cNvPr>
          <p:cNvSpPr>
            <a:spLocks noChangeAspect="1"/>
          </p:cNvSpPr>
          <p:nvPr/>
        </p:nvSpPr>
        <p:spPr>
          <a:xfrm rot="5400000">
            <a:off x="442912" y="4835526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BB9D3725-93AF-40CB-9D7C-B82743E9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626DF-705C-4931-B4EA-35DC980832F8}" type="datetime3">
              <a:rPr lang="en-US"/>
              <a:pPr>
                <a:defRPr/>
              </a:pPr>
              <a:t>5 December 2024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FFF623E-8172-46D2-AFA0-1E32E855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A1BC184-B56D-4362-B600-8CBC2A95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759A2-F3DF-433A-9699-16E12829EC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72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>
            <a:extLst>
              <a:ext uri="{FF2B5EF4-FFF2-40B4-BE49-F238E27FC236}">
                <a16:creationId xmlns:a16="http://schemas.microsoft.com/office/drawing/2014/main" id="{45DFE4B4-7431-4702-BF1C-16BE4E4AF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764088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A3834E5-86C6-44D4-A151-E1230F6E3B54}"/>
              </a:ext>
            </a:extLst>
          </p:cNvPr>
          <p:cNvSpPr>
            <a:spLocks noChangeAspect="1"/>
          </p:cNvSpPr>
          <p:nvPr/>
        </p:nvSpPr>
        <p:spPr>
          <a:xfrm rot="5400000">
            <a:off x="442912" y="4835526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7A5844A4-2179-4D78-9C5A-5198BD5F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3931B-F517-4780-9A44-D3BE76F3D29F}" type="datetime3">
              <a:rPr lang="en-US"/>
              <a:pPr>
                <a:defRPr/>
              </a:pPr>
              <a:t>5 December 2024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5E1FE92-E525-43F4-B66F-28CF7B98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CB108E6-4988-4862-9393-64EF0162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BB0B0-2DC9-430C-A8FD-E8DFEEF0D3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96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">
            <a:extLst>
              <a:ext uri="{FF2B5EF4-FFF2-40B4-BE49-F238E27FC236}">
                <a16:creationId xmlns:a16="http://schemas.microsoft.com/office/drawing/2014/main" id="{CF356A3F-6760-4AA5-A1B5-1FC89D608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764088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traight Connector 3">
            <a:extLst>
              <a:ext uri="{FF2B5EF4-FFF2-40B4-BE49-F238E27FC236}">
                <a16:creationId xmlns:a16="http://schemas.microsoft.com/office/drawing/2014/main" id="{D33F419C-7B51-429E-9815-F077B932701B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915569" y="2493169"/>
            <a:ext cx="4525962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E689912-2F2A-4780-AB54-4B03497E1F04}"/>
              </a:ext>
            </a:extLst>
          </p:cNvPr>
          <p:cNvSpPr>
            <a:spLocks noChangeAspect="1"/>
          </p:cNvSpPr>
          <p:nvPr/>
        </p:nvSpPr>
        <p:spPr>
          <a:xfrm rot="5400000">
            <a:off x="442912" y="4835526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04F10280-F521-47E6-86DC-91E61501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94318-BD5F-4859-966F-C148720D521E}" type="datetime3">
              <a:rPr lang="en-US"/>
              <a:pPr>
                <a:defRPr/>
              </a:pPr>
              <a:t>5 December 2024</a:t>
            </a:fld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9ACC0AF-BEF4-4F1B-BDDE-C8F7C03A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762382D-7437-4C61-B859-75571D0F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79680-B49B-4BF7-93C8-9E52C24262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93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">
            <a:extLst>
              <a:ext uri="{FF2B5EF4-FFF2-40B4-BE49-F238E27FC236}">
                <a16:creationId xmlns:a16="http://schemas.microsoft.com/office/drawing/2014/main" id="{E6552BB5-97F2-4A35-AD6F-91F0EF813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764088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BBD43E5-4A80-4CD5-93C0-0E2EB3C4DBD1}"/>
              </a:ext>
            </a:extLst>
          </p:cNvPr>
          <p:cNvSpPr>
            <a:spLocks noChangeAspect="1"/>
          </p:cNvSpPr>
          <p:nvPr/>
        </p:nvSpPr>
        <p:spPr>
          <a:xfrm rot="5400000">
            <a:off x="442912" y="4835526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819714-44C7-483A-8029-ED4DA5D5DB71}"/>
              </a:ext>
            </a:extLst>
          </p:cNvPr>
          <p:cNvSpPr/>
          <p:nvPr/>
        </p:nvSpPr>
        <p:spPr>
          <a:xfrm>
            <a:off x="457200" y="376238"/>
            <a:ext cx="182563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A13DF11-DC7F-4CCE-9040-86DD0780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BE560-ACAA-4EB7-A12B-4600E3CFFFC7}" type="datetime3">
              <a:rPr lang="en-US"/>
              <a:pPr>
                <a:defRPr/>
              </a:pPr>
              <a:t>5 December 2024</a:t>
            </a:fld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8C12CF7A-1A2A-4A53-A25A-AF2CBAAA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8559BE1-DFA7-4FF4-A664-727E196C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F5C2B-9B28-4186-8FDB-64AD15D2BA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345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id="{536AF921-BD17-4DAE-AF03-327B40011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0A9F6E7F-29C3-4FC7-8DC1-8CC9E1EC7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5A2C13F3-5763-4814-B2BB-B84175F16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175" cy="274637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109BD48-1D3F-40F9-B002-1DD769395AF7}" type="datetime3">
              <a:rPr lang="en-US"/>
              <a:pPr>
                <a:defRPr/>
              </a:pPr>
              <a:t>5 December 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BF652-498C-4E74-B75C-F1E5ACC46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8775" y="4767263"/>
            <a:ext cx="3505200" cy="274637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87F5E23-689B-489D-8378-4A276C9C3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2775" y="4767263"/>
            <a:ext cx="1981200" cy="274637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4CA8585-65AF-4E4D-A7B3-C4B0CB1536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Straight Connector 27">
            <a:extLst>
              <a:ext uri="{FF2B5EF4-FFF2-40B4-BE49-F238E27FC236}">
                <a16:creationId xmlns:a16="http://schemas.microsoft.com/office/drawing/2014/main" id="{4AF08280-CA52-41CB-BA26-A6B0F901F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764088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Straight Connector 28">
            <a:extLst>
              <a:ext uri="{FF2B5EF4-FFF2-40B4-BE49-F238E27FC236}">
                <a16:creationId xmlns:a16="http://schemas.microsoft.com/office/drawing/2014/main" id="{AA9807D0-3195-4310-A8AE-3624AD210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8BCFA5B-135D-46A7-9DD1-7466B48B070D}"/>
              </a:ext>
            </a:extLst>
          </p:cNvPr>
          <p:cNvSpPr>
            <a:spLocks noChangeAspect="1"/>
          </p:cNvSpPr>
          <p:nvPr/>
        </p:nvSpPr>
        <p:spPr>
          <a:xfrm rot="5400000">
            <a:off x="442912" y="4835526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79" r:id="rId2"/>
    <p:sldLayoutId id="2147484184" r:id="rId3"/>
    <p:sldLayoutId id="2147484180" r:id="rId4"/>
    <p:sldLayoutId id="2147484181" r:id="rId5"/>
    <p:sldLayoutId id="2147484185" r:id="rId6"/>
    <p:sldLayoutId id="2147484186" r:id="rId7"/>
    <p:sldLayoutId id="2147484187" r:id="rId8"/>
    <p:sldLayoutId id="2147484188" r:id="rId9"/>
    <p:sldLayoutId id="2147484182" r:id="rId10"/>
    <p:sldLayoutId id="214748418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13BE-0F20-4066-9801-773F4434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513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AGB1211 – DESIGN THINKING</a:t>
            </a:r>
            <a:b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Footer Placeholder 4">
            <a:extLst>
              <a:ext uri="{FF2B5EF4-FFF2-40B4-BE49-F238E27FC236}">
                <a16:creationId xmlns:a16="http://schemas.microsoft.com/office/drawing/2014/main" id="{193F117A-97D2-4F45-B003-86D9953F5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98551"/>
            <a:ext cx="9144000" cy="360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bIns="0" anchor="b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500" b="1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and Data Science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Year: 2024 – 2025 (Odd Semester)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					: II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				:III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					:A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					:05/12/2024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1600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JULIAN FIDAL CASTRO    </a:t>
            </a:r>
            <a:r>
              <a:rPr lang="en-US" altLang="en-US"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  S. KAMALESH								</a:t>
            </a:r>
            <a:endParaRPr lang="en-US" altLang="en-US" sz="1600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 T. KANISHKAR										</a:t>
            </a:r>
            <a:endParaRPr lang="en-US" altLang="en-US" sz="1600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 K. KAPIL									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5B3F6328-426E-4BE8-AE64-F8AD855DD4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0D8472E-2F35-4C34-B4F9-FFC89096A4D8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1269" name="Footer Placeholder 4">
            <a:extLst>
              <a:ext uri="{FF2B5EF4-FFF2-40B4-BE49-F238E27FC236}">
                <a16:creationId xmlns:a16="http://schemas.microsoft.com/office/drawing/2014/main" id="{0BE7DE32-3EC2-4744-8438-8115862D75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4767263"/>
            <a:ext cx="4038600" cy="376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70" name="Picture 7">
            <a:extLst>
              <a:ext uri="{FF2B5EF4-FFF2-40B4-BE49-F238E27FC236}">
                <a16:creationId xmlns:a16="http://schemas.microsoft.com/office/drawing/2014/main" id="{B727D948-9469-4BFE-B818-E2D4293E8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8">
            <a:extLst>
              <a:ext uri="{FF2B5EF4-FFF2-40B4-BE49-F238E27FC236}">
                <a16:creationId xmlns:a16="http://schemas.microsoft.com/office/drawing/2014/main" id="{F6CF73E3-F216-4B3E-9002-579D6C100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9EB6-86ED-4BF0-B6A6-2053ED1A7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12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of Modules</a:t>
            </a: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DC059265-F18A-494F-A7DF-9BC174F99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4767263"/>
            <a:ext cx="4038600" cy="376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4" name="Slide Number Placeholder 5">
            <a:extLst>
              <a:ext uri="{FF2B5EF4-FFF2-40B4-BE49-F238E27FC236}">
                <a16:creationId xmlns:a16="http://schemas.microsoft.com/office/drawing/2014/main" id="{D5C2CC9C-D5D1-4172-8177-A3BAB6BFCB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B012DDB-B22B-439B-8D20-3C6BE0A910CC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0485" name="Content Placeholder 2">
            <a:extLst>
              <a:ext uri="{FF2B5EF4-FFF2-40B4-BE49-F238E27FC236}">
                <a16:creationId xmlns:a16="http://schemas.microsoft.com/office/drawing/2014/main" id="{6BC312D9-5D89-468F-95CD-050EB5D4E83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914400"/>
            <a:ext cx="8229600" cy="3703638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Modules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Math, Science, and Stories.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Puzzle Games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Memory Match, Word Search, and Logic Riddles.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Classrooms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Portable setups for education anywhere.</a:t>
            </a:r>
          </a:p>
          <a:p>
            <a:pPr marL="0" indent="0" eaLnBrk="1" hangingPunct="1">
              <a:buFont typeface="Wingdings 3" panose="05040102010807070707" pitchFamily="18" charset="2"/>
              <a:buNone/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86" name="Picture 6">
            <a:extLst>
              <a:ext uri="{FF2B5EF4-FFF2-40B4-BE49-F238E27FC236}">
                <a16:creationId xmlns:a16="http://schemas.microsoft.com/office/drawing/2014/main" id="{FE93EDAE-1AB6-4F75-8FC0-571744FC7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>
            <a:extLst>
              <a:ext uri="{FF2B5EF4-FFF2-40B4-BE49-F238E27FC236}">
                <a16:creationId xmlns:a16="http://schemas.microsoft.com/office/drawing/2014/main" id="{8C278B98-CC3E-4DA1-8B1C-DDFD3DFAB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43DC-999A-4030-804C-40120C341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Learning Modules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8CDA942A-70D0-4EEF-B1A1-BC3E52DE50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2043DB-B4BD-4B6B-A7B9-BF19F09C2CF1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1508" name="Content Placeholder 4">
            <a:extLst>
              <a:ext uri="{FF2B5EF4-FFF2-40B4-BE49-F238E27FC236}">
                <a16:creationId xmlns:a16="http://schemas.microsoft.com/office/drawing/2014/main" id="{1EB4ABD4-8FAF-4E34-BBE7-07DCA1B511B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914400"/>
            <a:ext cx="8229600" cy="370363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Engaging content in Math, Science, and Storytelling.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accessible for consistent learning.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design based on user progress.</a:t>
            </a:r>
          </a:p>
        </p:txBody>
      </p:sp>
      <p:sp>
        <p:nvSpPr>
          <p:cNvPr id="21509" name="Footer Placeholder 4">
            <a:extLst>
              <a:ext uri="{FF2B5EF4-FFF2-40B4-BE49-F238E27FC236}">
                <a16:creationId xmlns:a16="http://schemas.microsoft.com/office/drawing/2014/main" id="{20C339C1-6EE5-47B0-A291-5514AE9050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4767263"/>
            <a:ext cx="4038600" cy="376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10" name="Picture 6">
            <a:extLst>
              <a:ext uri="{FF2B5EF4-FFF2-40B4-BE49-F238E27FC236}">
                <a16:creationId xmlns:a16="http://schemas.microsoft.com/office/drawing/2014/main" id="{C66E3A3F-7E4E-4B03-B82B-11DECE6B6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>
            <a:extLst>
              <a:ext uri="{FF2B5EF4-FFF2-40B4-BE49-F238E27FC236}">
                <a16:creationId xmlns:a16="http://schemas.microsoft.com/office/drawing/2014/main" id="{A0D1CAFE-102E-4A02-9C99-0BF465D57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2CCF-2E7B-4C6B-8F62-BD21788AE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Puzzle Games</a:t>
            </a: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D502D48C-5602-46B6-AA02-109B333997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8E00CE-DA8A-452F-83D2-611C445C4986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2532" name="Content Placeholder 4">
            <a:extLst>
              <a:ext uri="{FF2B5EF4-FFF2-40B4-BE49-F238E27FC236}">
                <a16:creationId xmlns:a16="http://schemas.microsoft.com/office/drawing/2014/main" id="{C53BB2D0-ADFF-440B-9A8D-3D12336C5D6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914400"/>
            <a:ext cx="8229600" cy="3703638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Match, Word Search, and Logic Riddles.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Boosts problem-solving and logical reasoning skills.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difficulty levels for continued engagement.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2533" name="Footer Placeholder 4">
            <a:extLst>
              <a:ext uri="{FF2B5EF4-FFF2-40B4-BE49-F238E27FC236}">
                <a16:creationId xmlns:a16="http://schemas.microsoft.com/office/drawing/2014/main" id="{557F67D1-A23F-413D-89CB-943BB219D7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4767263"/>
            <a:ext cx="4038600" cy="376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534" name="Picture 5">
            <a:extLst>
              <a:ext uri="{FF2B5EF4-FFF2-40B4-BE49-F238E27FC236}">
                <a16:creationId xmlns:a16="http://schemas.microsoft.com/office/drawing/2014/main" id="{84D17EA1-46AB-4286-8BDA-3C4F0620E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7">
            <a:extLst>
              <a:ext uri="{FF2B5EF4-FFF2-40B4-BE49-F238E27FC236}">
                <a16:creationId xmlns:a16="http://schemas.microsoft.com/office/drawing/2014/main" id="{2686BFB4-5F91-4D7B-8737-6BA9903A8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5DCA-D2E9-4483-9759-1CB91694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Mobile Classrooms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60D302ED-2F69-4C31-B54E-7AE1C0B28A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2F60A4A-79B5-4754-B7C4-DF4F1B3B306C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3556" name="Content Placeholder 4">
            <a:extLst>
              <a:ext uri="{FF2B5EF4-FFF2-40B4-BE49-F238E27FC236}">
                <a16:creationId xmlns:a16="http://schemas.microsoft.com/office/drawing/2014/main" id="{73D30CF0-C46B-4368-8CF5-43F5228E62F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914400"/>
            <a:ext cx="8229600" cy="3703638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Portable classrooms equipped with digital and physical resources.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Hands-on learning kits for collaborative projects.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setups for remote or rural areas.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3557" name="Footer Placeholder 4">
            <a:extLst>
              <a:ext uri="{FF2B5EF4-FFF2-40B4-BE49-F238E27FC236}">
                <a16:creationId xmlns:a16="http://schemas.microsoft.com/office/drawing/2014/main" id="{3AEAA48F-D9F8-4A63-82FC-94A5D26E7E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4767263"/>
            <a:ext cx="4038600" cy="376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558" name="Picture 6">
            <a:extLst>
              <a:ext uri="{FF2B5EF4-FFF2-40B4-BE49-F238E27FC236}">
                <a16:creationId xmlns:a16="http://schemas.microsoft.com/office/drawing/2014/main" id="{E840BB4C-8040-41F3-B921-7F9AF2B2D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7">
            <a:extLst>
              <a:ext uri="{FF2B5EF4-FFF2-40B4-BE49-F238E27FC236}">
                <a16:creationId xmlns:a16="http://schemas.microsoft.com/office/drawing/2014/main" id="{E9AB4A29-4B8D-40A6-8957-DF463B0C4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897FC3-5A2E-4735-88D3-ACEB55803F71}"/>
              </a:ext>
            </a:extLst>
          </p:cNvPr>
          <p:cNvSpPr txBox="1"/>
          <p:nvPr/>
        </p:nvSpPr>
        <p:spPr>
          <a:xfrm>
            <a:off x="2286000" y="201365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53C7-1870-43D8-81D0-D9890C3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725B73E3-77D3-4AFB-BA0F-2D5FDC0B80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B833AA-BA9A-4979-9445-DFFDE1FF1B54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91E120-BA98-4616-8CBB-3CCFABD7AFB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450" y="914400"/>
            <a:ext cx="1802788" cy="4019550"/>
          </a:xfrm>
        </p:spPr>
      </p:pic>
      <p:sp>
        <p:nvSpPr>
          <p:cNvPr id="24581" name="Footer Placeholder 4">
            <a:extLst>
              <a:ext uri="{FF2B5EF4-FFF2-40B4-BE49-F238E27FC236}">
                <a16:creationId xmlns:a16="http://schemas.microsoft.com/office/drawing/2014/main" id="{15348CC8-E804-4E0D-991E-3F57973F0E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4767263"/>
            <a:ext cx="4038600" cy="376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582" name="Picture 6">
            <a:extLst>
              <a:ext uri="{FF2B5EF4-FFF2-40B4-BE49-F238E27FC236}">
                <a16:creationId xmlns:a16="http://schemas.microsoft.com/office/drawing/2014/main" id="{3DD6F7E1-0040-45D1-B833-C1356B392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7">
            <a:extLst>
              <a:ext uri="{FF2B5EF4-FFF2-40B4-BE49-F238E27FC236}">
                <a16:creationId xmlns:a16="http://schemas.microsoft.com/office/drawing/2014/main" id="{652A3642-FEEC-40A4-8BA7-080D4F28D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70B997-320B-47C0-AD36-21F71868AC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66" y="914400"/>
            <a:ext cx="1802788" cy="4019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43F6C8-C8BC-4D19-A747-2590C3E0EE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414" y="914400"/>
            <a:ext cx="1802788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53C7-1870-43D8-81D0-D9890C3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725B73E3-77D3-4AFB-BA0F-2D5FDC0B80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B833AA-BA9A-4979-9445-DFFDE1FF1B54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4581" name="Footer Placeholder 4">
            <a:extLst>
              <a:ext uri="{FF2B5EF4-FFF2-40B4-BE49-F238E27FC236}">
                <a16:creationId xmlns:a16="http://schemas.microsoft.com/office/drawing/2014/main" id="{15348CC8-E804-4E0D-991E-3F57973F0E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4767263"/>
            <a:ext cx="4038600" cy="376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582" name="Picture 6">
            <a:extLst>
              <a:ext uri="{FF2B5EF4-FFF2-40B4-BE49-F238E27FC236}">
                <a16:creationId xmlns:a16="http://schemas.microsoft.com/office/drawing/2014/main" id="{3DD6F7E1-0040-45D1-B833-C1356B392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7">
            <a:extLst>
              <a:ext uri="{FF2B5EF4-FFF2-40B4-BE49-F238E27FC236}">
                <a16:creationId xmlns:a16="http://schemas.microsoft.com/office/drawing/2014/main" id="{652A3642-FEEC-40A4-8BA7-080D4F28D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D6D71E-62EE-4B43-94EB-0E7294DB7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23" y="835024"/>
            <a:ext cx="1766927" cy="3939593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C8BE4F7-2251-4973-AD3F-491273E3930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60" y="881062"/>
            <a:ext cx="1732514" cy="3862866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5E05B5-8142-4E9C-9414-D66FF56623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1" y="881061"/>
            <a:ext cx="1732514" cy="386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05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8D1A-9371-40F1-9A68-FCE02F1A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1245E030-FD72-4F88-8B08-E8DEC9A2E5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B6B8AD-AC21-42EE-A9B7-5B49F027FAF5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5604" name="Content Placeholder 4">
            <a:extLst>
              <a:ext uri="{FF2B5EF4-FFF2-40B4-BE49-F238E27FC236}">
                <a16:creationId xmlns:a16="http://schemas.microsoft.com/office/drawing/2014/main" id="{767520D7-813B-4D9F-A43A-9C30CCC26AA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914400"/>
            <a:ext cx="8229600" cy="370363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Learn/Play for Nomad Children makes learning accessible and fun for underserved communities.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gamified, interactive content with cultural relevance and offline features.</a:t>
            </a:r>
          </a:p>
        </p:txBody>
      </p:sp>
      <p:sp>
        <p:nvSpPr>
          <p:cNvPr id="25605" name="Footer Placeholder 4">
            <a:extLst>
              <a:ext uri="{FF2B5EF4-FFF2-40B4-BE49-F238E27FC236}">
                <a16:creationId xmlns:a16="http://schemas.microsoft.com/office/drawing/2014/main" id="{897AB949-A3B3-437A-887E-430EAC83C4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4767263"/>
            <a:ext cx="4038600" cy="376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606" name="Picture 6">
            <a:extLst>
              <a:ext uri="{FF2B5EF4-FFF2-40B4-BE49-F238E27FC236}">
                <a16:creationId xmlns:a16="http://schemas.microsoft.com/office/drawing/2014/main" id="{44195DE6-F00F-4F54-B88B-6D12F6860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7">
            <a:extLst>
              <a:ext uri="{FF2B5EF4-FFF2-40B4-BE49-F238E27FC236}">
                <a16:creationId xmlns:a16="http://schemas.microsoft.com/office/drawing/2014/main" id="{3D2D6E1E-B3C2-445D-B54A-480434529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E7D5C6-EA81-4AC5-9E61-93A5C1278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9225"/>
            <a:ext cx="8229600" cy="6858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5E420F43-56E0-47E6-A5ED-0D9E20A85E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A60647-5B54-4280-A5FB-EDB3C461D44F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9B4720-53E1-4879-B3E1-B466A00229A4}"/>
              </a:ext>
            </a:extLst>
          </p:cNvPr>
          <p:cNvSpPr txBox="1">
            <a:spLocks/>
          </p:cNvSpPr>
          <p:nvPr/>
        </p:nvSpPr>
        <p:spPr>
          <a:xfrm>
            <a:off x="0" y="2100263"/>
            <a:ext cx="9144000" cy="166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endParaRPr lang="en-IN" sz="3600" dirty="0"/>
          </a:p>
          <a:p>
            <a:pPr algn="ctr" fontAlgn="auto">
              <a:spcAft>
                <a:spcPts val="0"/>
              </a:spcAft>
              <a:defRPr/>
            </a:pPr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queries??? </a:t>
            </a:r>
          </a:p>
        </p:txBody>
      </p:sp>
      <p:sp>
        <p:nvSpPr>
          <p:cNvPr id="26629" name="Footer Placeholder 4">
            <a:extLst>
              <a:ext uri="{FF2B5EF4-FFF2-40B4-BE49-F238E27FC236}">
                <a16:creationId xmlns:a16="http://schemas.microsoft.com/office/drawing/2014/main" id="{30CCFC42-E422-4925-B818-524045EBB2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4767263"/>
            <a:ext cx="4038600" cy="376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630" name="Picture 6">
            <a:extLst>
              <a:ext uri="{FF2B5EF4-FFF2-40B4-BE49-F238E27FC236}">
                <a16:creationId xmlns:a16="http://schemas.microsoft.com/office/drawing/2014/main" id="{F296F1DA-B0E4-433F-9937-E673EE247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8">
            <a:extLst>
              <a:ext uri="{FF2B5EF4-FFF2-40B4-BE49-F238E27FC236}">
                <a16:creationId xmlns:a16="http://schemas.microsoft.com/office/drawing/2014/main" id="{91539469-E869-41F6-A290-5973A6B91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066C2EC-C6EC-4EFC-8C80-7E510F8E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9225"/>
            <a:ext cx="8229600" cy="6858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Footer Placeholder 3">
            <a:extLst>
              <a:ext uri="{FF2B5EF4-FFF2-40B4-BE49-F238E27FC236}">
                <a16:creationId xmlns:a16="http://schemas.microsoft.com/office/drawing/2014/main" id="{810F3AE9-4CB4-47C6-9036-9AF3C4741D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438400" y="4767263"/>
            <a:ext cx="4340225" cy="376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2" name="Slide Number Placeholder 5">
            <a:extLst>
              <a:ext uri="{FF2B5EF4-FFF2-40B4-BE49-F238E27FC236}">
                <a16:creationId xmlns:a16="http://schemas.microsoft.com/office/drawing/2014/main" id="{750D2A0C-5C3A-4E24-A0C6-900A0E02E2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838F80A-6FCB-4BD7-932F-1BDDEA363018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2293" name="Footer Placeholder 4">
            <a:extLst>
              <a:ext uri="{FF2B5EF4-FFF2-40B4-BE49-F238E27FC236}">
                <a16:creationId xmlns:a16="http://schemas.microsoft.com/office/drawing/2014/main" id="{3522D27C-FA28-4DB1-83DD-5D563308F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59769"/>
            <a:ext cx="777240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bIns="0" anchor="b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500" b="1"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4" name="Content Placeholder 2">
            <a:extLst>
              <a:ext uri="{FF2B5EF4-FFF2-40B4-BE49-F238E27FC236}">
                <a16:creationId xmlns:a16="http://schemas.microsoft.com/office/drawing/2014/main" id="{E29FF54F-D47D-4D57-AA21-71D69C4379B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2228057"/>
            <a:ext cx="8229600" cy="6858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Learn/Play for Nomad Children</a:t>
            </a:r>
            <a:endParaRPr lang="en-I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5" name="Picture 7">
            <a:extLst>
              <a:ext uri="{FF2B5EF4-FFF2-40B4-BE49-F238E27FC236}">
                <a16:creationId xmlns:a16="http://schemas.microsoft.com/office/drawing/2014/main" id="{CA20276B-A10D-4EC3-9494-27937C190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16B5F231-51EB-4A29-8434-229B14096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4EDD-4B90-4AD3-8430-B351071F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325"/>
            <a:ext cx="8229600" cy="6096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Identification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Footer Placeholder 4">
            <a:extLst>
              <a:ext uri="{FF2B5EF4-FFF2-40B4-BE49-F238E27FC236}">
                <a16:creationId xmlns:a16="http://schemas.microsoft.com/office/drawing/2014/main" id="{0358A8A1-0F67-488A-A6C2-0CBB933B33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514600" y="4767263"/>
            <a:ext cx="4191000" cy="376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0A635A47-BC0A-4440-A6B7-608C9B9732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150842-2436-4F1D-97DE-A87A3ACDFB6E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3317" name="Content Placeholder 2">
            <a:extLst>
              <a:ext uri="{FF2B5EF4-FFF2-40B4-BE49-F238E27FC236}">
                <a16:creationId xmlns:a16="http://schemas.microsoft.com/office/drawing/2014/main" id="{91B0D290-41E2-4B28-85C5-828ED4C24BB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914400"/>
            <a:ext cx="8229600" cy="37036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consistent education for nomadic children due to frequent movement and limited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educational tools are inaccessible in remote and rural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engagement with culturally relevant and adaptable learning content.</a:t>
            </a:r>
          </a:p>
          <a:p>
            <a:pPr eaLnBrk="1" hangingPunct="1"/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6D781F74-9912-4D58-92CF-C9D6034B3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>
            <a:extLst>
              <a:ext uri="{FF2B5EF4-FFF2-40B4-BE49-F238E27FC236}">
                <a16:creationId xmlns:a16="http://schemas.microsoft.com/office/drawing/2014/main" id="{460360F1-E501-4374-9DA1-7D7C7FC04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E192-53E6-418C-BE48-235506AE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14339" name="Footer Placeholder 4">
            <a:extLst>
              <a:ext uri="{FF2B5EF4-FFF2-40B4-BE49-F238E27FC236}">
                <a16:creationId xmlns:a16="http://schemas.microsoft.com/office/drawing/2014/main" id="{E1966FF0-A7BC-4CF0-88D4-2FA884B885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743200" y="4767263"/>
            <a:ext cx="4114800" cy="376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EBBBBB1B-4DC4-4817-8EB5-31530F5E31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169790-3AA2-4B97-BD22-C845F8FF8A57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4341" name="Content Placeholder 2">
            <a:extLst>
              <a:ext uri="{FF2B5EF4-FFF2-40B4-BE49-F238E27FC236}">
                <a16:creationId xmlns:a16="http://schemas.microsoft.com/office/drawing/2014/main" id="{4055157F-6C23-4B23-A903-B50CDAD6AB9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914400"/>
            <a:ext cx="8229600" cy="370363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educational gaps for nomadic children through a playful and interactive app.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offline-accessible educational resources.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culturally relevant and adaptive learning modules.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42" name="Picture 6">
            <a:extLst>
              <a:ext uri="{FF2B5EF4-FFF2-40B4-BE49-F238E27FC236}">
                <a16:creationId xmlns:a16="http://schemas.microsoft.com/office/drawing/2014/main" id="{F32CFD2B-FED5-46E4-858C-DBBF127D9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>
            <a:extLst>
              <a:ext uri="{FF2B5EF4-FFF2-40B4-BE49-F238E27FC236}">
                <a16:creationId xmlns:a16="http://schemas.microsoft.com/office/drawing/2014/main" id="{1D254286-BA39-4377-97BD-77CDEECC9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5C1B-D259-42FE-9E9E-6DE12E01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BrainStorming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0FAF2B5A-5DCF-42DE-A42A-0EC26A8250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514600" y="4767263"/>
            <a:ext cx="4035425" cy="376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A904DC96-AD83-4D71-B726-998360789D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EB99CDD-797F-4129-AB6C-81DD413C73B4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5365" name="Content Placeholder 2">
            <a:extLst>
              <a:ext uri="{FF2B5EF4-FFF2-40B4-BE49-F238E27FC236}">
                <a16:creationId xmlns:a16="http://schemas.microsoft.com/office/drawing/2014/main" id="{4E0A1136-73DD-48A4-8A58-49B63CE562A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0" y="914400"/>
            <a:ext cx="9144000" cy="3703638"/>
          </a:xfrm>
        </p:spPr>
        <p:txBody>
          <a:bodyPr numCol="3"/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0000"/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sz="2000" spc="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200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US" sz="2000" spc="6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2000" spc="4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60"/>
              </a:spcBef>
              <a:buFont typeface="Wingdings" panose="05000000000000000000" pitchFamily="2" charset="2"/>
              <a:buChar char="§"/>
            </a:pPr>
            <a:r>
              <a:rPr lang="en-US" sz="2000" spc="8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Outdoor</a:t>
            </a:r>
            <a:r>
              <a:rPr lang="en-US" sz="2000" spc="-6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Classrooms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SzPct val="80000"/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sz="2000" spc="4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Field-</a:t>
            </a:r>
            <a:r>
              <a:rPr lang="en-US" sz="2000" spc="7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n-US" sz="2000" spc="1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SzPct val="80000"/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sz="2000" spc="5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</a:t>
            </a:r>
            <a:r>
              <a:rPr lang="en-US" sz="2000" spc="-1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</a:t>
            </a:r>
            <a:r>
              <a:rPr lang="en-US" sz="2000" spc="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SzPct val="80000"/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sz="200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r>
              <a:rPr lang="en-US" sz="2000" spc="4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2000" spc="2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SzPct val="80000"/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sz="200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sz="2000" spc="3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Classrooms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227965">
              <a:lnSpc>
                <a:spcPct val="100000"/>
              </a:lnSpc>
              <a:spcBef>
                <a:spcPts val="1560"/>
              </a:spcBef>
              <a:buSzPct val="80000"/>
              <a:buFont typeface="Wingdings"/>
              <a:buChar char=""/>
              <a:tabLst>
                <a:tab pos="240665" algn="l"/>
              </a:tabLst>
            </a:pPr>
            <a:r>
              <a:rPr lang="en-US" sz="200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spc="6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</a:t>
            </a:r>
            <a:r>
              <a:rPr lang="en-US" sz="2000" spc="6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2000" spc="5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768985" indent="-285750">
              <a:lnSpc>
                <a:spcPts val="2160"/>
              </a:lnSpc>
              <a:spcBef>
                <a:spcPts val="1835"/>
              </a:spcBef>
              <a:buSzPct val="80000"/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en-US" sz="200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Culturally</a:t>
            </a:r>
            <a:r>
              <a:rPr lang="en-US" sz="2000" spc="114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 </a:t>
            </a:r>
            <a:r>
              <a:rPr lang="en-US" sz="2000" spc="3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4894" indent="-285750">
              <a:spcBef>
                <a:spcPts val="105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sz="2000" spc="7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sz="2000" spc="-4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</a:t>
            </a:r>
            <a:r>
              <a:rPr lang="en-US" sz="2000" spc="-6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Engagement</a:t>
            </a:r>
          </a:p>
          <a:p>
            <a:pPr marL="294894" indent="-285750">
              <a:spcBef>
                <a:spcPts val="105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sz="2000" spc="190" dirty="0">
                <a:solidFill>
                  <a:srgbClr val="58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58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Offline</a:t>
            </a:r>
            <a:r>
              <a:rPr lang="en-US" sz="2000" spc="200" dirty="0">
                <a:solidFill>
                  <a:srgbClr val="58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58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Educational</a:t>
            </a:r>
            <a:r>
              <a:rPr lang="en-US" sz="2000" spc="150" dirty="0">
                <a:solidFill>
                  <a:srgbClr val="58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solidFill>
                  <a:srgbClr val="58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endParaRPr lang="en-US" sz="20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4894" indent="-285750">
              <a:spcBef>
                <a:spcPts val="105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sz="2000" dirty="0">
                <a:solidFill>
                  <a:srgbClr val="58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Adaptive</a:t>
            </a:r>
            <a:r>
              <a:rPr lang="en-US" sz="2000" spc="45" dirty="0">
                <a:solidFill>
                  <a:srgbClr val="58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58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Platforms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4894" indent="-285750">
              <a:spcBef>
                <a:spcPts val="153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sz="2000" dirty="0">
                <a:solidFill>
                  <a:srgbClr val="58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Educational</a:t>
            </a:r>
            <a:r>
              <a:rPr lang="en-US" sz="2000" spc="175" dirty="0">
                <a:solidFill>
                  <a:srgbClr val="58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solidFill>
                  <a:srgbClr val="58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744" indent="-228600">
              <a:spcBef>
                <a:spcPts val="1560"/>
              </a:spcBef>
              <a:spcAft>
                <a:spcPts val="0"/>
              </a:spcAft>
              <a:tabLst>
                <a:tab pos="240665" algn="l"/>
              </a:tabLst>
            </a:pPr>
            <a:r>
              <a:rPr lang="en-US" sz="2000" dirty="0">
                <a:solidFill>
                  <a:srgbClr val="58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spc="95" dirty="0">
                <a:solidFill>
                  <a:srgbClr val="58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58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en-US" sz="2000" spc="105" dirty="0">
                <a:solidFill>
                  <a:srgbClr val="58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58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2000" spc="100" dirty="0">
                <a:solidFill>
                  <a:srgbClr val="58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58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58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spc="50" dirty="0">
                <a:solidFill>
                  <a:srgbClr val="58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58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Pop-</a:t>
            </a:r>
            <a:r>
              <a:rPr lang="en-US" sz="2000" spc="65" dirty="0">
                <a:solidFill>
                  <a:srgbClr val="58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sz="2000" spc="50" dirty="0">
                <a:solidFill>
                  <a:srgbClr val="58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58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2000" spc="45" dirty="0">
                <a:solidFill>
                  <a:srgbClr val="58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solidFill>
                  <a:srgbClr val="58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Hubs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6" name="Picture 6">
            <a:extLst>
              <a:ext uri="{FF2B5EF4-FFF2-40B4-BE49-F238E27FC236}">
                <a16:creationId xmlns:a16="http://schemas.microsoft.com/office/drawing/2014/main" id="{42C2B642-46C4-496A-9EF5-AFED620A3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>
            <a:extLst>
              <a:ext uri="{FF2B5EF4-FFF2-40B4-BE49-F238E27FC236}">
                <a16:creationId xmlns:a16="http://schemas.microsoft.com/office/drawing/2014/main" id="{592D9AA3-3DB1-4BD3-A115-C13F691FB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04E8-DF4E-4DB1-8981-8AB80760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Mind Map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Footer Placeholder 4">
            <a:extLst>
              <a:ext uri="{FF2B5EF4-FFF2-40B4-BE49-F238E27FC236}">
                <a16:creationId xmlns:a16="http://schemas.microsoft.com/office/drawing/2014/main" id="{D2C67A1B-8C39-4C6B-AE71-61E2894545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514600" y="4767263"/>
            <a:ext cx="4035425" cy="376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Slide Number Placeholder 5">
            <a:extLst>
              <a:ext uri="{FF2B5EF4-FFF2-40B4-BE49-F238E27FC236}">
                <a16:creationId xmlns:a16="http://schemas.microsoft.com/office/drawing/2014/main" id="{D9D8AD37-D2F7-4ACE-851E-0E79C5F304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66BA22-D4FA-49B2-9110-AA1B47D6E005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0032E003-B8B7-40A1-8AC1-4CB23F413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7">
            <a:extLst>
              <a:ext uri="{FF2B5EF4-FFF2-40B4-BE49-F238E27FC236}">
                <a16:creationId xmlns:a16="http://schemas.microsoft.com/office/drawing/2014/main" id="{42B9804E-7D3F-40CF-BEC9-971568986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0554E0-7073-4B70-BECB-5CFCC76AE06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038852" y="914400"/>
            <a:ext cx="7066295" cy="37036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B9F6-A4E0-4677-8759-C73E0546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Primary Research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Footer Placeholder 4">
            <a:extLst>
              <a:ext uri="{FF2B5EF4-FFF2-40B4-BE49-F238E27FC236}">
                <a16:creationId xmlns:a16="http://schemas.microsoft.com/office/drawing/2014/main" id="{94691E0B-C0D0-4AEC-A6A9-EEE4AEABB9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514600" y="4767263"/>
            <a:ext cx="4035425" cy="376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260C0D66-2708-43F9-BFCF-06425796A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1D2911C-C6FA-4579-BB3A-0AE43770A346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7413" name="Content Placeholder 2">
            <a:extLst>
              <a:ext uri="{FF2B5EF4-FFF2-40B4-BE49-F238E27FC236}">
                <a16:creationId xmlns:a16="http://schemas.microsoft.com/office/drawing/2014/main" id="{E21032F4-DAC7-4059-82BB-C8AF4F2717C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914400"/>
            <a:ext cx="8229600" cy="370363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Did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Interviewed nomadic families and educators.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educational challenges faced by nomadic children.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demand for offline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Children engage better with interactive and visual content.</a:t>
            </a:r>
          </a:p>
          <a:p>
            <a:pPr eaLnBrk="1" hangingPunct="1">
              <a:buFont typeface="Wingdings 3" panose="05040102010807070707" pitchFamily="18" charset="2"/>
              <a:buNone/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4" name="Picture 6">
            <a:extLst>
              <a:ext uri="{FF2B5EF4-FFF2-40B4-BE49-F238E27FC236}">
                <a16:creationId xmlns:a16="http://schemas.microsoft.com/office/drawing/2014/main" id="{B71AE0C4-6411-44C2-A6EC-20D925123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>
            <a:extLst>
              <a:ext uri="{FF2B5EF4-FFF2-40B4-BE49-F238E27FC236}">
                <a16:creationId xmlns:a16="http://schemas.microsoft.com/office/drawing/2014/main" id="{91444CF8-7788-4016-9BD0-96CA64963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8C1F-B128-42EF-8E2F-D38B8454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Secondary Research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6A1D0424-D1C3-4E93-840C-54E8B6B45C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514600" y="4767263"/>
            <a:ext cx="4035425" cy="376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1DC2023F-C559-45C9-8D38-4C63D51060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C59E2B-7E10-4F7D-9108-45E394389807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8437" name="Content Placeholder 2">
            <a:extLst>
              <a:ext uri="{FF2B5EF4-FFF2-40B4-BE49-F238E27FC236}">
                <a16:creationId xmlns:a16="http://schemas.microsoft.com/office/drawing/2014/main" id="{F52779DA-4F68-449D-A1BA-2E346EF7D08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914400"/>
            <a:ext cx="8229600" cy="3703638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Researched similar apps and educational tools.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Gamified apps have higher engagement rates.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access is critical in remote areas.</a:t>
            </a:r>
          </a:p>
          <a:p>
            <a:pPr eaLnBrk="1" hangingPunct="1">
              <a:buFont typeface="Wingdings 3" panose="05040102010807070707" pitchFamily="18" charset="2"/>
              <a:buNone/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38" name="Picture 6">
            <a:extLst>
              <a:ext uri="{FF2B5EF4-FFF2-40B4-BE49-F238E27FC236}">
                <a16:creationId xmlns:a16="http://schemas.microsoft.com/office/drawing/2014/main" id="{B004ADD4-EBE4-45C0-B788-458ACED21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7">
            <a:extLst>
              <a:ext uri="{FF2B5EF4-FFF2-40B4-BE49-F238E27FC236}">
                <a16:creationId xmlns:a16="http://schemas.microsoft.com/office/drawing/2014/main" id="{DF641FCC-4D30-49AF-A8BB-AB2E05A16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6ED4-3BA6-499A-95D3-9FB7F644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2222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Work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53AD42F1-E1AC-4D0A-A4AB-6EEF8D8510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667000" y="4781550"/>
            <a:ext cx="4035425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554EC6A7-AA0B-4497-BC11-FDD033DD14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14EC50-2937-41A7-96D8-40F5574B42BC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9461" name="Content Placeholder 2">
            <a:extLst>
              <a:ext uri="{FF2B5EF4-FFF2-40B4-BE49-F238E27FC236}">
                <a16:creationId xmlns:a16="http://schemas.microsoft.com/office/drawing/2014/main" id="{F8474E8B-7B5F-4E0D-992B-CA242B0FF2F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914400"/>
            <a:ext cx="8229600" cy="37036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Our App Offers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learning modules tailored for nomadic children.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games and activities for skill development.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Portable classrooms for collaborative learning.</a:t>
            </a:r>
          </a:p>
          <a:p>
            <a:pPr eaLnBrk="1" hangingPunct="1"/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62" name="Picture 6">
            <a:extLst>
              <a:ext uri="{FF2B5EF4-FFF2-40B4-BE49-F238E27FC236}">
                <a16:creationId xmlns:a16="http://schemas.microsoft.com/office/drawing/2014/main" id="{6F4CCA57-EFCB-4F4F-89F4-C5BDBBA1D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>
            <a:extLst>
              <a:ext uri="{FF2B5EF4-FFF2-40B4-BE49-F238E27FC236}">
                <a16:creationId xmlns:a16="http://schemas.microsoft.com/office/drawing/2014/main" id="{70504672-E101-4B16-B684-6FB84D082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556</Words>
  <Application>Microsoft Office PowerPoint</Application>
  <PresentationFormat>On-screen Show (16:9)</PresentationFormat>
  <Paragraphs>117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Bookman Old Style</vt:lpstr>
      <vt:lpstr>Calibri</vt:lpstr>
      <vt:lpstr>Gill Sans MT</vt:lpstr>
      <vt:lpstr>Tahoma</vt:lpstr>
      <vt:lpstr>Times New Roman</vt:lpstr>
      <vt:lpstr>ui-sans-serif</vt:lpstr>
      <vt:lpstr>Wingdings</vt:lpstr>
      <vt:lpstr>Wingdings 3</vt:lpstr>
      <vt:lpstr>Origin</vt:lpstr>
      <vt:lpstr>AGB1211 – DESIGN THINKING </vt:lpstr>
      <vt:lpstr>Title of the Project</vt:lpstr>
      <vt:lpstr>Problem Identification </vt:lpstr>
      <vt:lpstr>Objective</vt:lpstr>
      <vt:lpstr>BrainStorming</vt:lpstr>
      <vt:lpstr>Mind Map</vt:lpstr>
      <vt:lpstr>Primary Research</vt:lpstr>
      <vt:lpstr>Secondary Research</vt:lpstr>
      <vt:lpstr>Proposed Work</vt:lpstr>
      <vt:lpstr>List of Modules</vt:lpstr>
      <vt:lpstr>Learning Modules</vt:lpstr>
      <vt:lpstr>Puzzle Games</vt:lpstr>
      <vt:lpstr>Mobile Classrooms</vt:lpstr>
      <vt:lpstr>Results </vt:lpstr>
      <vt:lpstr>Results 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2024-12-05T03:48:56Z</dcterms:modified>
</cp:coreProperties>
</file>