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3"/>
  </p:notesMasterIdLst>
  <p:sldIdLst>
    <p:sldId id="256" r:id="rId2"/>
    <p:sldId id="281" r:id="rId3"/>
    <p:sldId id="290" r:id="rId4"/>
    <p:sldId id="257" r:id="rId5"/>
    <p:sldId id="283" r:id="rId6"/>
    <p:sldId id="288" r:id="rId7"/>
    <p:sldId id="289" r:id="rId8"/>
    <p:sldId id="293" r:id="rId9"/>
    <p:sldId id="285" r:id="rId10"/>
    <p:sldId id="291" r:id="rId11"/>
    <p:sldId id="292" r:id="rId12"/>
    <p:sldId id="294" r:id="rId13"/>
    <p:sldId id="295" r:id="rId14"/>
    <p:sldId id="296" r:id="rId15"/>
    <p:sldId id="305" r:id="rId16"/>
    <p:sldId id="298" r:id="rId17"/>
    <p:sldId id="299" r:id="rId18"/>
    <p:sldId id="303" r:id="rId19"/>
    <p:sldId id="286" r:id="rId20"/>
    <p:sldId id="287" r:id="rId21"/>
    <p:sldId id="280" r:id="rId2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akshita kolte" initials="dk" lastIdx="1" clrIdx="0">
    <p:extLst>
      <p:ext uri="{19B8F6BF-5375-455C-9EA6-DF929625EA0E}">
        <p15:presenceInfo xmlns:p15="http://schemas.microsoft.com/office/powerpoint/2012/main" userId="4bb971779ed8200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84D84"/>
    <a:srgbClr val="009900"/>
    <a:srgbClr val="D1BDFF"/>
    <a:srgbClr val="37B3E5"/>
    <a:srgbClr val="7F58AF"/>
    <a:srgbClr val="FEB326"/>
    <a:srgbClr val="64C5EB"/>
    <a:srgbClr val="44D0FD"/>
    <a:srgbClr val="9B2928"/>
    <a:srgbClr val="2E2EE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017" autoAdjust="0"/>
    <p:restoredTop sz="94660"/>
  </p:normalViewPr>
  <p:slideViewPr>
    <p:cSldViewPr>
      <p:cViewPr varScale="1">
        <p:scale>
          <a:sx n="82" d="100"/>
          <a:sy n="82" d="100"/>
        </p:scale>
        <p:origin x="854" y="58"/>
      </p:cViewPr>
      <p:guideLst>
        <p:guide orient="horz" pos="2880"/>
        <p:guide pos="2160"/>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57BBD45B-611D-442D-890C-4F43DEF6FC97}" type="datetimeFigureOut">
              <a:rPr lang="en-IN" smtClean="0"/>
              <a:t>27-03-2025</a:t>
            </a:fld>
            <a:endParaRPr lang="en-IN" dirty="0"/>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003E8EA1-0F71-46F6-9107-FEF32307077E}" type="slidenum">
              <a:rPr lang="en-IN" smtClean="0"/>
              <a:t>‹#›</a:t>
            </a:fld>
            <a:endParaRPr lang="en-IN" dirty="0"/>
          </a:p>
        </p:txBody>
      </p:sp>
    </p:spTree>
    <p:extLst>
      <p:ext uri="{BB962C8B-B14F-4D97-AF65-F5344CB8AC3E}">
        <p14:creationId xmlns:p14="http://schemas.microsoft.com/office/powerpoint/2010/main" val="30491780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03E8EA1-0F71-46F6-9107-FEF32307077E}" type="slidenum">
              <a:rPr lang="en-IN" smtClean="0"/>
              <a:t>1</a:t>
            </a:fld>
            <a:endParaRPr lang="en-IN" dirty="0"/>
          </a:p>
        </p:txBody>
      </p:sp>
    </p:spTree>
    <p:extLst>
      <p:ext uri="{BB962C8B-B14F-4D97-AF65-F5344CB8AC3E}">
        <p14:creationId xmlns:p14="http://schemas.microsoft.com/office/powerpoint/2010/main" val="29007288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5.jpg"/><Relationship Id="rId4"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Master" Target="../slideMasters/slideMaster1.xml"/><Relationship Id="rId5" Type="http://schemas.openxmlformats.org/officeDocument/2006/relationships/image" Target="../media/image8.jpg"/><Relationship Id="rId4" Type="http://schemas.openxmlformats.org/officeDocument/2006/relationships/image" Target="../media/image7.png"/></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1200" b="0" i="0">
                <a:solidFill>
                  <a:srgbClr val="888888"/>
                </a:solidFill>
                <a:latin typeface="Calibri"/>
                <a:cs typeface="Calibri"/>
              </a:defRPr>
            </a:lvl1pPr>
          </a:lstStyle>
          <a:p>
            <a:pPr marL="12700">
              <a:lnSpc>
                <a:spcPts val="1240"/>
              </a:lnSpc>
            </a:pPr>
            <a:r>
              <a:rPr spc="-5" dirty="0"/>
              <a:t>Computer</a:t>
            </a:r>
            <a:r>
              <a:rPr spc="-40" dirty="0"/>
              <a:t> </a:t>
            </a:r>
            <a:r>
              <a:rPr spc="-5" dirty="0"/>
              <a:t>Engineering</a:t>
            </a:r>
            <a:r>
              <a:rPr spc="-35" dirty="0"/>
              <a:t> </a:t>
            </a:r>
            <a:r>
              <a:rPr spc="-5" dirty="0"/>
              <a:t>Department</a:t>
            </a:r>
          </a:p>
        </p:txBody>
      </p:sp>
      <p:sp>
        <p:nvSpPr>
          <p:cNvPr id="5" name="Holder 5"/>
          <p:cNvSpPr>
            <a:spLocks noGrp="1"/>
          </p:cNvSpPr>
          <p:nvPr>
            <p:ph type="dt" sz="half" idx="6"/>
          </p:nvPr>
        </p:nvSpPr>
        <p:spPr/>
        <p:txBody>
          <a:bodyPr lIns="0" tIns="0" rIns="0" bIns="0"/>
          <a:lstStyle>
            <a:lvl1pPr>
              <a:defRPr sz="1200" b="0" i="0">
                <a:solidFill>
                  <a:srgbClr val="888888"/>
                </a:solidFill>
                <a:latin typeface="Calibri"/>
                <a:cs typeface="Calibri"/>
              </a:defRPr>
            </a:lvl1pPr>
          </a:lstStyle>
          <a:p>
            <a:pPr marL="12700">
              <a:lnSpc>
                <a:spcPts val="1240"/>
              </a:lnSpc>
            </a:pPr>
            <a:fld id="{35CC085C-6BA6-4E5D-AAFA-CF52212234B9}" type="datetime1">
              <a:rPr lang="en-IN" spc="-5" smtClean="0"/>
              <a:t>27-03-2025</a:t>
            </a:fld>
            <a:endParaRPr spc="-5" dirty="0"/>
          </a:p>
        </p:txBody>
      </p:sp>
      <p:sp>
        <p:nvSpPr>
          <p:cNvPr id="6" name="Holder 6"/>
          <p:cNvSpPr>
            <a:spLocks noGrp="1"/>
          </p:cNvSpPr>
          <p:nvPr>
            <p:ph type="sldNum" sz="quarter" idx="7"/>
          </p:nvPr>
        </p:nvSpPr>
        <p:spPr/>
        <p:txBody>
          <a:bodyPr lIns="0" tIns="0" rIns="0" bIns="0"/>
          <a:lstStyle>
            <a:lvl1pPr>
              <a:defRPr sz="1200" b="0" i="0">
                <a:solidFill>
                  <a:srgbClr val="888888"/>
                </a:solidFill>
                <a:latin typeface="Calibri"/>
                <a:cs typeface="Calibri"/>
              </a:defRPr>
            </a:lvl1pPr>
          </a:lstStyle>
          <a:p>
            <a:pPr marL="38100">
              <a:lnSpc>
                <a:spcPts val="1240"/>
              </a:lnSpc>
            </a:pPr>
            <a:fld id="{81D60167-4931-47E6-BA6A-407CBD079E47}" type="slidenum">
              <a:rPr dirty="0"/>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11755010" y="4869"/>
            <a:ext cx="436989" cy="6853130"/>
          </a:xfrm>
          <a:prstGeom prst="rect">
            <a:avLst/>
          </a:prstGeom>
        </p:spPr>
      </p:pic>
      <p:pic>
        <p:nvPicPr>
          <p:cNvPr id="17" name="bg object 17"/>
          <p:cNvPicPr/>
          <p:nvPr/>
        </p:nvPicPr>
        <p:blipFill>
          <a:blip r:embed="rId3" cstate="print"/>
          <a:stretch>
            <a:fillRect/>
          </a:stretch>
        </p:blipFill>
        <p:spPr>
          <a:xfrm>
            <a:off x="550832" y="5639214"/>
            <a:ext cx="968544" cy="721919"/>
          </a:xfrm>
          <a:prstGeom prst="rect">
            <a:avLst/>
          </a:prstGeom>
        </p:spPr>
      </p:pic>
      <p:pic>
        <p:nvPicPr>
          <p:cNvPr id="18" name="bg object 18"/>
          <p:cNvPicPr/>
          <p:nvPr/>
        </p:nvPicPr>
        <p:blipFill>
          <a:blip r:embed="rId4" cstate="print"/>
          <a:stretch>
            <a:fillRect/>
          </a:stretch>
        </p:blipFill>
        <p:spPr>
          <a:xfrm>
            <a:off x="9367755" y="0"/>
            <a:ext cx="2824244" cy="552873"/>
          </a:xfrm>
          <a:prstGeom prst="rect">
            <a:avLst/>
          </a:prstGeom>
        </p:spPr>
      </p:pic>
      <p:sp>
        <p:nvSpPr>
          <p:cNvPr id="2" name="Holder 2"/>
          <p:cNvSpPr>
            <a:spLocks noGrp="1"/>
          </p:cNvSpPr>
          <p:nvPr>
            <p:ph type="title"/>
          </p:nvPr>
        </p:nvSpPr>
        <p:spPr/>
        <p:txBody>
          <a:bodyPr lIns="0" tIns="0" rIns="0" bIns="0"/>
          <a:lstStyle>
            <a:lvl1pPr>
              <a:defRPr sz="3100" b="1" i="0">
                <a:solidFill>
                  <a:srgbClr val="C00000"/>
                </a:solidFill>
                <a:latin typeface="Times New Roman"/>
                <a:cs typeface="Times New Roman"/>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1200" b="0" i="0">
                <a:solidFill>
                  <a:srgbClr val="888888"/>
                </a:solidFill>
                <a:latin typeface="Calibri"/>
                <a:cs typeface="Calibri"/>
              </a:defRPr>
            </a:lvl1pPr>
          </a:lstStyle>
          <a:p>
            <a:pPr marL="12700">
              <a:lnSpc>
                <a:spcPts val="1240"/>
              </a:lnSpc>
            </a:pPr>
            <a:r>
              <a:rPr spc="-5" dirty="0"/>
              <a:t>Computer</a:t>
            </a:r>
            <a:r>
              <a:rPr spc="-40" dirty="0"/>
              <a:t> </a:t>
            </a:r>
            <a:r>
              <a:rPr spc="-5" dirty="0"/>
              <a:t>Engineering</a:t>
            </a:r>
            <a:r>
              <a:rPr spc="-35" dirty="0"/>
              <a:t> </a:t>
            </a:r>
            <a:r>
              <a:rPr spc="-5" dirty="0"/>
              <a:t>Department</a:t>
            </a:r>
          </a:p>
        </p:txBody>
      </p:sp>
      <p:sp>
        <p:nvSpPr>
          <p:cNvPr id="5" name="Holder 5"/>
          <p:cNvSpPr>
            <a:spLocks noGrp="1"/>
          </p:cNvSpPr>
          <p:nvPr>
            <p:ph type="dt" sz="half" idx="6"/>
          </p:nvPr>
        </p:nvSpPr>
        <p:spPr/>
        <p:txBody>
          <a:bodyPr lIns="0" tIns="0" rIns="0" bIns="0"/>
          <a:lstStyle>
            <a:lvl1pPr>
              <a:defRPr sz="1200" b="0" i="0">
                <a:solidFill>
                  <a:srgbClr val="888888"/>
                </a:solidFill>
                <a:latin typeface="Calibri"/>
                <a:cs typeface="Calibri"/>
              </a:defRPr>
            </a:lvl1pPr>
          </a:lstStyle>
          <a:p>
            <a:pPr marL="12700">
              <a:lnSpc>
                <a:spcPts val="1240"/>
              </a:lnSpc>
            </a:pPr>
            <a:fld id="{2A26C931-5E1C-4A0C-A52B-F9BC6D490398}" type="datetime1">
              <a:rPr lang="en-IN" spc="-5" smtClean="0"/>
              <a:t>27-03-2025</a:t>
            </a:fld>
            <a:endParaRPr spc="-5" dirty="0"/>
          </a:p>
        </p:txBody>
      </p:sp>
      <p:sp>
        <p:nvSpPr>
          <p:cNvPr id="6" name="Holder 6"/>
          <p:cNvSpPr>
            <a:spLocks noGrp="1"/>
          </p:cNvSpPr>
          <p:nvPr>
            <p:ph type="sldNum" sz="quarter" idx="7"/>
          </p:nvPr>
        </p:nvSpPr>
        <p:spPr/>
        <p:txBody>
          <a:bodyPr lIns="0" tIns="0" rIns="0" bIns="0"/>
          <a:lstStyle>
            <a:lvl1pPr>
              <a:defRPr sz="1200" b="0" i="0">
                <a:solidFill>
                  <a:srgbClr val="888888"/>
                </a:solidFill>
                <a:latin typeface="Calibri"/>
                <a:cs typeface="Calibri"/>
              </a:defRPr>
            </a:lvl1pPr>
          </a:lstStyle>
          <a:p>
            <a:pPr marL="38100">
              <a:lnSpc>
                <a:spcPts val="1240"/>
              </a:lnSpc>
            </a:pPr>
            <a:fld id="{81D60167-4931-47E6-BA6A-407CBD079E47}" type="slidenum">
              <a:rPr dirty="0"/>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100" b="1" i="0">
                <a:solidFill>
                  <a:srgbClr val="C00000"/>
                </a:solidFill>
                <a:latin typeface="Times New Roman"/>
                <a:cs typeface="Times New Roman"/>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1200" b="0" i="0">
                <a:solidFill>
                  <a:srgbClr val="888888"/>
                </a:solidFill>
                <a:latin typeface="Calibri"/>
                <a:cs typeface="Calibri"/>
              </a:defRPr>
            </a:lvl1pPr>
          </a:lstStyle>
          <a:p>
            <a:pPr marL="12700">
              <a:lnSpc>
                <a:spcPts val="1240"/>
              </a:lnSpc>
            </a:pPr>
            <a:r>
              <a:rPr spc="-5" dirty="0"/>
              <a:t>Computer</a:t>
            </a:r>
            <a:r>
              <a:rPr spc="-40" dirty="0"/>
              <a:t> </a:t>
            </a:r>
            <a:r>
              <a:rPr spc="-5" dirty="0"/>
              <a:t>Engineering</a:t>
            </a:r>
            <a:r>
              <a:rPr spc="-35" dirty="0"/>
              <a:t> </a:t>
            </a:r>
            <a:r>
              <a:rPr spc="-5" dirty="0"/>
              <a:t>Department</a:t>
            </a:r>
          </a:p>
        </p:txBody>
      </p:sp>
      <p:sp>
        <p:nvSpPr>
          <p:cNvPr id="6" name="Holder 6"/>
          <p:cNvSpPr>
            <a:spLocks noGrp="1"/>
          </p:cNvSpPr>
          <p:nvPr>
            <p:ph type="dt" sz="half" idx="6"/>
          </p:nvPr>
        </p:nvSpPr>
        <p:spPr/>
        <p:txBody>
          <a:bodyPr lIns="0" tIns="0" rIns="0" bIns="0"/>
          <a:lstStyle>
            <a:lvl1pPr>
              <a:defRPr sz="1200" b="0" i="0">
                <a:solidFill>
                  <a:srgbClr val="888888"/>
                </a:solidFill>
                <a:latin typeface="Calibri"/>
                <a:cs typeface="Calibri"/>
              </a:defRPr>
            </a:lvl1pPr>
          </a:lstStyle>
          <a:p>
            <a:pPr marL="12700">
              <a:lnSpc>
                <a:spcPts val="1240"/>
              </a:lnSpc>
            </a:pPr>
            <a:fld id="{5CE1B8D9-2DC5-43D8-AF6A-B2F32D1F8988}" type="datetime1">
              <a:rPr lang="en-IN" spc="-5" smtClean="0"/>
              <a:t>27-03-2025</a:t>
            </a:fld>
            <a:endParaRPr spc="-5" dirty="0"/>
          </a:p>
        </p:txBody>
      </p:sp>
      <p:sp>
        <p:nvSpPr>
          <p:cNvPr id="7" name="Holder 7"/>
          <p:cNvSpPr>
            <a:spLocks noGrp="1"/>
          </p:cNvSpPr>
          <p:nvPr>
            <p:ph type="sldNum" sz="quarter" idx="7"/>
          </p:nvPr>
        </p:nvSpPr>
        <p:spPr/>
        <p:txBody>
          <a:bodyPr lIns="0" tIns="0" rIns="0" bIns="0"/>
          <a:lstStyle>
            <a:lvl1pPr>
              <a:defRPr sz="1200" b="0" i="0">
                <a:solidFill>
                  <a:srgbClr val="888888"/>
                </a:solidFill>
                <a:latin typeface="Calibri"/>
                <a:cs typeface="Calibri"/>
              </a:defRPr>
            </a:lvl1pPr>
          </a:lstStyle>
          <a:p>
            <a:pPr marL="38100">
              <a:lnSpc>
                <a:spcPts val="1240"/>
              </a:lnSpc>
            </a:pPr>
            <a:fld id="{81D60167-4931-47E6-BA6A-407CBD079E47}" type="slidenum">
              <a:rPr dirty="0"/>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11755010" y="4869"/>
            <a:ext cx="436989" cy="6853130"/>
          </a:xfrm>
          <a:prstGeom prst="rect">
            <a:avLst/>
          </a:prstGeom>
        </p:spPr>
      </p:pic>
      <p:pic>
        <p:nvPicPr>
          <p:cNvPr id="17" name="bg object 17"/>
          <p:cNvPicPr/>
          <p:nvPr/>
        </p:nvPicPr>
        <p:blipFill>
          <a:blip r:embed="rId3" cstate="print"/>
          <a:stretch>
            <a:fillRect/>
          </a:stretch>
        </p:blipFill>
        <p:spPr>
          <a:xfrm>
            <a:off x="550832" y="5649049"/>
            <a:ext cx="968544" cy="721919"/>
          </a:xfrm>
          <a:prstGeom prst="rect">
            <a:avLst/>
          </a:prstGeom>
        </p:spPr>
      </p:pic>
      <p:pic>
        <p:nvPicPr>
          <p:cNvPr id="18" name="bg object 18"/>
          <p:cNvPicPr/>
          <p:nvPr/>
        </p:nvPicPr>
        <p:blipFill>
          <a:blip r:embed="rId4" cstate="print"/>
          <a:stretch>
            <a:fillRect/>
          </a:stretch>
        </p:blipFill>
        <p:spPr>
          <a:xfrm>
            <a:off x="9395051" y="0"/>
            <a:ext cx="2796948" cy="552873"/>
          </a:xfrm>
          <a:prstGeom prst="rect">
            <a:avLst/>
          </a:prstGeom>
        </p:spPr>
      </p:pic>
      <p:pic>
        <p:nvPicPr>
          <p:cNvPr id="19" name="bg object 19"/>
          <p:cNvPicPr/>
          <p:nvPr/>
        </p:nvPicPr>
        <p:blipFill>
          <a:blip r:embed="rId5" cstate="print"/>
          <a:stretch>
            <a:fillRect/>
          </a:stretch>
        </p:blipFill>
        <p:spPr>
          <a:xfrm>
            <a:off x="285928" y="152400"/>
            <a:ext cx="1002224" cy="1030089"/>
          </a:xfrm>
          <a:prstGeom prst="rect">
            <a:avLst/>
          </a:prstGeom>
        </p:spPr>
      </p:pic>
      <p:sp>
        <p:nvSpPr>
          <p:cNvPr id="2" name="Holder 2"/>
          <p:cNvSpPr>
            <a:spLocks noGrp="1"/>
          </p:cNvSpPr>
          <p:nvPr>
            <p:ph type="title"/>
          </p:nvPr>
        </p:nvSpPr>
        <p:spPr/>
        <p:txBody>
          <a:bodyPr lIns="0" tIns="0" rIns="0" bIns="0"/>
          <a:lstStyle>
            <a:lvl1pPr>
              <a:defRPr sz="3100" b="1" i="0">
                <a:solidFill>
                  <a:srgbClr val="C00000"/>
                </a:solidFill>
                <a:latin typeface="Times New Roman"/>
                <a:cs typeface="Times New Roman"/>
              </a:defRPr>
            </a:lvl1pPr>
          </a:lstStyle>
          <a:p>
            <a:endParaRPr/>
          </a:p>
        </p:txBody>
      </p:sp>
      <p:sp>
        <p:nvSpPr>
          <p:cNvPr id="3" name="Holder 3"/>
          <p:cNvSpPr>
            <a:spLocks noGrp="1"/>
          </p:cNvSpPr>
          <p:nvPr>
            <p:ph type="ftr" sz="quarter" idx="5"/>
          </p:nvPr>
        </p:nvSpPr>
        <p:spPr/>
        <p:txBody>
          <a:bodyPr lIns="0" tIns="0" rIns="0" bIns="0"/>
          <a:lstStyle>
            <a:lvl1pPr>
              <a:defRPr sz="1200" b="0" i="0">
                <a:solidFill>
                  <a:srgbClr val="888888"/>
                </a:solidFill>
                <a:latin typeface="Calibri"/>
                <a:cs typeface="Calibri"/>
              </a:defRPr>
            </a:lvl1pPr>
          </a:lstStyle>
          <a:p>
            <a:pPr marL="12700">
              <a:lnSpc>
                <a:spcPts val="1240"/>
              </a:lnSpc>
            </a:pPr>
            <a:r>
              <a:rPr spc="-5" dirty="0"/>
              <a:t>Computer</a:t>
            </a:r>
            <a:r>
              <a:rPr spc="-40" dirty="0"/>
              <a:t> </a:t>
            </a:r>
            <a:r>
              <a:rPr spc="-5" dirty="0"/>
              <a:t>Engineering</a:t>
            </a:r>
            <a:r>
              <a:rPr spc="-35" dirty="0"/>
              <a:t> </a:t>
            </a:r>
            <a:r>
              <a:rPr spc="-5" dirty="0"/>
              <a:t>Department</a:t>
            </a:r>
          </a:p>
        </p:txBody>
      </p:sp>
      <p:sp>
        <p:nvSpPr>
          <p:cNvPr id="4" name="Holder 4"/>
          <p:cNvSpPr>
            <a:spLocks noGrp="1"/>
          </p:cNvSpPr>
          <p:nvPr>
            <p:ph type="dt" sz="half" idx="6"/>
          </p:nvPr>
        </p:nvSpPr>
        <p:spPr/>
        <p:txBody>
          <a:bodyPr lIns="0" tIns="0" rIns="0" bIns="0"/>
          <a:lstStyle>
            <a:lvl1pPr>
              <a:defRPr sz="1200" b="0" i="0">
                <a:solidFill>
                  <a:srgbClr val="888888"/>
                </a:solidFill>
                <a:latin typeface="Calibri"/>
                <a:cs typeface="Calibri"/>
              </a:defRPr>
            </a:lvl1pPr>
          </a:lstStyle>
          <a:p>
            <a:pPr marL="12700">
              <a:lnSpc>
                <a:spcPts val="1240"/>
              </a:lnSpc>
            </a:pPr>
            <a:fld id="{673C3CF8-13D9-4EA4-B759-ED877511750B}" type="datetime1">
              <a:rPr lang="en-IN" spc="-5" smtClean="0"/>
              <a:t>27-03-2025</a:t>
            </a:fld>
            <a:endParaRPr spc="-5" dirty="0"/>
          </a:p>
        </p:txBody>
      </p:sp>
      <p:sp>
        <p:nvSpPr>
          <p:cNvPr id="5" name="Holder 5"/>
          <p:cNvSpPr>
            <a:spLocks noGrp="1"/>
          </p:cNvSpPr>
          <p:nvPr>
            <p:ph type="sldNum" sz="quarter" idx="7"/>
          </p:nvPr>
        </p:nvSpPr>
        <p:spPr/>
        <p:txBody>
          <a:bodyPr lIns="0" tIns="0" rIns="0" bIns="0"/>
          <a:lstStyle>
            <a:lvl1pPr>
              <a:defRPr sz="1200" b="0" i="0">
                <a:solidFill>
                  <a:srgbClr val="888888"/>
                </a:solidFill>
                <a:latin typeface="Calibri"/>
                <a:cs typeface="Calibri"/>
              </a:defRPr>
            </a:lvl1pPr>
          </a:lstStyle>
          <a:p>
            <a:pPr marL="38100">
              <a:lnSpc>
                <a:spcPts val="1240"/>
              </a:lnSpc>
            </a:pPr>
            <a:fld id="{81D60167-4931-47E6-BA6A-407CBD079E47}" type="slidenum">
              <a:rPr dirty="0"/>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0" y="6400800"/>
            <a:ext cx="12191999" cy="457199"/>
          </a:xfrm>
          <a:prstGeom prst="rect">
            <a:avLst/>
          </a:prstGeom>
        </p:spPr>
      </p:pic>
      <p:pic>
        <p:nvPicPr>
          <p:cNvPr id="17" name="bg object 17"/>
          <p:cNvPicPr/>
          <p:nvPr/>
        </p:nvPicPr>
        <p:blipFill>
          <a:blip r:embed="rId3" cstate="print"/>
          <a:stretch>
            <a:fillRect/>
          </a:stretch>
        </p:blipFill>
        <p:spPr>
          <a:xfrm>
            <a:off x="10844462" y="332681"/>
            <a:ext cx="968544" cy="721919"/>
          </a:xfrm>
          <a:prstGeom prst="rect">
            <a:avLst/>
          </a:prstGeom>
        </p:spPr>
      </p:pic>
      <p:pic>
        <p:nvPicPr>
          <p:cNvPr id="18" name="bg object 18"/>
          <p:cNvPicPr/>
          <p:nvPr/>
        </p:nvPicPr>
        <p:blipFill>
          <a:blip r:embed="rId4" cstate="print"/>
          <a:stretch>
            <a:fillRect/>
          </a:stretch>
        </p:blipFill>
        <p:spPr>
          <a:xfrm>
            <a:off x="0" y="6054721"/>
            <a:ext cx="573718" cy="346080"/>
          </a:xfrm>
          <a:prstGeom prst="rect">
            <a:avLst/>
          </a:prstGeom>
        </p:spPr>
      </p:pic>
      <p:pic>
        <p:nvPicPr>
          <p:cNvPr id="19" name="bg object 19"/>
          <p:cNvPicPr/>
          <p:nvPr/>
        </p:nvPicPr>
        <p:blipFill>
          <a:blip r:embed="rId5" cstate="print"/>
          <a:stretch>
            <a:fillRect/>
          </a:stretch>
        </p:blipFill>
        <p:spPr>
          <a:xfrm>
            <a:off x="358425" y="171775"/>
            <a:ext cx="4190834" cy="721924"/>
          </a:xfrm>
          <a:prstGeom prst="rect">
            <a:avLst/>
          </a:prstGeom>
        </p:spPr>
      </p:pic>
      <p:sp>
        <p:nvSpPr>
          <p:cNvPr id="2" name="Holder 2"/>
          <p:cNvSpPr>
            <a:spLocks noGrp="1"/>
          </p:cNvSpPr>
          <p:nvPr>
            <p:ph type="ftr" sz="quarter" idx="5"/>
          </p:nvPr>
        </p:nvSpPr>
        <p:spPr/>
        <p:txBody>
          <a:bodyPr lIns="0" tIns="0" rIns="0" bIns="0"/>
          <a:lstStyle>
            <a:lvl1pPr>
              <a:defRPr sz="1200" b="0" i="0">
                <a:solidFill>
                  <a:srgbClr val="888888"/>
                </a:solidFill>
                <a:latin typeface="Calibri"/>
                <a:cs typeface="Calibri"/>
              </a:defRPr>
            </a:lvl1pPr>
          </a:lstStyle>
          <a:p>
            <a:pPr marL="12700">
              <a:lnSpc>
                <a:spcPts val="1240"/>
              </a:lnSpc>
            </a:pPr>
            <a:r>
              <a:rPr spc="-5" dirty="0"/>
              <a:t>Computer</a:t>
            </a:r>
            <a:r>
              <a:rPr spc="-40" dirty="0"/>
              <a:t> </a:t>
            </a:r>
            <a:r>
              <a:rPr spc="-5" dirty="0"/>
              <a:t>Engineering</a:t>
            </a:r>
            <a:r>
              <a:rPr spc="-35" dirty="0"/>
              <a:t> </a:t>
            </a:r>
            <a:r>
              <a:rPr spc="-5" dirty="0"/>
              <a:t>Department</a:t>
            </a:r>
          </a:p>
        </p:txBody>
      </p:sp>
      <p:sp>
        <p:nvSpPr>
          <p:cNvPr id="3" name="Holder 3"/>
          <p:cNvSpPr>
            <a:spLocks noGrp="1"/>
          </p:cNvSpPr>
          <p:nvPr>
            <p:ph type="dt" sz="half" idx="6"/>
          </p:nvPr>
        </p:nvSpPr>
        <p:spPr/>
        <p:txBody>
          <a:bodyPr lIns="0" tIns="0" rIns="0" bIns="0"/>
          <a:lstStyle>
            <a:lvl1pPr>
              <a:defRPr sz="1200" b="0" i="0">
                <a:solidFill>
                  <a:srgbClr val="888888"/>
                </a:solidFill>
                <a:latin typeface="Calibri"/>
                <a:cs typeface="Calibri"/>
              </a:defRPr>
            </a:lvl1pPr>
          </a:lstStyle>
          <a:p>
            <a:pPr marL="12700">
              <a:lnSpc>
                <a:spcPts val="1240"/>
              </a:lnSpc>
            </a:pPr>
            <a:fld id="{590212EA-CFBC-4CCD-9D44-00D8D61E1C11}" type="datetime1">
              <a:rPr lang="en-IN" spc="-5" smtClean="0"/>
              <a:t>27-03-2025</a:t>
            </a:fld>
            <a:endParaRPr spc="-5" dirty="0"/>
          </a:p>
        </p:txBody>
      </p:sp>
      <p:sp>
        <p:nvSpPr>
          <p:cNvPr id="4" name="Holder 4"/>
          <p:cNvSpPr>
            <a:spLocks noGrp="1"/>
          </p:cNvSpPr>
          <p:nvPr>
            <p:ph type="sldNum" sz="quarter" idx="7"/>
          </p:nvPr>
        </p:nvSpPr>
        <p:spPr/>
        <p:txBody>
          <a:bodyPr lIns="0" tIns="0" rIns="0" bIns="0"/>
          <a:lstStyle>
            <a:lvl1pPr>
              <a:defRPr sz="1200" b="0" i="0">
                <a:solidFill>
                  <a:srgbClr val="888888"/>
                </a:solidFill>
                <a:latin typeface="Calibri"/>
                <a:cs typeface="Calibri"/>
              </a:defRPr>
            </a:lvl1pPr>
          </a:lstStyle>
          <a:p>
            <a:pPr marL="38100">
              <a:lnSpc>
                <a:spcPts val="1240"/>
              </a:lnSpc>
            </a:pPr>
            <a:fld id="{81D60167-4931-47E6-BA6A-407CBD079E47}" type="slidenum">
              <a:rPr dirty="0"/>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11755010" y="4869"/>
            <a:ext cx="436989" cy="6853130"/>
          </a:xfrm>
          <a:prstGeom prst="rect">
            <a:avLst/>
          </a:prstGeom>
        </p:spPr>
      </p:pic>
      <p:pic>
        <p:nvPicPr>
          <p:cNvPr id="17" name="bg object 17"/>
          <p:cNvPicPr/>
          <p:nvPr/>
        </p:nvPicPr>
        <p:blipFill>
          <a:blip r:embed="rId8" cstate="print"/>
          <a:stretch>
            <a:fillRect/>
          </a:stretch>
        </p:blipFill>
        <p:spPr>
          <a:xfrm>
            <a:off x="550832" y="5649049"/>
            <a:ext cx="968544" cy="721919"/>
          </a:xfrm>
          <a:prstGeom prst="rect">
            <a:avLst/>
          </a:prstGeom>
        </p:spPr>
      </p:pic>
      <p:sp>
        <p:nvSpPr>
          <p:cNvPr id="2" name="Holder 2"/>
          <p:cNvSpPr>
            <a:spLocks noGrp="1"/>
          </p:cNvSpPr>
          <p:nvPr>
            <p:ph type="title"/>
          </p:nvPr>
        </p:nvSpPr>
        <p:spPr>
          <a:xfrm>
            <a:off x="2705866" y="209677"/>
            <a:ext cx="6780267" cy="497840"/>
          </a:xfrm>
          <a:prstGeom prst="rect">
            <a:avLst/>
          </a:prstGeom>
        </p:spPr>
        <p:txBody>
          <a:bodyPr wrap="square" lIns="0" tIns="0" rIns="0" bIns="0">
            <a:spAutoFit/>
          </a:bodyPr>
          <a:lstStyle>
            <a:lvl1pPr>
              <a:defRPr sz="3100" b="1" i="0">
                <a:solidFill>
                  <a:srgbClr val="C00000"/>
                </a:solidFill>
                <a:latin typeface="Times New Roman"/>
                <a:cs typeface="Times New Roman"/>
              </a:defRPr>
            </a:lvl1pPr>
          </a:lstStyle>
          <a:p>
            <a:endParaRPr/>
          </a:p>
        </p:txBody>
      </p:sp>
      <p:sp>
        <p:nvSpPr>
          <p:cNvPr id="3" name="Holder 3"/>
          <p:cNvSpPr>
            <a:spLocks noGrp="1"/>
          </p:cNvSpPr>
          <p:nvPr>
            <p:ph type="body" idx="1"/>
          </p:nvPr>
        </p:nvSpPr>
        <p:spPr>
          <a:xfrm>
            <a:off x="1994461" y="1178212"/>
            <a:ext cx="8203077" cy="3527425"/>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4992910" y="6467728"/>
            <a:ext cx="2204720" cy="177800"/>
          </a:xfrm>
          <a:prstGeom prst="rect">
            <a:avLst/>
          </a:prstGeom>
        </p:spPr>
        <p:txBody>
          <a:bodyPr wrap="square" lIns="0" tIns="0" rIns="0" bIns="0">
            <a:spAutoFit/>
          </a:bodyPr>
          <a:lstStyle>
            <a:lvl1pPr>
              <a:defRPr sz="1200" b="0" i="0">
                <a:solidFill>
                  <a:srgbClr val="888888"/>
                </a:solidFill>
                <a:latin typeface="Calibri"/>
                <a:cs typeface="Calibri"/>
              </a:defRPr>
            </a:lvl1pPr>
          </a:lstStyle>
          <a:p>
            <a:pPr marL="12700">
              <a:lnSpc>
                <a:spcPts val="1240"/>
              </a:lnSpc>
            </a:pPr>
            <a:r>
              <a:rPr spc="-5" dirty="0"/>
              <a:t>Computer</a:t>
            </a:r>
            <a:r>
              <a:rPr spc="-40" dirty="0"/>
              <a:t> </a:t>
            </a:r>
            <a:r>
              <a:rPr spc="-5" dirty="0"/>
              <a:t>Engineering</a:t>
            </a:r>
            <a:r>
              <a:rPr spc="-35" dirty="0"/>
              <a:t> </a:t>
            </a:r>
            <a:r>
              <a:rPr spc="-5" dirty="0"/>
              <a:t>Department</a:t>
            </a:r>
          </a:p>
        </p:txBody>
      </p:sp>
      <p:sp>
        <p:nvSpPr>
          <p:cNvPr id="5" name="Holder 5"/>
          <p:cNvSpPr>
            <a:spLocks noGrp="1"/>
          </p:cNvSpPr>
          <p:nvPr>
            <p:ph type="dt" sz="half" idx="6"/>
          </p:nvPr>
        </p:nvSpPr>
        <p:spPr>
          <a:xfrm>
            <a:off x="911225" y="6467728"/>
            <a:ext cx="760094" cy="156068"/>
          </a:xfrm>
          <a:prstGeom prst="rect">
            <a:avLst/>
          </a:prstGeom>
        </p:spPr>
        <p:txBody>
          <a:bodyPr wrap="square" lIns="0" tIns="0" rIns="0" bIns="0">
            <a:spAutoFit/>
          </a:bodyPr>
          <a:lstStyle>
            <a:lvl1pPr>
              <a:defRPr sz="1200" b="0" i="0">
                <a:solidFill>
                  <a:srgbClr val="888888"/>
                </a:solidFill>
                <a:latin typeface="Calibri"/>
                <a:cs typeface="Calibri"/>
              </a:defRPr>
            </a:lvl1pPr>
          </a:lstStyle>
          <a:p>
            <a:pPr marL="12700">
              <a:lnSpc>
                <a:spcPts val="1240"/>
              </a:lnSpc>
            </a:pPr>
            <a:fld id="{96C91BD9-3CD5-48A9-A888-C43D5E603D0D}" type="datetime1">
              <a:rPr lang="en-IN" spc="-5" smtClean="0"/>
              <a:t>27-03-2025</a:t>
            </a:fld>
            <a:endParaRPr spc="-5" dirty="0"/>
          </a:p>
        </p:txBody>
      </p:sp>
      <p:sp>
        <p:nvSpPr>
          <p:cNvPr id="6" name="Holder 6"/>
          <p:cNvSpPr>
            <a:spLocks noGrp="1"/>
          </p:cNvSpPr>
          <p:nvPr>
            <p:ph type="sldNum" sz="quarter" idx="7"/>
          </p:nvPr>
        </p:nvSpPr>
        <p:spPr>
          <a:xfrm>
            <a:off x="11152733" y="6467728"/>
            <a:ext cx="153670" cy="177800"/>
          </a:xfrm>
          <a:prstGeom prst="rect">
            <a:avLst/>
          </a:prstGeom>
        </p:spPr>
        <p:txBody>
          <a:bodyPr wrap="square" lIns="0" tIns="0" rIns="0" bIns="0">
            <a:spAutoFit/>
          </a:bodyPr>
          <a:lstStyle>
            <a:lvl1pPr>
              <a:defRPr sz="1200" b="0" i="0">
                <a:solidFill>
                  <a:srgbClr val="888888"/>
                </a:solidFill>
                <a:latin typeface="Calibri"/>
                <a:cs typeface="Calibri"/>
              </a:defRPr>
            </a:lvl1pPr>
          </a:lstStyle>
          <a:p>
            <a:pPr marL="38100">
              <a:lnSpc>
                <a:spcPts val="1240"/>
              </a:lnSpc>
            </a:pPr>
            <a:fld id="{81D60167-4931-47E6-BA6A-407CBD079E47}" type="slidenum">
              <a:rPr dirty="0"/>
              <a:t>‹#›</a:t>
            </a:fld>
            <a:endParaRPr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hf hdr="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5.jp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5.jp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5.jp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3" Type="http://schemas.openxmlformats.org/officeDocument/2006/relationships/hyperlink" Target="file:///C:\Users\kapil\Desktop\images\mumbai_past.jpeg" TargetMode="External"/><Relationship Id="rId2" Type="http://schemas.openxmlformats.org/officeDocument/2006/relationships/image" Target="../media/image5.jpg"/><Relationship Id="rId1" Type="http://schemas.openxmlformats.org/officeDocument/2006/relationships/slideLayout" Target="../slideLayouts/slideLayout2.xml"/><Relationship Id="rId6" Type="http://schemas.openxmlformats.org/officeDocument/2006/relationships/hyperlink" Target="file:///C:\Users\kapil\Desktop\images\Satara_Future.jpeg" TargetMode="External"/><Relationship Id="rId5" Type="http://schemas.openxmlformats.org/officeDocument/2006/relationships/hyperlink" Target="file:///C:\Users\kapil\Desktop\images\Satara_past.jpeg" TargetMode="External"/><Relationship Id="rId4" Type="http://schemas.openxmlformats.org/officeDocument/2006/relationships/hyperlink" Target="file:///C:\Users\kapil\Desktop\images\mumbai_future.jpeg" TargetMode="External"/></Relationships>
</file>

<file path=ppt/slides/_rels/slide1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hyperlink" Target="https://doi.org/10.1080/01431161.2023.2290994" TargetMode="External"/><Relationship Id="rId3" Type="http://schemas.openxmlformats.org/officeDocument/2006/relationships/hyperlink" Target="https://doi.org/10.1016/j.rineng.2024.102039" TargetMode="External"/><Relationship Id="rId7" Type="http://schemas.openxmlformats.org/officeDocument/2006/relationships/hyperlink" Target="https://doi.org/10.1016/j.hazadv.2023.100395" TargetMode="External"/><Relationship Id="rId2" Type="http://schemas.openxmlformats.org/officeDocument/2006/relationships/image" Target="../media/image5.jpg"/><Relationship Id="rId1" Type="http://schemas.openxmlformats.org/officeDocument/2006/relationships/slideLayout" Target="../slideLayouts/slideLayout2.xml"/><Relationship Id="rId6" Type="http://schemas.openxmlformats.org/officeDocument/2006/relationships/hyperlink" Target="https://doi.org/10.1016/j.envc.2020.100017" TargetMode="External"/><Relationship Id="rId5" Type="http://schemas.openxmlformats.org/officeDocument/2006/relationships/hyperlink" Target="https://doi.org/10.1007/s44274-024-00066-w" TargetMode="External"/><Relationship Id="rId10" Type="http://schemas.openxmlformats.org/officeDocument/2006/relationships/hyperlink" Target="https://doi.org/10.17485/IJST/v16i46.2530" TargetMode="External"/><Relationship Id="rId4" Type="http://schemas.openxmlformats.org/officeDocument/2006/relationships/hyperlink" Target="https://doi.org/10.1016/j.geogeo.2024.100268" TargetMode="External"/><Relationship Id="rId9" Type="http://schemas.openxmlformats.org/officeDocument/2006/relationships/hyperlink" Target="https://doi.org/10.1080/19475705.2023.2290350"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5.jpg"/><Relationship Id="rId1" Type="http://schemas.openxmlformats.org/officeDocument/2006/relationships/slideLayout" Target="../slideLayouts/slideLayout2.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422" y="1172304"/>
            <a:ext cx="12179157" cy="2485296"/>
          </a:xfrm>
          <a:prstGeom prst="rect">
            <a:avLst/>
          </a:prstGeom>
        </p:spPr>
        <p:txBody>
          <a:bodyPr vert="horz" wrap="square" lIns="0" tIns="12700" rIns="0" bIns="0" rtlCol="0">
            <a:spAutoFit/>
          </a:bodyPr>
          <a:lstStyle/>
          <a:p>
            <a:pPr marL="537210" marR="423545" indent="-110489" algn="ctr">
              <a:lnSpc>
                <a:spcPct val="100000"/>
              </a:lnSpc>
              <a:spcBef>
                <a:spcPts val="100"/>
              </a:spcBef>
            </a:pPr>
            <a:r>
              <a:rPr sz="2400" b="1" spc="-5" dirty="0">
                <a:solidFill>
                  <a:srgbClr val="C00000"/>
                </a:solidFill>
                <a:latin typeface="Times New Roman"/>
                <a:cs typeface="Times New Roman"/>
              </a:rPr>
              <a:t>K.</a:t>
            </a:r>
            <a:r>
              <a:rPr sz="2400" b="1" spc="-25" dirty="0">
                <a:solidFill>
                  <a:srgbClr val="C00000"/>
                </a:solidFill>
                <a:latin typeface="Times New Roman"/>
                <a:cs typeface="Times New Roman"/>
              </a:rPr>
              <a:t> </a:t>
            </a:r>
            <a:r>
              <a:rPr sz="2400" b="1" dirty="0">
                <a:solidFill>
                  <a:srgbClr val="C00000"/>
                </a:solidFill>
                <a:latin typeface="Times New Roman"/>
                <a:cs typeface="Times New Roman"/>
              </a:rPr>
              <a:t>J.</a:t>
            </a:r>
            <a:r>
              <a:rPr sz="2400" b="1" spc="-15" dirty="0">
                <a:solidFill>
                  <a:srgbClr val="C00000"/>
                </a:solidFill>
                <a:latin typeface="Times New Roman"/>
                <a:cs typeface="Times New Roman"/>
              </a:rPr>
              <a:t> </a:t>
            </a:r>
            <a:r>
              <a:rPr sz="2400" b="1" spc="-5" dirty="0">
                <a:solidFill>
                  <a:srgbClr val="C00000"/>
                </a:solidFill>
                <a:latin typeface="Times New Roman"/>
                <a:cs typeface="Times New Roman"/>
              </a:rPr>
              <a:t>Somaiya</a:t>
            </a:r>
            <a:r>
              <a:rPr sz="2400" b="1" spc="-20" dirty="0">
                <a:solidFill>
                  <a:srgbClr val="C00000"/>
                </a:solidFill>
                <a:latin typeface="Times New Roman"/>
                <a:cs typeface="Times New Roman"/>
              </a:rPr>
              <a:t> </a:t>
            </a:r>
            <a:r>
              <a:rPr sz="2400" b="1" spc="-5" dirty="0">
                <a:solidFill>
                  <a:srgbClr val="C00000"/>
                </a:solidFill>
                <a:latin typeface="Times New Roman"/>
                <a:cs typeface="Times New Roman"/>
              </a:rPr>
              <a:t>Institute</a:t>
            </a:r>
            <a:r>
              <a:rPr sz="2400" b="1" spc="-25" dirty="0">
                <a:solidFill>
                  <a:srgbClr val="C00000"/>
                </a:solidFill>
                <a:latin typeface="Times New Roman"/>
                <a:cs typeface="Times New Roman"/>
              </a:rPr>
              <a:t> </a:t>
            </a:r>
            <a:r>
              <a:rPr sz="2400" b="1" dirty="0">
                <a:solidFill>
                  <a:srgbClr val="C00000"/>
                </a:solidFill>
                <a:latin typeface="Times New Roman"/>
                <a:cs typeface="Times New Roman"/>
              </a:rPr>
              <a:t>of</a:t>
            </a:r>
            <a:r>
              <a:rPr sz="2400" b="1" spc="-15" dirty="0">
                <a:solidFill>
                  <a:srgbClr val="C00000"/>
                </a:solidFill>
                <a:latin typeface="Times New Roman"/>
                <a:cs typeface="Times New Roman"/>
              </a:rPr>
              <a:t> </a:t>
            </a:r>
            <a:r>
              <a:rPr sz="2400" b="1" spc="-5" dirty="0">
                <a:solidFill>
                  <a:srgbClr val="C00000"/>
                </a:solidFill>
                <a:latin typeface="Times New Roman"/>
                <a:cs typeface="Times New Roman"/>
              </a:rPr>
              <a:t>Technology,</a:t>
            </a:r>
            <a:r>
              <a:rPr sz="2400" b="1" spc="-25" dirty="0">
                <a:solidFill>
                  <a:srgbClr val="C00000"/>
                </a:solidFill>
                <a:latin typeface="Times New Roman"/>
                <a:cs typeface="Times New Roman"/>
              </a:rPr>
              <a:t> </a:t>
            </a:r>
            <a:r>
              <a:rPr sz="2400" b="1" spc="-5" dirty="0">
                <a:solidFill>
                  <a:srgbClr val="C00000"/>
                </a:solidFill>
                <a:latin typeface="Times New Roman"/>
                <a:cs typeface="Times New Roman"/>
              </a:rPr>
              <a:t>Mumbai</a:t>
            </a:r>
            <a:endParaRPr sz="2400" dirty="0">
              <a:latin typeface="Times New Roman"/>
              <a:cs typeface="Times New Roman"/>
            </a:endParaRPr>
          </a:p>
          <a:p>
            <a:pPr algn="ctr">
              <a:lnSpc>
                <a:spcPts val="3445"/>
              </a:lnSpc>
            </a:pPr>
            <a:r>
              <a:rPr sz="2400" b="1" u="sng" spc="-5" dirty="0">
                <a:solidFill>
                  <a:srgbClr val="052358"/>
                </a:solidFill>
                <a:uFill>
                  <a:solidFill>
                    <a:srgbClr val="052358"/>
                  </a:solidFill>
                </a:uFill>
                <a:latin typeface="Times New Roman"/>
                <a:cs typeface="Times New Roman"/>
              </a:rPr>
              <a:t>Department</a:t>
            </a:r>
            <a:r>
              <a:rPr sz="2400" b="1" u="sng" spc="-35" dirty="0">
                <a:solidFill>
                  <a:srgbClr val="052358"/>
                </a:solidFill>
                <a:uFill>
                  <a:solidFill>
                    <a:srgbClr val="052358"/>
                  </a:solidFill>
                </a:uFill>
                <a:latin typeface="Times New Roman"/>
                <a:cs typeface="Times New Roman"/>
              </a:rPr>
              <a:t> </a:t>
            </a:r>
            <a:r>
              <a:rPr sz="2400" b="1" u="sng" dirty="0">
                <a:solidFill>
                  <a:srgbClr val="052358"/>
                </a:solidFill>
                <a:uFill>
                  <a:solidFill>
                    <a:srgbClr val="052358"/>
                  </a:solidFill>
                </a:uFill>
                <a:latin typeface="Times New Roman"/>
                <a:cs typeface="Times New Roman"/>
              </a:rPr>
              <a:t>of</a:t>
            </a:r>
            <a:r>
              <a:rPr sz="2400" b="1" u="sng" spc="-25" dirty="0">
                <a:solidFill>
                  <a:srgbClr val="052358"/>
                </a:solidFill>
                <a:uFill>
                  <a:solidFill>
                    <a:srgbClr val="052358"/>
                  </a:solidFill>
                </a:uFill>
                <a:latin typeface="Times New Roman"/>
                <a:cs typeface="Times New Roman"/>
              </a:rPr>
              <a:t> </a:t>
            </a:r>
            <a:r>
              <a:rPr sz="2400" b="1" u="sng" spc="-5" dirty="0">
                <a:solidFill>
                  <a:srgbClr val="052358"/>
                </a:solidFill>
                <a:uFill>
                  <a:solidFill>
                    <a:srgbClr val="052358"/>
                  </a:solidFill>
                </a:uFill>
                <a:latin typeface="Times New Roman"/>
                <a:cs typeface="Times New Roman"/>
              </a:rPr>
              <a:t>Computer</a:t>
            </a:r>
            <a:r>
              <a:rPr sz="2400" b="1" u="sng" spc="-30" dirty="0">
                <a:solidFill>
                  <a:srgbClr val="052358"/>
                </a:solidFill>
                <a:uFill>
                  <a:solidFill>
                    <a:srgbClr val="052358"/>
                  </a:solidFill>
                </a:uFill>
                <a:latin typeface="Times New Roman"/>
                <a:cs typeface="Times New Roman"/>
              </a:rPr>
              <a:t> </a:t>
            </a:r>
            <a:r>
              <a:rPr sz="2400" b="1" u="sng" spc="-5" dirty="0">
                <a:solidFill>
                  <a:srgbClr val="052358"/>
                </a:solidFill>
                <a:uFill>
                  <a:solidFill>
                    <a:srgbClr val="052358"/>
                  </a:solidFill>
                </a:uFill>
                <a:latin typeface="Times New Roman"/>
                <a:cs typeface="Times New Roman"/>
              </a:rPr>
              <a:t>Engineering</a:t>
            </a:r>
            <a:r>
              <a:rPr lang="en-US" sz="2400" b="1" u="sng" spc="-5" dirty="0">
                <a:solidFill>
                  <a:srgbClr val="052358"/>
                </a:solidFill>
                <a:uFill>
                  <a:solidFill>
                    <a:srgbClr val="052358"/>
                  </a:solidFill>
                </a:uFill>
                <a:latin typeface="Times New Roman"/>
                <a:cs typeface="Times New Roman"/>
              </a:rPr>
              <a:t> A.Y. 2024-25</a:t>
            </a:r>
            <a:endParaRPr lang="en-GB" sz="2400" b="1" u="sng" spc="-5" dirty="0">
              <a:solidFill>
                <a:srgbClr val="052358"/>
              </a:solidFill>
              <a:uFill>
                <a:solidFill>
                  <a:srgbClr val="052358"/>
                </a:solidFill>
              </a:uFill>
              <a:latin typeface="Times New Roman"/>
              <a:cs typeface="Times New Roman"/>
            </a:endParaRPr>
          </a:p>
          <a:p>
            <a:pPr algn="ctr">
              <a:lnSpc>
                <a:spcPts val="3445"/>
              </a:lnSpc>
            </a:pPr>
            <a:endParaRPr lang="en-GB" sz="2800" b="1" u="heavy" spc="-5" dirty="0">
              <a:solidFill>
                <a:srgbClr val="052358"/>
              </a:solidFill>
              <a:uFill>
                <a:solidFill>
                  <a:srgbClr val="052358"/>
                </a:solidFill>
              </a:uFill>
              <a:latin typeface="Times New Roman"/>
              <a:cs typeface="Times New Roman"/>
            </a:endParaRPr>
          </a:p>
          <a:p>
            <a:pPr algn="ctr"/>
            <a:r>
              <a:rPr lang="en-US" sz="4000" b="1" u="sng" spc="-5" dirty="0">
                <a:solidFill>
                  <a:srgbClr val="C00000"/>
                </a:solidFill>
                <a:uFill>
                  <a:solidFill>
                    <a:srgbClr val="052358"/>
                  </a:solidFill>
                </a:uFill>
                <a:latin typeface="Times New Roman"/>
                <a:cs typeface="Times New Roman"/>
              </a:rPr>
              <a:t>Transforming Landscapes: Potential Impact of Land Use Land Cover (LULC) on Air Quality</a:t>
            </a:r>
            <a:endParaRPr lang="en-IN" sz="4000" b="1" u="sng" spc="-5" dirty="0">
              <a:solidFill>
                <a:srgbClr val="C00000"/>
              </a:solidFill>
              <a:uFill>
                <a:solidFill>
                  <a:srgbClr val="052358"/>
                </a:solidFill>
              </a:uFill>
              <a:latin typeface="Times New Roman"/>
              <a:cs typeface="Times New Roman"/>
            </a:endParaRPr>
          </a:p>
        </p:txBody>
      </p:sp>
      <p:sp>
        <p:nvSpPr>
          <p:cNvPr id="6" name="object 6"/>
          <p:cNvSpPr txBox="1">
            <a:spLocks noGrp="1"/>
          </p:cNvSpPr>
          <p:nvPr>
            <p:ph type="ftr" sz="quarter" idx="5"/>
          </p:nvPr>
        </p:nvSpPr>
        <p:spPr>
          <a:xfrm>
            <a:off x="5110480" y="6467728"/>
            <a:ext cx="2204720" cy="156068"/>
          </a:xfrm>
          <a:prstGeom prst="rect">
            <a:avLst/>
          </a:prstGeom>
        </p:spPr>
        <p:txBody>
          <a:bodyPr vert="horz" wrap="square" lIns="0" tIns="0" rIns="0" bIns="0" rtlCol="0">
            <a:spAutoFit/>
          </a:bodyPr>
          <a:lstStyle/>
          <a:p>
            <a:pPr marL="12700">
              <a:lnSpc>
                <a:spcPts val="1240"/>
              </a:lnSpc>
            </a:pPr>
            <a:r>
              <a:rPr spc="-5" dirty="0">
                <a:solidFill>
                  <a:schemeClr val="bg1"/>
                </a:solidFill>
                <a:latin typeface="Times New Roman" panose="02020603050405020304" pitchFamily="18" charset="0"/>
                <a:cs typeface="Times New Roman" panose="02020603050405020304" pitchFamily="18" charset="0"/>
              </a:rPr>
              <a:t>Computer</a:t>
            </a:r>
            <a:r>
              <a:rPr spc="-40" dirty="0">
                <a:solidFill>
                  <a:schemeClr val="bg1"/>
                </a:solidFill>
                <a:latin typeface="Times New Roman" panose="02020603050405020304" pitchFamily="18" charset="0"/>
                <a:cs typeface="Times New Roman" panose="02020603050405020304" pitchFamily="18" charset="0"/>
              </a:rPr>
              <a:t> </a:t>
            </a:r>
            <a:r>
              <a:rPr spc="-5" dirty="0">
                <a:solidFill>
                  <a:schemeClr val="bg1"/>
                </a:solidFill>
                <a:latin typeface="Times New Roman" panose="02020603050405020304" pitchFamily="18" charset="0"/>
                <a:cs typeface="Times New Roman" panose="02020603050405020304" pitchFamily="18" charset="0"/>
              </a:rPr>
              <a:t>Engineering</a:t>
            </a:r>
            <a:r>
              <a:rPr spc="-35" dirty="0">
                <a:solidFill>
                  <a:schemeClr val="bg1"/>
                </a:solidFill>
                <a:latin typeface="Times New Roman" panose="02020603050405020304" pitchFamily="18" charset="0"/>
                <a:cs typeface="Times New Roman" panose="02020603050405020304" pitchFamily="18" charset="0"/>
              </a:rPr>
              <a:t> </a:t>
            </a:r>
            <a:r>
              <a:rPr spc="-5" dirty="0">
                <a:solidFill>
                  <a:schemeClr val="bg1"/>
                </a:solidFill>
                <a:latin typeface="Times New Roman" panose="02020603050405020304" pitchFamily="18" charset="0"/>
                <a:cs typeface="Times New Roman" panose="02020603050405020304" pitchFamily="18" charset="0"/>
              </a:rPr>
              <a:t>Department</a:t>
            </a:r>
          </a:p>
        </p:txBody>
      </p:sp>
      <p:sp>
        <p:nvSpPr>
          <p:cNvPr id="3" name="object 3"/>
          <p:cNvSpPr txBox="1"/>
          <p:nvPr/>
        </p:nvSpPr>
        <p:spPr>
          <a:xfrm>
            <a:off x="0" y="4781822"/>
            <a:ext cx="12185579" cy="1269578"/>
          </a:xfrm>
          <a:prstGeom prst="rect">
            <a:avLst/>
          </a:prstGeom>
        </p:spPr>
        <p:txBody>
          <a:bodyPr vert="horz" wrap="square" lIns="0" tIns="12700" rIns="0" bIns="0" rtlCol="0">
            <a:spAutoFit/>
          </a:bodyPr>
          <a:lstStyle/>
          <a:p>
            <a:pPr marL="12700" algn="ctr">
              <a:spcBef>
                <a:spcPts val="100"/>
              </a:spcBef>
            </a:pPr>
            <a:r>
              <a:rPr lang="en-GB" sz="2000" b="1" spc="-5" dirty="0">
                <a:solidFill>
                  <a:srgbClr val="052358"/>
                </a:solidFill>
                <a:latin typeface="Times New Roman" panose="02020603050405020304" pitchFamily="18" charset="0"/>
                <a:cs typeface="Times New Roman" panose="02020603050405020304" pitchFamily="18" charset="0"/>
              </a:rPr>
              <a:t>LY-A</a:t>
            </a:r>
          </a:p>
          <a:p>
            <a:pPr marL="12700" algn="ctr">
              <a:spcBef>
                <a:spcPts val="100"/>
              </a:spcBef>
            </a:pPr>
            <a:r>
              <a:rPr lang="en-GB" sz="2000" b="1" spc="-5" dirty="0">
                <a:solidFill>
                  <a:srgbClr val="052358"/>
                </a:solidFill>
                <a:latin typeface="Times New Roman"/>
                <a:cs typeface="Times New Roman"/>
              </a:rPr>
              <a:t>Kapil Bhatia</a:t>
            </a:r>
            <a:r>
              <a:rPr lang="en-GB" sz="2000" b="1" spc="-25" dirty="0">
                <a:solidFill>
                  <a:srgbClr val="052358"/>
                </a:solidFill>
                <a:latin typeface="Times New Roman"/>
                <a:cs typeface="Times New Roman"/>
              </a:rPr>
              <a:t> </a:t>
            </a:r>
            <a:r>
              <a:rPr lang="en-GB" sz="2000" b="1" dirty="0">
                <a:solidFill>
                  <a:srgbClr val="052358"/>
                </a:solidFill>
                <a:latin typeface="Times New Roman"/>
                <a:cs typeface="Times New Roman"/>
              </a:rPr>
              <a:t>–</a:t>
            </a:r>
            <a:r>
              <a:rPr lang="en-GB" sz="2000" b="1" spc="-20" dirty="0">
                <a:solidFill>
                  <a:srgbClr val="052358"/>
                </a:solidFill>
                <a:latin typeface="Times New Roman"/>
                <a:cs typeface="Times New Roman"/>
              </a:rPr>
              <a:t> 29</a:t>
            </a:r>
            <a:br>
              <a:rPr lang="en-GB" sz="2000" b="1" spc="-5" dirty="0">
                <a:solidFill>
                  <a:srgbClr val="052358"/>
                </a:solidFill>
                <a:latin typeface="Times New Roman" panose="02020603050405020304" pitchFamily="18" charset="0"/>
                <a:cs typeface="Times New Roman" panose="02020603050405020304" pitchFamily="18" charset="0"/>
              </a:rPr>
            </a:br>
            <a:r>
              <a:rPr lang="en-GB" sz="2000" b="1" spc="-5" dirty="0">
                <a:solidFill>
                  <a:srgbClr val="052358"/>
                </a:solidFill>
                <a:latin typeface="Times New Roman" panose="02020603050405020304" pitchFamily="18" charset="0"/>
                <a:cs typeface="Times New Roman" panose="02020603050405020304" pitchFamily="18" charset="0"/>
              </a:rPr>
              <a:t>Palak Desai </a:t>
            </a:r>
            <a:r>
              <a:rPr lang="en-GB" sz="2000" b="1" dirty="0">
                <a:solidFill>
                  <a:srgbClr val="052358"/>
                </a:solidFill>
                <a:latin typeface="Times New Roman" panose="02020603050405020304" pitchFamily="18" charset="0"/>
                <a:cs typeface="Times New Roman" panose="02020603050405020304" pitchFamily="18" charset="0"/>
              </a:rPr>
              <a:t>– </a:t>
            </a:r>
            <a:r>
              <a:rPr lang="en-GB" sz="2000" b="1" spc="-5" dirty="0">
                <a:solidFill>
                  <a:srgbClr val="052358"/>
                </a:solidFill>
                <a:latin typeface="Times New Roman" panose="02020603050405020304" pitchFamily="18" charset="0"/>
                <a:cs typeface="Times New Roman" panose="02020603050405020304" pitchFamily="18" charset="0"/>
              </a:rPr>
              <a:t>37</a:t>
            </a:r>
            <a:endParaRPr lang="en-GB" sz="2000" dirty="0">
              <a:latin typeface="Times New Roman"/>
              <a:cs typeface="Times New Roman"/>
            </a:endParaRPr>
          </a:p>
          <a:p>
            <a:pPr marL="12700" algn="ctr">
              <a:lnSpc>
                <a:spcPct val="100000"/>
              </a:lnSpc>
              <a:spcBef>
                <a:spcPts val="100"/>
              </a:spcBef>
            </a:pPr>
            <a:r>
              <a:rPr lang="en-GB" sz="2000" b="1" spc="-5" dirty="0">
                <a:solidFill>
                  <a:srgbClr val="052358"/>
                </a:solidFill>
                <a:latin typeface="Times New Roman" panose="02020603050405020304" pitchFamily="18" charset="0"/>
                <a:cs typeface="Times New Roman" panose="02020603050405020304" pitchFamily="18" charset="0"/>
              </a:rPr>
              <a:t>Dakshita Kolte</a:t>
            </a:r>
            <a:r>
              <a:rPr sz="2000" b="1" spc="-25" dirty="0">
                <a:solidFill>
                  <a:srgbClr val="052358"/>
                </a:solidFill>
                <a:latin typeface="Times New Roman" panose="02020603050405020304" pitchFamily="18" charset="0"/>
                <a:cs typeface="Times New Roman" panose="02020603050405020304" pitchFamily="18" charset="0"/>
              </a:rPr>
              <a:t> </a:t>
            </a:r>
            <a:r>
              <a:rPr sz="2000" b="1" dirty="0">
                <a:solidFill>
                  <a:srgbClr val="052358"/>
                </a:solidFill>
                <a:latin typeface="Times New Roman" panose="02020603050405020304" pitchFamily="18" charset="0"/>
                <a:cs typeface="Times New Roman" panose="02020603050405020304" pitchFamily="18" charset="0"/>
              </a:rPr>
              <a:t>–</a:t>
            </a:r>
            <a:r>
              <a:rPr sz="2000" b="1" spc="-20" dirty="0">
                <a:solidFill>
                  <a:srgbClr val="052358"/>
                </a:solidFill>
                <a:latin typeface="Times New Roman" panose="02020603050405020304" pitchFamily="18" charset="0"/>
                <a:cs typeface="Times New Roman" panose="02020603050405020304" pitchFamily="18" charset="0"/>
              </a:rPr>
              <a:t> </a:t>
            </a:r>
            <a:r>
              <a:rPr lang="en-GB" sz="2000" b="1" spc="-5" dirty="0">
                <a:solidFill>
                  <a:srgbClr val="052358"/>
                </a:solidFill>
                <a:latin typeface="Times New Roman" panose="02020603050405020304" pitchFamily="18" charset="0"/>
                <a:cs typeface="Times New Roman" panose="02020603050405020304" pitchFamily="18" charset="0"/>
              </a:rPr>
              <a:t>59</a:t>
            </a:r>
            <a:endParaRPr sz="2000" dirty="0">
              <a:latin typeface="Times New Roman" panose="02020603050405020304" pitchFamily="18" charset="0"/>
              <a:cs typeface="Times New Roman" panose="02020603050405020304" pitchFamily="18" charset="0"/>
            </a:endParaRPr>
          </a:p>
        </p:txBody>
      </p:sp>
      <p:sp>
        <p:nvSpPr>
          <p:cNvPr id="8" name="Rectangle 7">
            <a:extLst>
              <a:ext uri="{FF2B5EF4-FFF2-40B4-BE49-F238E27FC236}">
                <a16:creationId xmlns:a16="http://schemas.microsoft.com/office/drawing/2014/main" id="{692715EE-7CB5-2601-6EC3-266164E55343}"/>
              </a:ext>
            </a:extLst>
          </p:cNvPr>
          <p:cNvSpPr/>
          <p:nvPr/>
        </p:nvSpPr>
        <p:spPr>
          <a:xfrm>
            <a:off x="12841" y="0"/>
            <a:ext cx="10655159" cy="115736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10" name="Picture 9">
            <a:extLst>
              <a:ext uri="{FF2B5EF4-FFF2-40B4-BE49-F238E27FC236}">
                <a16:creationId xmlns:a16="http://schemas.microsoft.com/office/drawing/2014/main" id="{994F8178-1B24-61DB-3467-B02D15E20D48}"/>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r="30818"/>
          <a:stretch/>
        </p:blipFill>
        <p:spPr>
          <a:xfrm>
            <a:off x="152401" y="99646"/>
            <a:ext cx="3581399" cy="957961"/>
          </a:xfrm>
          <a:prstGeom prst="rect">
            <a:avLst/>
          </a:prstGeom>
        </p:spPr>
      </p:pic>
      <p:sp>
        <p:nvSpPr>
          <p:cNvPr id="11" name="Rectangle 1">
            <a:extLst>
              <a:ext uri="{FF2B5EF4-FFF2-40B4-BE49-F238E27FC236}">
                <a16:creationId xmlns:a16="http://schemas.microsoft.com/office/drawing/2014/main" id="{BD78FF6B-1CDE-47A6-0C2B-1891C734DF0D}"/>
              </a:ext>
            </a:extLst>
          </p:cNvPr>
          <p:cNvSpPr>
            <a:spLocks noChangeArrowheads="1"/>
          </p:cNvSpPr>
          <p:nvPr/>
        </p:nvSpPr>
        <p:spPr bwMode="auto">
          <a:xfrm>
            <a:off x="4395788" y="26670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Date Placeholder 8">
            <a:extLst>
              <a:ext uri="{FF2B5EF4-FFF2-40B4-BE49-F238E27FC236}">
                <a16:creationId xmlns:a16="http://schemas.microsoft.com/office/drawing/2014/main" id="{F2C646E9-2DF9-3F7F-A831-5CFD1F59609B}"/>
              </a:ext>
            </a:extLst>
          </p:cNvPr>
          <p:cNvSpPr>
            <a:spLocks noGrp="1"/>
          </p:cNvSpPr>
          <p:nvPr>
            <p:ph type="dt" sz="half" idx="6"/>
          </p:nvPr>
        </p:nvSpPr>
        <p:spPr/>
        <p:txBody>
          <a:bodyPr/>
          <a:lstStyle/>
          <a:p>
            <a:pPr marL="12700">
              <a:lnSpc>
                <a:spcPts val="1240"/>
              </a:lnSpc>
            </a:pPr>
            <a:fld id="{1E34C7E4-EA83-4172-9440-97BAE2D0B631}" type="datetime1">
              <a:rPr lang="en-IN" spc="-5" smtClean="0">
                <a:solidFill>
                  <a:schemeClr val="bg1"/>
                </a:solidFill>
              </a:rPr>
              <a:t>27-03-2025</a:t>
            </a:fld>
            <a:endParaRPr lang="en-IN" spc="-5" dirty="0">
              <a:solidFill>
                <a:schemeClr val="bg1"/>
              </a:solidFill>
            </a:endParaRPr>
          </a:p>
        </p:txBody>
      </p:sp>
      <p:sp>
        <p:nvSpPr>
          <p:cNvPr id="4" name="object 3">
            <a:extLst>
              <a:ext uri="{FF2B5EF4-FFF2-40B4-BE49-F238E27FC236}">
                <a16:creationId xmlns:a16="http://schemas.microsoft.com/office/drawing/2014/main" id="{7DD35B3D-F245-5147-CFB8-D26BB0CC76B3}"/>
              </a:ext>
            </a:extLst>
          </p:cNvPr>
          <p:cNvSpPr txBox="1"/>
          <p:nvPr/>
        </p:nvSpPr>
        <p:spPr>
          <a:xfrm>
            <a:off x="0" y="4038600"/>
            <a:ext cx="12192000" cy="641201"/>
          </a:xfrm>
          <a:prstGeom prst="rect">
            <a:avLst/>
          </a:prstGeom>
        </p:spPr>
        <p:txBody>
          <a:bodyPr vert="horz" wrap="square" lIns="0" tIns="12700" rIns="0" bIns="0" rtlCol="0">
            <a:spAutoFit/>
          </a:bodyPr>
          <a:lstStyle>
            <a:defPPr>
              <a:defRPr lang="en-US"/>
            </a:defPPr>
            <a:lvl1pPr marL="12700" algn="ctr">
              <a:spcBef>
                <a:spcPts val="100"/>
              </a:spcBef>
              <a:defRPr sz="2000" b="1" spc="-5">
                <a:solidFill>
                  <a:srgbClr val="052358"/>
                </a:solidFill>
                <a:latin typeface="Times New Roman" panose="02020603050405020304" pitchFamily="18" charset="0"/>
                <a:cs typeface="Times New Roman" panose="02020603050405020304" pitchFamily="18" charset="0"/>
              </a:defRPr>
            </a:lvl1pPr>
          </a:lstStyle>
          <a:p>
            <a:r>
              <a:rPr lang="en-US" dirty="0"/>
              <a:t>Supervisor:</a:t>
            </a:r>
          </a:p>
          <a:p>
            <a:r>
              <a:rPr lang="en-US" dirty="0"/>
              <a:t> Dr. Jyoti Wadmare</a:t>
            </a:r>
            <a:endParaRPr dirty="0"/>
          </a:p>
        </p:txBody>
      </p:sp>
      <p:sp>
        <p:nvSpPr>
          <p:cNvPr id="5" name="Slide Number Placeholder 4">
            <a:extLst>
              <a:ext uri="{FF2B5EF4-FFF2-40B4-BE49-F238E27FC236}">
                <a16:creationId xmlns:a16="http://schemas.microsoft.com/office/drawing/2014/main" id="{835C1A73-1D66-5178-A667-B40CD9F8FF73}"/>
              </a:ext>
            </a:extLst>
          </p:cNvPr>
          <p:cNvSpPr>
            <a:spLocks noGrp="1"/>
          </p:cNvSpPr>
          <p:nvPr>
            <p:ph type="sldNum" sz="quarter" idx="7"/>
          </p:nvPr>
        </p:nvSpPr>
        <p:spPr>
          <a:xfrm>
            <a:off x="11152733" y="6467728"/>
            <a:ext cx="153670" cy="156068"/>
          </a:xfrm>
        </p:spPr>
        <p:txBody>
          <a:bodyPr/>
          <a:lstStyle/>
          <a:p>
            <a:pPr marL="38100">
              <a:lnSpc>
                <a:spcPts val="1240"/>
              </a:lnSpc>
            </a:pPr>
            <a:fld id="{81D60167-4931-47E6-BA6A-407CBD079E47}" type="slidenum">
              <a:rPr lang="en-IN" smtClean="0">
                <a:solidFill>
                  <a:schemeClr val="bg1"/>
                </a:solidFill>
              </a:rPr>
              <a:t>1</a:t>
            </a:fld>
            <a:endParaRPr lang="en-IN" dirty="0">
              <a:solidFill>
                <a:schemeClr val="bg1"/>
              </a:solidFill>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1000"/>
                                        <p:tgtEl>
                                          <p:spTgt spid="3"/>
                                        </p:tgtEl>
                                      </p:cBhvr>
                                    </p:animEffect>
                                    <p:anim calcmode="lin" valueType="num">
                                      <p:cBhvr>
                                        <p:cTn id="13" dur="1000" fill="hold"/>
                                        <p:tgtEl>
                                          <p:spTgt spid="3"/>
                                        </p:tgtEl>
                                        <p:attrNameLst>
                                          <p:attrName>ppt_x</p:attrName>
                                        </p:attrNameLst>
                                      </p:cBhvr>
                                      <p:tavLst>
                                        <p:tav tm="0">
                                          <p:val>
                                            <p:strVal val="#ppt_x"/>
                                          </p:val>
                                        </p:tav>
                                        <p:tav tm="100000">
                                          <p:val>
                                            <p:strVal val="#ppt_x"/>
                                          </p:val>
                                        </p:tav>
                                      </p:tavLst>
                                    </p:anim>
                                    <p:anim calcmode="lin" valueType="num">
                                      <p:cBhvr>
                                        <p:cTn id="14" dur="1000" fill="hold"/>
                                        <p:tgtEl>
                                          <p:spTgt spid="3"/>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1000"/>
                                        <p:tgtEl>
                                          <p:spTgt spid="4"/>
                                        </p:tgtEl>
                                      </p:cBhvr>
                                    </p:animEffect>
                                    <p:anim calcmode="lin" valueType="num">
                                      <p:cBhvr>
                                        <p:cTn id="18" dur="1000" fill="hold"/>
                                        <p:tgtEl>
                                          <p:spTgt spid="4"/>
                                        </p:tgtEl>
                                        <p:attrNameLst>
                                          <p:attrName>ppt_x</p:attrName>
                                        </p:attrNameLst>
                                      </p:cBhvr>
                                      <p:tavLst>
                                        <p:tav tm="0">
                                          <p:val>
                                            <p:strVal val="#ppt_x"/>
                                          </p:val>
                                        </p:tav>
                                        <p:tav tm="100000">
                                          <p:val>
                                            <p:strVal val="#ppt_x"/>
                                          </p:val>
                                        </p:tav>
                                      </p:tavLst>
                                    </p:anim>
                                    <p:anim calcmode="lin" valueType="num">
                                      <p:cBhvr>
                                        <p:cTn id="1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CEEB55-7582-CE8C-3E63-BD31863D896F}"/>
            </a:ext>
          </a:extLst>
        </p:cNvPr>
        <p:cNvGrpSpPr/>
        <p:nvPr/>
      </p:nvGrpSpPr>
      <p:grpSpPr>
        <a:xfrm>
          <a:off x="0" y="0"/>
          <a:ext cx="0" cy="0"/>
          <a:chOff x="0" y="0"/>
          <a:chExt cx="0" cy="0"/>
        </a:xfrm>
      </p:grpSpPr>
      <p:pic>
        <p:nvPicPr>
          <p:cNvPr id="4" name="object 4">
            <a:extLst>
              <a:ext uri="{FF2B5EF4-FFF2-40B4-BE49-F238E27FC236}">
                <a16:creationId xmlns:a16="http://schemas.microsoft.com/office/drawing/2014/main" id="{F2BF8F30-E813-FC01-A4F1-62D2D1891D6A}"/>
              </a:ext>
            </a:extLst>
          </p:cNvPr>
          <p:cNvPicPr/>
          <p:nvPr/>
        </p:nvPicPr>
        <p:blipFill>
          <a:blip r:embed="rId2" cstate="print"/>
          <a:stretch>
            <a:fillRect/>
          </a:stretch>
        </p:blipFill>
        <p:spPr>
          <a:xfrm>
            <a:off x="285928" y="152400"/>
            <a:ext cx="1002224" cy="1030089"/>
          </a:xfrm>
          <a:prstGeom prst="rect">
            <a:avLst/>
          </a:prstGeom>
        </p:spPr>
      </p:pic>
      <p:sp>
        <p:nvSpPr>
          <p:cNvPr id="6" name="object 6">
            <a:extLst>
              <a:ext uri="{FF2B5EF4-FFF2-40B4-BE49-F238E27FC236}">
                <a16:creationId xmlns:a16="http://schemas.microsoft.com/office/drawing/2014/main" id="{BC4F6018-5CFC-6D3A-534D-63AFB6FF22BA}"/>
              </a:ext>
            </a:extLst>
          </p:cNvPr>
          <p:cNvSpPr txBox="1">
            <a:spLocks noGrp="1"/>
          </p:cNvSpPr>
          <p:nvPr>
            <p:ph type="ftr" sz="quarter" idx="5"/>
          </p:nvPr>
        </p:nvSpPr>
        <p:spPr>
          <a:xfrm>
            <a:off x="4992910" y="6467728"/>
            <a:ext cx="2204720" cy="156068"/>
          </a:xfrm>
          <a:prstGeom prst="rect">
            <a:avLst/>
          </a:prstGeom>
        </p:spPr>
        <p:txBody>
          <a:bodyPr vert="horz" wrap="square" lIns="0" tIns="0" rIns="0" bIns="0" rtlCol="0">
            <a:spAutoFit/>
          </a:bodyPr>
          <a:lstStyle/>
          <a:p>
            <a:pPr marL="12700">
              <a:lnSpc>
                <a:spcPts val="1240"/>
              </a:lnSpc>
            </a:pPr>
            <a:r>
              <a:rPr spc="-5" dirty="0">
                <a:solidFill>
                  <a:schemeClr val="tx1"/>
                </a:solidFill>
                <a:latin typeface="Times New Roman" panose="02020603050405020304" pitchFamily="18" charset="0"/>
                <a:cs typeface="Times New Roman" panose="02020603050405020304" pitchFamily="18" charset="0"/>
              </a:rPr>
              <a:t>Computer</a:t>
            </a:r>
            <a:r>
              <a:rPr spc="-40" dirty="0">
                <a:solidFill>
                  <a:schemeClr val="tx1"/>
                </a:solidFill>
                <a:latin typeface="Times New Roman" panose="02020603050405020304" pitchFamily="18" charset="0"/>
                <a:cs typeface="Times New Roman" panose="02020603050405020304" pitchFamily="18" charset="0"/>
              </a:rPr>
              <a:t> </a:t>
            </a:r>
            <a:r>
              <a:rPr spc="-5" dirty="0">
                <a:solidFill>
                  <a:schemeClr val="tx1"/>
                </a:solidFill>
                <a:latin typeface="Times New Roman" panose="02020603050405020304" pitchFamily="18" charset="0"/>
                <a:cs typeface="Times New Roman" panose="02020603050405020304" pitchFamily="18" charset="0"/>
              </a:rPr>
              <a:t>Engineering</a:t>
            </a:r>
            <a:r>
              <a:rPr spc="-35" dirty="0">
                <a:solidFill>
                  <a:schemeClr val="tx1"/>
                </a:solidFill>
                <a:latin typeface="Times New Roman" panose="02020603050405020304" pitchFamily="18" charset="0"/>
                <a:cs typeface="Times New Roman" panose="02020603050405020304" pitchFamily="18" charset="0"/>
              </a:rPr>
              <a:t> </a:t>
            </a:r>
            <a:r>
              <a:rPr spc="-5" dirty="0">
                <a:solidFill>
                  <a:schemeClr val="tx1"/>
                </a:solidFill>
                <a:latin typeface="Times New Roman" panose="02020603050405020304" pitchFamily="18" charset="0"/>
                <a:cs typeface="Times New Roman" panose="02020603050405020304" pitchFamily="18" charset="0"/>
              </a:rPr>
              <a:t>Department</a:t>
            </a:r>
          </a:p>
        </p:txBody>
      </p:sp>
      <p:sp>
        <p:nvSpPr>
          <p:cNvPr id="2" name="Date Placeholder 1">
            <a:extLst>
              <a:ext uri="{FF2B5EF4-FFF2-40B4-BE49-F238E27FC236}">
                <a16:creationId xmlns:a16="http://schemas.microsoft.com/office/drawing/2014/main" id="{3E7C4D3B-6F7C-39AA-D9B4-74907823FF74}"/>
              </a:ext>
            </a:extLst>
          </p:cNvPr>
          <p:cNvSpPr>
            <a:spLocks noGrp="1"/>
          </p:cNvSpPr>
          <p:nvPr>
            <p:ph type="dt" sz="half" idx="6"/>
          </p:nvPr>
        </p:nvSpPr>
        <p:spPr/>
        <p:txBody>
          <a:bodyPr/>
          <a:lstStyle/>
          <a:p>
            <a:pPr marL="12700">
              <a:lnSpc>
                <a:spcPts val="1240"/>
              </a:lnSpc>
            </a:pPr>
            <a:fld id="{B36788B6-9F4D-4006-8197-57F9BAB355CC}" type="datetime1">
              <a:rPr lang="en-IN" spc="-5" smtClean="0">
                <a:solidFill>
                  <a:schemeClr val="tx1"/>
                </a:solidFill>
              </a:rPr>
              <a:t>27-03-2025</a:t>
            </a:fld>
            <a:endParaRPr lang="en-IN" spc="-5" dirty="0">
              <a:solidFill>
                <a:schemeClr val="tx1"/>
              </a:solidFill>
            </a:endParaRPr>
          </a:p>
        </p:txBody>
      </p:sp>
      <p:grpSp>
        <p:nvGrpSpPr>
          <p:cNvPr id="23" name="Group 22">
            <a:extLst>
              <a:ext uri="{FF2B5EF4-FFF2-40B4-BE49-F238E27FC236}">
                <a16:creationId xmlns:a16="http://schemas.microsoft.com/office/drawing/2014/main" id="{DB38888C-5028-EFDE-9D66-183036C94AE5}"/>
              </a:ext>
            </a:extLst>
          </p:cNvPr>
          <p:cNvGrpSpPr/>
          <p:nvPr/>
        </p:nvGrpSpPr>
        <p:grpSpPr>
          <a:xfrm>
            <a:off x="6054536" y="1148129"/>
            <a:ext cx="4976821" cy="4800686"/>
            <a:chOff x="6011860" y="1445826"/>
            <a:chExt cx="4976821" cy="4800686"/>
          </a:xfrm>
        </p:grpSpPr>
        <p:grpSp>
          <p:nvGrpSpPr>
            <p:cNvPr id="14" name="Group 13">
              <a:extLst>
                <a:ext uri="{FF2B5EF4-FFF2-40B4-BE49-F238E27FC236}">
                  <a16:creationId xmlns:a16="http://schemas.microsoft.com/office/drawing/2014/main" id="{97AB1FF0-1F71-E315-83EA-EA6C1FCF9ED3}"/>
                </a:ext>
              </a:extLst>
            </p:cNvPr>
            <p:cNvGrpSpPr/>
            <p:nvPr/>
          </p:nvGrpSpPr>
          <p:grpSpPr>
            <a:xfrm>
              <a:off x="6019800" y="1445826"/>
              <a:ext cx="4968881" cy="4502989"/>
              <a:chOff x="6057900" y="1447800"/>
              <a:chExt cx="4968881" cy="4502989"/>
            </a:xfrm>
          </p:grpSpPr>
          <p:pic>
            <p:nvPicPr>
              <p:cNvPr id="11" name="Picture 10">
                <a:extLst>
                  <a:ext uri="{FF2B5EF4-FFF2-40B4-BE49-F238E27FC236}">
                    <a16:creationId xmlns:a16="http://schemas.microsoft.com/office/drawing/2014/main" id="{35682CB9-54CE-7126-D00E-3FD93084A239}"/>
                  </a:ext>
                </a:extLst>
              </p:cNvPr>
              <p:cNvPicPr>
                <a:picLocks noChangeAspect="1"/>
              </p:cNvPicPr>
              <p:nvPr/>
            </p:nvPicPr>
            <p:blipFill>
              <a:blip r:embed="rId3" cstate="print">
                <a:extLst>
                  <a:ext uri="{28A0092B-C50C-407E-A947-70E740481C1C}">
                    <a14:useLocalDpi xmlns:a14="http://schemas.microsoft.com/office/drawing/2010/main" val="0"/>
                  </a:ext>
                </a:extLst>
              </a:blip>
              <a:srcRect t="12230"/>
              <a:stretch/>
            </p:blipFill>
            <p:spPr>
              <a:xfrm>
                <a:off x="6057900" y="1447800"/>
                <a:ext cx="4968881" cy="4502989"/>
              </a:xfrm>
              <a:prstGeom prst="rect">
                <a:avLst/>
              </a:prstGeom>
              <a:ln>
                <a:solidFill>
                  <a:schemeClr val="tx1"/>
                </a:solidFill>
              </a:ln>
            </p:spPr>
          </p:pic>
          <p:sp>
            <p:nvSpPr>
              <p:cNvPr id="13" name="Rectangle 12">
                <a:extLst>
                  <a:ext uri="{FF2B5EF4-FFF2-40B4-BE49-F238E27FC236}">
                    <a16:creationId xmlns:a16="http://schemas.microsoft.com/office/drawing/2014/main" id="{5BEEE067-3C33-1F72-71BB-AACB9EA0268A}"/>
                  </a:ext>
                </a:extLst>
              </p:cNvPr>
              <p:cNvSpPr/>
              <p:nvPr/>
            </p:nvSpPr>
            <p:spPr>
              <a:xfrm>
                <a:off x="6172200" y="1524000"/>
                <a:ext cx="4724400" cy="4343400"/>
              </a:xfrm>
              <a:prstGeom prst="rect">
                <a:avLst/>
              </a:prstGeom>
              <a:noFill/>
              <a:ln w="952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6" name="TextBox 15">
              <a:extLst>
                <a:ext uri="{FF2B5EF4-FFF2-40B4-BE49-F238E27FC236}">
                  <a16:creationId xmlns:a16="http://schemas.microsoft.com/office/drawing/2014/main" id="{09487EBB-B3F5-47CF-13E4-22DAAC32CD13}"/>
                </a:ext>
              </a:extLst>
            </p:cNvPr>
            <p:cNvSpPr txBox="1"/>
            <p:nvPr/>
          </p:nvSpPr>
          <p:spPr>
            <a:xfrm>
              <a:off x="6011860" y="5950982"/>
              <a:ext cx="4968880" cy="295530"/>
            </a:xfrm>
            <a:prstGeom prst="rect">
              <a:avLst/>
            </a:prstGeom>
            <a:noFill/>
          </p:spPr>
          <p:txBody>
            <a:bodyPr wrap="square">
              <a:spAutoFit/>
            </a:bodyPr>
            <a:lstStyle/>
            <a:p>
              <a:pPr algn="ctr">
                <a:lnSpc>
                  <a:spcPct val="150000"/>
                </a:lnSpc>
              </a:pPr>
              <a:r>
                <a:rPr lang="en-IN" sz="1000" b="1" dirty="0">
                  <a:latin typeface="Times New Roman" panose="02020603050405020304" pitchFamily="18" charset="0"/>
                  <a:cs typeface="Times New Roman" panose="02020603050405020304" pitchFamily="18" charset="0"/>
                </a:rPr>
                <a:t>Figure 5: </a:t>
              </a:r>
              <a:r>
                <a:rPr lang="en-IN" sz="1000" dirty="0">
                  <a:latin typeface="Times New Roman" panose="02020603050405020304" pitchFamily="18" charset="0"/>
                  <a:cs typeface="Times New Roman" panose="02020603050405020304" pitchFamily="18" charset="0"/>
                </a:rPr>
                <a:t>Map of Satara</a:t>
              </a:r>
            </a:p>
          </p:txBody>
        </p:sp>
      </p:grpSp>
      <p:grpSp>
        <p:nvGrpSpPr>
          <p:cNvPr id="24" name="Group 23">
            <a:extLst>
              <a:ext uri="{FF2B5EF4-FFF2-40B4-BE49-F238E27FC236}">
                <a16:creationId xmlns:a16="http://schemas.microsoft.com/office/drawing/2014/main" id="{E3B3DF53-DF44-CC5D-FC53-431506968F9C}"/>
              </a:ext>
            </a:extLst>
          </p:cNvPr>
          <p:cNvGrpSpPr/>
          <p:nvPr/>
        </p:nvGrpSpPr>
        <p:grpSpPr>
          <a:xfrm>
            <a:off x="1671319" y="1150296"/>
            <a:ext cx="4031152" cy="4798519"/>
            <a:chOff x="1619344" y="1445827"/>
            <a:chExt cx="4031152" cy="4798519"/>
          </a:xfrm>
        </p:grpSpPr>
        <p:pic>
          <p:nvPicPr>
            <p:cNvPr id="10" name="Picture 9">
              <a:extLst>
                <a:ext uri="{FF2B5EF4-FFF2-40B4-BE49-F238E27FC236}">
                  <a16:creationId xmlns:a16="http://schemas.microsoft.com/office/drawing/2014/main" id="{B752DCF4-FC54-EB58-B9FD-A7BBE64AD91B}"/>
                </a:ext>
              </a:extLst>
            </p:cNvPr>
            <p:cNvPicPr>
              <a:picLocks noChangeAspect="1"/>
            </p:cNvPicPr>
            <p:nvPr/>
          </p:nvPicPr>
          <p:blipFill>
            <a:blip r:embed="rId4" cstate="print">
              <a:extLst>
                <a:ext uri="{28A0092B-C50C-407E-A947-70E740481C1C}">
                  <a14:useLocalDpi xmlns:a14="http://schemas.microsoft.com/office/drawing/2010/main" val="0"/>
                </a:ext>
              </a:extLst>
            </a:blip>
            <a:srcRect t="12268"/>
            <a:stretch/>
          </p:blipFill>
          <p:spPr>
            <a:xfrm>
              <a:off x="1619344" y="1445827"/>
              <a:ext cx="4031152" cy="4502989"/>
            </a:xfrm>
            <a:prstGeom prst="rect">
              <a:avLst/>
            </a:prstGeom>
            <a:ln>
              <a:solidFill>
                <a:schemeClr val="tx1"/>
              </a:solidFill>
            </a:ln>
          </p:spPr>
        </p:pic>
        <p:sp>
          <p:nvSpPr>
            <p:cNvPr id="17" name="TextBox 16">
              <a:extLst>
                <a:ext uri="{FF2B5EF4-FFF2-40B4-BE49-F238E27FC236}">
                  <a16:creationId xmlns:a16="http://schemas.microsoft.com/office/drawing/2014/main" id="{4B8FA4CA-E790-88B2-6211-9D2A515D51C4}"/>
                </a:ext>
              </a:extLst>
            </p:cNvPr>
            <p:cNvSpPr txBox="1"/>
            <p:nvPr/>
          </p:nvSpPr>
          <p:spPr>
            <a:xfrm>
              <a:off x="1619344" y="5948816"/>
              <a:ext cx="4031152" cy="295530"/>
            </a:xfrm>
            <a:prstGeom prst="rect">
              <a:avLst/>
            </a:prstGeom>
            <a:noFill/>
          </p:spPr>
          <p:txBody>
            <a:bodyPr wrap="square">
              <a:spAutoFit/>
            </a:bodyPr>
            <a:lstStyle/>
            <a:p>
              <a:pPr algn="ctr">
                <a:lnSpc>
                  <a:spcPct val="150000"/>
                </a:lnSpc>
              </a:pPr>
              <a:r>
                <a:rPr lang="en-IN" sz="1000" b="1" dirty="0">
                  <a:latin typeface="Times New Roman" panose="02020603050405020304" pitchFamily="18" charset="0"/>
                  <a:cs typeface="Times New Roman" panose="02020603050405020304" pitchFamily="18" charset="0"/>
                </a:rPr>
                <a:t>Figure 4: </a:t>
              </a:r>
              <a:r>
                <a:rPr lang="en-IN" sz="1000" dirty="0">
                  <a:latin typeface="Times New Roman" panose="02020603050405020304" pitchFamily="18" charset="0"/>
                  <a:cs typeface="Times New Roman" panose="02020603050405020304" pitchFamily="18" charset="0"/>
                </a:rPr>
                <a:t>Map of Mumbai</a:t>
              </a:r>
            </a:p>
          </p:txBody>
        </p:sp>
      </p:grpSp>
      <p:sp>
        <p:nvSpPr>
          <p:cNvPr id="18" name="TextBox 17">
            <a:extLst>
              <a:ext uri="{FF2B5EF4-FFF2-40B4-BE49-F238E27FC236}">
                <a16:creationId xmlns:a16="http://schemas.microsoft.com/office/drawing/2014/main" id="{718EF0C5-F01F-B085-0A15-5D514AA755C4}"/>
              </a:ext>
            </a:extLst>
          </p:cNvPr>
          <p:cNvSpPr txBox="1"/>
          <p:nvPr/>
        </p:nvSpPr>
        <p:spPr>
          <a:xfrm>
            <a:off x="1905000" y="244273"/>
            <a:ext cx="6934200" cy="461665"/>
          </a:xfrm>
          <a:prstGeom prst="rect">
            <a:avLst/>
          </a:prstGeom>
          <a:noFill/>
        </p:spPr>
        <p:txBody>
          <a:bodyPr wrap="square" rtlCol="0">
            <a:spAutoFit/>
          </a:bodyPr>
          <a:lstStyle/>
          <a:p>
            <a:r>
              <a:rPr lang="en-US" sz="2400" b="1"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METHODOLOGY</a:t>
            </a:r>
            <a:endParaRPr lang="en-IN" sz="2400" b="1"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19" name="Slide Number Placeholder 18">
            <a:extLst>
              <a:ext uri="{FF2B5EF4-FFF2-40B4-BE49-F238E27FC236}">
                <a16:creationId xmlns:a16="http://schemas.microsoft.com/office/drawing/2014/main" id="{5EC18F74-2C84-4925-FEFD-AC8B991FDB84}"/>
              </a:ext>
            </a:extLst>
          </p:cNvPr>
          <p:cNvSpPr>
            <a:spLocks noGrp="1"/>
          </p:cNvSpPr>
          <p:nvPr>
            <p:ph type="sldNum" sz="quarter" idx="7"/>
          </p:nvPr>
        </p:nvSpPr>
        <p:spPr>
          <a:xfrm>
            <a:off x="11152732" y="6467728"/>
            <a:ext cx="277267" cy="156068"/>
          </a:xfrm>
        </p:spPr>
        <p:txBody>
          <a:bodyPr/>
          <a:lstStyle/>
          <a:p>
            <a:pPr marL="38100">
              <a:lnSpc>
                <a:spcPts val="1240"/>
              </a:lnSpc>
            </a:pPr>
            <a:fld id="{81D60167-4931-47E6-BA6A-407CBD079E47}" type="slidenum">
              <a:rPr lang="en-IN" smtClean="0"/>
              <a:t>10</a:t>
            </a:fld>
            <a:endParaRPr lang="en-IN" dirty="0"/>
          </a:p>
        </p:txBody>
      </p:sp>
    </p:spTree>
    <p:extLst>
      <p:ext uri="{BB962C8B-B14F-4D97-AF65-F5344CB8AC3E}">
        <p14:creationId xmlns:p14="http://schemas.microsoft.com/office/powerpoint/2010/main" val="133701728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1000"/>
                                        <p:tgtEl>
                                          <p:spTgt spid="18"/>
                                        </p:tgtEl>
                                      </p:cBhvr>
                                    </p:animEffect>
                                    <p:anim calcmode="lin" valueType="num">
                                      <p:cBhvr>
                                        <p:cTn id="8" dur="1000" fill="hold"/>
                                        <p:tgtEl>
                                          <p:spTgt spid="18"/>
                                        </p:tgtEl>
                                        <p:attrNameLst>
                                          <p:attrName>ppt_x</p:attrName>
                                        </p:attrNameLst>
                                      </p:cBhvr>
                                      <p:tavLst>
                                        <p:tav tm="0">
                                          <p:val>
                                            <p:strVal val="#ppt_x"/>
                                          </p:val>
                                        </p:tav>
                                        <p:tav tm="100000">
                                          <p:val>
                                            <p:strVal val="#ppt_x"/>
                                          </p:val>
                                        </p:tav>
                                      </p:tavLst>
                                    </p:anim>
                                    <p:anim calcmode="lin" valueType="num">
                                      <p:cBhvr>
                                        <p:cTn id="9" dur="1000" fill="hold"/>
                                        <p:tgtEl>
                                          <p:spTgt spid="18"/>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24"/>
                                        </p:tgtEl>
                                        <p:attrNameLst>
                                          <p:attrName>style.visibility</p:attrName>
                                        </p:attrNameLst>
                                      </p:cBhvr>
                                      <p:to>
                                        <p:strVal val="visible"/>
                                      </p:to>
                                    </p:set>
                                    <p:animEffect transition="in" filter="fade">
                                      <p:cBhvr>
                                        <p:cTn id="13" dur="1000"/>
                                        <p:tgtEl>
                                          <p:spTgt spid="24"/>
                                        </p:tgtEl>
                                      </p:cBhvr>
                                    </p:animEffect>
                                    <p:anim calcmode="lin" valueType="num">
                                      <p:cBhvr>
                                        <p:cTn id="14" dur="1000" fill="hold"/>
                                        <p:tgtEl>
                                          <p:spTgt spid="24"/>
                                        </p:tgtEl>
                                        <p:attrNameLst>
                                          <p:attrName>ppt_x</p:attrName>
                                        </p:attrNameLst>
                                      </p:cBhvr>
                                      <p:tavLst>
                                        <p:tav tm="0">
                                          <p:val>
                                            <p:strVal val="#ppt_x"/>
                                          </p:val>
                                        </p:tav>
                                        <p:tav tm="100000">
                                          <p:val>
                                            <p:strVal val="#ppt_x"/>
                                          </p:val>
                                        </p:tav>
                                      </p:tavLst>
                                    </p:anim>
                                    <p:anim calcmode="lin" valueType="num">
                                      <p:cBhvr>
                                        <p:cTn id="15" dur="1000" fill="hold"/>
                                        <p:tgtEl>
                                          <p:spTgt spid="24"/>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nodeType="afterEffect">
                                  <p:stCondLst>
                                    <p:cond delay="0"/>
                                  </p:stCondLst>
                                  <p:childTnLst>
                                    <p:set>
                                      <p:cBhvr>
                                        <p:cTn id="18" dur="1" fill="hold">
                                          <p:stCondLst>
                                            <p:cond delay="0"/>
                                          </p:stCondLst>
                                        </p:cTn>
                                        <p:tgtEl>
                                          <p:spTgt spid="23"/>
                                        </p:tgtEl>
                                        <p:attrNameLst>
                                          <p:attrName>style.visibility</p:attrName>
                                        </p:attrNameLst>
                                      </p:cBhvr>
                                      <p:to>
                                        <p:strVal val="visible"/>
                                      </p:to>
                                    </p:set>
                                    <p:animEffect transition="in" filter="fade">
                                      <p:cBhvr>
                                        <p:cTn id="19" dur="1000"/>
                                        <p:tgtEl>
                                          <p:spTgt spid="23"/>
                                        </p:tgtEl>
                                      </p:cBhvr>
                                    </p:animEffect>
                                    <p:anim calcmode="lin" valueType="num">
                                      <p:cBhvr>
                                        <p:cTn id="20" dur="1000" fill="hold"/>
                                        <p:tgtEl>
                                          <p:spTgt spid="23"/>
                                        </p:tgtEl>
                                        <p:attrNameLst>
                                          <p:attrName>ppt_x</p:attrName>
                                        </p:attrNameLst>
                                      </p:cBhvr>
                                      <p:tavLst>
                                        <p:tav tm="0">
                                          <p:val>
                                            <p:strVal val="#ppt_x"/>
                                          </p:val>
                                        </p:tav>
                                        <p:tav tm="100000">
                                          <p:val>
                                            <p:strVal val="#ppt_x"/>
                                          </p:val>
                                        </p:tav>
                                      </p:tavLst>
                                    </p:anim>
                                    <p:anim calcmode="lin" valueType="num">
                                      <p:cBhvr>
                                        <p:cTn id="21"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B37768-F2EA-D4E4-DDE9-CE55160D529E}"/>
            </a:ext>
          </a:extLst>
        </p:cNvPr>
        <p:cNvGrpSpPr/>
        <p:nvPr/>
      </p:nvGrpSpPr>
      <p:grpSpPr>
        <a:xfrm>
          <a:off x="0" y="0"/>
          <a:ext cx="0" cy="0"/>
          <a:chOff x="0" y="0"/>
          <a:chExt cx="0" cy="0"/>
        </a:xfrm>
      </p:grpSpPr>
      <p:pic>
        <p:nvPicPr>
          <p:cNvPr id="4" name="object 4">
            <a:extLst>
              <a:ext uri="{FF2B5EF4-FFF2-40B4-BE49-F238E27FC236}">
                <a16:creationId xmlns:a16="http://schemas.microsoft.com/office/drawing/2014/main" id="{E57AB990-6472-4DFD-CDCC-DA997DEA6755}"/>
              </a:ext>
            </a:extLst>
          </p:cNvPr>
          <p:cNvPicPr/>
          <p:nvPr/>
        </p:nvPicPr>
        <p:blipFill>
          <a:blip r:embed="rId2" cstate="print"/>
          <a:stretch>
            <a:fillRect/>
          </a:stretch>
        </p:blipFill>
        <p:spPr>
          <a:xfrm>
            <a:off x="285928" y="152400"/>
            <a:ext cx="1002224" cy="1030089"/>
          </a:xfrm>
          <a:prstGeom prst="rect">
            <a:avLst/>
          </a:prstGeom>
        </p:spPr>
      </p:pic>
      <p:sp>
        <p:nvSpPr>
          <p:cNvPr id="6" name="object 6">
            <a:extLst>
              <a:ext uri="{FF2B5EF4-FFF2-40B4-BE49-F238E27FC236}">
                <a16:creationId xmlns:a16="http://schemas.microsoft.com/office/drawing/2014/main" id="{BB00A0C5-24D6-989A-D2D2-81990BA0562E}"/>
              </a:ext>
            </a:extLst>
          </p:cNvPr>
          <p:cNvSpPr txBox="1">
            <a:spLocks noGrp="1"/>
          </p:cNvSpPr>
          <p:nvPr>
            <p:ph type="ftr" sz="quarter" idx="5"/>
          </p:nvPr>
        </p:nvSpPr>
        <p:spPr>
          <a:xfrm>
            <a:off x="4992910" y="6467728"/>
            <a:ext cx="2204720" cy="156068"/>
          </a:xfrm>
          <a:prstGeom prst="rect">
            <a:avLst/>
          </a:prstGeom>
        </p:spPr>
        <p:txBody>
          <a:bodyPr vert="horz" wrap="square" lIns="0" tIns="0" rIns="0" bIns="0" rtlCol="0">
            <a:spAutoFit/>
          </a:bodyPr>
          <a:lstStyle/>
          <a:p>
            <a:pPr marL="12700">
              <a:lnSpc>
                <a:spcPts val="1240"/>
              </a:lnSpc>
            </a:pPr>
            <a:r>
              <a:rPr spc="-5" dirty="0">
                <a:solidFill>
                  <a:schemeClr val="tx1"/>
                </a:solidFill>
                <a:latin typeface="Times New Roman" panose="02020603050405020304" pitchFamily="18" charset="0"/>
                <a:cs typeface="Times New Roman" panose="02020603050405020304" pitchFamily="18" charset="0"/>
              </a:rPr>
              <a:t>Computer</a:t>
            </a:r>
            <a:r>
              <a:rPr spc="-40" dirty="0">
                <a:solidFill>
                  <a:schemeClr val="tx1"/>
                </a:solidFill>
                <a:latin typeface="Times New Roman" panose="02020603050405020304" pitchFamily="18" charset="0"/>
                <a:cs typeface="Times New Roman" panose="02020603050405020304" pitchFamily="18" charset="0"/>
              </a:rPr>
              <a:t> </a:t>
            </a:r>
            <a:r>
              <a:rPr spc="-5" dirty="0">
                <a:solidFill>
                  <a:schemeClr val="tx1"/>
                </a:solidFill>
                <a:latin typeface="Times New Roman" panose="02020603050405020304" pitchFamily="18" charset="0"/>
                <a:cs typeface="Times New Roman" panose="02020603050405020304" pitchFamily="18" charset="0"/>
              </a:rPr>
              <a:t>Engineering</a:t>
            </a:r>
            <a:r>
              <a:rPr spc="-35" dirty="0">
                <a:solidFill>
                  <a:schemeClr val="tx1"/>
                </a:solidFill>
                <a:latin typeface="Times New Roman" panose="02020603050405020304" pitchFamily="18" charset="0"/>
                <a:cs typeface="Times New Roman" panose="02020603050405020304" pitchFamily="18" charset="0"/>
              </a:rPr>
              <a:t> </a:t>
            </a:r>
            <a:r>
              <a:rPr spc="-5" dirty="0">
                <a:solidFill>
                  <a:schemeClr val="tx1"/>
                </a:solidFill>
                <a:latin typeface="Times New Roman" panose="02020603050405020304" pitchFamily="18" charset="0"/>
                <a:cs typeface="Times New Roman" panose="02020603050405020304" pitchFamily="18" charset="0"/>
              </a:rPr>
              <a:t>Department</a:t>
            </a:r>
          </a:p>
        </p:txBody>
      </p:sp>
      <p:sp>
        <p:nvSpPr>
          <p:cNvPr id="2" name="Date Placeholder 1">
            <a:extLst>
              <a:ext uri="{FF2B5EF4-FFF2-40B4-BE49-F238E27FC236}">
                <a16:creationId xmlns:a16="http://schemas.microsoft.com/office/drawing/2014/main" id="{F34CABD5-FFE4-23FD-1FF6-CF98B0730A5A}"/>
              </a:ext>
            </a:extLst>
          </p:cNvPr>
          <p:cNvSpPr>
            <a:spLocks noGrp="1"/>
          </p:cNvSpPr>
          <p:nvPr>
            <p:ph type="dt" sz="half" idx="6"/>
          </p:nvPr>
        </p:nvSpPr>
        <p:spPr/>
        <p:txBody>
          <a:bodyPr/>
          <a:lstStyle/>
          <a:p>
            <a:pPr marL="12700">
              <a:lnSpc>
                <a:spcPts val="1240"/>
              </a:lnSpc>
            </a:pPr>
            <a:fld id="{6C698B1F-6B42-41ED-B6B1-9690CA58395E}" type="datetime1">
              <a:rPr lang="en-IN" spc="-5" smtClean="0">
                <a:solidFill>
                  <a:schemeClr val="tx1"/>
                </a:solidFill>
              </a:rPr>
              <a:t>27-03-2025</a:t>
            </a:fld>
            <a:endParaRPr lang="en-IN" spc="-5" dirty="0">
              <a:solidFill>
                <a:schemeClr val="tx1"/>
              </a:solidFill>
            </a:endParaRPr>
          </a:p>
        </p:txBody>
      </p:sp>
      <p:graphicFrame>
        <p:nvGraphicFramePr>
          <p:cNvPr id="5" name="Table 4">
            <a:extLst>
              <a:ext uri="{FF2B5EF4-FFF2-40B4-BE49-F238E27FC236}">
                <a16:creationId xmlns:a16="http://schemas.microsoft.com/office/drawing/2014/main" id="{FDEB9BE8-1B1D-F056-AA5D-A0AD7E57F935}"/>
              </a:ext>
            </a:extLst>
          </p:cNvPr>
          <p:cNvGraphicFramePr>
            <a:graphicFrameLocks noGrp="1"/>
          </p:cNvGraphicFramePr>
          <p:nvPr>
            <p:extLst>
              <p:ext uri="{D42A27DB-BD31-4B8C-83A1-F6EECF244321}">
                <p14:modId xmlns:p14="http://schemas.microsoft.com/office/powerpoint/2010/main" val="4114890109"/>
              </p:ext>
            </p:extLst>
          </p:nvPr>
        </p:nvGraphicFramePr>
        <p:xfrm>
          <a:off x="1828800" y="2393049"/>
          <a:ext cx="8826482" cy="3636000"/>
        </p:xfrm>
        <a:graphic>
          <a:graphicData uri="http://schemas.openxmlformats.org/drawingml/2006/table">
            <a:tbl>
              <a:tblPr firstRow="1" firstCol="1" bandRow="1">
                <a:tableStyleId>{B301B821-A1FF-4177-AEE7-76D212191A09}</a:tableStyleId>
              </a:tblPr>
              <a:tblGrid>
                <a:gridCol w="4413241">
                  <a:extLst>
                    <a:ext uri="{9D8B030D-6E8A-4147-A177-3AD203B41FA5}">
                      <a16:colId xmlns:a16="http://schemas.microsoft.com/office/drawing/2014/main" val="2376511509"/>
                    </a:ext>
                  </a:extLst>
                </a:gridCol>
                <a:gridCol w="4413241">
                  <a:extLst>
                    <a:ext uri="{9D8B030D-6E8A-4147-A177-3AD203B41FA5}">
                      <a16:colId xmlns:a16="http://schemas.microsoft.com/office/drawing/2014/main" val="3884026355"/>
                    </a:ext>
                  </a:extLst>
                </a:gridCol>
              </a:tblGrid>
              <a:tr h="303000">
                <a:tc>
                  <a:txBody>
                    <a:bodyPr/>
                    <a:lstStyle/>
                    <a:p>
                      <a:pPr>
                        <a:lnSpc>
                          <a:spcPct val="150000"/>
                        </a:lnSpc>
                      </a:pPr>
                      <a:r>
                        <a:rPr lang="en-IN" sz="1400" b="1" dirty="0">
                          <a:solidFill>
                            <a:schemeClr val="lt1"/>
                          </a:solidFill>
                          <a:latin typeface="Times New Roman" panose="02020603050405020304" pitchFamily="18" charset="0"/>
                          <a:cs typeface="Times New Roman" panose="02020603050405020304" pitchFamily="18" charset="0"/>
                        </a:rPr>
                        <a:t>Parameter</a:t>
                      </a:r>
                      <a:endParaRPr lang="en-IN" sz="1400" b="1" dirty="0">
                        <a:solidFill>
                          <a:schemeClr val="lt1"/>
                        </a:solidFill>
                        <a:latin typeface="Times New Roman" panose="02020603050405020304" pitchFamily="18" charset="0"/>
                        <a:ea typeface="+mn-ea"/>
                        <a:cs typeface="Times New Roman" panose="02020603050405020304" pitchFamily="18" charset="0"/>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nSpc>
                          <a:spcPct val="150000"/>
                        </a:lnSpc>
                      </a:pPr>
                      <a:r>
                        <a:rPr lang="en-IN" sz="1400" b="1" dirty="0">
                          <a:solidFill>
                            <a:schemeClr val="lt1"/>
                          </a:solidFill>
                          <a:latin typeface="Times New Roman" panose="02020603050405020304" pitchFamily="18" charset="0"/>
                          <a:cs typeface="Times New Roman" panose="02020603050405020304" pitchFamily="18" charset="0"/>
                        </a:rPr>
                        <a:t>Landsat 8 and Landsat 9 </a:t>
                      </a:r>
                      <a:r>
                        <a:rPr lang="en-US" sz="1400" b="1" dirty="0">
                          <a:solidFill>
                            <a:schemeClr val="lt1"/>
                          </a:solidFill>
                          <a:latin typeface="Times New Roman" panose="02020603050405020304" pitchFamily="18" charset="0"/>
                          <a:cs typeface="Times New Roman" panose="02020603050405020304" pitchFamily="18" charset="0"/>
                        </a:rPr>
                        <a:t>Satellite</a:t>
                      </a:r>
                      <a:endParaRPr lang="en-IN" sz="1400" b="1" dirty="0">
                        <a:solidFill>
                          <a:schemeClr val="lt1"/>
                        </a:solidFill>
                        <a:latin typeface="Times New Roman" panose="02020603050405020304" pitchFamily="18" charset="0"/>
                        <a:ea typeface="+mn-ea"/>
                        <a:cs typeface="Times New Roman" panose="02020603050405020304" pitchFamily="18" charset="0"/>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983442021"/>
                  </a:ext>
                </a:extLst>
              </a:tr>
              <a:tr h="303000">
                <a:tc>
                  <a:txBody>
                    <a:bodyPr/>
                    <a:lstStyle/>
                    <a:p>
                      <a:pPr>
                        <a:lnSpc>
                          <a:spcPct val="150000"/>
                        </a:lnSpc>
                      </a:pPr>
                      <a:r>
                        <a:rPr lang="en-IN" sz="1200" dirty="0">
                          <a:solidFill>
                            <a:schemeClr val="dk1"/>
                          </a:solidFill>
                          <a:effectLst/>
                          <a:latin typeface="Times New Roman" panose="02020603050405020304" pitchFamily="18" charset="0"/>
                          <a:cs typeface="Times New Roman" panose="02020603050405020304" pitchFamily="18" charset="0"/>
                        </a:rPr>
                        <a:t>Cloud Platform</a:t>
                      </a:r>
                      <a:endParaRPr lang="en-IN" sz="1200" dirty="0">
                        <a:solidFill>
                          <a:schemeClr val="dk1"/>
                        </a:solidFill>
                        <a:effectLst/>
                        <a:latin typeface="Times New Roman" panose="02020603050405020304" pitchFamily="18" charset="0"/>
                        <a:ea typeface="+mn-ea"/>
                        <a:cs typeface="Times New Roman" panose="02020603050405020304" pitchFamily="18" charset="0"/>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nSpc>
                          <a:spcPct val="150000"/>
                        </a:lnSpc>
                      </a:pPr>
                      <a:r>
                        <a:rPr lang="en-IN" sz="1200" dirty="0">
                          <a:effectLst/>
                          <a:latin typeface="Times New Roman" panose="02020603050405020304" pitchFamily="18" charset="0"/>
                          <a:cs typeface="Times New Roman" panose="02020603050405020304" pitchFamily="18" charset="0"/>
                        </a:rPr>
                        <a:t>Google Earth </a:t>
                      </a:r>
                      <a:r>
                        <a:rPr lang="en-IN" sz="1200" dirty="0">
                          <a:solidFill>
                            <a:schemeClr val="dk1"/>
                          </a:solidFill>
                          <a:effectLst/>
                          <a:latin typeface="Times New Roman" panose="02020603050405020304" pitchFamily="18" charset="0"/>
                          <a:cs typeface="Times New Roman" panose="02020603050405020304" pitchFamily="18" charset="0"/>
                        </a:rPr>
                        <a:t>Engine</a:t>
                      </a:r>
                      <a:r>
                        <a:rPr lang="en-IN" sz="1200" dirty="0">
                          <a:effectLst/>
                          <a:latin typeface="Times New Roman" panose="02020603050405020304" pitchFamily="18" charset="0"/>
                          <a:cs typeface="Times New Roman" panose="02020603050405020304" pitchFamily="18" charset="0"/>
                        </a:rPr>
                        <a:t> (GEE)</a:t>
                      </a:r>
                      <a:endParaRPr lang="en-IN" sz="1200" dirty="0">
                        <a:effectLst/>
                        <a:latin typeface="Times New Roman" panose="02020603050405020304" pitchFamily="18" charset="0"/>
                        <a:ea typeface="+mn-ea"/>
                        <a:cs typeface="Times New Roman" panose="02020603050405020304" pitchFamily="18" charset="0"/>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304050187"/>
                  </a:ext>
                </a:extLst>
              </a:tr>
              <a:tr h="303000">
                <a:tc>
                  <a:txBody>
                    <a:bodyPr/>
                    <a:lstStyle/>
                    <a:p>
                      <a:pPr>
                        <a:lnSpc>
                          <a:spcPct val="150000"/>
                        </a:lnSpc>
                      </a:pPr>
                      <a:r>
                        <a:rPr lang="en-IN" sz="1200" dirty="0">
                          <a:solidFill>
                            <a:schemeClr val="dk1"/>
                          </a:solidFill>
                          <a:effectLst/>
                          <a:latin typeface="Times New Roman" panose="02020603050405020304" pitchFamily="18" charset="0"/>
                          <a:cs typeface="Times New Roman" panose="02020603050405020304" pitchFamily="18" charset="0"/>
                        </a:rPr>
                        <a:t>Satellite</a:t>
                      </a:r>
                      <a:endParaRPr lang="en-IN" sz="1200" dirty="0">
                        <a:solidFill>
                          <a:schemeClr val="dk1"/>
                        </a:solidFill>
                        <a:effectLst/>
                        <a:latin typeface="Times New Roman" panose="02020603050405020304" pitchFamily="18" charset="0"/>
                        <a:ea typeface="+mn-ea"/>
                        <a:cs typeface="Times New Roman" panose="02020603050405020304" pitchFamily="18" charset="0"/>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nSpc>
                          <a:spcPct val="150000"/>
                        </a:lnSpc>
                      </a:pPr>
                      <a:r>
                        <a:rPr lang="en-IN" sz="1200">
                          <a:effectLst/>
                          <a:latin typeface="Times New Roman" panose="02020603050405020304" pitchFamily="18" charset="0"/>
                          <a:cs typeface="Times New Roman" panose="02020603050405020304" pitchFamily="18" charset="0"/>
                        </a:rPr>
                        <a:t>Landsat 8, Landsat 9</a:t>
                      </a:r>
                      <a:endParaRPr lang="en-IN" sz="1200">
                        <a:effectLst/>
                        <a:latin typeface="Times New Roman" panose="02020603050405020304" pitchFamily="18" charset="0"/>
                        <a:ea typeface="+mn-ea"/>
                        <a:cs typeface="Times New Roman" panose="02020603050405020304" pitchFamily="18" charset="0"/>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85951321"/>
                  </a:ext>
                </a:extLst>
              </a:tr>
              <a:tr h="303000">
                <a:tc>
                  <a:txBody>
                    <a:bodyPr/>
                    <a:lstStyle/>
                    <a:p>
                      <a:pPr>
                        <a:lnSpc>
                          <a:spcPct val="150000"/>
                        </a:lnSpc>
                      </a:pPr>
                      <a:r>
                        <a:rPr lang="en-IN" sz="1200" dirty="0">
                          <a:solidFill>
                            <a:schemeClr val="dk1"/>
                          </a:solidFill>
                          <a:effectLst/>
                          <a:latin typeface="Times New Roman" panose="02020603050405020304" pitchFamily="18" charset="0"/>
                          <a:cs typeface="Times New Roman" panose="02020603050405020304" pitchFamily="18" charset="0"/>
                        </a:rPr>
                        <a:t>Sensor</a:t>
                      </a:r>
                      <a:endParaRPr lang="en-IN" sz="1200" dirty="0">
                        <a:solidFill>
                          <a:schemeClr val="dk1"/>
                        </a:solidFill>
                        <a:effectLst/>
                        <a:latin typeface="Times New Roman" panose="02020603050405020304" pitchFamily="18" charset="0"/>
                        <a:ea typeface="+mn-ea"/>
                        <a:cs typeface="Times New Roman" panose="02020603050405020304" pitchFamily="18" charset="0"/>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nSpc>
                          <a:spcPct val="150000"/>
                        </a:lnSpc>
                      </a:pPr>
                      <a:r>
                        <a:rPr lang="en-IN" sz="1200">
                          <a:effectLst/>
                          <a:latin typeface="Times New Roman" panose="02020603050405020304" pitchFamily="18" charset="0"/>
                          <a:cs typeface="Times New Roman" panose="02020603050405020304" pitchFamily="18" charset="0"/>
                        </a:rPr>
                        <a:t>Operational Land Imager (OLI) and Thermal Infrared Sensor (TIRS)</a:t>
                      </a:r>
                      <a:endParaRPr lang="en-IN" sz="1200">
                        <a:effectLst/>
                        <a:latin typeface="Times New Roman" panose="02020603050405020304" pitchFamily="18" charset="0"/>
                        <a:ea typeface="+mn-ea"/>
                        <a:cs typeface="Times New Roman" panose="02020603050405020304" pitchFamily="18" charset="0"/>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407238040"/>
                  </a:ext>
                </a:extLst>
              </a:tr>
              <a:tr h="303000">
                <a:tc>
                  <a:txBody>
                    <a:bodyPr/>
                    <a:lstStyle/>
                    <a:p>
                      <a:pPr>
                        <a:lnSpc>
                          <a:spcPct val="150000"/>
                        </a:lnSpc>
                      </a:pPr>
                      <a:r>
                        <a:rPr lang="en-IN" sz="1200" dirty="0">
                          <a:solidFill>
                            <a:schemeClr val="dk1"/>
                          </a:solidFill>
                          <a:effectLst/>
                          <a:latin typeface="Times New Roman" panose="02020603050405020304" pitchFamily="18" charset="0"/>
                          <a:cs typeface="Times New Roman" panose="02020603050405020304" pitchFamily="18" charset="0"/>
                        </a:rPr>
                        <a:t>Product Type</a:t>
                      </a:r>
                      <a:endParaRPr lang="en-IN" sz="1200" dirty="0">
                        <a:solidFill>
                          <a:schemeClr val="dk1"/>
                        </a:solidFill>
                        <a:effectLst/>
                        <a:latin typeface="Times New Roman" panose="02020603050405020304" pitchFamily="18" charset="0"/>
                        <a:ea typeface="+mn-ea"/>
                        <a:cs typeface="Times New Roman" panose="02020603050405020304" pitchFamily="18" charset="0"/>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nSpc>
                          <a:spcPct val="150000"/>
                        </a:lnSpc>
                      </a:pPr>
                      <a:r>
                        <a:rPr lang="en-IN" sz="1200" dirty="0">
                          <a:effectLst/>
                          <a:latin typeface="Times New Roman" panose="02020603050405020304" pitchFamily="18" charset="0"/>
                          <a:cs typeface="Times New Roman" panose="02020603050405020304" pitchFamily="18" charset="0"/>
                        </a:rPr>
                        <a:t>Surface Reflectance</a:t>
                      </a:r>
                      <a:endParaRPr lang="en-IN" sz="1200" dirty="0">
                        <a:effectLst/>
                        <a:latin typeface="Times New Roman" panose="02020603050405020304" pitchFamily="18" charset="0"/>
                        <a:ea typeface="+mn-ea"/>
                        <a:cs typeface="Times New Roman" panose="02020603050405020304" pitchFamily="18" charset="0"/>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267633735"/>
                  </a:ext>
                </a:extLst>
              </a:tr>
              <a:tr h="303000">
                <a:tc>
                  <a:txBody>
                    <a:bodyPr/>
                    <a:lstStyle/>
                    <a:p>
                      <a:pPr>
                        <a:lnSpc>
                          <a:spcPct val="150000"/>
                        </a:lnSpc>
                      </a:pPr>
                      <a:r>
                        <a:rPr lang="en-IN" sz="1200">
                          <a:solidFill>
                            <a:schemeClr val="dk1"/>
                          </a:solidFill>
                          <a:effectLst/>
                          <a:latin typeface="Times New Roman" panose="02020603050405020304" pitchFamily="18" charset="0"/>
                          <a:cs typeface="Times New Roman" panose="02020603050405020304" pitchFamily="18" charset="0"/>
                        </a:rPr>
                        <a:t>Sensor Operational Modes</a:t>
                      </a:r>
                      <a:endParaRPr lang="en-IN" sz="1200">
                        <a:solidFill>
                          <a:schemeClr val="dk1"/>
                        </a:solidFill>
                        <a:effectLst/>
                        <a:latin typeface="Times New Roman" panose="02020603050405020304" pitchFamily="18" charset="0"/>
                        <a:ea typeface="+mn-ea"/>
                        <a:cs typeface="Times New Roman" panose="02020603050405020304" pitchFamily="18" charset="0"/>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nSpc>
                          <a:spcPct val="150000"/>
                        </a:lnSpc>
                      </a:pPr>
                      <a:r>
                        <a:rPr lang="en-IN" sz="1200">
                          <a:effectLst/>
                          <a:latin typeface="Times New Roman" panose="02020603050405020304" pitchFamily="18" charset="0"/>
                          <a:cs typeface="Times New Roman" panose="02020603050405020304" pitchFamily="18" charset="0"/>
                        </a:rPr>
                        <a:t>Multispectral and Thermal</a:t>
                      </a:r>
                      <a:endParaRPr lang="en-IN" sz="1200">
                        <a:effectLst/>
                        <a:latin typeface="Times New Roman" panose="02020603050405020304" pitchFamily="18" charset="0"/>
                        <a:ea typeface="+mn-ea"/>
                        <a:cs typeface="Times New Roman" panose="02020603050405020304" pitchFamily="18" charset="0"/>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656107696"/>
                  </a:ext>
                </a:extLst>
              </a:tr>
              <a:tr h="303000">
                <a:tc>
                  <a:txBody>
                    <a:bodyPr/>
                    <a:lstStyle/>
                    <a:p>
                      <a:pPr>
                        <a:lnSpc>
                          <a:spcPct val="150000"/>
                        </a:lnSpc>
                      </a:pPr>
                      <a:r>
                        <a:rPr lang="en-IN" sz="1200" dirty="0">
                          <a:solidFill>
                            <a:schemeClr val="dk1"/>
                          </a:solidFill>
                          <a:effectLst/>
                          <a:latin typeface="Times New Roman" panose="02020603050405020304" pitchFamily="18" charset="0"/>
                          <a:cs typeface="Times New Roman" panose="02020603050405020304" pitchFamily="18" charset="0"/>
                        </a:rPr>
                        <a:t>Polarizations</a:t>
                      </a:r>
                      <a:endParaRPr lang="en-IN" sz="1200" dirty="0">
                        <a:solidFill>
                          <a:schemeClr val="dk1"/>
                        </a:solidFill>
                        <a:effectLst/>
                        <a:latin typeface="Times New Roman" panose="02020603050405020304" pitchFamily="18" charset="0"/>
                        <a:ea typeface="+mn-ea"/>
                        <a:cs typeface="Times New Roman" panose="02020603050405020304" pitchFamily="18" charset="0"/>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nSpc>
                          <a:spcPct val="150000"/>
                        </a:lnSpc>
                      </a:pPr>
                      <a:r>
                        <a:rPr lang="en-IN" sz="1200" dirty="0">
                          <a:effectLst/>
                          <a:latin typeface="Times New Roman" panose="02020603050405020304" pitchFamily="18" charset="0"/>
                          <a:cs typeface="Times New Roman" panose="02020603050405020304" pitchFamily="18" charset="0"/>
                        </a:rPr>
                        <a:t>Not applicable (optical sensor)</a:t>
                      </a:r>
                      <a:endParaRPr lang="en-IN" sz="1200" dirty="0">
                        <a:effectLst/>
                        <a:latin typeface="Times New Roman" panose="02020603050405020304" pitchFamily="18" charset="0"/>
                        <a:ea typeface="+mn-ea"/>
                        <a:cs typeface="Times New Roman" panose="02020603050405020304" pitchFamily="18" charset="0"/>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265073251"/>
                  </a:ext>
                </a:extLst>
              </a:tr>
              <a:tr h="303000">
                <a:tc>
                  <a:txBody>
                    <a:bodyPr/>
                    <a:lstStyle/>
                    <a:p>
                      <a:pPr>
                        <a:lnSpc>
                          <a:spcPct val="150000"/>
                        </a:lnSpc>
                      </a:pPr>
                      <a:r>
                        <a:rPr lang="en-IN" sz="1200">
                          <a:solidFill>
                            <a:schemeClr val="dk1"/>
                          </a:solidFill>
                          <a:effectLst/>
                          <a:latin typeface="Times New Roman" panose="02020603050405020304" pitchFamily="18" charset="0"/>
                          <a:cs typeface="Times New Roman" panose="02020603050405020304" pitchFamily="18" charset="0"/>
                        </a:rPr>
                        <a:t>Orbit Properties Pass</a:t>
                      </a:r>
                      <a:endParaRPr lang="en-IN" sz="1200">
                        <a:solidFill>
                          <a:schemeClr val="dk1"/>
                        </a:solidFill>
                        <a:effectLst/>
                        <a:latin typeface="Times New Roman" panose="02020603050405020304" pitchFamily="18" charset="0"/>
                        <a:ea typeface="+mn-ea"/>
                        <a:cs typeface="Times New Roman" panose="02020603050405020304" pitchFamily="18" charset="0"/>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nSpc>
                          <a:spcPct val="150000"/>
                        </a:lnSpc>
                      </a:pPr>
                      <a:r>
                        <a:rPr lang="en-IN" sz="1200">
                          <a:effectLst/>
                          <a:latin typeface="Times New Roman" panose="02020603050405020304" pitchFamily="18" charset="0"/>
                          <a:cs typeface="Times New Roman" panose="02020603050405020304" pitchFamily="18" charset="0"/>
                        </a:rPr>
                        <a:t>Ascending and Descending</a:t>
                      </a:r>
                      <a:endParaRPr lang="en-IN" sz="1200">
                        <a:effectLst/>
                        <a:latin typeface="Times New Roman" panose="02020603050405020304" pitchFamily="18" charset="0"/>
                        <a:ea typeface="+mn-ea"/>
                        <a:cs typeface="Times New Roman" panose="02020603050405020304" pitchFamily="18" charset="0"/>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225505166"/>
                  </a:ext>
                </a:extLst>
              </a:tr>
              <a:tr h="303000">
                <a:tc>
                  <a:txBody>
                    <a:bodyPr/>
                    <a:lstStyle/>
                    <a:p>
                      <a:pPr>
                        <a:lnSpc>
                          <a:spcPct val="150000"/>
                        </a:lnSpc>
                      </a:pPr>
                      <a:r>
                        <a:rPr lang="en-IN" sz="1200">
                          <a:solidFill>
                            <a:schemeClr val="dk1"/>
                          </a:solidFill>
                          <a:effectLst/>
                          <a:latin typeface="Times New Roman" panose="02020603050405020304" pitchFamily="18" charset="0"/>
                          <a:cs typeface="Times New Roman" panose="02020603050405020304" pitchFamily="18" charset="0"/>
                        </a:rPr>
                        <a:t>Image Acquisition Date</a:t>
                      </a:r>
                      <a:endParaRPr lang="en-IN" sz="1200">
                        <a:solidFill>
                          <a:schemeClr val="dk1"/>
                        </a:solidFill>
                        <a:effectLst/>
                        <a:latin typeface="Times New Roman" panose="02020603050405020304" pitchFamily="18" charset="0"/>
                        <a:ea typeface="+mn-ea"/>
                        <a:cs typeface="Times New Roman" panose="02020603050405020304" pitchFamily="18" charset="0"/>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nSpc>
                          <a:spcPct val="150000"/>
                        </a:lnSpc>
                      </a:pPr>
                      <a:r>
                        <a:rPr lang="en-IN" sz="1200" dirty="0">
                          <a:effectLst/>
                          <a:latin typeface="Times New Roman" panose="02020603050405020304" pitchFamily="18" charset="0"/>
                          <a:cs typeface="Times New Roman" panose="02020603050405020304" pitchFamily="18" charset="0"/>
                        </a:rPr>
                        <a:t>Based on available dates with &lt;10% cloud cover</a:t>
                      </a:r>
                      <a:endParaRPr lang="en-IN" sz="1200" dirty="0">
                        <a:effectLst/>
                        <a:latin typeface="Times New Roman" panose="02020603050405020304" pitchFamily="18" charset="0"/>
                        <a:ea typeface="+mn-ea"/>
                        <a:cs typeface="Times New Roman" panose="02020603050405020304" pitchFamily="18" charset="0"/>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31559514"/>
                  </a:ext>
                </a:extLst>
              </a:tr>
              <a:tr h="303000">
                <a:tc>
                  <a:txBody>
                    <a:bodyPr/>
                    <a:lstStyle/>
                    <a:p>
                      <a:pPr>
                        <a:lnSpc>
                          <a:spcPct val="150000"/>
                        </a:lnSpc>
                      </a:pPr>
                      <a:r>
                        <a:rPr lang="en-IN" sz="1200">
                          <a:solidFill>
                            <a:schemeClr val="dk1"/>
                          </a:solidFill>
                          <a:effectLst/>
                          <a:latin typeface="Times New Roman" panose="02020603050405020304" pitchFamily="18" charset="0"/>
                          <a:cs typeface="Times New Roman" panose="02020603050405020304" pitchFamily="18" charset="0"/>
                        </a:rPr>
                        <a:t>Cloud Cover</a:t>
                      </a:r>
                      <a:endParaRPr lang="en-IN" sz="1200">
                        <a:solidFill>
                          <a:schemeClr val="dk1"/>
                        </a:solidFill>
                        <a:effectLst/>
                        <a:latin typeface="Times New Roman" panose="02020603050405020304" pitchFamily="18" charset="0"/>
                        <a:ea typeface="+mn-ea"/>
                        <a:cs typeface="Times New Roman" panose="02020603050405020304" pitchFamily="18" charset="0"/>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nSpc>
                          <a:spcPct val="150000"/>
                        </a:lnSpc>
                      </a:pPr>
                      <a:r>
                        <a:rPr lang="en-IN" sz="1200" dirty="0">
                          <a:effectLst/>
                          <a:latin typeface="Times New Roman" panose="02020603050405020304" pitchFamily="18" charset="0"/>
                          <a:cs typeface="Times New Roman" panose="02020603050405020304" pitchFamily="18" charset="0"/>
                        </a:rPr>
                        <a:t>Less than 10% (filtered for clear-sky conditions)</a:t>
                      </a:r>
                      <a:endParaRPr lang="en-IN" sz="1200" dirty="0">
                        <a:effectLst/>
                        <a:latin typeface="Times New Roman" panose="02020603050405020304" pitchFamily="18" charset="0"/>
                        <a:ea typeface="+mn-ea"/>
                        <a:cs typeface="Times New Roman" panose="02020603050405020304" pitchFamily="18" charset="0"/>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786622552"/>
                  </a:ext>
                </a:extLst>
              </a:tr>
              <a:tr h="303000">
                <a:tc>
                  <a:txBody>
                    <a:bodyPr/>
                    <a:lstStyle/>
                    <a:p>
                      <a:pPr>
                        <a:lnSpc>
                          <a:spcPct val="150000"/>
                        </a:lnSpc>
                      </a:pPr>
                      <a:r>
                        <a:rPr lang="en-IN" sz="1200">
                          <a:solidFill>
                            <a:schemeClr val="dk1"/>
                          </a:solidFill>
                          <a:effectLst/>
                          <a:latin typeface="Times New Roman" panose="02020603050405020304" pitchFamily="18" charset="0"/>
                          <a:cs typeface="Times New Roman" panose="02020603050405020304" pitchFamily="18" charset="0"/>
                        </a:rPr>
                        <a:t>SENSING_TIME</a:t>
                      </a:r>
                      <a:endParaRPr lang="en-IN" sz="1200">
                        <a:solidFill>
                          <a:schemeClr val="dk1"/>
                        </a:solidFill>
                        <a:effectLst/>
                        <a:latin typeface="Times New Roman" panose="02020603050405020304" pitchFamily="18" charset="0"/>
                        <a:ea typeface="+mn-ea"/>
                        <a:cs typeface="Times New Roman" panose="02020603050405020304" pitchFamily="18" charset="0"/>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nSpc>
                          <a:spcPct val="150000"/>
                        </a:lnSpc>
                      </a:pPr>
                      <a:r>
                        <a:rPr lang="en-IN" sz="1200" dirty="0">
                          <a:effectLst/>
                          <a:latin typeface="Times New Roman" panose="02020603050405020304" pitchFamily="18" charset="0"/>
                          <a:cs typeface="Times New Roman" panose="02020603050405020304" pitchFamily="18" charset="0"/>
                        </a:rPr>
                        <a:t>Specific timestamp for each image acquisition</a:t>
                      </a:r>
                      <a:endParaRPr lang="en-IN" sz="1200" dirty="0">
                        <a:effectLst/>
                        <a:latin typeface="Times New Roman" panose="02020603050405020304" pitchFamily="18" charset="0"/>
                        <a:ea typeface="+mn-ea"/>
                        <a:cs typeface="Times New Roman" panose="02020603050405020304" pitchFamily="18" charset="0"/>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349593012"/>
                  </a:ext>
                </a:extLst>
              </a:tr>
              <a:tr h="303000">
                <a:tc>
                  <a:txBody>
                    <a:bodyPr/>
                    <a:lstStyle/>
                    <a:p>
                      <a:pPr>
                        <a:lnSpc>
                          <a:spcPct val="150000"/>
                        </a:lnSpc>
                      </a:pPr>
                      <a:r>
                        <a:rPr lang="en-IN" sz="1200" dirty="0">
                          <a:solidFill>
                            <a:schemeClr val="dk1"/>
                          </a:solidFill>
                          <a:effectLst/>
                          <a:latin typeface="Times New Roman" panose="02020603050405020304" pitchFamily="18" charset="0"/>
                          <a:cs typeface="Times New Roman" panose="02020603050405020304" pitchFamily="18" charset="0"/>
                        </a:rPr>
                        <a:t>LANDSAT_PRODUCT_ID</a:t>
                      </a:r>
                      <a:endParaRPr lang="en-IN" sz="1200" dirty="0">
                        <a:solidFill>
                          <a:schemeClr val="dk1"/>
                        </a:solidFill>
                        <a:effectLst/>
                        <a:latin typeface="Times New Roman" panose="02020603050405020304" pitchFamily="18" charset="0"/>
                        <a:ea typeface="+mn-ea"/>
                        <a:cs typeface="Times New Roman" panose="02020603050405020304" pitchFamily="18" charset="0"/>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nSpc>
                          <a:spcPct val="150000"/>
                        </a:lnSpc>
                      </a:pPr>
                      <a:r>
                        <a:rPr lang="en-IN" sz="1200" dirty="0">
                          <a:effectLst/>
                          <a:latin typeface="Times New Roman" panose="02020603050405020304" pitchFamily="18" charset="0"/>
                          <a:cs typeface="Times New Roman" panose="02020603050405020304" pitchFamily="18" charset="0"/>
                        </a:rPr>
                        <a:t>Unique identifier for Landsat product version</a:t>
                      </a:r>
                      <a:endParaRPr lang="en-IN" sz="1200" dirty="0">
                        <a:effectLst/>
                        <a:latin typeface="Times New Roman" panose="02020603050405020304" pitchFamily="18" charset="0"/>
                        <a:ea typeface="+mn-ea"/>
                        <a:cs typeface="Times New Roman" panose="02020603050405020304" pitchFamily="18" charset="0"/>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27193692"/>
                  </a:ext>
                </a:extLst>
              </a:tr>
            </a:tbl>
          </a:graphicData>
        </a:graphic>
      </p:graphicFrame>
      <p:sp>
        <p:nvSpPr>
          <p:cNvPr id="9" name="TextBox 8">
            <a:extLst>
              <a:ext uri="{FF2B5EF4-FFF2-40B4-BE49-F238E27FC236}">
                <a16:creationId xmlns:a16="http://schemas.microsoft.com/office/drawing/2014/main" id="{451F6696-4400-99DD-0219-D9911784383B}"/>
              </a:ext>
            </a:extLst>
          </p:cNvPr>
          <p:cNvSpPr txBox="1"/>
          <p:nvPr/>
        </p:nvSpPr>
        <p:spPr>
          <a:xfrm>
            <a:off x="1143000" y="1007481"/>
            <a:ext cx="10363200" cy="1289071"/>
          </a:xfrm>
          <a:prstGeom prst="rect">
            <a:avLst/>
          </a:prstGeom>
          <a:noFill/>
        </p:spPr>
        <p:txBody>
          <a:bodyPr wrap="square">
            <a:spAutoFit/>
          </a:bodyPr>
          <a:lstStyle/>
          <a:p>
            <a:pPr>
              <a:lnSpc>
                <a:spcPct val="150000"/>
              </a:lnSpc>
            </a:pPr>
            <a:r>
              <a:rPr lang="en-US" b="1" dirty="0">
                <a:latin typeface="Times New Roman" panose="02020603050405020304" pitchFamily="18" charset="0"/>
                <a:cs typeface="Times New Roman" panose="02020603050405020304" pitchFamily="18" charset="0"/>
              </a:rPr>
              <a:t>Data Sources</a:t>
            </a:r>
            <a:r>
              <a:rPr lang="en-US" dirty="0">
                <a:latin typeface="Times New Roman" panose="02020603050405020304" pitchFamily="18" charset="0"/>
                <a:cs typeface="Times New Roman" panose="02020603050405020304" pitchFamily="18" charset="0"/>
              </a:rPr>
              <a:t>:</a:t>
            </a:r>
          </a:p>
          <a:p>
            <a:pPr marL="285750" indent="-285750">
              <a:lnSpc>
                <a:spcPct val="150000"/>
              </a:lnSpc>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Landsat 8 and Landsat 9 satellite imagery for LULC classification and future change analysis (see Table 2).</a:t>
            </a:r>
          </a:p>
          <a:p>
            <a:pPr marL="285750" indent="-285750">
              <a:lnSpc>
                <a:spcPct val="150000"/>
              </a:lnSpc>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Google Earth Engine (GEE) used for data collection for both Mumbai and Satara.</a:t>
            </a:r>
          </a:p>
        </p:txBody>
      </p:sp>
      <p:sp>
        <p:nvSpPr>
          <p:cNvPr id="12" name="TextBox 11">
            <a:extLst>
              <a:ext uri="{FF2B5EF4-FFF2-40B4-BE49-F238E27FC236}">
                <a16:creationId xmlns:a16="http://schemas.microsoft.com/office/drawing/2014/main" id="{22E98D0A-FBA4-F45C-580C-B09F1F884C5B}"/>
              </a:ext>
            </a:extLst>
          </p:cNvPr>
          <p:cNvSpPr txBox="1"/>
          <p:nvPr/>
        </p:nvSpPr>
        <p:spPr>
          <a:xfrm>
            <a:off x="1905000" y="244273"/>
            <a:ext cx="6934200" cy="461665"/>
          </a:xfrm>
          <a:prstGeom prst="rect">
            <a:avLst/>
          </a:prstGeom>
          <a:noFill/>
        </p:spPr>
        <p:txBody>
          <a:bodyPr wrap="square" rtlCol="0">
            <a:spAutoFit/>
          </a:bodyPr>
          <a:lstStyle/>
          <a:p>
            <a:r>
              <a:rPr lang="en-US" sz="2400" b="1"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METHODOLOGY</a:t>
            </a:r>
            <a:endParaRPr lang="en-IN" sz="2400" b="1"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15" name="Slide Number Placeholder 14">
            <a:extLst>
              <a:ext uri="{FF2B5EF4-FFF2-40B4-BE49-F238E27FC236}">
                <a16:creationId xmlns:a16="http://schemas.microsoft.com/office/drawing/2014/main" id="{436F8EDC-2642-7966-0FE1-5EB57B03875E}"/>
              </a:ext>
            </a:extLst>
          </p:cNvPr>
          <p:cNvSpPr>
            <a:spLocks noGrp="1"/>
          </p:cNvSpPr>
          <p:nvPr>
            <p:ph type="sldNum" sz="quarter" idx="7"/>
          </p:nvPr>
        </p:nvSpPr>
        <p:spPr>
          <a:xfrm>
            <a:off x="11152732" y="6467728"/>
            <a:ext cx="277267" cy="156068"/>
          </a:xfrm>
        </p:spPr>
        <p:txBody>
          <a:bodyPr/>
          <a:lstStyle/>
          <a:p>
            <a:pPr marL="38100">
              <a:lnSpc>
                <a:spcPts val="1240"/>
              </a:lnSpc>
            </a:pPr>
            <a:fld id="{81D60167-4931-47E6-BA6A-407CBD079E47}" type="slidenum">
              <a:rPr lang="en-IN" smtClean="0"/>
              <a:t>11</a:t>
            </a:fld>
            <a:endParaRPr lang="en-IN" dirty="0"/>
          </a:p>
        </p:txBody>
      </p:sp>
      <p:sp>
        <p:nvSpPr>
          <p:cNvPr id="16" name="TextBox 15">
            <a:extLst>
              <a:ext uri="{FF2B5EF4-FFF2-40B4-BE49-F238E27FC236}">
                <a16:creationId xmlns:a16="http://schemas.microsoft.com/office/drawing/2014/main" id="{BABAA7A4-A584-25CE-F7D2-734F3D204558}"/>
              </a:ext>
            </a:extLst>
          </p:cNvPr>
          <p:cNvSpPr txBox="1"/>
          <p:nvPr/>
        </p:nvSpPr>
        <p:spPr>
          <a:xfrm>
            <a:off x="1828800" y="6053011"/>
            <a:ext cx="8826482" cy="295530"/>
          </a:xfrm>
          <a:prstGeom prst="rect">
            <a:avLst/>
          </a:prstGeom>
          <a:noFill/>
        </p:spPr>
        <p:txBody>
          <a:bodyPr wrap="square">
            <a:spAutoFit/>
          </a:bodyPr>
          <a:lstStyle/>
          <a:p>
            <a:pPr algn="ctr">
              <a:lnSpc>
                <a:spcPct val="150000"/>
              </a:lnSpc>
            </a:pPr>
            <a:r>
              <a:rPr lang="en-IN" sz="1000" b="1" dirty="0">
                <a:latin typeface="Times New Roman" panose="02020603050405020304" pitchFamily="18" charset="0"/>
                <a:cs typeface="Times New Roman" panose="02020603050405020304" pitchFamily="18" charset="0"/>
              </a:rPr>
              <a:t>Table 1: </a:t>
            </a:r>
            <a:r>
              <a:rPr lang="en-IN" sz="1000" dirty="0">
                <a:latin typeface="Times New Roman" panose="02020603050405020304" pitchFamily="18" charset="0"/>
                <a:cs typeface="Times New Roman" panose="02020603050405020304" pitchFamily="18" charset="0"/>
              </a:rPr>
              <a:t>Landsat Satellite Information</a:t>
            </a:r>
          </a:p>
        </p:txBody>
      </p:sp>
    </p:spTree>
    <p:extLst>
      <p:ext uri="{BB962C8B-B14F-4D97-AF65-F5344CB8AC3E}">
        <p14:creationId xmlns:p14="http://schemas.microsoft.com/office/powerpoint/2010/main" val="175438057"/>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1000"/>
                                        <p:tgtEl>
                                          <p:spTgt spid="9"/>
                                        </p:tgtEl>
                                      </p:cBhvr>
                                    </p:animEffect>
                                    <p:anim calcmode="lin" valueType="num">
                                      <p:cBhvr>
                                        <p:cTn id="14" dur="1000" fill="hold"/>
                                        <p:tgtEl>
                                          <p:spTgt spid="9"/>
                                        </p:tgtEl>
                                        <p:attrNameLst>
                                          <p:attrName>ppt_x</p:attrName>
                                        </p:attrNameLst>
                                      </p:cBhvr>
                                      <p:tavLst>
                                        <p:tav tm="0">
                                          <p:val>
                                            <p:strVal val="#ppt_x"/>
                                          </p:val>
                                        </p:tav>
                                        <p:tav tm="100000">
                                          <p:val>
                                            <p:strVal val="#ppt_x"/>
                                          </p:val>
                                        </p:tav>
                                      </p:tavLst>
                                    </p:anim>
                                    <p:anim calcmode="lin" valueType="num">
                                      <p:cBhvr>
                                        <p:cTn id="15" dur="1000" fill="hold"/>
                                        <p:tgtEl>
                                          <p:spTgt spid="9"/>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nodeType="after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1000"/>
                                        <p:tgtEl>
                                          <p:spTgt spid="5"/>
                                        </p:tgtEl>
                                      </p:cBhvr>
                                    </p:animEffect>
                                    <p:anim calcmode="lin" valueType="num">
                                      <p:cBhvr>
                                        <p:cTn id="20" dur="1000" fill="hold"/>
                                        <p:tgtEl>
                                          <p:spTgt spid="5"/>
                                        </p:tgtEl>
                                        <p:attrNameLst>
                                          <p:attrName>ppt_x</p:attrName>
                                        </p:attrNameLst>
                                      </p:cBhvr>
                                      <p:tavLst>
                                        <p:tav tm="0">
                                          <p:val>
                                            <p:strVal val="#ppt_x"/>
                                          </p:val>
                                        </p:tav>
                                        <p:tav tm="100000">
                                          <p:val>
                                            <p:strVal val="#ppt_x"/>
                                          </p:val>
                                        </p:tav>
                                      </p:tavLst>
                                    </p:anim>
                                    <p:anim calcmode="lin" valueType="num">
                                      <p:cBhvr>
                                        <p:cTn id="21" dur="1000" fill="hold"/>
                                        <p:tgtEl>
                                          <p:spTgt spid="5"/>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16"/>
                                        </p:tgtEl>
                                        <p:attrNameLst>
                                          <p:attrName>style.visibility</p:attrName>
                                        </p:attrNameLst>
                                      </p:cBhvr>
                                      <p:to>
                                        <p:strVal val="visible"/>
                                      </p:to>
                                    </p:set>
                                    <p:animEffect transition="in" filter="fade">
                                      <p:cBhvr>
                                        <p:cTn id="24" dur="1000"/>
                                        <p:tgtEl>
                                          <p:spTgt spid="16"/>
                                        </p:tgtEl>
                                      </p:cBhvr>
                                    </p:animEffect>
                                    <p:anim calcmode="lin" valueType="num">
                                      <p:cBhvr>
                                        <p:cTn id="25" dur="1000" fill="hold"/>
                                        <p:tgtEl>
                                          <p:spTgt spid="16"/>
                                        </p:tgtEl>
                                        <p:attrNameLst>
                                          <p:attrName>ppt_x</p:attrName>
                                        </p:attrNameLst>
                                      </p:cBhvr>
                                      <p:tavLst>
                                        <p:tav tm="0">
                                          <p:val>
                                            <p:strVal val="#ppt_x"/>
                                          </p:val>
                                        </p:tav>
                                        <p:tav tm="100000">
                                          <p:val>
                                            <p:strVal val="#ppt_x"/>
                                          </p:val>
                                        </p:tav>
                                      </p:tavLst>
                                    </p:anim>
                                    <p:anim calcmode="lin" valueType="num">
                                      <p:cBhvr>
                                        <p:cTn id="26"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2" grpId="0"/>
      <p:bldP spid="1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E45A4C-3663-06B9-B552-0B14D6D6D782}"/>
            </a:ext>
          </a:extLst>
        </p:cNvPr>
        <p:cNvGrpSpPr/>
        <p:nvPr/>
      </p:nvGrpSpPr>
      <p:grpSpPr>
        <a:xfrm>
          <a:off x="0" y="0"/>
          <a:ext cx="0" cy="0"/>
          <a:chOff x="0" y="0"/>
          <a:chExt cx="0" cy="0"/>
        </a:xfrm>
      </p:grpSpPr>
      <p:pic>
        <p:nvPicPr>
          <p:cNvPr id="4" name="object 4">
            <a:extLst>
              <a:ext uri="{FF2B5EF4-FFF2-40B4-BE49-F238E27FC236}">
                <a16:creationId xmlns:a16="http://schemas.microsoft.com/office/drawing/2014/main" id="{46D874E0-FBF6-6A63-CCEA-895282AC34A6}"/>
              </a:ext>
            </a:extLst>
          </p:cNvPr>
          <p:cNvPicPr/>
          <p:nvPr/>
        </p:nvPicPr>
        <p:blipFill>
          <a:blip r:embed="rId2" cstate="print"/>
          <a:stretch>
            <a:fillRect/>
          </a:stretch>
        </p:blipFill>
        <p:spPr>
          <a:xfrm>
            <a:off x="285928" y="152400"/>
            <a:ext cx="1002224" cy="1030089"/>
          </a:xfrm>
          <a:prstGeom prst="rect">
            <a:avLst/>
          </a:prstGeom>
        </p:spPr>
      </p:pic>
      <p:sp>
        <p:nvSpPr>
          <p:cNvPr id="6" name="object 6">
            <a:extLst>
              <a:ext uri="{FF2B5EF4-FFF2-40B4-BE49-F238E27FC236}">
                <a16:creationId xmlns:a16="http://schemas.microsoft.com/office/drawing/2014/main" id="{B045C75D-6585-F64E-C9F8-944133BE4186}"/>
              </a:ext>
            </a:extLst>
          </p:cNvPr>
          <p:cNvSpPr txBox="1">
            <a:spLocks noGrp="1"/>
          </p:cNvSpPr>
          <p:nvPr>
            <p:ph type="ftr" sz="quarter" idx="5"/>
          </p:nvPr>
        </p:nvSpPr>
        <p:spPr>
          <a:xfrm>
            <a:off x="4992910" y="6467728"/>
            <a:ext cx="2204720" cy="156068"/>
          </a:xfrm>
          <a:prstGeom prst="rect">
            <a:avLst/>
          </a:prstGeom>
        </p:spPr>
        <p:txBody>
          <a:bodyPr vert="horz" wrap="square" lIns="0" tIns="0" rIns="0" bIns="0" rtlCol="0">
            <a:spAutoFit/>
          </a:bodyPr>
          <a:lstStyle/>
          <a:p>
            <a:pPr marL="12700">
              <a:lnSpc>
                <a:spcPts val="1240"/>
              </a:lnSpc>
            </a:pPr>
            <a:r>
              <a:rPr spc="-5" dirty="0">
                <a:solidFill>
                  <a:schemeClr val="tx1"/>
                </a:solidFill>
                <a:latin typeface="Times New Roman" panose="02020603050405020304" pitchFamily="18" charset="0"/>
                <a:cs typeface="Times New Roman" panose="02020603050405020304" pitchFamily="18" charset="0"/>
              </a:rPr>
              <a:t>Computer</a:t>
            </a:r>
            <a:r>
              <a:rPr spc="-40" dirty="0">
                <a:solidFill>
                  <a:schemeClr val="tx1"/>
                </a:solidFill>
                <a:latin typeface="Times New Roman" panose="02020603050405020304" pitchFamily="18" charset="0"/>
                <a:cs typeface="Times New Roman" panose="02020603050405020304" pitchFamily="18" charset="0"/>
              </a:rPr>
              <a:t> </a:t>
            </a:r>
            <a:r>
              <a:rPr spc="-5" dirty="0">
                <a:solidFill>
                  <a:schemeClr val="tx1"/>
                </a:solidFill>
                <a:latin typeface="Times New Roman" panose="02020603050405020304" pitchFamily="18" charset="0"/>
                <a:cs typeface="Times New Roman" panose="02020603050405020304" pitchFamily="18" charset="0"/>
              </a:rPr>
              <a:t>Engineering</a:t>
            </a:r>
            <a:r>
              <a:rPr spc="-35" dirty="0">
                <a:solidFill>
                  <a:schemeClr val="tx1"/>
                </a:solidFill>
                <a:latin typeface="Times New Roman" panose="02020603050405020304" pitchFamily="18" charset="0"/>
                <a:cs typeface="Times New Roman" panose="02020603050405020304" pitchFamily="18" charset="0"/>
              </a:rPr>
              <a:t> </a:t>
            </a:r>
            <a:r>
              <a:rPr spc="-5" dirty="0">
                <a:solidFill>
                  <a:schemeClr val="tx1"/>
                </a:solidFill>
                <a:latin typeface="Times New Roman" panose="02020603050405020304" pitchFamily="18" charset="0"/>
                <a:cs typeface="Times New Roman" panose="02020603050405020304" pitchFamily="18" charset="0"/>
              </a:rPr>
              <a:t>Department</a:t>
            </a:r>
          </a:p>
        </p:txBody>
      </p:sp>
      <p:sp>
        <p:nvSpPr>
          <p:cNvPr id="2" name="Date Placeholder 1">
            <a:extLst>
              <a:ext uri="{FF2B5EF4-FFF2-40B4-BE49-F238E27FC236}">
                <a16:creationId xmlns:a16="http://schemas.microsoft.com/office/drawing/2014/main" id="{4BE107C2-AB8B-9F90-F83E-8895D6FA0167}"/>
              </a:ext>
            </a:extLst>
          </p:cNvPr>
          <p:cNvSpPr>
            <a:spLocks noGrp="1"/>
          </p:cNvSpPr>
          <p:nvPr>
            <p:ph type="dt" sz="half" idx="6"/>
          </p:nvPr>
        </p:nvSpPr>
        <p:spPr/>
        <p:txBody>
          <a:bodyPr/>
          <a:lstStyle/>
          <a:p>
            <a:pPr marL="12700">
              <a:lnSpc>
                <a:spcPts val="1240"/>
              </a:lnSpc>
            </a:pPr>
            <a:fld id="{A8912C0E-CD53-46A7-84F6-2CED28E5DB11}" type="datetime1">
              <a:rPr lang="en-IN" spc="-5" smtClean="0">
                <a:solidFill>
                  <a:schemeClr val="tx1"/>
                </a:solidFill>
              </a:rPr>
              <a:t>27-03-2025</a:t>
            </a:fld>
            <a:endParaRPr lang="en-IN" spc="-5" dirty="0">
              <a:solidFill>
                <a:schemeClr val="tx1"/>
              </a:solidFill>
            </a:endParaRPr>
          </a:p>
        </p:txBody>
      </p:sp>
      <p:sp>
        <p:nvSpPr>
          <p:cNvPr id="10" name="TextBox 9">
            <a:extLst>
              <a:ext uri="{FF2B5EF4-FFF2-40B4-BE49-F238E27FC236}">
                <a16:creationId xmlns:a16="http://schemas.microsoft.com/office/drawing/2014/main" id="{DC3B7630-AFC9-7C3B-BE9E-773CE3793B00}"/>
              </a:ext>
            </a:extLst>
          </p:cNvPr>
          <p:cNvSpPr txBox="1"/>
          <p:nvPr/>
        </p:nvSpPr>
        <p:spPr>
          <a:xfrm>
            <a:off x="990600" y="1272794"/>
            <a:ext cx="6934200" cy="458074"/>
          </a:xfrm>
          <a:prstGeom prst="rect">
            <a:avLst/>
          </a:prstGeom>
          <a:noFill/>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IN" sz="1800" b="1"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rPr>
              <a:t>Step 1:</a:t>
            </a:r>
            <a:r>
              <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rPr>
              <a:t> Acquiring Dataset for Land Use Land Cover Classification</a:t>
            </a:r>
            <a:endParaRPr lang="en-IN" sz="1800" b="1" dirty="0">
              <a:effectLst/>
              <a:latin typeface="Times New Roman" panose="02020603050405020304" pitchFamily="18" charset="0"/>
              <a:ea typeface="Times New Roman" panose="02020603050405020304" pitchFamily="18" charset="0"/>
            </a:endParaRPr>
          </a:p>
        </p:txBody>
      </p:sp>
      <p:graphicFrame>
        <p:nvGraphicFramePr>
          <p:cNvPr id="13" name="Table 12">
            <a:extLst>
              <a:ext uri="{FF2B5EF4-FFF2-40B4-BE49-F238E27FC236}">
                <a16:creationId xmlns:a16="http://schemas.microsoft.com/office/drawing/2014/main" id="{405AE618-7BD5-AA38-DD29-830C0C301292}"/>
              </a:ext>
            </a:extLst>
          </p:cNvPr>
          <p:cNvGraphicFramePr>
            <a:graphicFrameLocks noGrp="1"/>
          </p:cNvGraphicFramePr>
          <p:nvPr>
            <p:extLst>
              <p:ext uri="{D42A27DB-BD31-4B8C-83A1-F6EECF244321}">
                <p14:modId xmlns:p14="http://schemas.microsoft.com/office/powerpoint/2010/main" val="987200812"/>
              </p:ext>
            </p:extLst>
          </p:nvPr>
        </p:nvGraphicFramePr>
        <p:xfrm>
          <a:off x="575388" y="2043466"/>
          <a:ext cx="10820395" cy="1382424"/>
        </p:xfrm>
        <a:graphic>
          <a:graphicData uri="http://schemas.openxmlformats.org/drawingml/2006/table">
            <a:tbl>
              <a:tblPr firstRow="1" firstCol="1" bandRow="1">
                <a:tableStyleId>{5C22544A-7EE6-4342-B048-85BDC9FD1C3A}</a:tableStyleId>
              </a:tblPr>
              <a:tblGrid>
                <a:gridCol w="1453489">
                  <a:extLst>
                    <a:ext uri="{9D8B030D-6E8A-4147-A177-3AD203B41FA5}">
                      <a16:colId xmlns:a16="http://schemas.microsoft.com/office/drawing/2014/main" val="204861365"/>
                    </a:ext>
                  </a:extLst>
                </a:gridCol>
                <a:gridCol w="829727">
                  <a:extLst>
                    <a:ext uri="{9D8B030D-6E8A-4147-A177-3AD203B41FA5}">
                      <a16:colId xmlns:a16="http://schemas.microsoft.com/office/drawing/2014/main" val="943373615"/>
                    </a:ext>
                  </a:extLst>
                </a:gridCol>
                <a:gridCol w="829727">
                  <a:extLst>
                    <a:ext uri="{9D8B030D-6E8A-4147-A177-3AD203B41FA5}">
                      <a16:colId xmlns:a16="http://schemas.microsoft.com/office/drawing/2014/main" val="2621873698"/>
                    </a:ext>
                  </a:extLst>
                </a:gridCol>
                <a:gridCol w="1160916">
                  <a:extLst>
                    <a:ext uri="{9D8B030D-6E8A-4147-A177-3AD203B41FA5}">
                      <a16:colId xmlns:a16="http://schemas.microsoft.com/office/drawing/2014/main" val="2480385371"/>
                    </a:ext>
                  </a:extLst>
                </a:gridCol>
                <a:gridCol w="1493275">
                  <a:extLst>
                    <a:ext uri="{9D8B030D-6E8A-4147-A177-3AD203B41FA5}">
                      <a16:colId xmlns:a16="http://schemas.microsoft.com/office/drawing/2014/main" val="1918536980"/>
                    </a:ext>
                  </a:extLst>
                </a:gridCol>
                <a:gridCol w="994736">
                  <a:extLst>
                    <a:ext uri="{9D8B030D-6E8A-4147-A177-3AD203B41FA5}">
                      <a16:colId xmlns:a16="http://schemas.microsoft.com/office/drawing/2014/main" val="3611631245"/>
                    </a:ext>
                  </a:extLst>
                </a:gridCol>
                <a:gridCol w="829727">
                  <a:extLst>
                    <a:ext uri="{9D8B030D-6E8A-4147-A177-3AD203B41FA5}">
                      <a16:colId xmlns:a16="http://schemas.microsoft.com/office/drawing/2014/main" val="2837756244"/>
                    </a:ext>
                  </a:extLst>
                </a:gridCol>
                <a:gridCol w="995907">
                  <a:extLst>
                    <a:ext uri="{9D8B030D-6E8A-4147-A177-3AD203B41FA5}">
                      <a16:colId xmlns:a16="http://schemas.microsoft.com/office/drawing/2014/main" val="3373115509"/>
                    </a:ext>
                  </a:extLst>
                </a:gridCol>
                <a:gridCol w="994736">
                  <a:extLst>
                    <a:ext uri="{9D8B030D-6E8A-4147-A177-3AD203B41FA5}">
                      <a16:colId xmlns:a16="http://schemas.microsoft.com/office/drawing/2014/main" val="3909656929"/>
                    </a:ext>
                  </a:extLst>
                </a:gridCol>
                <a:gridCol w="1238155">
                  <a:extLst>
                    <a:ext uri="{9D8B030D-6E8A-4147-A177-3AD203B41FA5}">
                      <a16:colId xmlns:a16="http://schemas.microsoft.com/office/drawing/2014/main" val="2800908572"/>
                    </a:ext>
                  </a:extLst>
                </a:gridCol>
              </a:tblGrid>
              <a:tr h="772824">
                <a:tc>
                  <a:txBody>
                    <a:bodyPr/>
                    <a:lstStyle/>
                    <a:p>
                      <a:pPr algn="ctr">
                        <a:lnSpc>
                          <a:spcPct val="150000"/>
                        </a:lnSpc>
                      </a:pPr>
                      <a:r>
                        <a:rPr lang="en-IN" sz="1400" dirty="0">
                          <a:effectLst/>
                          <a:latin typeface="Times New Roman" panose="02020603050405020304" pitchFamily="18" charset="0"/>
                          <a:cs typeface="Times New Roman" panose="02020603050405020304" pitchFamily="18" charset="0"/>
                        </a:rPr>
                        <a:t>District (Mumbai)</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50000"/>
                        </a:lnSpc>
                      </a:pPr>
                      <a:r>
                        <a:rPr lang="en-IN" sz="1400" dirty="0">
                          <a:effectLst/>
                          <a:latin typeface="Times New Roman" panose="02020603050405020304" pitchFamily="18" charset="0"/>
                          <a:cs typeface="Times New Roman" panose="02020603050405020304" pitchFamily="18" charset="0"/>
                        </a:rPr>
                        <a:t>Built</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50000"/>
                        </a:lnSpc>
                      </a:pPr>
                      <a:r>
                        <a:rPr lang="en-IN" sz="1400" dirty="0">
                          <a:effectLst/>
                          <a:latin typeface="Times New Roman" panose="02020603050405020304" pitchFamily="18" charset="0"/>
                          <a:cs typeface="Times New Roman" panose="02020603050405020304" pitchFamily="18" charset="0"/>
                        </a:rPr>
                        <a:t>Water</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50000"/>
                        </a:lnSpc>
                      </a:pPr>
                      <a:r>
                        <a:rPr lang="en-IN" sz="1400">
                          <a:effectLst/>
                          <a:latin typeface="Times New Roman" panose="02020603050405020304" pitchFamily="18" charset="0"/>
                          <a:cs typeface="Times New Roman" panose="02020603050405020304" pitchFamily="18" charset="0"/>
                        </a:rPr>
                        <a:t>Wetland</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50000"/>
                        </a:lnSpc>
                      </a:pPr>
                      <a:r>
                        <a:rPr lang="en-IN" sz="1400" dirty="0">
                          <a:effectLst/>
                          <a:latin typeface="Times New Roman" panose="02020603050405020304" pitchFamily="18" charset="0"/>
                          <a:cs typeface="Times New Roman" panose="02020603050405020304" pitchFamily="18" charset="0"/>
                        </a:rPr>
                        <a:t>Herbaceous</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50000"/>
                        </a:lnSpc>
                      </a:pPr>
                      <a:r>
                        <a:rPr lang="en-IN" sz="1400" dirty="0">
                          <a:effectLst/>
                          <a:latin typeface="Times New Roman" panose="02020603050405020304" pitchFamily="18" charset="0"/>
                          <a:cs typeface="Times New Roman" panose="02020603050405020304" pitchFamily="18" charset="0"/>
                        </a:rPr>
                        <a:t>Dry Shrubs</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50000"/>
                        </a:lnSpc>
                      </a:pPr>
                      <a:r>
                        <a:rPr lang="en-IN" sz="1400">
                          <a:effectLst/>
                          <a:latin typeface="Times New Roman" panose="02020603050405020304" pitchFamily="18" charset="0"/>
                          <a:cs typeface="Times New Roman" panose="02020603050405020304" pitchFamily="18" charset="0"/>
                        </a:rPr>
                        <a:t>Palm oil</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50000"/>
                        </a:lnSpc>
                      </a:pPr>
                      <a:r>
                        <a:rPr lang="en-IN" sz="1400">
                          <a:effectLst/>
                          <a:latin typeface="Times New Roman" panose="02020603050405020304" pitchFamily="18" charset="0"/>
                          <a:cs typeface="Times New Roman" panose="02020603050405020304" pitchFamily="18" charset="0"/>
                        </a:rPr>
                        <a:t>Wet Shrubs</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50000"/>
                        </a:lnSpc>
                      </a:pPr>
                      <a:r>
                        <a:rPr lang="en-IN" sz="1400" dirty="0">
                          <a:effectLst/>
                          <a:latin typeface="Times New Roman" panose="02020603050405020304" pitchFamily="18" charset="0"/>
                          <a:cs typeface="Times New Roman" panose="02020603050405020304" pitchFamily="18" charset="0"/>
                        </a:rPr>
                        <a:t>Bare land</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50000"/>
                        </a:lnSpc>
                      </a:pPr>
                      <a:r>
                        <a:rPr lang="en-IN" sz="1400" dirty="0">
                          <a:effectLst/>
                          <a:latin typeface="Times New Roman" panose="02020603050405020304" pitchFamily="18" charset="0"/>
                          <a:cs typeface="Times New Roman" panose="02020603050405020304" pitchFamily="18" charset="0"/>
                        </a:rPr>
                        <a:t>Plantation Forest</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706103644"/>
                  </a:ext>
                </a:extLst>
              </a:tr>
              <a:tr h="609600">
                <a:tc>
                  <a:txBody>
                    <a:bodyPr/>
                    <a:lstStyle/>
                    <a:p>
                      <a:pPr algn="ctr">
                        <a:lnSpc>
                          <a:spcPct val="150000"/>
                        </a:lnSpc>
                      </a:pPr>
                      <a:r>
                        <a:rPr lang="en-IN" sz="1400" dirty="0">
                          <a:effectLst/>
                          <a:latin typeface="Times New Roman" panose="02020603050405020304" pitchFamily="18" charset="0"/>
                          <a:cs typeface="Times New Roman" panose="02020603050405020304" pitchFamily="18" charset="0"/>
                        </a:rPr>
                        <a:t>Geometrical Points</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50000"/>
                        </a:lnSpc>
                      </a:pPr>
                      <a:r>
                        <a:rPr lang="en-IN" sz="1400" dirty="0">
                          <a:effectLst/>
                          <a:latin typeface="Times New Roman" panose="02020603050405020304" pitchFamily="18" charset="0"/>
                          <a:cs typeface="Times New Roman" panose="02020603050405020304" pitchFamily="18" charset="0"/>
                        </a:rPr>
                        <a:t>97</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50000"/>
                        </a:lnSpc>
                      </a:pPr>
                      <a:r>
                        <a:rPr lang="en-IN" sz="1400">
                          <a:effectLst/>
                          <a:latin typeface="Times New Roman" panose="02020603050405020304" pitchFamily="18" charset="0"/>
                          <a:cs typeface="Times New Roman" panose="02020603050405020304" pitchFamily="18" charset="0"/>
                        </a:rPr>
                        <a:t>30</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50000"/>
                        </a:lnSpc>
                      </a:pPr>
                      <a:r>
                        <a:rPr lang="en-IN" sz="1400" dirty="0">
                          <a:effectLst/>
                          <a:latin typeface="Times New Roman" panose="02020603050405020304" pitchFamily="18" charset="0"/>
                          <a:cs typeface="Times New Roman" panose="02020603050405020304" pitchFamily="18" charset="0"/>
                        </a:rPr>
                        <a:t>52</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50000"/>
                        </a:lnSpc>
                      </a:pPr>
                      <a:r>
                        <a:rPr lang="en-IN" sz="1400" dirty="0">
                          <a:effectLst/>
                          <a:latin typeface="Times New Roman" panose="02020603050405020304" pitchFamily="18" charset="0"/>
                          <a:cs typeface="Times New Roman" panose="02020603050405020304" pitchFamily="18" charset="0"/>
                        </a:rPr>
                        <a:t>32</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50000"/>
                        </a:lnSpc>
                      </a:pPr>
                      <a:r>
                        <a:rPr lang="en-IN" sz="1400" dirty="0">
                          <a:effectLst/>
                          <a:latin typeface="Times New Roman" panose="02020603050405020304" pitchFamily="18" charset="0"/>
                          <a:cs typeface="Times New Roman" panose="02020603050405020304" pitchFamily="18" charset="0"/>
                        </a:rPr>
                        <a:t>28</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50000"/>
                        </a:lnSpc>
                      </a:pPr>
                      <a:r>
                        <a:rPr lang="en-IN" sz="1400">
                          <a:effectLst/>
                          <a:latin typeface="Times New Roman" panose="02020603050405020304" pitchFamily="18" charset="0"/>
                          <a:cs typeface="Times New Roman" panose="02020603050405020304" pitchFamily="18" charset="0"/>
                        </a:rPr>
                        <a:t>26</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50000"/>
                        </a:lnSpc>
                      </a:pPr>
                      <a:r>
                        <a:rPr lang="en-IN" sz="1400">
                          <a:effectLst/>
                          <a:latin typeface="Times New Roman" panose="02020603050405020304" pitchFamily="18" charset="0"/>
                          <a:cs typeface="Times New Roman" panose="02020603050405020304" pitchFamily="18" charset="0"/>
                        </a:rPr>
                        <a:t>42</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50000"/>
                        </a:lnSpc>
                      </a:pPr>
                      <a:r>
                        <a:rPr lang="en-IN" sz="1400">
                          <a:effectLst/>
                          <a:latin typeface="Times New Roman" panose="02020603050405020304" pitchFamily="18" charset="0"/>
                          <a:cs typeface="Times New Roman" panose="02020603050405020304" pitchFamily="18" charset="0"/>
                        </a:rPr>
                        <a:t>34</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50000"/>
                        </a:lnSpc>
                      </a:pPr>
                      <a:r>
                        <a:rPr lang="en-IN" sz="1400" dirty="0">
                          <a:effectLst/>
                          <a:latin typeface="Times New Roman" panose="02020603050405020304" pitchFamily="18" charset="0"/>
                          <a:cs typeface="Times New Roman" panose="02020603050405020304" pitchFamily="18" charset="0"/>
                        </a:rPr>
                        <a:t>30</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50073870"/>
                  </a:ext>
                </a:extLst>
              </a:tr>
            </a:tbl>
          </a:graphicData>
        </a:graphic>
      </p:graphicFrame>
      <p:sp>
        <p:nvSpPr>
          <p:cNvPr id="14" name="TextBox 13">
            <a:extLst>
              <a:ext uri="{FF2B5EF4-FFF2-40B4-BE49-F238E27FC236}">
                <a16:creationId xmlns:a16="http://schemas.microsoft.com/office/drawing/2014/main" id="{82804D80-46E3-12F2-51D6-A51B13967960}"/>
              </a:ext>
            </a:extLst>
          </p:cNvPr>
          <p:cNvSpPr txBox="1"/>
          <p:nvPr/>
        </p:nvSpPr>
        <p:spPr>
          <a:xfrm>
            <a:off x="1905000" y="244273"/>
            <a:ext cx="6934200" cy="461665"/>
          </a:xfrm>
          <a:prstGeom prst="rect">
            <a:avLst/>
          </a:prstGeom>
          <a:noFill/>
        </p:spPr>
        <p:txBody>
          <a:bodyPr wrap="square" rtlCol="0">
            <a:spAutoFit/>
          </a:bodyPr>
          <a:lstStyle/>
          <a:p>
            <a:r>
              <a:rPr lang="en-US" sz="2400" b="1"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SYSTEM IMPLEMENTATION</a:t>
            </a:r>
            <a:endParaRPr lang="en-IN" sz="2400" b="1"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15" name="Slide Number Placeholder 14">
            <a:extLst>
              <a:ext uri="{FF2B5EF4-FFF2-40B4-BE49-F238E27FC236}">
                <a16:creationId xmlns:a16="http://schemas.microsoft.com/office/drawing/2014/main" id="{1A09C8E9-43D4-B3C7-B95B-932F61E3BFFA}"/>
              </a:ext>
            </a:extLst>
          </p:cNvPr>
          <p:cNvSpPr>
            <a:spLocks noGrp="1"/>
          </p:cNvSpPr>
          <p:nvPr>
            <p:ph type="sldNum" sz="quarter" idx="7"/>
          </p:nvPr>
        </p:nvSpPr>
        <p:spPr>
          <a:xfrm>
            <a:off x="11152733" y="6467728"/>
            <a:ext cx="315364" cy="156068"/>
          </a:xfrm>
        </p:spPr>
        <p:txBody>
          <a:bodyPr/>
          <a:lstStyle/>
          <a:p>
            <a:pPr marL="38100">
              <a:lnSpc>
                <a:spcPts val="1240"/>
              </a:lnSpc>
            </a:pPr>
            <a:fld id="{81D60167-4931-47E6-BA6A-407CBD079E47}" type="slidenum">
              <a:rPr lang="en-IN" smtClean="0"/>
              <a:t>12</a:t>
            </a:fld>
            <a:endParaRPr lang="en-IN" dirty="0"/>
          </a:p>
        </p:txBody>
      </p:sp>
      <p:sp>
        <p:nvSpPr>
          <p:cNvPr id="16" name="TextBox 15">
            <a:extLst>
              <a:ext uri="{FF2B5EF4-FFF2-40B4-BE49-F238E27FC236}">
                <a16:creationId xmlns:a16="http://schemas.microsoft.com/office/drawing/2014/main" id="{198DD146-F6D8-25E6-B314-E5B9ACEA5C43}"/>
              </a:ext>
            </a:extLst>
          </p:cNvPr>
          <p:cNvSpPr txBox="1"/>
          <p:nvPr/>
        </p:nvSpPr>
        <p:spPr>
          <a:xfrm>
            <a:off x="613490" y="3429000"/>
            <a:ext cx="10820395" cy="302006"/>
          </a:xfrm>
          <a:prstGeom prst="rect">
            <a:avLst/>
          </a:prstGeom>
          <a:noFill/>
        </p:spPr>
        <p:txBody>
          <a:bodyPr wrap="square">
            <a:spAutoFit/>
          </a:bodyPr>
          <a:lstStyle/>
          <a:p>
            <a:pPr algn="ctr">
              <a:lnSpc>
                <a:spcPct val="150000"/>
              </a:lnSpc>
            </a:pPr>
            <a:r>
              <a:rPr lang="en-IN" sz="1000" b="1" dirty="0">
                <a:latin typeface="Times New Roman" panose="02020603050405020304" pitchFamily="18" charset="0"/>
                <a:cs typeface="Times New Roman" panose="02020603050405020304" pitchFamily="18" charset="0"/>
              </a:rPr>
              <a:t>Table 2: </a:t>
            </a:r>
            <a:r>
              <a:rPr lang="en-IN" sz="1000" dirty="0">
                <a:latin typeface="Times New Roman" panose="02020603050405020304" pitchFamily="18" charset="0"/>
                <a:cs typeface="Times New Roman" panose="02020603050405020304" pitchFamily="18" charset="0"/>
              </a:rPr>
              <a:t>Number of </a:t>
            </a:r>
            <a:r>
              <a:rPr lang="en-US" sz="1000" dirty="0">
                <a:latin typeface="Times New Roman" panose="02020603050405020304" pitchFamily="18" charset="0"/>
                <a:cs typeface="Times New Roman" panose="02020603050405020304" pitchFamily="18" charset="0"/>
              </a:rPr>
              <a:t>Datapoints for Mumbai region</a:t>
            </a:r>
            <a:endParaRPr lang="en-IN" sz="1000" dirty="0">
              <a:latin typeface="Times New Roman" panose="02020603050405020304" pitchFamily="18" charset="0"/>
              <a:cs typeface="Times New Roman" panose="02020603050405020304" pitchFamily="18" charset="0"/>
            </a:endParaRPr>
          </a:p>
        </p:txBody>
      </p:sp>
      <p:graphicFrame>
        <p:nvGraphicFramePr>
          <p:cNvPr id="3" name="Table 2">
            <a:extLst>
              <a:ext uri="{FF2B5EF4-FFF2-40B4-BE49-F238E27FC236}">
                <a16:creationId xmlns:a16="http://schemas.microsoft.com/office/drawing/2014/main" id="{96C518E1-5B73-8586-09AA-52F628281C7C}"/>
              </a:ext>
            </a:extLst>
          </p:cNvPr>
          <p:cNvGraphicFramePr>
            <a:graphicFrameLocks noGrp="1"/>
          </p:cNvGraphicFramePr>
          <p:nvPr>
            <p:extLst>
              <p:ext uri="{D42A27DB-BD31-4B8C-83A1-F6EECF244321}">
                <p14:modId xmlns:p14="http://schemas.microsoft.com/office/powerpoint/2010/main" val="1123513570"/>
              </p:ext>
            </p:extLst>
          </p:nvPr>
        </p:nvGraphicFramePr>
        <p:xfrm>
          <a:off x="575388" y="3965428"/>
          <a:ext cx="10820395" cy="1523068"/>
        </p:xfrm>
        <a:graphic>
          <a:graphicData uri="http://schemas.openxmlformats.org/drawingml/2006/table">
            <a:tbl>
              <a:tblPr firstRow="1" firstCol="1" bandRow="1">
                <a:tableStyleId>{5C22544A-7EE6-4342-B048-85BDC9FD1C3A}</a:tableStyleId>
              </a:tblPr>
              <a:tblGrid>
                <a:gridCol w="1633879">
                  <a:extLst>
                    <a:ext uri="{9D8B030D-6E8A-4147-A177-3AD203B41FA5}">
                      <a16:colId xmlns:a16="http://schemas.microsoft.com/office/drawing/2014/main" val="866376970"/>
                    </a:ext>
                  </a:extLst>
                </a:gridCol>
                <a:gridCol w="733622">
                  <a:extLst>
                    <a:ext uri="{9D8B030D-6E8A-4147-A177-3AD203B41FA5}">
                      <a16:colId xmlns:a16="http://schemas.microsoft.com/office/drawing/2014/main" val="1842527551"/>
                    </a:ext>
                  </a:extLst>
                </a:gridCol>
                <a:gridCol w="956523">
                  <a:extLst>
                    <a:ext uri="{9D8B030D-6E8A-4147-A177-3AD203B41FA5}">
                      <a16:colId xmlns:a16="http://schemas.microsoft.com/office/drawing/2014/main" val="4194897640"/>
                    </a:ext>
                  </a:extLst>
                </a:gridCol>
                <a:gridCol w="1166439">
                  <a:extLst>
                    <a:ext uri="{9D8B030D-6E8A-4147-A177-3AD203B41FA5}">
                      <a16:colId xmlns:a16="http://schemas.microsoft.com/office/drawing/2014/main" val="1080373444"/>
                    </a:ext>
                  </a:extLst>
                </a:gridCol>
                <a:gridCol w="1497544">
                  <a:extLst>
                    <a:ext uri="{9D8B030D-6E8A-4147-A177-3AD203B41FA5}">
                      <a16:colId xmlns:a16="http://schemas.microsoft.com/office/drawing/2014/main" val="2926551895"/>
                    </a:ext>
                  </a:extLst>
                </a:gridCol>
                <a:gridCol w="982491">
                  <a:extLst>
                    <a:ext uri="{9D8B030D-6E8A-4147-A177-3AD203B41FA5}">
                      <a16:colId xmlns:a16="http://schemas.microsoft.com/office/drawing/2014/main" val="3665015489"/>
                    </a:ext>
                  </a:extLst>
                </a:gridCol>
                <a:gridCol w="763919">
                  <a:extLst>
                    <a:ext uri="{9D8B030D-6E8A-4147-A177-3AD203B41FA5}">
                      <a16:colId xmlns:a16="http://schemas.microsoft.com/office/drawing/2014/main" val="44454032"/>
                    </a:ext>
                  </a:extLst>
                </a:gridCol>
                <a:gridCol w="834195">
                  <a:extLst>
                    <a:ext uri="{9D8B030D-6E8A-4147-A177-3AD203B41FA5}">
                      <a16:colId xmlns:a16="http://schemas.microsoft.com/office/drawing/2014/main" val="3094561606"/>
                    </a:ext>
                  </a:extLst>
                </a:gridCol>
                <a:gridCol w="1066800">
                  <a:extLst>
                    <a:ext uri="{9D8B030D-6E8A-4147-A177-3AD203B41FA5}">
                      <a16:colId xmlns:a16="http://schemas.microsoft.com/office/drawing/2014/main" val="1500069306"/>
                    </a:ext>
                  </a:extLst>
                </a:gridCol>
                <a:gridCol w="1184983">
                  <a:extLst>
                    <a:ext uri="{9D8B030D-6E8A-4147-A177-3AD203B41FA5}">
                      <a16:colId xmlns:a16="http://schemas.microsoft.com/office/drawing/2014/main" val="2750169617"/>
                    </a:ext>
                  </a:extLst>
                </a:gridCol>
              </a:tblGrid>
              <a:tr h="1005606">
                <a:tc>
                  <a:txBody>
                    <a:bodyPr/>
                    <a:lstStyle/>
                    <a:p>
                      <a:pPr algn="ctr">
                        <a:lnSpc>
                          <a:spcPct val="107000"/>
                        </a:lnSpc>
                        <a:spcAft>
                          <a:spcPts val="600"/>
                        </a:spcAft>
                      </a:pPr>
                      <a:r>
                        <a:rPr lang="en-US" sz="1400" b="1" dirty="0">
                          <a:solidFill>
                            <a:schemeClr val="lt1"/>
                          </a:solidFill>
                          <a:effectLst/>
                          <a:latin typeface="Times New Roman" panose="02020603050405020304" pitchFamily="18" charset="0"/>
                          <a:ea typeface="+mn-ea"/>
                          <a:cs typeface="Times New Roman" panose="02020603050405020304" pitchFamily="18" charset="0"/>
                        </a:rPr>
                        <a:t>District </a:t>
                      </a:r>
                      <a:endParaRPr lang="en-IN" sz="1400" b="1" dirty="0">
                        <a:solidFill>
                          <a:schemeClr val="lt1"/>
                        </a:solidFill>
                        <a:effectLst/>
                        <a:latin typeface="Times New Roman" panose="02020603050405020304" pitchFamily="18" charset="0"/>
                        <a:ea typeface="+mn-ea"/>
                        <a:cs typeface="Times New Roman" panose="02020603050405020304" pitchFamily="18" charset="0"/>
                      </a:endParaRPr>
                    </a:p>
                    <a:p>
                      <a:pPr algn="ctr">
                        <a:lnSpc>
                          <a:spcPct val="107000"/>
                        </a:lnSpc>
                        <a:spcAft>
                          <a:spcPts val="600"/>
                        </a:spcAft>
                      </a:pPr>
                      <a:r>
                        <a:rPr lang="en-US" sz="1400" b="1" dirty="0">
                          <a:solidFill>
                            <a:schemeClr val="lt1"/>
                          </a:solidFill>
                          <a:effectLst/>
                          <a:latin typeface="Times New Roman" panose="02020603050405020304" pitchFamily="18" charset="0"/>
                          <a:ea typeface="+mn-ea"/>
                          <a:cs typeface="Times New Roman" panose="02020603050405020304" pitchFamily="18" charset="0"/>
                        </a:rPr>
                        <a:t>(Satara)</a:t>
                      </a:r>
                      <a:endParaRPr lang="en-IN" sz="1400" b="1" dirty="0">
                        <a:solidFill>
                          <a:schemeClr val="lt1"/>
                        </a:solidFill>
                        <a:effectLst/>
                        <a:latin typeface="Times New Roman" panose="02020603050405020304" pitchFamily="18" charset="0"/>
                        <a:ea typeface="+mn-ea"/>
                        <a:cs typeface="Times New Roman" panose="02020603050405020304" pitchFamily="18" charset="0"/>
                      </a:endParaRPr>
                    </a:p>
                  </a:txBody>
                  <a:tcPr marL="64213" marR="64213" marT="0" marB="0" anchor="ctr"/>
                </a:tc>
                <a:tc>
                  <a:txBody>
                    <a:bodyPr/>
                    <a:lstStyle/>
                    <a:p>
                      <a:pPr marL="0" algn="ctr">
                        <a:lnSpc>
                          <a:spcPct val="107000"/>
                        </a:lnSpc>
                        <a:spcAft>
                          <a:spcPts val="600"/>
                        </a:spcAft>
                      </a:pPr>
                      <a:r>
                        <a:rPr lang="en-US" sz="1400" b="1" dirty="0">
                          <a:solidFill>
                            <a:schemeClr val="lt1"/>
                          </a:solidFill>
                          <a:effectLst/>
                          <a:latin typeface="Times New Roman" panose="02020603050405020304" pitchFamily="18" charset="0"/>
                          <a:ea typeface="+mn-ea"/>
                          <a:cs typeface="Times New Roman" panose="02020603050405020304" pitchFamily="18" charset="0"/>
                        </a:rPr>
                        <a:t>Built</a:t>
                      </a:r>
                      <a:endParaRPr lang="en-IN" sz="1400" b="1" dirty="0">
                        <a:solidFill>
                          <a:schemeClr val="lt1"/>
                        </a:solidFill>
                        <a:effectLst/>
                        <a:latin typeface="Times New Roman" panose="02020603050405020304" pitchFamily="18" charset="0"/>
                        <a:ea typeface="+mn-ea"/>
                        <a:cs typeface="Times New Roman" panose="02020603050405020304" pitchFamily="18" charset="0"/>
                      </a:endParaRPr>
                    </a:p>
                  </a:txBody>
                  <a:tcPr marL="64213" marR="64213" marT="0" marB="0" anchor="ctr"/>
                </a:tc>
                <a:tc>
                  <a:txBody>
                    <a:bodyPr/>
                    <a:lstStyle/>
                    <a:p>
                      <a:pPr marL="0" algn="ctr">
                        <a:lnSpc>
                          <a:spcPct val="107000"/>
                        </a:lnSpc>
                        <a:spcAft>
                          <a:spcPts val="600"/>
                        </a:spcAft>
                      </a:pPr>
                      <a:r>
                        <a:rPr lang="en-US" sz="1400" b="1">
                          <a:solidFill>
                            <a:schemeClr val="lt1"/>
                          </a:solidFill>
                          <a:effectLst/>
                          <a:latin typeface="Times New Roman" panose="02020603050405020304" pitchFamily="18" charset="0"/>
                          <a:ea typeface="+mn-ea"/>
                          <a:cs typeface="Times New Roman" panose="02020603050405020304" pitchFamily="18" charset="0"/>
                        </a:rPr>
                        <a:t>Water</a:t>
                      </a:r>
                      <a:endParaRPr lang="en-IN" sz="1400" b="1">
                        <a:solidFill>
                          <a:schemeClr val="lt1"/>
                        </a:solidFill>
                        <a:effectLst/>
                        <a:latin typeface="Times New Roman" panose="02020603050405020304" pitchFamily="18" charset="0"/>
                        <a:ea typeface="+mn-ea"/>
                        <a:cs typeface="Times New Roman" panose="02020603050405020304" pitchFamily="18" charset="0"/>
                      </a:endParaRPr>
                    </a:p>
                  </a:txBody>
                  <a:tcPr marL="64213" marR="64213" marT="0" marB="0" anchor="ctr"/>
                </a:tc>
                <a:tc>
                  <a:txBody>
                    <a:bodyPr/>
                    <a:lstStyle/>
                    <a:p>
                      <a:pPr marL="0" algn="ctr">
                        <a:lnSpc>
                          <a:spcPct val="107000"/>
                        </a:lnSpc>
                        <a:spcAft>
                          <a:spcPts val="600"/>
                        </a:spcAft>
                      </a:pPr>
                      <a:r>
                        <a:rPr lang="en-US" sz="1400" b="1" dirty="0">
                          <a:solidFill>
                            <a:schemeClr val="lt1"/>
                          </a:solidFill>
                          <a:effectLst/>
                          <a:latin typeface="Times New Roman" panose="02020603050405020304" pitchFamily="18" charset="0"/>
                          <a:ea typeface="+mn-ea"/>
                          <a:cs typeface="Times New Roman" panose="02020603050405020304" pitchFamily="18" charset="0"/>
                        </a:rPr>
                        <a:t>Wetland</a:t>
                      </a:r>
                      <a:endParaRPr lang="en-IN" sz="1400" b="1" dirty="0">
                        <a:solidFill>
                          <a:schemeClr val="lt1"/>
                        </a:solidFill>
                        <a:effectLst/>
                        <a:latin typeface="Times New Roman" panose="02020603050405020304" pitchFamily="18" charset="0"/>
                        <a:ea typeface="+mn-ea"/>
                        <a:cs typeface="Times New Roman" panose="02020603050405020304" pitchFamily="18" charset="0"/>
                      </a:endParaRPr>
                    </a:p>
                  </a:txBody>
                  <a:tcPr marL="64213" marR="64213" marT="0" marB="0" anchor="ctr"/>
                </a:tc>
                <a:tc>
                  <a:txBody>
                    <a:bodyPr/>
                    <a:lstStyle/>
                    <a:p>
                      <a:pPr marL="0" algn="ctr">
                        <a:lnSpc>
                          <a:spcPct val="107000"/>
                        </a:lnSpc>
                        <a:spcAft>
                          <a:spcPts val="600"/>
                        </a:spcAft>
                      </a:pPr>
                      <a:r>
                        <a:rPr lang="en-US" sz="1400" b="1" dirty="0">
                          <a:solidFill>
                            <a:schemeClr val="lt1"/>
                          </a:solidFill>
                          <a:effectLst/>
                          <a:latin typeface="Times New Roman" panose="02020603050405020304" pitchFamily="18" charset="0"/>
                          <a:ea typeface="+mn-ea"/>
                          <a:cs typeface="Times New Roman" panose="02020603050405020304" pitchFamily="18" charset="0"/>
                        </a:rPr>
                        <a:t>Herbaceous</a:t>
                      </a:r>
                      <a:endParaRPr lang="en-IN" sz="1400" b="1" dirty="0">
                        <a:solidFill>
                          <a:schemeClr val="lt1"/>
                        </a:solidFill>
                        <a:effectLst/>
                        <a:latin typeface="Times New Roman" panose="02020603050405020304" pitchFamily="18" charset="0"/>
                        <a:ea typeface="+mn-ea"/>
                        <a:cs typeface="Times New Roman" panose="02020603050405020304" pitchFamily="18" charset="0"/>
                      </a:endParaRPr>
                    </a:p>
                  </a:txBody>
                  <a:tcPr marL="64213" marR="64213" marT="0" marB="0" anchor="ctr"/>
                </a:tc>
                <a:tc>
                  <a:txBody>
                    <a:bodyPr/>
                    <a:lstStyle/>
                    <a:p>
                      <a:pPr marL="0" algn="ctr">
                        <a:lnSpc>
                          <a:spcPct val="107000"/>
                        </a:lnSpc>
                        <a:spcAft>
                          <a:spcPts val="600"/>
                        </a:spcAft>
                      </a:pPr>
                      <a:r>
                        <a:rPr lang="en-US" sz="1400" b="1" dirty="0">
                          <a:solidFill>
                            <a:schemeClr val="lt1"/>
                          </a:solidFill>
                          <a:effectLst/>
                          <a:latin typeface="Times New Roman" panose="02020603050405020304" pitchFamily="18" charset="0"/>
                          <a:ea typeface="+mn-ea"/>
                          <a:cs typeface="Times New Roman" panose="02020603050405020304" pitchFamily="18" charset="0"/>
                        </a:rPr>
                        <a:t>Dry Shrubs</a:t>
                      </a:r>
                      <a:endParaRPr lang="en-IN" sz="1400" b="1" dirty="0">
                        <a:solidFill>
                          <a:schemeClr val="lt1"/>
                        </a:solidFill>
                        <a:effectLst/>
                        <a:latin typeface="Times New Roman" panose="02020603050405020304" pitchFamily="18" charset="0"/>
                        <a:ea typeface="+mn-ea"/>
                        <a:cs typeface="Times New Roman" panose="02020603050405020304" pitchFamily="18" charset="0"/>
                      </a:endParaRPr>
                    </a:p>
                  </a:txBody>
                  <a:tcPr marL="64213" marR="64213" marT="0" marB="0" anchor="ctr"/>
                </a:tc>
                <a:tc>
                  <a:txBody>
                    <a:bodyPr/>
                    <a:lstStyle/>
                    <a:p>
                      <a:pPr marL="0" algn="ctr">
                        <a:lnSpc>
                          <a:spcPct val="107000"/>
                        </a:lnSpc>
                        <a:spcAft>
                          <a:spcPts val="600"/>
                        </a:spcAft>
                      </a:pPr>
                      <a:r>
                        <a:rPr lang="en-US" sz="1400" b="1" dirty="0">
                          <a:solidFill>
                            <a:schemeClr val="lt1"/>
                          </a:solidFill>
                          <a:effectLst/>
                          <a:latin typeface="Times New Roman" panose="02020603050405020304" pitchFamily="18" charset="0"/>
                          <a:ea typeface="+mn-ea"/>
                          <a:cs typeface="Times New Roman" panose="02020603050405020304" pitchFamily="18" charset="0"/>
                        </a:rPr>
                        <a:t>Palm oil</a:t>
                      </a:r>
                      <a:endParaRPr lang="en-IN" sz="1400" b="1" dirty="0">
                        <a:solidFill>
                          <a:schemeClr val="lt1"/>
                        </a:solidFill>
                        <a:effectLst/>
                        <a:latin typeface="Times New Roman" panose="02020603050405020304" pitchFamily="18" charset="0"/>
                        <a:ea typeface="+mn-ea"/>
                        <a:cs typeface="Times New Roman" panose="02020603050405020304" pitchFamily="18" charset="0"/>
                      </a:endParaRPr>
                    </a:p>
                  </a:txBody>
                  <a:tcPr marL="64213" marR="64213" marT="0" marB="0" anchor="ctr"/>
                </a:tc>
                <a:tc>
                  <a:txBody>
                    <a:bodyPr/>
                    <a:lstStyle/>
                    <a:p>
                      <a:pPr marL="0" algn="ctr">
                        <a:lnSpc>
                          <a:spcPct val="107000"/>
                        </a:lnSpc>
                        <a:spcAft>
                          <a:spcPts val="600"/>
                        </a:spcAft>
                      </a:pPr>
                      <a:r>
                        <a:rPr lang="en-US" sz="1400" b="1" dirty="0">
                          <a:solidFill>
                            <a:schemeClr val="lt1"/>
                          </a:solidFill>
                          <a:effectLst/>
                          <a:latin typeface="Times New Roman" panose="02020603050405020304" pitchFamily="18" charset="0"/>
                          <a:ea typeface="+mn-ea"/>
                          <a:cs typeface="Times New Roman" panose="02020603050405020304" pitchFamily="18" charset="0"/>
                        </a:rPr>
                        <a:t>Wet Shrubs</a:t>
                      </a:r>
                      <a:endParaRPr lang="en-IN" sz="1400" b="1" dirty="0">
                        <a:solidFill>
                          <a:schemeClr val="lt1"/>
                        </a:solidFill>
                        <a:effectLst/>
                        <a:latin typeface="Times New Roman" panose="02020603050405020304" pitchFamily="18" charset="0"/>
                        <a:ea typeface="+mn-ea"/>
                        <a:cs typeface="Times New Roman" panose="02020603050405020304" pitchFamily="18" charset="0"/>
                      </a:endParaRPr>
                    </a:p>
                  </a:txBody>
                  <a:tcPr marL="64213" marR="64213" marT="0" marB="0" anchor="ctr"/>
                </a:tc>
                <a:tc>
                  <a:txBody>
                    <a:bodyPr/>
                    <a:lstStyle/>
                    <a:p>
                      <a:pPr marL="0" algn="ctr">
                        <a:lnSpc>
                          <a:spcPct val="107000"/>
                        </a:lnSpc>
                        <a:spcAft>
                          <a:spcPts val="600"/>
                        </a:spcAft>
                      </a:pPr>
                      <a:r>
                        <a:rPr lang="en-US" sz="1400" b="1" dirty="0">
                          <a:solidFill>
                            <a:schemeClr val="lt1"/>
                          </a:solidFill>
                          <a:effectLst/>
                          <a:latin typeface="Times New Roman" panose="02020603050405020304" pitchFamily="18" charset="0"/>
                          <a:ea typeface="+mn-ea"/>
                          <a:cs typeface="Times New Roman" panose="02020603050405020304" pitchFamily="18" charset="0"/>
                        </a:rPr>
                        <a:t>Bare land</a:t>
                      </a:r>
                      <a:endParaRPr lang="en-IN" sz="1400" b="1" dirty="0">
                        <a:solidFill>
                          <a:schemeClr val="lt1"/>
                        </a:solidFill>
                        <a:effectLst/>
                        <a:latin typeface="Times New Roman" panose="02020603050405020304" pitchFamily="18" charset="0"/>
                        <a:ea typeface="+mn-ea"/>
                        <a:cs typeface="Times New Roman" panose="02020603050405020304" pitchFamily="18" charset="0"/>
                      </a:endParaRPr>
                    </a:p>
                  </a:txBody>
                  <a:tcPr marL="64213" marR="64213" marT="0" marB="0" anchor="ctr"/>
                </a:tc>
                <a:tc>
                  <a:txBody>
                    <a:bodyPr/>
                    <a:lstStyle/>
                    <a:p>
                      <a:pPr marL="0" algn="ctr">
                        <a:lnSpc>
                          <a:spcPct val="150000"/>
                        </a:lnSpc>
                        <a:spcAft>
                          <a:spcPts val="600"/>
                        </a:spcAft>
                      </a:pPr>
                      <a:r>
                        <a:rPr lang="en-US" sz="1400" b="1" dirty="0">
                          <a:solidFill>
                            <a:schemeClr val="lt1"/>
                          </a:solidFill>
                          <a:effectLst/>
                          <a:latin typeface="Times New Roman" panose="02020603050405020304" pitchFamily="18" charset="0"/>
                          <a:ea typeface="+mn-ea"/>
                          <a:cs typeface="Times New Roman" panose="02020603050405020304" pitchFamily="18" charset="0"/>
                        </a:rPr>
                        <a:t>Plantation Forest</a:t>
                      </a:r>
                      <a:endParaRPr lang="en-IN" sz="1400" b="1" dirty="0">
                        <a:solidFill>
                          <a:schemeClr val="lt1"/>
                        </a:solidFill>
                        <a:effectLst/>
                        <a:latin typeface="Times New Roman" panose="02020603050405020304" pitchFamily="18" charset="0"/>
                        <a:ea typeface="+mn-ea"/>
                        <a:cs typeface="Times New Roman" panose="02020603050405020304" pitchFamily="18" charset="0"/>
                      </a:endParaRPr>
                    </a:p>
                  </a:txBody>
                  <a:tcPr marL="64213" marR="64213" marT="0" marB="0" anchor="ctr"/>
                </a:tc>
                <a:extLst>
                  <a:ext uri="{0D108BD9-81ED-4DB2-BD59-A6C34878D82A}">
                    <a16:rowId xmlns:a16="http://schemas.microsoft.com/office/drawing/2014/main" val="3701557072"/>
                  </a:ext>
                </a:extLst>
              </a:tr>
              <a:tr h="465397">
                <a:tc>
                  <a:txBody>
                    <a:bodyPr/>
                    <a:lstStyle/>
                    <a:p>
                      <a:pPr algn="ctr">
                        <a:lnSpc>
                          <a:spcPct val="107000"/>
                        </a:lnSpc>
                        <a:spcAft>
                          <a:spcPts val="600"/>
                        </a:spcAft>
                      </a:pPr>
                      <a:r>
                        <a:rPr lang="en-US" sz="1400" b="1" dirty="0">
                          <a:solidFill>
                            <a:schemeClr val="lt1"/>
                          </a:solidFill>
                          <a:effectLst/>
                          <a:latin typeface="Times New Roman" panose="02020603050405020304" pitchFamily="18" charset="0"/>
                          <a:ea typeface="+mn-ea"/>
                          <a:cs typeface="Times New Roman" panose="02020603050405020304" pitchFamily="18" charset="0"/>
                        </a:rPr>
                        <a:t>Geometrical </a:t>
                      </a:r>
                    </a:p>
                    <a:p>
                      <a:pPr algn="ctr">
                        <a:lnSpc>
                          <a:spcPct val="107000"/>
                        </a:lnSpc>
                        <a:spcAft>
                          <a:spcPts val="600"/>
                        </a:spcAft>
                      </a:pPr>
                      <a:r>
                        <a:rPr lang="en-US" sz="1400" b="1" dirty="0">
                          <a:solidFill>
                            <a:schemeClr val="lt1"/>
                          </a:solidFill>
                          <a:effectLst/>
                          <a:latin typeface="Times New Roman" panose="02020603050405020304" pitchFamily="18" charset="0"/>
                          <a:ea typeface="+mn-ea"/>
                          <a:cs typeface="Times New Roman" panose="02020603050405020304" pitchFamily="18" charset="0"/>
                        </a:rPr>
                        <a:t>Points</a:t>
                      </a:r>
                      <a:endParaRPr lang="en-IN" sz="1400" b="1" dirty="0">
                        <a:solidFill>
                          <a:schemeClr val="lt1"/>
                        </a:solidFill>
                        <a:effectLst/>
                        <a:latin typeface="Times New Roman" panose="02020603050405020304" pitchFamily="18" charset="0"/>
                        <a:ea typeface="+mn-ea"/>
                        <a:cs typeface="Times New Roman" panose="02020603050405020304" pitchFamily="18" charset="0"/>
                      </a:endParaRPr>
                    </a:p>
                  </a:txBody>
                  <a:tcPr marL="64213" marR="64213" marT="0" marB="0" anchor="ctr"/>
                </a:tc>
                <a:tc>
                  <a:txBody>
                    <a:bodyPr/>
                    <a:lstStyle/>
                    <a:p>
                      <a:pPr algn="ctr">
                        <a:lnSpc>
                          <a:spcPct val="107000"/>
                        </a:lnSpc>
                        <a:spcAft>
                          <a:spcPts val="600"/>
                        </a:spcAft>
                      </a:pPr>
                      <a:r>
                        <a:rPr lang="en-US" sz="1400" kern="1000" dirty="0">
                          <a:effectLst/>
                        </a:rPr>
                        <a:t>67</a:t>
                      </a:r>
                      <a:endParaRPr lang="en-IN" sz="1400" kern="1000" dirty="0">
                        <a:effectLst/>
                        <a:latin typeface="Garamond" panose="02020404030301010803" pitchFamily="18" charset="0"/>
                        <a:ea typeface="Times New Roman" panose="02020603050405020304" pitchFamily="18" charset="0"/>
                        <a:cs typeface="Times New Roman" panose="02020603050405020304" pitchFamily="18" charset="0"/>
                      </a:endParaRPr>
                    </a:p>
                  </a:txBody>
                  <a:tcPr marL="64213" marR="64213" marT="0" marB="0" anchor="ctr"/>
                </a:tc>
                <a:tc>
                  <a:txBody>
                    <a:bodyPr/>
                    <a:lstStyle/>
                    <a:p>
                      <a:pPr algn="ctr">
                        <a:lnSpc>
                          <a:spcPct val="107000"/>
                        </a:lnSpc>
                        <a:spcAft>
                          <a:spcPts val="600"/>
                        </a:spcAft>
                      </a:pPr>
                      <a:r>
                        <a:rPr lang="en-US" sz="1400" kern="1000" dirty="0">
                          <a:effectLst/>
                        </a:rPr>
                        <a:t>45</a:t>
                      </a:r>
                      <a:endParaRPr lang="en-IN" sz="1400" kern="1000" dirty="0">
                        <a:effectLst/>
                        <a:latin typeface="Garamond" panose="02020404030301010803" pitchFamily="18" charset="0"/>
                        <a:ea typeface="Times New Roman" panose="02020603050405020304" pitchFamily="18" charset="0"/>
                        <a:cs typeface="Times New Roman" panose="02020603050405020304" pitchFamily="18" charset="0"/>
                      </a:endParaRPr>
                    </a:p>
                  </a:txBody>
                  <a:tcPr marL="64213" marR="64213" marT="0" marB="0" anchor="ctr"/>
                </a:tc>
                <a:tc>
                  <a:txBody>
                    <a:bodyPr/>
                    <a:lstStyle/>
                    <a:p>
                      <a:pPr algn="ctr">
                        <a:lnSpc>
                          <a:spcPct val="107000"/>
                        </a:lnSpc>
                        <a:spcAft>
                          <a:spcPts val="600"/>
                        </a:spcAft>
                      </a:pPr>
                      <a:r>
                        <a:rPr lang="en-US" sz="1400" kern="1000" dirty="0">
                          <a:effectLst/>
                        </a:rPr>
                        <a:t>18</a:t>
                      </a:r>
                      <a:endParaRPr lang="en-IN" sz="1400" kern="1000" dirty="0">
                        <a:effectLst/>
                        <a:latin typeface="Garamond" panose="02020404030301010803" pitchFamily="18" charset="0"/>
                        <a:ea typeface="Times New Roman" panose="02020603050405020304" pitchFamily="18" charset="0"/>
                        <a:cs typeface="Times New Roman" panose="02020603050405020304" pitchFamily="18" charset="0"/>
                      </a:endParaRPr>
                    </a:p>
                  </a:txBody>
                  <a:tcPr marL="64213" marR="64213" marT="0" marB="0" anchor="ctr"/>
                </a:tc>
                <a:tc>
                  <a:txBody>
                    <a:bodyPr/>
                    <a:lstStyle/>
                    <a:p>
                      <a:pPr algn="ctr">
                        <a:lnSpc>
                          <a:spcPct val="107000"/>
                        </a:lnSpc>
                        <a:spcAft>
                          <a:spcPts val="600"/>
                        </a:spcAft>
                      </a:pPr>
                      <a:r>
                        <a:rPr lang="en-US" sz="1400" kern="1000" dirty="0">
                          <a:effectLst/>
                        </a:rPr>
                        <a:t>15</a:t>
                      </a:r>
                      <a:endParaRPr lang="en-IN" sz="1400" kern="1000" dirty="0">
                        <a:effectLst/>
                        <a:latin typeface="Garamond" panose="02020404030301010803" pitchFamily="18" charset="0"/>
                        <a:ea typeface="Times New Roman" panose="02020603050405020304" pitchFamily="18" charset="0"/>
                        <a:cs typeface="Times New Roman" panose="02020603050405020304" pitchFamily="18" charset="0"/>
                      </a:endParaRPr>
                    </a:p>
                  </a:txBody>
                  <a:tcPr marL="64213" marR="64213" marT="0" marB="0" anchor="ctr"/>
                </a:tc>
                <a:tc>
                  <a:txBody>
                    <a:bodyPr/>
                    <a:lstStyle/>
                    <a:p>
                      <a:pPr algn="ctr">
                        <a:lnSpc>
                          <a:spcPct val="107000"/>
                        </a:lnSpc>
                        <a:spcAft>
                          <a:spcPts val="600"/>
                        </a:spcAft>
                      </a:pPr>
                      <a:r>
                        <a:rPr lang="en-US" sz="1400" kern="1000" dirty="0">
                          <a:effectLst/>
                        </a:rPr>
                        <a:t>9</a:t>
                      </a:r>
                      <a:endParaRPr lang="en-IN" sz="1400" kern="1000" dirty="0">
                        <a:effectLst/>
                        <a:latin typeface="Garamond" panose="02020404030301010803" pitchFamily="18" charset="0"/>
                        <a:ea typeface="Times New Roman" panose="02020603050405020304" pitchFamily="18" charset="0"/>
                        <a:cs typeface="Times New Roman" panose="02020603050405020304" pitchFamily="18" charset="0"/>
                      </a:endParaRPr>
                    </a:p>
                  </a:txBody>
                  <a:tcPr marL="64213" marR="64213" marT="0" marB="0" anchor="ctr"/>
                </a:tc>
                <a:tc>
                  <a:txBody>
                    <a:bodyPr/>
                    <a:lstStyle/>
                    <a:p>
                      <a:pPr algn="ctr">
                        <a:lnSpc>
                          <a:spcPct val="107000"/>
                        </a:lnSpc>
                        <a:spcAft>
                          <a:spcPts val="600"/>
                        </a:spcAft>
                      </a:pPr>
                      <a:r>
                        <a:rPr lang="en-US" sz="1400" kern="1000" dirty="0">
                          <a:effectLst/>
                        </a:rPr>
                        <a:t>1</a:t>
                      </a:r>
                      <a:endParaRPr lang="en-IN" sz="1400" kern="1000" dirty="0">
                        <a:effectLst/>
                        <a:latin typeface="Garamond" panose="02020404030301010803" pitchFamily="18" charset="0"/>
                        <a:ea typeface="Times New Roman" panose="02020603050405020304" pitchFamily="18" charset="0"/>
                        <a:cs typeface="Times New Roman" panose="02020603050405020304" pitchFamily="18" charset="0"/>
                      </a:endParaRPr>
                    </a:p>
                  </a:txBody>
                  <a:tcPr marL="64213" marR="64213" marT="0" marB="0" anchor="ctr"/>
                </a:tc>
                <a:tc>
                  <a:txBody>
                    <a:bodyPr/>
                    <a:lstStyle/>
                    <a:p>
                      <a:pPr algn="ctr">
                        <a:lnSpc>
                          <a:spcPct val="107000"/>
                        </a:lnSpc>
                        <a:spcAft>
                          <a:spcPts val="600"/>
                        </a:spcAft>
                      </a:pPr>
                      <a:r>
                        <a:rPr lang="en-US" sz="1400" kern="1000" dirty="0">
                          <a:effectLst/>
                        </a:rPr>
                        <a:t>19</a:t>
                      </a:r>
                      <a:endParaRPr lang="en-IN" sz="1400" kern="1000" dirty="0">
                        <a:effectLst/>
                        <a:latin typeface="Garamond" panose="02020404030301010803" pitchFamily="18" charset="0"/>
                        <a:ea typeface="Times New Roman" panose="02020603050405020304" pitchFamily="18" charset="0"/>
                        <a:cs typeface="Times New Roman" panose="02020603050405020304" pitchFamily="18" charset="0"/>
                      </a:endParaRPr>
                    </a:p>
                  </a:txBody>
                  <a:tcPr marL="64213" marR="64213" marT="0" marB="0" anchor="ctr"/>
                </a:tc>
                <a:tc>
                  <a:txBody>
                    <a:bodyPr/>
                    <a:lstStyle/>
                    <a:p>
                      <a:pPr algn="ctr">
                        <a:lnSpc>
                          <a:spcPct val="107000"/>
                        </a:lnSpc>
                        <a:spcAft>
                          <a:spcPts val="600"/>
                        </a:spcAft>
                      </a:pPr>
                      <a:r>
                        <a:rPr lang="en-US" sz="1400" kern="1000" dirty="0">
                          <a:effectLst/>
                        </a:rPr>
                        <a:t>23</a:t>
                      </a:r>
                      <a:endParaRPr lang="en-IN" sz="1400" kern="1000" dirty="0">
                        <a:effectLst/>
                        <a:latin typeface="Garamond" panose="02020404030301010803" pitchFamily="18" charset="0"/>
                        <a:ea typeface="Times New Roman" panose="02020603050405020304" pitchFamily="18" charset="0"/>
                        <a:cs typeface="Times New Roman" panose="02020603050405020304" pitchFamily="18" charset="0"/>
                      </a:endParaRPr>
                    </a:p>
                  </a:txBody>
                  <a:tcPr marL="64213" marR="64213" marT="0" marB="0" anchor="ctr"/>
                </a:tc>
                <a:tc>
                  <a:txBody>
                    <a:bodyPr/>
                    <a:lstStyle/>
                    <a:p>
                      <a:pPr algn="ctr">
                        <a:lnSpc>
                          <a:spcPct val="107000"/>
                        </a:lnSpc>
                        <a:spcAft>
                          <a:spcPts val="600"/>
                        </a:spcAft>
                      </a:pPr>
                      <a:r>
                        <a:rPr lang="en-US" sz="1400" kern="1000" dirty="0">
                          <a:effectLst/>
                        </a:rPr>
                        <a:t>51</a:t>
                      </a:r>
                      <a:endParaRPr lang="en-IN" sz="1400" kern="1000" dirty="0">
                        <a:effectLst/>
                        <a:latin typeface="Garamond" panose="02020404030301010803" pitchFamily="18" charset="0"/>
                        <a:ea typeface="Times New Roman" panose="02020603050405020304" pitchFamily="18" charset="0"/>
                        <a:cs typeface="Times New Roman" panose="02020603050405020304" pitchFamily="18" charset="0"/>
                      </a:endParaRPr>
                    </a:p>
                  </a:txBody>
                  <a:tcPr marL="64213" marR="64213" marT="0" marB="0" anchor="ctr"/>
                </a:tc>
                <a:extLst>
                  <a:ext uri="{0D108BD9-81ED-4DB2-BD59-A6C34878D82A}">
                    <a16:rowId xmlns:a16="http://schemas.microsoft.com/office/drawing/2014/main" val="2049068224"/>
                  </a:ext>
                </a:extLst>
              </a:tr>
            </a:tbl>
          </a:graphicData>
        </a:graphic>
      </p:graphicFrame>
      <p:sp>
        <p:nvSpPr>
          <p:cNvPr id="5" name="TextBox 4">
            <a:extLst>
              <a:ext uri="{FF2B5EF4-FFF2-40B4-BE49-F238E27FC236}">
                <a16:creationId xmlns:a16="http://schemas.microsoft.com/office/drawing/2014/main" id="{F6C9130A-0804-B6B4-F7ED-C939498328EE}"/>
              </a:ext>
            </a:extLst>
          </p:cNvPr>
          <p:cNvSpPr txBox="1"/>
          <p:nvPr/>
        </p:nvSpPr>
        <p:spPr>
          <a:xfrm>
            <a:off x="613490" y="5551986"/>
            <a:ext cx="10782293" cy="295530"/>
          </a:xfrm>
          <a:prstGeom prst="rect">
            <a:avLst/>
          </a:prstGeom>
          <a:noFill/>
        </p:spPr>
        <p:txBody>
          <a:bodyPr wrap="square">
            <a:spAutoFit/>
          </a:bodyPr>
          <a:lstStyle/>
          <a:p>
            <a:pPr algn="ctr">
              <a:lnSpc>
                <a:spcPct val="150000"/>
              </a:lnSpc>
            </a:pPr>
            <a:r>
              <a:rPr lang="en-IN" sz="1000" b="1" dirty="0">
                <a:latin typeface="Times New Roman" panose="02020603050405020304" pitchFamily="18" charset="0"/>
                <a:cs typeface="Times New Roman" panose="02020603050405020304" pitchFamily="18" charset="0"/>
              </a:rPr>
              <a:t>Table 3: </a:t>
            </a:r>
            <a:r>
              <a:rPr lang="en-IN" sz="1000" dirty="0">
                <a:latin typeface="Times New Roman" panose="02020603050405020304" pitchFamily="18" charset="0"/>
                <a:cs typeface="Times New Roman" panose="02020603050405020304" pitchFamily="18" charset="0"/>
              </a:rPr>
              <a:t>Number of </a:t>
            </a:r>
            <a:r>
              <a:rPr lang="en-US" sz="1000" dirty="0">
                <a:latin typeface="Times New Roman" panose="02020603050405020304" pitchFamily="18" charset="0"/>
                <a:cs typeface="Times New Roman" panose="02020603050405020304" pitchFamily="18" charset="0"/>
              </a:rPr>
              <a:t>Datapoints for Satara region</a:t>
            </a:r>
            <a:endParaRPr lang="en-IN" sz="1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1327221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1000"/>
                                        <p:tgtEl>
                                          <p:spTgt spid="14"/>
                                        </p:tgtEl>
                                      </p:cBhvr>
                                    </p:animEffect>
                                    <p:anim calcmode="lin" valueType="num">
                                      <p:cBhvr>
                                        <p:cTn id="8" dur="1000" fill="hold"/>
                                        <p:tgtEl>
                                          <p:spTgt spid="14"/>
                                        </p:tgtEl>
                                        <p:attrNameLst>
                                          <p:attrName>ppt_x</p:attrName>
                                        </p:attrNameLst>
                                      </p:cBhvr>
                                      <p:tavLst>
                                        <p:tav tm="0">
                                          <p:val>
                                            <p:strVal val="#ppt_x"/>
                                          </p:val>
                                        </p:tav>
                                        <p:tav tm="100000">
                                          <p:val>
                                            <p:strVal val="#ppt_x"/>
                                          </p:val>
                                        </p:tav>
                                      </p:tavLst>
                                    </p:anim>
                                    <p:anim calcmode="lin" valueType="num">
                                      <p:cBhvr>
                                        <p:cTn id="9" dur="1000" fill="hold"/>
                                        <p:tgtEl>
                                          <p:spTgt spid="14"/>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1000"/>
                                        <p:tgtEl>
                                          <p:spTgt spid="10"/>
                                        </p:tgtEl>
                                      </p:cBhvr>
                                    </p:animEffect>
                                    <p:anim calcmode="lin" valueType="num">
                                      <p:cBhvr>
                                        <p:cTn id="14" dur="1000" fill="hold"/>
                                        <p:tgtEl>
                                          <p:spTgt spid="10"/>
                                        </p:tgtEl>
                                        <p:attrNameLst>
                                          <p:attrName>ppt_x</p:attrName>
                                        </p:attrNameLst>
                                      </p:cBhvr>
                                      <p:tavLst>
                                        <p:tav tm="0">
                                          <p:val>
                                            <p:strVal val="#ppt_x"/>
                                          </p:val>
                                        </p:tav>
                                        <p:tav tm="100000">
                                          <p:val>
                                            <p:strVal val="#ppt_x"/>
                                          </p:val>
                                        </p:tav>
                                      </p:tavLst>
                                    </p:anim>
                                    <p:anim calcmode="lin" valueType="num">
                                      <p:cBhvr>
                                        <p:cTn id="15" dur="1000" fill="hold"/>
                                        <p:tgtEl>
                                          <p:spTgt spid="10"/>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nodeType="after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fade">
                                      <p:cBhvr>
                                        <p:cTn id="19" dur="1000"/>
                                        <p:tgtEl>
                                          <p:spTgt spid="13"/>
                                        </p:tgtEl>
                                      </p:cBhvr>
                                    </p:animEffect>
                                    <p:anim calcmode="lin" valueType="num">
                                      <p:cBhvr>
                                        <p:cTn id="20" dur="1000" fill="hold"/>
                                        <p:tgtEl>
                                          <p:spTgt spid="13"/>
                                        </p:tgtEl>
                                        <p:attrNameLst>
                                          <p:attrName>ppt_x</p:attrName>
                                        </p:attrNameLst>
                                      </p:cBhvr>
                                      <p:tavLst>
                                        <p:tav tm="0">
                                          <p:val>
                                            <p:strVal val="#ppt_x"/>
                                          </p:val>
                                        </p:tav>
                                        <p:tav tm="100000">
                                          <p:val>
                                            <p:strVal val="#ppt_x"/>
                                          </p:val>
                                        </p:tav>
                                      </p:tavLst>
                                    </p:anim>
                                    <p:anim calcmode="lin" valueType="num">
                                      <p:cBhvr>
                                        <p:cTn id="21" dur="1000" fill="hold"/>
                                        <p:tgtEl>
                                          <p:spTgt spid="13"/>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16"/>
                                        </p:tgtEl>
                                        <p:attrNameLst>
                                          <p:attrName>style.visibility</p:attrName>
                                        </p:attrNameLst>
                                      </p:cBhvr>
                                      <p:to>
                                        <p:strVal val="visible"/>
                                      </p:to>
                                    </p:set>
                                    <p:animEffect transition="in" filter="fade">
                                      <p:cBhvr>
                                        <p:cTn id="24" dur="1000"/>
                                        <p:tgtEl>
                                          <p:spTgt spid="16"/>
                                        </p:tgtEl>
                                      </p:cBhvr>
                                    </p:animEffect>
                                    <p:anim calcmode="lin" valueType="num">
                                      <p:cBhvr>
                                        <p:cTn id="25" dur="1000" fill="hold"/>
                                        <p:tgtEl>
                                          <p:spTgt spid="16"/>
                                        </p:tgtEl>
                                        <p:attrNameLst>
                                          <p:attrName>ppt_x</p:attrName>
                                        </p:attrNameLst>
                                      </p:cBhvr>
                                      <p:tavLst>
                                        <p:tav tm="0">
                                          <p:val>
                                            <p:strVal val="#ppt_x"/>
                                          </p:val>
                                        </p:tav>
                                        <p:tav tm="100000">
                                          <p:val>
                                            <p:strVal val="#ppt_x"/>
                                          </p:val>
                                        </p:tav>
                                      </p:tavLst>
                                    </p:anim>
                                    <p:anim calcmode="lin" valueType="num">
                                      <p:cBhvr>
                                        <p:cTn id="26" dur="1000" fill="hold"/>
                                        <p:tgtEl>
                                          <p:spTgt spid="16"/>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5"/>
                                        </p:tgtEl>
                                        <p:attrNameLst>
                                          <p:attrName>style.visibility</p:attrName>
                                        </p:attrNameLst>
                                      </p:cBhvr>
                                      <p:to>
                                        <p:strVal val="visible"/>
                                      </p:to>
                                    </p:set>
                                    <p:animEffect transition="in" filter="fade">
                                      <p:cBhvr>
                                        <p:cTn id="29" dur="1000"/>
                                        <p:tgtEl>
                                          <p:spTgt spid="5"/>
                                        </p:tgtEl>
                                      </p:cBhvr>
                                    </p:animEffect>
                                    <p:anim calcmode="lin" valueType="num">
                                      <p:cBhvr>
                                        <p:cTn id="30" dur="1000" fill="hold"/>
                                        <p:tgtEl>
                                          <p:spTgt spid="5"/>
                                        </p:tgtEl>
                                        <p:attrNameLst>
                                          <p:attrName>ppt_x</p:attrName>
                                        </p:attrNameLst>
                                      </p:cBhvr>
                                      <p:tavLst>
                                        <p:tav tm="0">
                                          <p:val>
                                            <p:strVal val="#ppt_x"/>
                                          </p:val>
                                        </p:tav>
                                        <p:tav tm="100000">
                                          <p:val>
                                            <p:strVal val="#ppt_x"/>
                                          </p:val>
                                        </p:tav>
                                      </p:tavLst>
                                    </p:anim>
                                    <p:anim calcmode="lin" valueType="num">
                                      <p:cBhvr>
                                        <p:cTn id="31"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4" grpId="0"/>
      <p:bldP spid="16" grpId="0"/>
      <p:bldP spid="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5D2910-761E-6141-DC72-54F8A62FB87C}"/>
            </a:ext>
          </a:extLst>
        </p:cNvPr>
        <p:cNvGrpSpPr/>
        <p:nvPr/>
      </p:nvGrpSpPr>
      <p:grpSpPr>
        <a:xfrm>
          <a:off x="0" y="0"/>
          <a:ext cx="0" cy="0"/>
          <a:chOff x="0" y="0"/>
          <a:chExt cx="0" cy="0"/>
        </a:xfrm>
      </p:grpSpPr>
      <p:pic>
        <p:nvPicPr>
          <p:cNvPr id="4" name="object 4">
            <a:extLst>
              <a:ext uri="{FF2B5EF4-FFF2-40B4-BE49-F238E27FC236}">
                <a16:creationId xmlns:a16="http://schemas.microsoft.com/office/drawing/2014/main" id="{70E3034D-CCAC-E429-90AC-8CBC05489EB0}"/>
              </a:ext>
            </a:extLst>
          </p:cNvPr>
          <p:cNvPicPr/>
          <p:nvPr/>
        </p:nvPicPr>
        <p:blipFill>
          <a:blip r:embed="rId2" cstate="print"/>
          <a:stretch>
            <a:fillRect/>
          </a:stretch>
        </p:blipFill>
        <p:spPr>
          <a:xfrm>
            <a:off x="285928" y="152400"/>
            <a:ext cx="1002224" cy="1030089"/>
          </a:xfrm>
          <a:prstGeom prst="rect">
            <a:avLst/>
          </a:prstGeom>
        </p:spPr>
      </p:pic>
      <p:sp>
        <p:nvSpPr>
          <p:cNvPr id="6" name="object 6">
            <a:extLst>
              <a:ext uri="{FF2B5EF4-FFF2-40B4-BE49-F238E27FC236}">
                <a16:creationId xmlns:a16="http://schemas.microsoft.com/office/drawing/2014/main" id="{DA288D87-9FDC-BBA8-36F2-AFC8D7F78D27}"/>
              </a:ext>
            </a:extLst>
          </p:cNvPr>
          <p:cNvSpPr txBox="1">
            <a:spLocks noGrp="1"/>
          </p:cNvSpPr>
          <p:nvPr>
            <p:ph type="ftr" sz="quarter" idx="5"/>
          </p:nvPr>
        </p:nvSpPr>
        <p:spPr>
          <a:xfrm>
            <a:off x="4992910" y="6467728"/>
            <a:ext cx="2204720" cy="156068"/>
          </a:xfrm>
          <a:prstGeom prst="rect">
            <a:avLst/>
          </a:prstGeom>
        </p:spPr>
        <p:txBody>
          <a:bodyPr vert="horz" wrap="square" lIns="0" tIns="0" rIns="0" bIns="0" rtlCol="0">
            <a:spAutoFit/>
          </a:bodyPr>
          <a:lstStyle/>
          <a:p>
            <a:pPr marL="12700">
              <a:lnSpc>
                <a:spcPts val="1240"/>
              </a:lnSpc>
            </a:pPr>
            <a:r>
              <a:rPr spc="-5" dirty="0">
                <a:solidFill>
                  <a:schemeClr val="tx1"/>
                </a:solidFill>
                <a:latin typeface="Times New Roman" panose="02020603050405020304" pitchFamily="18" charset="0"/>
                <a:cs typeface="Times New Roman" panose="02020603050405020304" pitchFamily="18" charset="0"/>
              </a:rPr>
              <a:t>Computer</a:t>
            </a:r>
            <a:r>
              <a:rPr spc="-40" dirty="0">
                <a:solidFill>
                  <a:schemeClr val="tx1"/>
                </a:solidFill>
                <a:latin typeface="Times New Roman" panose="02020603050405020304" pitchFamily="18" charset="0"/>
                <a:cs typeface="Times New Roman" panose="02020603050405020304" pitchFamily="18" charset="0"/>
              </a:rPr>
              <a:t> </a:t>
            </a:r>
            <a:r>
              <a:rPr spc="-5" dirty="0">
                <a:solidFill>
                  <a:schemeClr val="tx1"/>
                </a:solidFill>
                <a:latin typeface="Times New Roman" panose="02020603050405020304" pitchFamily="18" charset="0"/>
                <a:cs typeface="Times New Roman" panose="02020603050405020304" pitchFamily="18" charset="0"/>
              </a:rPr>
              <a:t>Engineering</a:t>
            </a:r>
            <a:r>
              <a:rPr spc="-35" dirty="0">
                <a:solidFill>
                  <a:schemeClr val="tx1"/>
                </a:solidFill>
                <a:latin typeface="Times New Roman" panose="02020603050405020304" pitchFamily="18" charset="0"/>
                <a:cs typeface="Times New Roman" panose="02020603050405020304" pitchFamily="18" charset="0"/>
              </a:rPr>
              <a:t> </a:t>
            </a:r>
            <a:r>
              <a:rPr spc="-5" dirty="0">
                <a:solidFill>
                  <a:schemeClr val="tx1"/>
                </a:solidFill>
                <a:latin typeface="Times New Roman" panose="02020603050405020304" pitchFamily="18" charset="0"/>
                <a:cs typeface="Times New Roman" panose="02020603050405020304" pitchFamily="18" charset="0"/>
              </a:rPr>
              <a:t>Department</a:t>
            </a:r>
          </a:p>
        </p:txBody>
      </p:sp>
      <p:sp>
        <p:nvSpPr>
          <p:cNvPr id="2" name="Date Placeholder 1">
            <a:extLst>
              <a:ext uri="{FF2B5EF4-FFF2-40B4-BE49-F238E27FC236}">
                <a16:creationId xmlns:a16="http://schemas.microsoft.com/office/drawing/2014/main" id="{BFF3E4E0-F70E-62C7-7DF7-FC0348D91C84}"/>
              </a:ext>
            </a:extLst>
          </p:cNvPr>
          <p:cNvSpPr>
            <a:spLocks noGrp="1"/>
          </p:cNvSpPr>
          <p:nvPr>
            <p:ph type="dt" sz="half" idx="6"/>
          </p:nvPr>
        </p:nvSpPr>
        <p:spPr/>
        <p:txBody>
          <a:bodyPr/>
          <a:lstStyle/>
          <a:p>
            <a:pPr marL="12700">
              <a:lnSpc>
                <a:spcPts val="1240"/>
              </a:lnSpc>
            </a:pPr>
            <a:fld id="{3478F418-1239-4030-AC56-47FB06D1FB80}" type="datetime1">
              <a:rPr lang="en-IN" spc="-5" smtClean="0">
                <a:solidFill>
                  <a:schemeClr val="tx1"/>
                </a:solidFill>
              </a:rPr>
              <a:t>27-03-2025</a:t>
            </a:fld>
            <a:endParaRPr lang="en-IN" spc="-5" dirty="0">
              <a:solidFill>
                <a:schemeClr val="tx1"/>
              </a:solidFill>
            </a:endParaRPr>
          </a:p>
        </p:txBody>
      </p:sp>
      <p:sp>
        <p:nvSpPr>
          <p:cNvPr id="8" name="TextBox 7">
            <a:extLst>
              <a:ext uri="{FF2B5EF4-FFF2-40B4-BE49-F238E27FC236}">
                <a16:creationId xmlns:a16="http://schemas.microsoft.com/office/drawing/2014/main" id="{966C454E-2E6C-E056-D6A7-7C7C324D2B36}"/>
              </a:ext>
            </a:extLst>
          </p:cNvPr>
          <p:cNvSpPr txBox="1"/>
          <p:nvPr/>
        </p:nvSpPr>
        <p:spPr>
          <a:xfrm>
            <a:off x="1288152" y="953452"/>
            <a:ext cx="6097554" cy="458074"/>
          </a:xfrm>
          <a:prstGeom prst="rect">
            <a:avLst/>
          </a:prstGeom>
          <a:noFill/>
        </p:spPr>
        <p:txBody>
          <a:bodyPr wrap="square">
            <a:spAutoFit/>
          </a:bodyPr>
          <a:lstStyle/>
          <a:p>
            <a:pPr>
              <a:lnSpc>
                <a:spcPct val="150000"/>
              </a:lnSpc>
            </a:pPr>
            <a:r>
              <a:rPr lang="en-IN" sz="1800" b="1" dirty="0">
                <a:effectLst/>
                <a:latin typeface="Times New Roman" panose="02020603050405020304" pitchFamily="18" charset="0"/>
                <a:ea typeface="Times New Roman" panose="02020603050405020304" pitchFamily="18" charset="0"/>
              </a:rPr>
              <a:t>Step 2:</a:t>
            </a:r>
            <a:r>
              <a:rPr lang="en-IN" sz="1800" dirty="0">
                <a:effectLst/>
                <a:latin typeface="Times New Roman" panose="02020603050405020304" pitchFamily="18" charset="0"/>
                <a:ea typeface="Times New Roman" panose="02020603050405020304" pitchFamily="18" charset="0"/>
              </a:rPr>
              <a:t> Model Training and Evaluation</a:t>
            </a:r>
          </a:p>
        </p:txBody>
      </p:sp>
      <p:sp>
        <p:nvSpPr>
          <p:cNvPr id="10" name="TextBox 9">
            <a:extLst>
              <a:ext uri="{FF2B5EF4-FFF2-40B4-BE49-F238E27FC236}">
                <a16:creationId xmlns:a16="http://schemas.microsoft.com/office/drawing/2014/main" id="{C6D19CB0-2F5C-843A-278A-EAD0F247FB33}"/>
              </a:ext>
            </a:extLst>
          </p:cNvPr>
          <p:cNvSpPr txBox="1"/>
          <p:nvPr/>
        </p:nvSpPr>
        <p:spPr>
          <a:xfrm>
            <a:off x="1164555" y="1457732"/>
            <a:ext cx="10141848" cy="646331"/>
          </a:xfrm>
          <a:prstGeom prst="rect">
            <a:avLst/>
          </a:prstGeom>
          <a:noFill/>
        </p:spPr>
        <p:txBody>
          <a:bodyPr wrap="square">
            <a:spAutoFit/>
          </a:bodyPr>
          <a:lstStyle/>
          <a:p>
            <a:pPr marL="285750" indent="-285750">
              <a:buFont typeface="Wingdings" panose="05000000000000000000" pitchFamily="2" charset="2"/>
              <a:buChar char="q"/>
            </a:pPr>
            <a:r>
              <a:rPr lang="en-IN" sz="1800" dirty="0">
                <a:effectLst/>
                <a:latin typeface="Times New Roman" panose="02020603050405020304" pitchFamily="18" charset="0"/>
                <a:ea typeface="Times New Roman" panose="02020603050405020304" pitchFamily="18" charset="0"/>
              </a:rPr>
              <a:t>The CSV and TIF file of Mumbai </a:t>
            </a:r>
            <a:r>
              <a:rPr lang="en-IN" dirty="0">
                <a:latin typeface="Times New Roman" panose="02020603050405020304" pitchFamily="18" charset="0"/>
                <a:ea typeface="Times New Roman" panose="02020603050405020304" pitchFamily="18" charset="0"/>
              </a:rPr>
              <a:t>a</a:t>
            </a:r>
            <a:r>
              <a:rPr lang="en-IN" sz="1800" dirty="0">
                <a:effectLst/>
                <a:latin typeface="Times New Roman" panose="02020603050405020304" pitchFamily="18" charset="0"/>
                <a:ea typeface="Times New Roman" panose="02020603050405020304" pitchFamily="18" charset="0"/>
              </a:rPr>
              <a:t>nd Satara region, acquired from the Landsat dataset, is used for training the model.</a:t>
            </a:r>
            <a:endParaRPr lang="en-IN" dirty="0"/>
          </a:p>
        </p:txBody>
      </p:sp>
      <p:graphicFrame>
        <p:nvGraphicFramePr>
          <p:cNvPr id="11" name="Table 10">
            <a:extLst>
              <a:ext uri="{FF2B5EF4-FFF2-40B4-BE49-F238E27FC236}">
                <a16:creationId xmlns:a16="http://schemas.microsoft.com/office/drawing/2014/main" id="{F0576F8C-E875-3758-86F8-3A91C339CC0E}"/>
              </a:ext>
            </a:extLst>
          </p:cNvPr>
          <p:cNvGraphicFramePr>
            <a:graphicFrameLocks noGrp="1"/>
          </p:cNvGraphicFramePr>
          <p:nvPr>
            <p:extLst>
              <p:ext uri="{D42A27DB-BD31-4B8C-83A1-F6EECF244321}">
                <p14:modId xmlns:p14="http://schemas.microsoft.com/office/powerpoint/2010/main" val="3178700522"/>
              </p:ext>
            </p:extLst>
          </p:nvPr>
        </p:nvGraphicFramePr>
        <p:xfrm>
          <a:off x="1066800" y="2413518"/>
          <a:ext cx="9753600" cy="1715532"/>
        </p:xfrm>
        <a:graphic>
          <a:graphicData uri="http://schemas.openxmlformats.org/drawingml/2006/table">
            <a:tbl>
              <a:tblPr>
                <a:tableStyleId>{BC89EF96-8CEA-46FF-86C4-4CE0E7609802}</a:tableStyleId>
              </a:tblPr>
              <a:tblGrid>
                <a:gridCol w="609600">
                  <a:extLst>
                    <a:ext uri="{9D8B030D-6E8A-4147-A177-3AD203B41FA5}">
                      <a16:colId xmlns:a16="http://schemas.microsoft.com/office/drawing/2014/main" val="4071089387"/>
                    </a:ext>
                  </a:extLst>
                </a:gridCol>
                <a:gridCol w="609600">
                  <a:extLst>
                    <a:ext uri="{9D8B030D-6E8A-4147-A177-3AD203B41FA5}">
                      <a16:colId xmlns:a16="http://schemas.microsoft.com/office/drawing/2014/main" val="341891586"/>
                    </a:ext>
                  </a:extLst>
                </a:gridCol>
                <a:gridCol w="609600">
                  <a:extLst>
                    <a:ext uri="{9D8B030D-6E8A-4147-A177-3AD203B41FA5}">
                      <a16:colId xmlns:a16="http://schemas.microsoft.com/office/drawing/2014/main" val="2322752466"/>
                    </a:ext>
                  </a:extLst>
                </a:gridCol>
                <a:gridCol w="609600">
                  <a:extLst>
                    <a:ext uri="{9D8B030D-6E8A-4147-A177-3AD203B41FA5}">
                      <a16:colId xmlns:a16="http://schemas.microsoft.com/office/drawing/2014/main" val="2287681320"/>
                    </a:ext>
                  </a:extLst>
                </a:gridCol>
                <a:gridCol w="609600">
                  <a:extLst>
                    <a:ext uri="{9D8B030D-6E8A-4147-A177-3AD203B41FA5}">
                      <a16:colId xmlns:a16="http://schemas.microsoft.com/office/drawing/2014/main" val="535320474"/>
                    </a:ext>
                  </a:extLst>
                </a:gridCol>
                <a:gridCol w="609600">
                  <a:extLst>
                    <a:ext uri="{9D8B030D-6E8A-4147-A177-3AD203B41FA5}">
                      <a16:colId xmlns:a16="http://schemas.microsoft.com/office/drawing/2014/main" val="3018718577"/>
                    </a:ext>
                  </a:extLst>
                </a:gridCol>
                <a:gridCol w="609600">
                  <a:extLst>
                    <a:ext uri="{9D8B030D-6E8A-4147-A177-3AD203B41FA5}">
                      <a16:colId xmlns:a16="http://schemas.microsoft.com/office/drawing/2014/main" val="151232429"/>
                    </a:ext>
                  </a:extLst>
                </a:gridCol>
                <a:gridCol w="609600">
                  <a:extLst>
                    <a:ext uri="{9D8B030D-6E8A-4147-A177-3AD203B41FA5}">
                      <a16:colId xmlns:a16="http://schemas.microsoft.com/office/drawing/2014/main" val="124268061"/>
                    </a:ext>
                  </a:extLst>
                </a:gridCol>
                <a:gridCol w="609600">
                  <a:extLst>
                    <a:ext uri="{9D8B030D-6E8A-4147-A177-3AD203B41FA5}">
                      <a16:colId xmlns:a16="http://schemas.microsoft.com/office/drawing/2014/main" val="50223722"/>
                    </a:ext>
                  </a:extLst>
                </a:gridCol>
                <a:gridCol w="609600">
                  <a:extLst>
                    <a:ext uri="{9D8B030D-6E8A-4147-A177-3AD203B41FA5}">
                      <a16:colId xmlns:a16="http://schemas.microsoft.com/office/drawing/2014/main" val="270594888"/>
                    </a:ext>
                  </a:extLst>
                </a:gridCol>
                <a:gridCol w="609600">
                  <a:extLst>
                    <a:ext uri="{9D8B030D-6E8A-4147-A177-3AD203B41FA5}">
                      <a16:colId xmlns:a16="http://schemas.microsoft.com/office/drawing/2014/main" val="3647498202"/>
                    </a:ext>
                  </a:extLst>
                </a:gridCol>
                <a:gridCol w="609600">
                  <a:extLst>
                    <a:ext uri="{9D8B030D-6E8A-4147-A177-3AD203B41FA5}">
                      <a16:colId xmlns:a16="http://schemas.microsoft.com/office/drawing/2014/main" val="2806254976"/>
                    </a:ext>
                  </a:extLst>
                </a:gridCol>
                <a:gridCol w="609600">
                  <a:extLst>
                    <a:ext uri="{9D8B030D-6E8A-4147-A177-3AD203B41FA5}">
                      <a16:colId xmlns:a16="http://schemas.microsoft.com/office/drawing/2014/main" val="2688020064"/>
                    </a:ext>
                  </a:extLst>
                </a:gridCol>
                <a:gridCol w="609600">
                  <a:extLst>
                    <a:ext uri="{9D8B030D-6E8A-4147-A177-3AD203B41FA5}">
                      <a16:colId xmlns:a16="http://schemas.microsoft.com/office/drawing/2014/main" val="682590771"/>
                    </a:ext>
                  </a:extLst>
                </a:gridCol>
                <a:gridCol w="609600">
                  <a:extLst>
                    <a:ext uri="{9D8B030D-6E8A-4147-A177-3AD203B41FA5}">
                      <a16:colId xmlns:a16="http://schemas.microsoft.com/office/drawing/2014/main" val="2458540243"/>
                    </a:ext>
                  </a:extLst>
                </a:gridCol>
                <a:gridCol w="609600">
                  <a:extLst>
                    <a:ext uri="{9D8B030D-6E8A-4147-A177-3AD203B41FA5}">
                      <a16:colId xmlns:a16="http://schemas.microsoft.com/office/drawing/2014/main" val="1218270357"/>
                    </a:ext>
                  </a:extLst>
                </a:gridCol>
              </a:tblGrid>
              <a:tr h="245076">
                <a:tc>
                  <a:txBody>
                    <a:bodyPr/>
                    <a:lstStyle/>
                    <a:p>
                      <a:pPr algn="ctr" fontAlgn="b"/>
                      <a:r>
                        <a:rPr lang="en-IN" sz="1000" b="1" u="none" strike="noStrike" dirty="0">
                          <a:solidFill>
                            <a:schemeClr val="bg1"/>
                          </a:solidFill>
                          <a:effectLst/>
                          <a:latin typeface="Times New Roman" panose="02020603050405020304" pitchFamily="18" charset="0"/>
                          <a:cs typeface="Times New Roman" panose="02020603050405020304" pitchFamily="18" charset="0"/>
                        </a:rPr>
                        <a:t>B1</a:t>
                      </a:r>
                      <a:endParaRPr lang="en-IN" sz="1000" b="1" i="0" u="none" strike="noStrike" dirty="0">
                        <a:solidFill>
                          <a:schemeClr val="bg1"/>
                        </a:solidFill>
                        <a:effectLst/>
                        <a:latin typeface="Times New Roman" panose="02020603050405020304" pitchFamily="18" charset="0"/>
                        <a:cs typeface="Times New Roman" panose="02020603050405020304" pitchFamily="18" charset="0"/>
                      </a:endParaRPr>
                    </a:p>
                  </a:txBody>
                  <a:tcPr marL="6410" marR="6410" marT="6410" marB="0" anchor="ctr">
                    <a:solidFill>
                      <a:schemeClr val="accent1"/>
                    </a:solidFill>
                  </a:tcPr>
                </a:tc>
                <a:tc>
                  <a:txBody>
                    <a:bodyPr/>
                    <a:lstStyle/>
                    <a:p>
                      <a:pPr algn="ctr" fontAlgn="b"/>
                      <a:r>
                        <a:rPr lang="en-IN" sz="1000" b="1" u="none" strike="noStrike">
                          <a:solidFill>
                            <a:schemeClr val="bg1"/>
                          </a:solidFill>
                          <a:effectLst/>
                          <a:latin typeface="Times New Roman" panose="02020603050405020304" pitchFamily="18" charset="0"/>
                          <a:cs typeface="Times New Roman" panose="02020603050405020304" pitchFamily="18" charset="0"/>
                        </a:rPr>
                        <a:t>B2</a:t>
                      </a:r>
                      <a:endParaRPr lang="en-IN" sz="1000" b="1" i="0" u="none" strike="noStrike">
                        <a:solidFill>
                          <a:schemeClr val="bg1"/>
                        </a:solidFill>
                        <a:effectLst/>
                        <a:latin typeface="Times New Roman" panose="02020603050405020304" pitchFamily="18" charset="0"/>
                        <a:cs typeface="Times New Roman" panose="02020603050405020304" pitchFamily="18" charset="0"/>
                      </a:endParaRPr>
                    </a:p>
                  </a:txBody>
                  <a:tcPr marL="6410" marR="6410" marT="6410" marB="0" anchor="ctr">
                    <a:solidFill>
                      <a:schemeClr val="accent1"/>
                    </a:solidFill>
                  </a:tcPr>
                </a:tc>
                <a:tc>
                  <a:txBody>
                    <a:bodyPr/>
                    <a:lstStyle/>
                    <a:p>
                      <a:pPr algn="ctr" fontAlgn="b"/>
                      <a:r>
                        <a:rPr lang="en-IN" sz="1000" b="1" u="none" strike="noStrike">
                          <a:solidFill>
                            <a:schemeClr val="bg1"/>
                          </a:solidFill>
                          <a:effectLst/>
                          <a:latin typeface="Times New Roman" panose="02020603050405020304" pitchFamily="18" charset="0"/>
                          <a:cs typeface="Times New Roman" panose="02020603050405020304" pitchFamily="18" charset="0"/>
                        </a:rPr>
                        <a:t>B3</a:t>
                      </a:r>
                      <a:endParaRPr lang="en-IN" sz="1000" b="1" i="0" u="none" strike="noStrike">
                        <a:solidFill>
                          <a:schemeClr val="bg1"/>
                        </a:solidFill>
                        <a:effectLst/>
                        <a:latin typeface="Times New Roman" panose="02020603050405020304" pitchFamily="18" charset="0"/>
                        <a:cs typeface="Times New Roman" panose="02020603050405020304" pitchFamily="18" charset="0"/>
                      </a:endParaRPr>
                    </a:p>
                  </a:txBody>
                  <a:tcPr marL="6410" marR="6410" marT="6410" marB="0" anchor="ctr">
                    <a:solidFill>
                      <a:schemeClr val="accent1"/>
                    </a:solidFill>
                  </a:tcPr>
                </a:tc>
                <a:tc>
                  <a:txBody>
                    <a:bodyPr/>
                    <a:lstStyle/>
                    <a:p>
                      <a:pPr algn="ctr" fontAlgn="b"/>
                      <a:r>
                        <a:rPr lang="en-IN" sz="1000" b="1" u="none" strike="noStrike" dirty="0">
                          <a:solidFill>
                            <a:schemeClr val="bg1"/>
                          </a:solidFill>
                          <a:effectLst/>
                          <a:latin typeface="Times New Roman" panose="02020603050405020304" pitchFamily="18" charset="0"/>
                          <a:cs typeface="Times New Roman" panose="02020603050405020304" pitchFamily="18" charset="0"/>
                        </a:rPr>
                        <a:t>B4</a:t>
                      </a:r>
                      <a:endParaRPr lang="en-IN" sz="1000" b="1" i="0" u="none" strike="noStrike" dirty="0">
                        <a:solidFill>
                          <a:schemeClr val="bg1"/>
                        </a:solidFill>
                        <a:effectLst/>
                        <a:latin typeface="Times New Roman" panose="02020603050405020304" pitchFamily="18" charset="0"/>
                        <a:cs typeface="Times New Roman" panose="02020603050405020304" pitchFamily="18" charset="0"/>
                      </a:endParaRPr>
                    </a:p>
                  </a:txBody>
                  <a:tcPr marL="6410" marR="6410" marT="6410" marB="0" anchor="ctr">
                    <a:solidFill>
                      <a:schemeClr val="accent1"/>
                    </a:solidFill>
                  </a:tcPr>
                </a:tc>
                <a:tc>
                  <a:txBody>
                    <a:bodyPr/>
                    <a:lstStyle/>
                    <a:p>
                      <a:pPr algn="ctr" fontAlgn="b"/>
                      <a:r>
                        <a:rPr lang="en-IN" sz="1000" b="1" dirty="0">
                          <a:solidFill>
                            <a:schemeClr val="bg1"/>
                          </a:solidFill>
                          <a:effectLst/>
                          <a:latin typeface="Times New Roman" panose="02020603050405020304" pitchFamily="18" charset="0"/>
                          <a:ea typeface="+mn-ea"/>
                          <a:cs typeface="Times New Roman" panose="02020603050405020304" pitchFamily="18" charset="0"/>
                        </a:rPr>
                        <a:t>B5</a:t>
                      </a:r>
                    </a:p>
                  </a:txBody>
                  <a:tcPr marL="6410" marR="6410" marT="6410" marB="0" anchor="ctr">
                    <a:solidFill>
                      <a:schemeClr val="accent1"/>
                    </a:solidFill>
                  </a:tcPr>
                </a:tc>
                <a:tc>
                  <a:txBody>
                    <a:bodyPr/>
                    <a:lstStyle/>
                    <a:p>
                      <a:pPr algn="ctr" fontAlgn="b"/>
                      <a:r>
                        <a:rPr lang="en-IN" sz="1000" b="1" u="none" strike="noStrike">
                          <a:solidFill>
                            <a:schemeClr val="bg1"/>
                          </a:solidFill>
                          <a:effectLst/>
                          <a:latin typeface="Times New Roman" panose="02020603050405020304" pitchFamily="18" charset="0"/>
                          <a:cs typeface="Times New Roman" panose="02020603050405020304" pitchFamily="18" charset="0"/>
                        </a:rPr>
                        <a:t>B6</a:t>
                      </a:r>
                      <a:endParaRPr lang="en-IN" sz="1000" b="1" i="0" u="none" strike="noStrike">
                        <a:solidFill>
                          <a:schemeClr val="bg1"/>
                        </a:solidFill>
                        <a:effectLst/>
                        <a:latin typeface="Times New Roman" panose="02020603050405020304" pitchFamily="18" charset="0"/>
                        <a:cs typeface="Times New Roman" panose="02020603050405020304" pitchFamily="18" charset="0"/>
                      </a:endParaRPr>
                    </a:p>
                  </a:txBody>
                  <a:tcPr marL="6410" marR="6410" marT="6410" marB="0" anchor="ctr">
                    <a:solidFill>
                      <a:schemeClr val="accent1"/>
                    </a:solidFill>
                  </a:tcPr>
                </a:tc>
                <a:tc>
                  <a:txBody>
                    <a:bodyPr/>
                    <a:lstStyle/>
                    <a:p>
                      <a:pPr algn="ctr" fontAlgn="b"/>
                      <a:r>
                        <a:rPr lang="en-IN" sz="1000" b="1" u="none" strike="noStrike">
                          <a:solidFill>
                            <a:schemeClr val="bg1"/>
                          </a:solidFill>
                          <a:effectLst/>
                          <a:latin typeface="Times New Roman" panose="02020603050405020304" pitchFamily="18" charset="0"/>
                          <a:cs typeface="Times New Roman" panose="02020603050405020304" pitchFamily="18" charset="0"/>
                        </a:rPr>
                        <a:t>B7</a:t>
                      </a:r>
                      <a:endParaRPr lang="en-IN" sz="1000" b="1" i="0" u="none" strike="noStrike">
                        <a:solidFill>
                          <a:schemeClr val="bg1"/>
                        </a:solidFill>
                        <a:effectLst/>
                        <a:latin typeface="Times New Roman" panose="02020603050405020304" pitchFamily="18" charset="0"/>
                        <a:cs typeface="Times New Roman" panose="02020603050405020304" pitchFamily="18" charset="0"/>
                      </a:endParaRPr>
                    </a:p>
                  </a:txBody>
                  <a:tcPr marL="6410" marR="6410" marT="6410" marB="0" anchor="ctr">
                    <a:solidFill>
                      <a:schemeClr val="accent1"/>
                    </a:solidFill>
                  </a:tcPr>
                </a:tc>
                <a:tc>
                  <a:txBody>
                    <a:bodyPr/>
                    <a:lstStyle/>
                    <a:p>
                      <a:pPr algn="ctr" fontAlgn="b"/>
                      <a:r>
                        <a:rPr lang="en-IN" sz="1000" b="1" u="none" strike="noStrike" dirty="0">
                          <a:solidFill>
                            <a:schemeClr val="bg1"/>
                          </a:solidFill>
                          <a:effectLst/>
                          <a:latin typeface="Times New Roman" panose="02020603050405020304" pitchFamily="18" charset="0"/>
                          <a:cs typeface="Times New Roman" panose="02020603050405020304" pitchFamily="18" charset="0"/>
                        </a:rPr>
                        <a:t>EVI</a:t>
                      </a:r>
                      <a:endParaRPr lang="en-IN" sz="1000" b="1" i="0" u="none" strike="noStrike" dirty="0">
                        <a:solidFill>
                          <a:schemeClr val="bg1"/>
                        </a:solidFill>
                        <a:effectLst/>
                        <a:latin typeface="Times New Roman" panose="02020603050405020304" pitchFamily="18" charset="0"/>
                        <a:cs typeface="Times New Roman" panose="02020603050405020304" pitchFamily="18" charset="0"/>
                      </a:endParaRPr>
                    </a:p>
                  </a:txBody>
                  <a:tcPr marL="6410" marR="6410" marT="6410" marB="0" anchor="ctr">
                    <a:solidFill>
                      <a:schemeClr val="accent1"/>
                    </a:solidFill>
                  </a:tcPr>
                </a:tc>
                <a:tc>
                  <a:txBody>
                    <a:bodyPr/>
                    <a:lstStyle/>
                    <a:p>
                      <a:pPr algn="ctr" fontAlgn="b"/>
                      <a:r>
                        <a:rPr lang="en-IN" sz="1000" b="1" u="none" strike="noStrike">
                          <a:solidFill>
                            <a:schemeClr val="bg1"/>
                          </a:solidFill>
                          <a:effectLst/>
                          <a:latin typeface="Times New Roman" panose="02020603050405020304" pitchFamily="18" charset="0"/>
                          <a:cs typeface="Times New Roman" panose="02020603050405020304" pitchFamily="18" charset="0"/>
                        </a:rPr>
                        <a:t>NBR</a:t>
                      </a:r>
                      <a:endParaRPr lang="en-IN" sz="1000" b="1" i="0" u="none" strike="noStrike">
                        <a:solidFill>
                          <a:schemeClr val="bg1"/>
                        </a:solidFill>
                        <a:effectLst/>
                        <a:latin typeface="Times New Roman" panose="02020603050405020304" pitchFamily="18" charset="0"/>
                        <a:cs typeface="Times New Roman" panose="02020603050405020304" pitchFamily="18" charset="0"/>
                      </a:endParaRPr>
                    </a:p>
                  </a:txBody>
                  <a:tcPr marL="6410" marR="6410" marT="6410" marB="0" anchor="ctr">
                    <a:solidFill>
                      <a:schemeClr val="accent1"/>
                    </a:solidFill>
                  </a:tcPr>
                </a:tc>
                <a:tc>
                  <a:txBody>
                    <a:bodyPr/>
                    <a:lstStyle/>
                    <a:p>
                      <a:pPr algn="ctr" fontAlgn="b"/>
                      <a:r>
                        <a:rPr lang="en-IN" sz="1000" b="1" u="none" strike="noStrike" dirty="0">
                          <a:solidFill>
                            <a:schemeClr val="bg1"/>
                          </a:solidFill>
                          <a:effectLst/>
                          <a:latin typeface="Times New Roman" panose="02020603050405020304" pitchFamily="18" charset="0"/>
                          <a:cs typeface="Times New Roman" panose="02020603050405020304" pitchFamily="18" charset="0"/>
                        </a:rPr>
                        <a:t>NDMI</a:t>
                      </a:r>
                      <a:endParaRPr lang="en-IN" sz="1000" b="1" i="0" u="none" strike="noStrike" dirty="0">
                        <a:solidFill>
                          <a:schemeClr val="bg1"/>
                        </a:solidFill>
                        <a:effectLst/>
                        <a:latin typeface="Times New Roman" panose="02020603050405020304" pitchFamily="18" charset="0"/>
                        <a:cs typeface="Times New Roman" panose="02020603050405020304" pitchFamily="18" charset="0"/>
                      </a:endParaRPr>
                    </a:p>
                  </a:txBody>
                  <a:tcPr marL="6410" marR="6410" marT="6410" marB="0" anchor="ctr">
                    <a:solidFill>
                      <a:schemeClr val="accent1"/>
                    </a:solidFill>
                  </a:tcPr>
                </a:tc>
                <a:tc>
                  <a:txBody>
                    <a:bodyPr/>
                    <a:lstStyle/>
                    <a:p>
                      <a:pPr algn="ctr" fontAlgn="b"/>
                      <a:r>
                        <a:rPr lang="en-IN" sz="1000" b="1" u="none" strike="noStrike">
                          <a:solidFill>
                            <a:schemeClr val="bg1"/>
                          </a:solidFill>
                          <a:effectLst/>
                          <a:latin typeface="Times New Roman" panose="02020603050405020304" pitchFamily="18" charset="0"/>
                          <a:cs typeface="Times New Roman" panose="02020603050405020304" pitchFamily="18" charset="0"/>
                        </a:rPr>
                        <a:t>NDWI</a:t>
                      </a:r>
                      <a:endParaRPr lang="en-IN" sz="1000" b="1" i="0" u="none" strike="noStrike">
                        <a:solidFill>
                          <a:schemeClr val="bg1"/>
                        </a:solidFill>
                        <a:effectLst/>
                        <a:latin typeface="Times New Roman" panose="02020603050405020304" pitchFamily="18" charset="0"/>
                        <a:cs typeface="Times New Roman" panose="02020603050405020304" pitchFamily="18" charset="0"/>
                      </a:endParaRPr>
                    </a:p>
                  </a:txBody>
                  <a:tcPr marL="6410" marR="6410" marT="6410" marB="0" anchor="ctr">
                    <a:solidFill>
                      <a:schemeClr val="accent1"/>
                    </a:solidFill>
                  </a:tcPr>
                </a:tc>
                <a:tc>
                  <a:txBody>
                    <a:bodyPr/>
                    <a:lstStyle/>
                    <a:p>
                      <a:pPr algn="ctr" fontAlgn="b"/>
                      <a:r>
                        <a:rPr lang="en-IN" sz="1000" b="1" u="none" strike="noStrike">
                          <a:solidFill>
                            <a:schemeClr val="bg1"/>
                          </a:solidFill>
                          <a:effectLst/>
                          <a:latin typeface="Times New Roman" panose="02020603050405020304" pitchFamily="18" charset="0"/>
                          <a:cs typeface="Times New Roman" panose="02020603050405020304" pitchFamily="18" charset="0"/>
                        </a:rPr>
                        <a:t>NDBI</a:t>
                      </a:r>
                      <a:endParaRPr lang="en-IN" sz="1000" b="1" i="0" u="none" strike="noStrike">
                        <a:solidFill>
                          <a:schemeClr val="bg1"/>
                        </a:solidFill>
                        <a:effectLst/>
                        <a:latin typeface="Times New Roman" panose="02020603050405020304" pitchFamily="18" charset="0"/>
                        <a:cs typeface="Times New Roman" panose="02020603050405020304" pitchFamily="18" charset="0"/>
                      </a:endParaRPr>
                    </a:p>
                  </a:txBody>
                  <a:tcPr marL="6410" marR="6410" marT="6410" marB="0" anchor="ctr">
                    <a:solidFill>
                      <a:schemeClr val="accent1"/>
                    </a:solidFill>
                  </a:tcPr>
                </a:tc>
                <a:tc>
                  <a:txBody>
                    <a:bodyPr/>
                    <a:lstStyle/>
                    <a:p>
                      <a:pPr algn="ctr" fontAlgn="b"/>
                      <a:r>
                        <a:rPr lang="en-IN" sz="1000" b="1" u="none" strike="noStrike">
                          <a:solidFill>
                            <a:schemeClr val="bg1"/>
                          </a:solidFill>
                          <a:effectLst/>
                          <a:latin typeface="Times New Roman" panose="02020603050405020304" pitchFamily="18" charset="0"/>
                          <a:cs typeface="Times New Roman" panose="02020603050405020304" pitchFamily="18" charset="0"/>
                        </a:rPr>
                        <a:t>NDBaI</a:t>
                      </a:r>
                      <a:endParaRPr lang="en-IN" sz="1000" b="1" i="0" u="none" strike="noStrike">
                        <a:solidFill>
                          <a:schemeClr val="bg1"/>
                        </a:solidFill>
                        <a:effectLst/>
                        <a:latin typeface="Times New Roman" panose="02020603050405020304" pitchFamily="18" charset="0"/>
                        <a:cs typeface="Times New Roman" panose="02020603050405020304" pitchFamily="18" charset="0"/>
                      </a:endParaRPr>
                    </a:p>
                  </a:txBody>
                  <a:tcPr marL="6410" marR="6410" marT="6410" marB="0" anchor="ctr">
                    <a:solidFill>
                      <a:schemeClr val="accent1"/>
                    </a:solidFill>
                  </a:tcPr>
                </a:tc>
                <a:tc>
                  <a:txBody>
                    <a:bodyPr/>
                    <a:lstStyle/>
                    <a:p>
                      <a:pPr algn="ctr" fontAlgn="b"/>
                      <a:r>
                        <a:rPr lang="en-IN" sz="1000" b="1" u="none" strike="noStrike">
                          <a:solidFill>
                            <a:schemeClr val="bg1"/>
                          </a:solidFill>
                          <a:effectLst/>
                          <a:latin typeface="Times New Roman" panose="02020603050405020304" pitchFamily="18" charset="0"/>
                          <a:cs typeface="Times New Roman" panose="02020603050405020304" pitchFamily="18" charset="0"/>
                        </a:rPr>
                        <a:t>elevation</a:t>
                      </a:r>
                      <a:endParaRPr lang="en-IN" sz="1000" b="1" i="0" u="none" strike="noStrike">
                        <a:solidFill>
                          <a:schemeClr val="bg1"/>
                        </a:solidFill>
                        <a:effectLst/>
                        <a:latin typeface="Times New Roman" panose="02020603050405020304" pitchFamily="18" charset="0"/>
                        <a:cs typeface="Times New Roman" panose="02020603050405020304" pitchFamily="18" charset="0"/>
                      </a:endParaRPr>
                    </a:p>
                  </a:txBody>
                  <a:tcPr marL="6410" marR="6410" marT="6410" marB="0" anchor="ctr">
                    <a:solidFill>
                      <a:schemeClr val="accent1"/>
                    </a:solidFill>
                  </a:tcPr>
                </a:tc>
                <a:tc>
                  <a:txBody>
                    <a:bodyPr/>
                    <a:lstStyle/>
                    <a:p>
                      <a:pPr algn="ctr" fontAlgn="b"/>
                      <a:r>
                        <a:rPr lang="en-IN" sz="1000" b="1" u="none" strike="noStrike">
                          <a:solidFill>
                            <a:schemeClr val="bg1"/>
                          </a:solidFill>
                          <a:effectLst/>
                          <a:latin typeface="Times New Roman" panose="02020603050405020304" pitchFamily="18" charset="0"/>
                          <a:cs typeface="Times New Roman" panose="02020603050405020304" pitchFamily="18" charset="0"/>
                        </a:rPr>
                        <a:t>classvalue</a:t>
                      </a:r>
                      <a:endParaRPr lang="en-IN" sz="1000" b="1" i="0" u="none" strike="noStrike">
                        <a:solidFill>
                          <a:schemeClr val="bg1"/>
                        </a:solidFill>
                        <a:effectLst/>
                        <a:latin typeface="Times New Roman" panose="02020603050405020304" pitchFamily="18" charset="0"/>
                        <a:cs typeface="Times New Roman" panose="02020603050405020304" pitchFamily="18" charset="0"/>
                      </a:endParaRPr>
                    </a:p>
                  </a:txBody>
                  <a:tcPr marL="6410" marR="6410" marT="6410" marB="0" anchor="ctr">
                    <a:solidFill>
                      <a:schemeClr val="accent1"/>
                    </a:solidFill>
                  </a:tcPr>
                </a:tc>
                <a:tc>
                  <a:txBody>
                    <a:bodyPr/>
                    <a:lstStyle/>
                    <a:p>
                      <a:pPr algn="ctr" fontAlgn="b"/>
                      <a:r>
                        <a:rPr lang="en-IN" sz="1000" b="1" u="none" strike="noStrike" dirty="0">
                          <a:solidFill>
                            <a:schemeClr val="bg1"/>
                          </a:solidFill>
                          <a:effectLst/>
                          <a:latin typeface="Times New Roman" panose="02020603050405020304" pitchFamily="18" charset="0"/>
                          <a:cs typeface="Times New Roman" panose="02020603050405020304" pitchFamily="18" charset="0"/>
                        </a:rPr>
                        <a:t>sample</a:t>
                      </a:r>
                      <a:endParaRPr lang="en-IN" sz="1000" b="1" i="0" u="none" strike="noStrike" dirty="0">
                        <a:solidFill>
                          <a:schemeClr val="bg1"/>
                        </a:solidFill>
                        <a:effectLst/>
                        <a:latin typeface="Times New Roman" panose="02020603050405020304" pitchFamily="18" charset="0"/>
                        <a:cs typeface="Times New Roman" panose="02020603050405020304" pitchFamily="18" charset="0"/>
                      </a:endParaRPr>
                    </a:p>
                  </a:txBody>
                  <a:tcPr marL="6410" marR="6410" marT="6410" marB="0" anchor="ctr">
                    <a:solidFill>
                      <a:schemeClr val="accent1"/>
                    </a:solidFill>
                  </a:tcPr>
                </a:tc>
                <a:extLst>
                  <a:ext uri="{0D108BD9-81ED-4DB2-BD59-A6C34878D82A}">
                    <a16:rowId xmlns:a16="http://schemas.microsoft.com/office/drawing/2014/main" val="3850823219"/>
                  </a:ext>
                </a:extLst>
              </a:tr>
              <a:tr h="245076">
                <a:tc>
                  <a:txBody>
                    <a:bodyPr/>
                    <a:lstStyle/>
                    <a:p>
                      <a:pPr algn="ctr" fontAlgn="b"/>
                      <a:r>
                        <a:rPr lang="en-IN" sz="1000" b="0" u="none" strike="noStrike">
                          <a:solidFill>
                            <a:srgbClr val="000000"/>
                          </a:solidFill>
                          <a:effectLst/>
                          <a:latin typeface="Times New Roman" panose="02020603050405020304" pitchFamily="18" charset="0"/>
                          <a:cs typeface="Times New Roman" panose="02020603050405020304" pitchFamily="18" charset="0"/>
                        </a:rPr>
                        <a:t>0.068043</a:t>
                      </a:r>
                      <a:endParaRPr lang="en-IN" sz="1000" b="0" i="0" u="none" strike="noStrike">
                        <a:solidFill>
                          <a:srgbClr val="000000"/>
                        </a:solidFill>
                        <a:effectLst/>
                        <a:latin typeface="Times New Roman" panose="02020603050405020304" pitchFamily="18" charset="0"/>
                        <a:cs typeface="Times New Roman" panose="02020603050405020304" pitchFamily="18" charset="0"/>
                      </a:endParaRPr>
                    </a:p>
                  </a:txBody>
                  <a:tcPr marL="6410" marR="6410" marT="6410" marB="0" anchor="ctr"/>
                </a:tc>
                <a:tc>
                  <a:txBody>
                    <a:bodyPr/>
                    <a:lstStyle/>
                    <a:p>
                      <a:pPr algn="ctr" fontAlgn="b"/>
                      <a:r>
                        <a:rPr lang="en-IN" sz="1000" b="0" u="none" strike="noStrike">
                          <a:solidFill>
                            <a:srgbClr val="000000"/>
                          </a:solidFill>
                          <a:effectLst/>
                          <a:latin typeface="Times New Roman" panose="02020603050405020304" pitchFamily="18" charset="0"/>
                          <a:cs typeface="Times New Roman" panose="02020603050405020304" pitchFamily="18" charset="0"/>
                        </a:rPr>
                        <a:t>0.080555</a:t>
                      </a:r>
                      <a:endParaRPr lang="en-IN" sz="1000" b="0" i="0" u="none" strike="noStrike">
                        <a:solidFill>
                          <a:srgbClr val="000000"/>
                        </a:solidFill>
                        <a:effectLst/>
                        <a:latin typeface="Times New Roman" panose="02020603050405020304" pitchFamily="18" charset="0"/>
                        <a:cs typeface="Times New Roman" panose="02020603050405020304" pitchFamily="18" charset="0"/>
                      </a:endParaRPr>
                    </a:p>
                  </a:txBody>
                  <a:tcPr marL="6410" marR="6410" marT="6410" marB="0" anchor="ctr"/>
                </a:tc>
                <a:tc>
                  <a:txBody>
                    <a:bodyPr/>
                    <a:lstStyle/>
                    <a:p>
                      <a:pPr algn="ctr" fontAlgn="b"/>
                      <a:r>
                        <a:rPr lang="en-IN" sz="1000" b="0" u="none" strike="noStrike">
                          <a:solidFill>
                            <a:srgbClr val="000000"/>
                          </a:solidFill>
                          <a:effectLst/>
                          <a:latin typeface="Times New Roman" panose="02020603050405020304" pitchFamily="18" charset="0"/>
                          <a:cs typeface="Times New Roman" panose="02020603050405020304" pitchFamily="18" charset="0"/>
                        </a:rPr>
                        <a:t>0.105882</a:t>
                      </a:r>
                      <a:endParaRPr lang="en-IN" sz="1000" b="0" i="0" u="none" strike="noStrike">
                        <a:solidFill>
                          <a:srgbClr val="000000"/>
                        </a:solidFill>
                        <a:effectLst/>
                        <a:latin typeface="Times New Roman" panose="02020603050405020304" pitchFamily="18" charset="0"/>
                        <a:cs typeface="Times New Roman" panose="02020603050405020304" pitchFamily="18" charset="0"/>
                      </a:endParaRPr>
                    </a:p>
                  </a:txBody>
                  <a:tcPr marL="6410" marR="6410" marT="6410" marB="0" anchor="ctr"/>
                </a:tc>
                <a:tc>
                  <a:txBody>
                    <a:bodyPr/>
                    <a:lstStyle/>
                    <a:p>
                      <a:pPr algn="ctr" fontAlgn="b"/>
                      <a:r>
                        <a:rPr lang="en-IN" sz="1000" b="0" u="none" strike="noStrike">
                          <a:solidFill>
                            <a:srgbClr val="000000"/>
                          </a:solidFill>
                          <a:effectLst/>
                          <a:latin typeface="Times New Roman" panose="02020603050405020304" pitchFamily="18" charset="0"/>
                          <a:cs typeface="Times New Roman" panose="02020603050405020304" pitchFamily="18" charset="0"/>
                        </a:rPr>
                        <a:t>0.120623</a:t>
                      </a:r>
                      <a:endParaRPr lang="en-IN" sz="1000" b="0" i="0" u="none" strike="noStrike">
                        <a:solidFill>
                          <a:srgbClr val="000000"/>
                        </a:solidFill>
                        <a:effectLst/>
                        <a:latin typeface="Times New Roman" panose="02020603050405020304" pitchFamily="18" charset="0"/>
                        <a:cs typeface="Times New Roman" panose="02020603050405020304" pitchFamily="18" charset="0"/>
                      </a:endParaRPr>
                    </a:p>
                  </a:txBody>
                  <a:tcPr marL="6410" marR="6410" marT="6410" marB="0" anchor="ctr"/>
                </a:tc>
                <a:tc>
                  <a:txBody>
                    <a:bodyPr/>
                    <a:lstStyle/>
                    <a:p>
                      <a:pPr algn="ctr" fontAlgn="b"/>
                      <a:r>
                        <a:rPr lang="en-IN" sz="1000" b="0" u="none" strike="noStrike" dirty="0">
                          <a:solidFill>
                            <a:srgbClr val="000000"/>
                          </a:solidFill>
                          <a:effectLst/>
                          <a:latin typeface="Times New Roman" panose="02020603050405020304" pitchFamily="18" charset="0"/>
                          <a:cs typeface="Times New Roman" panose="02020603050405020304" pitchFamily="18" charset="0"/>
                        </a:rPr>
                        <a:t>0.201638</a:t>
                      </a:r>
                      <a:endParaRPr lang="en-IN" sz="1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410" marR="6410" marT="6410" marB="0" anchor="ctr"/>
                </a:tc>
                <a:tc>
                  <a:txBody>
                    <a:bodyPr/>
                    <a:lstStyle/>
                    <a:p>
                      <a:pPr algn="ctr" fontAlgn="b"/>
                      <a:r>
                        <a:rPr lang="en-IN" sz="1000" b="0" u="none" strike="noStrike">
                          <a:solidFill>
                            <a:srgbClr val="000000"/>
                          </a:solidFill>
                          <a:effectLst/>
                          <a:latin typeface="Times New Roman" panose="02020603050405020304" pitchFamily="18" charset="0"/>
                          <a:cs typeface="Times New Roman" panose="02020603050405020304" pitchFamily="18" charset="0"/>
                        </a:rPr>
                        <a:t>0.190665</a:t>
                      </a:r>
                      <a:endParaRPr lang="en-IN" sz="1000" b="0" i="0" u="none" strike="noStrike">
                        <a:solidFill>
                          <a:srgbClr val="000000"/>
                        </a:solidFill>
                        <a:effectLst/>
                        <a:latin typeface="Times New Roman" panose="02020603050405020304" pitchFamily="18" charset="0"/>
                        <a:cs typeface="Times New Roman" panose="02020603050405020304" pitchFamily="18" charset="0"/>
                      </a:endParaRPr>
                    </a:p>
                  </a:txBody>
                  <a:tcPr marL="6410" marR="6410" marT="6410" marB="0" anchor="ctr"/>
                </a:tc>
                <a:tc>
                  <a:txBody>
                    <a:bodyPr/>
                    <a:lstStyle/>
                    <a:p>
                      <a:pPr algn="ctr" fontAlgn="b"/>
                      <a:r>
                        <a:rPr lang="en-IN" sz="1000" b="0" u="none" strike="noStrike">
                          <a:solidFill>
                            <a:srgbClr val="000000"/>
                          </a:solidFill>
                          <a:effectLst/>
                          <a:latin typeface="Times New Roman" panose="02020603050405020304" pitchFamily="18" charset="0"/>
                          <a:cs typeface="Times New Roman" panose="02020603050405020304" pitchFamily="18" charset="0"/>
                        </a:rPr>
                        <a:t>0.14826</a:t>
                      </a:r>
                      <a:endParaRPr lang="en-IN" sz="1000" b="0" i="0" u="none" strike="noStrike">
                        <a:solidFill>
                          <a:srgbClr val="000000"/>
                        </a:solidFill>
                        <a:effectLst/>
                        <a:latin typeface="Times New Roman" panose="02020603050405020304" pitchFamily="18" charset="0"/>
                        <a:cs typeface="Times New Roman" panose="02020603050405020304" pitchFamily="18" charset="0"/>
                      </a:endParaRPr>
                    </a:p>
                  </a:txBody>
                  <a:tcPr marL="6410" marR="6410" marT="6410" marB="0" anchor="ctr"/>
                </a:tc>
                <a:tc>
                  <a:txBody>
                    <a:bodyPr/>
                    <a:lstStyle/>
                    <a:p>
                      <a:pPr algn="ctr" fontAlgn="b"/>
                      <a:r>
                        <a:rPr lang="en-IN" sz="1000" b="0" u="none" strike="noStrike">
                          <a:solidFill>
                            <a:srgbClr val="000000"/>
                          </a:solidFill>
                          <a:effectLst/>
                          <a:latin typeface="Times New Roman" panose="02020603050405020304" pitchFamily="18" charset="0"/>
                          <a:cs typeface="Times New Roman" panose="02020603050405020304" pitchFamily="18" charset="0"/>
                        </a:rPr>
                        <a:t>0.153297</a:t>
                      </a:r>
                      <a:endParaRPr lang="en-IN" sz="1000" b="0" i="0" u="none" strike="noStrike">
                        <a:solidFill>
                          <a:srgbClr val="000000"/>
                        </a:solidFill>
                        <a:effectLst/>
                        <a:latin typeface="Times New Roman" panose="02020603050405020304" pitchFamily="18" charset="0"/>
                        <a:cs typeface="Times New Roman" panose="02020603050405020304" pitchFamily="18" charset="0"/>
                      </a:endParaRPr>
                    </a:p>
                  </a:txBody>
                  <a:tcPr marL="6410" marR="6410" marT="6410" marB="0" anchor="ctr"/>
                </a:tc>
                <a:tc>
                  <a:txBody>
                    <a:bodyPr/>
                    <a:lstStyle/>
                    <a:p>
                      <a:pPr algn="ctr" fontAlgn="b"/>
                      <a:r>
                        <a:rPr lang="en-IN" sz="1000" b="0" u="none" strike="noStrike">
                          <a:solidFill>
                            <a:srgbClr val="000000"/>
                          </a:solidFill>
                          <a:effectLst/>
                          <a:latin typeface="Times New Roman" panose="02020603050405020304" pitchFamily="18" charset="0"/>
                          <a:cs typeface="Times New Roman" panose="02020603050405020304" pitchFamily="18" charset="0"/>
                        </a:rPr>
                        <a:t>0.152552</a:t>
                      </a:r>
                      <a:endParaRPr lang="en-IN" sz="1000" b="0" i="0" u="none" strike="noStrike">
                        <a:solidFill>
                          <a:srgbClr val="000000"/>
                        </a:solidFill>
                        <a:effectLst/>
                        <a:latin typeface="Times New Roman" panose="02020603050405020304" pitchFamily="18" charset="0"/>
                        <a:cs typeface="Times New Roman" panose="02020603050405020304" pitchFamily="18" charset="0"/>
                      </a:endParaRPr>
                    </a:p>
                  </a:txBody>
                  <a:tcPr marL="6410" marR="6410" marT="6410" marB="0" anchor="ctr"/>
                </a:tc>
                <a:tc>
                  <a:txBody>
                    <a:bodyPr/>
                    <a:lstStyle/>
                    <a:p>
                      <a:pPr algn="ctr" fontAlgn="b"/>
                      <a:r>
                        <a:rPr lang="en-IN" sz="1000" b="0" u="none" strike="noStrike">
                          <a:solidFill>
                            <a:srgbClr val="000000"/>
                          </a:solidFill>
                          <a:effectLst/>
                          <a:latin typeface="Times New Roman" panose="02020603050405020304" pitchFamily="18" charset="0"/>
                          <a:cs typeface="Times New Roman" panose="02020603050405020304" pitchFamily="18" charset="0"/>
                        </a:rPr>
                        <a:t>0.027969</a:t>
                      </a:r>
                      <a:endParaRPr lang="en-IN" sz="1000" b="0" i="0" u="none" strike="noStrike">
                        <a:solidFill>
                          <a:srgbClr val="000000"/>
                        </a:solidFill>
                        <a:effectLst/>
                        <a:latin typeface="Times New Roman" panose="02020603050405020304" pitchFamily="18" charset="0"/>
                        <a:cs typeface="Times New Roman" panose="02020603050405020304" pitchFamily="18" charset="0"/>
                      </a:endParaRPr>
                    </a:p>
                  </a:txBody>
                  <a:tcPr marL="6410" marR="6410" marT="6410" marB="0" anchor="ctr"/>
                </a:tc>
                <a:tc>
                  <a:txBody>
                    <a:bodyPr/>
                    <a:lstStyle/>
                    <a:p>
                      <a:pPr algn="ctr" fontAlgn="b"/>
                      <a:r>
                        <a:rPr lang="en-IN" sz="1000" b="0" u="none" strike="noStrike">
                          <a:solidFill>
                            <a:srgbClr val="000000"/>
                          </a:solidFill>
                          <a:effectLst/>
                          <a:latin typeface="Times New Roman" panose="02020603050405020304" pitchFamily="18" charset="0"/>
                          <a:cs typeface="Times New Roman" panose="02020603050405020304" pitchFamily="18" charset="0"/>
                        </a:rPr>
                        <a:t>-0.31138</a:t>
                      </a:r>
                      <a:endParaRPr lang="en-IN" sz="1000" b="0" i="0" u="none" strike="noStrike">
                        <a:solidFill>
                          <a:srgbClr val="000000"/>
                        </a:solidFill>
                        <a:effectLst/>
                        <a:latin typeface="Times New Roman" panose="02020603050405020304" pitchFamily="18" charset="0"/>
                        <a:cs typeface="Times New Roman" panose="02020603050405020304" pitchFamily="18" charset="0"/>
                      </a:endParaRPr>
                    </a:p>
                  </a:txBody>
                  <a:tcPr marL="6410" marR="6410" marT="6410" marB="0" anchor="ctr"/>
                </a:tc>
                <a:tc>
                  <a:txBody>
                    <a:bodyPr/>
                    <a:lstStyle/>
                    <a:p>
                      <a:pPr algn="ctr" fontAlgn="b"/>
                      <a:r>
                        <a:rPr lang="en-IN" sz="1000" b="0" u="none" strike="noStrike">
                          <a:solidFill>
                            <a:srgbClr val="000000"/>
                          </a:solidFill>
                          <a:effectLst/>
                          <a:latin typeface="Times New Roman" panose="02020603050405020304" pitchFamily="18" charset="0"/>
                          <a:cs typeface="Times New Roman" panose="02020603050405020304" pitchFamily="18" charset="0"/>
                        </a:rPr>
                        <a:t>-0.02797</a:t>
                      </a:r>
                      <a:endParaRPr lang="en-IN" sz="1000" b="0" i="0" u="none" strike="noStrike">
                        <a:solidFill>
                          <a:srgbClr val="000000"/>
                        </a:solidFill>
                        <a:effectLst/>
                        <a:latin typeface="Times New Roman" panose="02020603050405020304" pitchFamily="18" charset="0"/>
                        <a:cs typeface="Times New Roman" panose="02020603050405020304" pitchFamily="18" charset="0"/>
                      </a:endParaRPr>
                    </a:p>
                  </a:txBody>
                  <a:tcPr marL="6410" marR="6410" marT="6410" marB="0" anchor="ctr"/>
                </a:tc>
                <a:tc>
                  <a:txBody>
                    <a:bodyPr/>
                    <a:lstStyle/>
                    <a:p>
                      <a:pPr algn="ctr" fontAlgn="b"/>
                      <a:r>
                        <a:rPr lang="en-IN" sz="1000" b="0" u="none" strike="noStrike">
                          <a:solidFill>
                            <a:srgbClr val="000000"/>
                          </a:solidFill>
                          <a:effectLst/>
                          <a:latin typeface="Times New Roman" panose="02020603050405020304" pitchFamily="18" charset="0"/>
                          <a:cs typeface="Times New Roman" panose="02020603050405020304" pitchFamily="18" charset="0"/>
                        </a:rPr>
                        <a:t>0.125116</a:t>
                      </a:r>
                      <a:endParaRPr lang="en-IN" sz="1000" b="0" i="0" u="none" strike="noStrike">
                        <a:solidFill>
                          <a:srgbClr val="000000"/>
                        </a:solidFill>
                        <a:effectLst/>
                        <a:latin typeface="Times New Roman" panose="02020603050405020304" pitchFamily="18" charset="0"/>
                        <a:cs typeface="Times New Roman" panose="02020603050405020304" pitchFamily="18" charset="0"/>
                      </a:endParaRPr>
                    </a:p>
                  </a:txBody>
                  <a:tcPr marL="6410" marR="6410" marT="6410" marB="0" anchor="ctr"/>
                </a:tc>
                <a:tc>
                  <a:txBody>
                    <a:bodyPr/>
                    <a:lstStyle/>
                    <a:p>
                      <a:pPr algn="ctr" fontAlgn="b"/>
                      <a:r>
                        <a:rPr lang="en-IN" sz="1000" b="0" u="none" strike="noStrike">
                          <a:solidFill>
                            <a:srgbClr val="000000"/>
                          </a:solidFill>
                          <a:effectLst/>
                          <a:latin typeface="Times New Roman" panose="02020603050405020304" pitchFamily="18" charset="0"/>
                          <a:cs typeface="Times New Roman" panose="02020603050405020304" pitchFamily="18" charset="0"/>
                        </a:rPr>
                        <a:t>5</a:t>
                      </a:r>
                      <a:endParaRPr lang="en-IN" sz="1000" b="0" i="0" u="none" strike="noStrike">
                        <a:solidFill>
                          <a:srgbClr val="000000"/>
                        </a:solidFill>
                        <a:effectLst/>
                        <a:latin typeface="Times New Roman" panose="02020603050405020304" pitchFamily="18" charset="0"/>
                        <a:cs typeface="Times New Roman" panose="02020603050405020304" pitchFamily="18" charset="0"/>
                      </a:endParaRPr>
                    </a:p>
                  </a:txBody>
                  <a:tcPr marL="6410" marR="6410" marT="6410" marB="0" anchor="ctr"/>
                </a:tc>
                <a:tc>
                  <a:txBody>
                    <a:bodyPr/>
                    <a:lstStyle/>
                    <a:p>
                      <a:pPr algn="ctr" fontAlgn="b"/>
                      <a:r>
                        <a:rPr lang="en-IN" sz="1000" b="0" u="none" strike="noStrike">
                          <a:solidFill>
                            <a:srgbClr val="000000"/>
                          </a:solidFill>
                          <a:effectLst/>
                          <a:latin typeface="Times New Roman" panose="02020603050405020304" pitchFamily="18" charset="0"/>
                          <a:cs typeface="Times New Roman" panose="02020603050405020304" pitchFamily="18" charset="0"/>
                        </a:rPr>
                        <a:t>1</a:t>
                      </a:r>
                      <a:endParaRPr lang="en-IN" sz="1000" b="0" i="0" u="none" strike="noStrike">
                        <a:solidFill>
                          <a:srgbClr val="000000"/>
                        </a:solidFill>
                        <a:effectLst/>
                        <a:latin typeface="Times New Roman" panose="02020603050405020304" pitchFamily="18" charset="0"/>
                        <a:cs typeface="Times New Roman" panose="02020603050405020304" pitchFamily="18" charset="0"/>
                      </a:endParaRPr>
                    </a:p>
                  </a:txBody>
                  <a:tcPr marL="6410" marR="6410" marT="6410" marB="0" anchor="ctr"/>
                </a:tc>
                <a:tc>
                  <a:txBody>
                    <a:bodyPr/>
                    <a:lstStyle/>
                    <a:p>
                      <a:pPr algn="ctr" fontAlgn="b"/>
                      <a:r>
                        <a:rPr lang="en-IN" sz="1000" b="0" u="none" strike="noStrike">
                          <a:solidFill>
                            <a:srgbClr val="000000"/>
                          </a:solidFill>
                          <a:effectLst/>
                          <a:latin typeface="Times New Roman" panose="02020603050405020304" pitchFamily="18" charset="0"/>
                          <a:cs typeface="Times New Roman" panose="02020603050405020304" pitchFamily="18" charset="0"/>
                        </a:rPr>
                        <a:t>train</a:t>
                      </a:r>
                      <a:endParaRPr lang="en-IN" sz="1000" b="0" i="0" u="none" strike="noStrike">
                        <a:solidFill>
                          <a:srgbClr val="000000"/>
                        </a:solidFill>
                        <a:effectLst/>
                        <a:latin typeface="Times New Roman" panose="02020603050405020304" pitchFamily="18" charset="0"/>
                        <a:cs typeface="Times New Roman" panose="02020603050405020304" pitchFamily="18" charset="0"/>
                      </a:endParaRPr>
                    </a:p>
                  </a:txBody>
                  <a:tcPr marL="6410" marR="6410" marT="6410" marB="0" anchor="ctr"/>
                </a:tc>
                <a:extLst>
                  <a:ext uri="{0D108BD9-81ED-4DB2-BD59-A6C34878D82A}">
                    <a16:rowId xmlns:a16="http://schemas.microsoft.com/office/drawing/2014/main" val="2833327609"/>
                  </a:ext>
                </a:extLst>
              </a:tr>
              <a:tr h="245076">
                <a:tc>
                  <a:txBody>
                    <a:bodyPr/>
                    <a:lstStyle/>
                    <a:p>
                      <a:pPr algn="ctr" fontAlgn="b"/>
                      <a:r>
                        <a:rPr lang="en-IN" sz="1000" b="0" u="none" strike="noStrike">
                          <a:solidFill>
                            <a:srgbClr val="000000"/>
                          </a:solidFill>
                          <a:effectLst/>
                          <a:latin typeface="Times New Roman" panose="02020603050405020304" pitchFamily="18" charset="0"/>
                          <a:cs typeface="Times New Roman" panose="02020603050405020304" pitchFamily="18" charset="0"/>
                        </a:rPr>
                        <a:t>0.06587</a:t>
                      </a:r>
                      <a:endParaRPr lang="en-IN" sz="1000" b="0" i="0" u="none" strike="noStrike">
                        <a:solidFill>
                          <a:srgbClr val="000000"/>
                        </a:solidFill>
                        <a:effectLst/>
                        <a:latin typeface="Times New Roman" panose="02020603050405020304" pitchFamily="18" charset="0"/>
                        <a:cs typeface="Times New Roman" panose="02020603050405020304" pitchFamily="18" charset="0"/>
                      </a:endParaRPr>
                    </a:p>
                  </a:txBody>
                  <a:tcPr marL="6410" marR="6410" marT="6410" marB="0" anchor="ctr"/>
                </a:tc>
                <a:tc>
                  <a:txBody>
                    <a:bodyPr/>
                    <a:lstStyle/>
                    <a:p>
                      <a:pPr algn="ctr" fontAlgn="b"/>
                      <a:r>
                        <a:rPr lang="en-IN" sz="1000" b="0" u="none" strike="noStrike">
                          <a:solidFill>
                            <a:srgbClr val="000000"/>
                          </a:solidFill>
                          <a:effectLst/>
                          <a:latin typeface="Times New Roman" panose="02020603050405020304" pitchFamily="18" charset="0"/>
                          <a:cs typeface="Times New Roman" panose="02020603050405020304" pitchFamily="18" charset="0"/>
                        </a:rPr>
                        <a:t>0.078204</a:t>
                      </a:r>
                      <a:endParaRPr lang="en-IN" sz="1000" b="0" i="0" u="none" strike="noStrike">
                        <a:solidFill>
                          <a:srgbClr val="000000"/>
                        </a:solidFill>
                        <a:effectLst/>
                        <a:latin typeface="Times New Roman" panose="02020603050405020304" pitchFamily="18" charset="0"/>
                        <a:cs typeface="Times New Roman" panose="02020603050405020304" pitchFamily="18" charset="0"/>
                      </a:endParaRPr>
                    </a:p>
                  </a:txBody>
                  <a:tcPr marL="6410" marR="6410" marT="6410" marB="0" anchor="ctr"/>
                </a:tc>
                <a:tc>
                  <a:txBody>
                    <a:bodyPr/>
                    <a:lstStyle/>
                    <a:p>
                      <a:pPr algn="ctr" fontAlgn="b"/>
                      <a:r>
                        <a:rPr lang="en-IN" sz="1000" b="0" u="none" strike="noStrike">
                          <a:solidFill>
                            <a:srgbClr val="000000"/>
                          </a:solidFill>
                          <a:effectLst/>
                          <a:latin typeface="Times New Roman" panose="02020603050405020304" pitchFamily="18" charset="0"/>
                          <a:cs typeface="Times New Roman" panose="02020603050405020304" pitchFamily="18" charset="0"/>
                        </a:rPr>
                        <a:t>0.098898</a:t>
                      </a:r>
                      <a:endParaRPr lang="en-IN" sz="1000" b="0" i="0" u="none" strike="noStrike">
                        <a:solidFill>
                          <a:srgbClr val="000000"/>
                        </a:solidFill>
                        <a:effectLst/>
                        <a:latin typeface="Times New Roman" panose="02020603050405020304" pitchFamily="18" charset="0"/>
                        <a:cs typeface="Times New Roman" panose="02020603050405020304" pitchFamily="18" charset="0"/>
                      </a:endParaRPr>
                    </a:p>
                  </a:txBody>
                  <a:tcPr marL="6410" marR="6410" marT="6410" marB="0" anchor="ctr"/>
                </a:tc>
                <a:tc>
                  <a:txBody>
                    <a:bodyPr/>
                    <a:lstStyle/>
                    <a:p>
                      <a:pPr algn="ctr" fontAlgn="b"/>
                      <a:r>
                        <a:rPr lang="en-IN" sz="1000" b="0" u="none" strike="noStrike" dirty="0">
                          <a:solidFill>
                            <a:srgbClr val="000000"/>
                          </a:solidFill>
                          <a:effectLst/>
                          <a:latin typeface="Times New Roman" panose="02020603050405020304" pitchFamily="18" charset="0"/>
                          <a:cs typeface="Times New Roman" panose="02020603050405020304" pitchFamily="18" charset="0"/>
                        </a:rPr>
                        <a:t>0.106199</a:t>
                      </a:r>
                      <a:endParaRPr lang="en-IN" sz="1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410" marR="6410" marT="6410" marB="0" anchor="ctr"/>
                </a:tc>
                <a:tc>
                  <a:txBody>
                    <a:bodyPr/>
                    <a:lstStyle/>
                    <a:p>
                      <a:pPr algn="ctr" fontAlgn="b"/>
                      <a:r>
                        <a:rPr lang="en-IN" sz="1000" b="0" u="none" strike="noStrike">
                          <a:solidFill>
                            <a:srgbClr val="000000"/>
                          </a:solidFill>
                          <a:effectLst/>
                          <a:latin typeface="Times New Roman" panose="02020603050405020304" pitchFamily="18" charset="0"/>
                          <a:cs typeface="Times New Roman" panose="02020603050405020304" pitchFamily="18" charset="0"/>
                        </a:rPr>
                        <a:t>0.156716</a:t>
                      </a:r>
                      <a:endParaRPr lang="en-IN" sz="1000" b="0" i="0" u="none" strike="noStrike">
                        <a:solidFill>
                          <a:srgbClr val="000000"/>
                        </a:solidFill>
                        <a:effectLst/>
                        <a:latin typeface="Times New Roman" panose="02020603050405020304" pitchFamily="18" charset="0"/>
                        <a:cs typeface="Times New Roman" panose="02020603050405020304" pitchFamily="18" charset="0"/>
                      </a:endParaRPr>
                    </a:p>
                  </a:txBody>
                  <a:tcPr marL="6410" marR="6410" marT="6410" marB="0" anchor="ctr"/>
                </a:tc>
                <a:tc>
                  <a:txBody>
                    <a:bodyPr/>
                    <a:lstStyle/>
                    <a:p>
                      <a:pPr algn="ctr" fontAlgn="b"/>
                      <a:r>
                        <a:rPr lang="en-IN" sz="1000" b="0" u="none" strike="noStrike">
                          <a:solidFill>
                            <a:srgbClr val="000000"/>
                          </a:solidFill>
                          <a:effectLst/>
                          <a:latin typeface="Times New Roman" panose="02020603050405020304" pitchFamily="18" charset="0"/>
                          <a:cs typeface="Times New Roman" panose="02020603050405020304" pitchFamily="18" charset="0"/>
                        </a:rPr>
                        <a:t>0.178923</a:t>
                      </a:r>
                      <a:endParaRPr lang="en-IN" sz="1000" b="0" i="0" u="none" strike="noStrike">
                        <a:solidFill>
                          <a:srgbClr val="000000"/>
                        </a:solidFill>
                        <a:effectLst/>
                        <a:latin typeface="Times New Roman" panose="02020603050405020304" pitchFamily="18" charset="0"/>
                        <a:cs typeface="Times New Roman" panose="02020603050405020304" pitchFamily="18" charset="0"/>
                      </a:endParaRPr>
                    </a:p>
                  </a:txBody>
                  <a:tcPr marL="6410" marR="6410" marT="6410" marB="0" anchor="ctr"/>
                </a:tc>
                <a:tc>
                  <a:txBody>
                    <a:bodyPr/>
                    <a:lstStyle/>
                    <a:p>
                      <a:pPr algn="ctr" fontAlgn="b"/>
                      <a:r>
                        <a:rPr lang="en-IN" sz="1000" b="0" u="none" strike="noStrike">
                          <a:solidFill>
                            <a:srgbClr val="000000"/>
                          </a:solidFill>
                          <a:effectLst/>
                          <a:latin typeface="Times New Roman" panose="02020603050405020304" pitchFamily="18" charset="0"/>
                          <a:cs typeface="Times New Roman" panose="02020603050405020304" pitchFamily="18" charset="0"/>
                        </a:rPr>
                        <a:t>0.148838</a:t>
                      </a:r>
                      <a:endParaRPr lang="en-IN" sz="1000" b="0" i="0" u="none" strike="noStrike">
                        <a:solidFill>
                          <a:srgbClr val="000000"/>
                        </a:solidFill>
                        <a:effectLst/>
                        <a:latin typeface="Times New Roman" panose="02020603050405020304" pitchFamily="18" charset="0"/>
                        <a:cs typeface="Times New Roman" panose="02020603050405020304" pitchFamily="18" charset="0"/>
                      </a:endParaRPr>
                    </a:p>
                  </a:txBody>
                  <a:tcPr marL="6410" marR="6410" marT="6410" marB="0" anchor="ctr"/>
                </a:tc>
                <a:tc>
                  <a:txBody>
                    <a:bodyPr/>
                    <a:lstStyle/>
                    <a:p>
                      <a:pPr algn="ctr" fontAlgn="b"/>
                      <a:r>
                        <a:rPr lang="en-IN" sz="1000" b="0" u="none" strike="noStrike">
                          <a:solidFill>
                            <a:srgbClr val="000000"/>
                          </a:solidFill>
                          <a:effectLst/>
                          <a:latin typeface="Times New Roman" panose="02020603050405020304" pitchFamily="18" charset="0"/>
                          <a:cs typeface="Times New Roman" panose="02020603050405020304" pitchFamily="18" charset="0"/>
                        </a:rPr>
                        <a:t>0.104601</a:t>
                      </a:r>
                      <a:endParaRPr lang="en-IN" sz="1000" b="0" i="0" u="none" strike="noStrike">
                        <a:solidFill>
                          <a:srgbClr val="000000"/>
                        </a:solidFill>
                        <a:effectLst/>
                        <a:latin typeface="Times New Roman" panose="02020603050405020304" pitchFamily="18" charset="0"/>
                        <a:cs typeface="Times New Roman" panose="02020603050405020304" pitchFamily="18" charset="0"/>
                      </a:endParaRPr>
                    </a:p>
                  </a:txBody>
                  <a:tcPr marL="6410" marR="6410" marT="6410" marB="0" anchor="ctr"/>
                </a:tc>
                <a:tc>
                  <a:txBody>
                    <a:bodyPr/>
                    <a:lstStyle/>
                    <a:p>
                      <a:pPr algn="ctr" fontAlgn="b"/>
                      <a:r>
                        <a:rPr lang="en-IN" sz="1000" b="0" u="none" strike="noStrike">
                          <a:solidFill>
                            <a:srgbClr val="000000"/>
                          </a:solidFill>
                          <a:effectLst/>
                          <a:latin typeface="Times New Roman" panose="02020603050405020304" pitchFamily="18" charset="0"/>
                          <a:cs typeface="Times New Roman" panose="02020603050405020304" pitchFamily="18" charset="0"/>
                        </a:rPr>
                        <a:t>0.025785</a:t>
                      </a:r>
                      <a:endParaRPr lang="en-IN" sz="1000" b="0" i="0" u="none" strike="noStrike">
                        <a:solidFill>
                          <a:srgbClr val="000000"/>
                        </a:solidFill>
                        <a:effectLst/>
                        <a:latin typeface="Times New Roman" panose="02020603050405020304" pitchFamily="18" charset="0"/>
                        <a:cs typeface="Times New Roman" panose="02020603050405020304" pitchFamily="18" charset="0"/>
                      </a:endParaRPr>
                    </a:p>
                  </a:txBody>
                  <a:tcPr marL="6410" marR="6410" marT="6410" marB="0" anchor="ctr"/>
                </a:tc>
                <a:tc>
                  <a:txBody>
                    <a:bodyPr/>
                    <a:lstStyle/>
                    <a:p>
                      <a:pPr algn="ctr" fontAlgn="b"/>
                      <a:r>
                        <a:rPr lang="en-IN" sz="1000" b="0" u="none" strike="noStrike">
                          <a:solidFill>
                            <a:srgbClr val="000000"/>
                          </a:solidFill>
                          <a:effectLst/>
                          <a:latin typeface="Times New Roman" panose="02020603050405020304" pitchFamily="18" charset="0"/>
                          <a:cs typeface="Times New Roman" panose="02020603050405020304" pitchFamily="18" charset="0"/>
                        </a:rPr>
                        <a:t>-0.06616</a:t>
                      </a:r>
                      <a:endParaRPr lang="en-IN" sz="1000" b="0" i="0" u="none" strike="noStrike">
                        <a:solidFill>
                          <a:srgbClr val="000000"/>
                        </a:solidFill>
                        <a:effectLst/>
                        <a:latin typeface="Times New Roman" panose="02020603050405020304" pitchFamily="18" charset="0"/>
                        <a:cs typeface="Times New Roman" panose="02020603050405020304" pitchFamily="18" charset="0"/>
                      </a:endParaRPr>
                    </a:p>
                  </a:txBody>
                  <a:tcPr marL="6410" marR="6410" marT="6410" marB="0" anchor="ctr"/>
                </a:tc>
                <a:tc>
                  <a:txBody>
                    <a:bodyPr/>
                    <a:lstStyle/>
                    <a:p>
                      <a:pPr algn="ctr" fontAlgn="b"/>
                      <a:r>
                        <a:rPr lang="en-IN" sz="1000" b="0" u="none" strike="noStrike">
                          <a:solidFill>
                            <a:srgbClr val="000000"/>
                          </a:solidFill>
                          <a:effectLst/>
                          <a:latin typeface="Times New Roman" panose="02020603050405020304" pitchFamily="18" charset="0"/>
                          <a:cs typeface="Times New Roman" panose="02020603050405020304" pitchFamily="18" charset="0"/>
                        </a:rPr>
                        <a:t>-0.2262</a:t>
                      </a:r>
                      <a:endParaRPr lang="en-IN" sz="1000" b="0" i="0" u="none" strike="noStrike">
                        <a:solidFill>
                          <a:srgbClr val="000000"/>
                        </a:solidFill>
                        <a:effectLst/>
                        <a:latin typeface="Times New Roman" panose="02020603050405020304" pitchFamily="18" charset="0"/>
                        <a:cs typeface="Times New Roman" panose="02020603050405020304" pitchFamily="18" charset="0"/>
                      </a:endParaRPr>
                    </a:p>
                  </a:txBody>
                  <a:tcPr marL="6410" marR="6410" marT="6410" marB="0" anchor="ctr"/>
                </a:tc>
                <a:tc>
                  <a:txBody>
                    <a:bodyPr/>
                    <a:lstStyle/>
                    <a:p>
                      <a:pPr algn="ctr" fontAlgn="b"/>
                      <a:r>
                        <a:rPr lang="en-IN" sz="1000" b="0" u="none" strike="noStrike">
                          <a:solidFill>
                            <a:srgbClr val="000000"/>
                          </a:solidFill>
                          <a:effectLst/>
                          <a:latin typeface="Times New Roman" panose="02020603050405020304" pitchFamily="18" charset="0"/>
                          <a:cs typeface="Times New Roman" panose="02020603050405020304" pitchFamily="18" charset="0"/>
                        </a:rPr>
                        <a:t>0.066161</a:t>
                      </a:r>
                      <a:endParaRPr lang="en-IN" sz="1000" b="0" i="0" u="none" strike="noStrike">
                        <a:solidFill>
                          <a:srgbClr val="000000"/>
                        </a:solidFill>
                        <a:effectLst/>
                        <a:latin typeface="Times New Roman" panose="02020603050405020304" pitchFamily="18" charset="0"/>
                        <a:cs typeface="Times New Roman" panose="02020603050405020304" pitchFamily="18" charset="0"/>
                      </a:endParaRPr>
                    </a:p>
                  </a:txBody>
                  <a:tcPr marL="6410" marR="6410" marT="6410" marB="0" anchor="ctr"/>
                </a:tc>
                <a:tc>
                  <a:txBody>
                    <a:bodyPr/>
                    <a:lstStyle/>
                    <a:p>
                      <a:pPr algn="ctr" fontAlgn="b"/>
                      <a:r>
                        <a:rPr lang="en-IN" sz="1000" b="0" u="none" strike="noStrike">
                          <a:solidFill>
                            <a:srgbClr val="000000"/>
                          </a:solidFill>
                          <a:effectLst/>
                          <a:latin typeface="Times New Roman" panose="02020603050405020304" pitchFamily="18" charset="0"/>
                          <a:cs typeface="Times New Roman" panose="02020603050405020304" pitchFamily="18" charset="0"/>
                        </a:rPr>
                        <a:t>0.09179</a:t>
                      </a:r>
                      <a:endParaRPr lang="en-IN" sz="1000" b="0" i="0" u="none" strike="noStrike">
                        <a:solidFill>
                          <a:srgbClr val="000000"/>
                        </a:solidFill>
                        <a:effectLst/>
                        <a:latin typeface="Times New Roman" panose="02020603050405020304" pitchFamily="18" charset="0"/>
                        <a:cs typeface="Times New Roman" panose="02020603050405020304" pitchFamily="18" charset="0"/>
                      </a:endParaRPr>
                    </a:p>
                  </a:txBody>
                  <a:tcPr marL="6410" marR="6410" marT="6410" marB="0" anchor="ctr"/>
                </a:tc>
                <a:tc>
                  <a:txBody>
                    <a:bodyPr/>
                    <a:lstStyle/>
                    <a:p>
                      <a:pPr algn="ctr" fontAlgn="b"/>
                      <a:r>
                        <a:rPr lang="en-IN" sz="1000" b="0" u="none" strike="noStrike">
                          <a:solidFill>
                            <a:srgbClr val="000000"/>
                          </a:solidFill>
                          <a:effectLst/>
                          <a:latin typeface="Times New Roman" panose="02020603050405020304" pitchFamily="18" charset="0"/>
                          <a:cs typeface="Times New Roman" panose="02020603050405020304" pitchFamily="18" charset="0"/>
                        </a:rPr>
                        <a:t>8</a:t>
                      </a:r>
                      <a:endParaRPr lang="en-IN" sz="1000" b="0" i="0" u="none" strike="noStrike">
                        <a:solidFill>
                          <a:srgbClr val="000000"/>
                        </a:solidFill>
                        <a:effectLst/>
                        <a:latin typeface="Times New Roman" panose="02020603050405020304" pitchFamily="18" charset="0"/>
                        <a:cs typeface="Times New Roman" panose="02020603050405020304" pitchFamily="18" charset="0"/>
                      </a:endParaRPr>
                    </a:p>
                  </a:txBody>
                  <a:tcPr marL="6410" marR="6410" marT="6410" marB="0" anchor="ctr"/>
                </a:tc>
                <a:tc>
                  <a:txBody>
                    <a:bodyPr/>
                    <a:lstStyle/>
                    <a:p>
                      <a:pPr algn="ctr" fontAlgn="b"/>
                      <a:r>
                        <a:rPr lang="en-IN" sz="1000" b="0" u="none" strike="noStrike">
                          <a:solidFill>
                            <a:srgbClr val="000000"/>
                          </a:solidFill>
                          <a:effectLst/>
                          <a:latin typeface="Times New Roman" panose="02020603050405020304" pitchFamily="18" charset="0"/>
                          <a:cs typeface="Times New Roman" panose="02020603050405020304" pitchFamily="18" charset="0"/>
                        </a:rPr>
                        <a:t>1</a:t>
                      </a:r>
                      <a:endParaRPr lang="en-IN" sz="1000" b="0" i="0" u="none" strike="noStrike">
                        <a:solidFill>
                          <a:srgbClr val="000000"/>
                        </a:solidFill>
                        <a:effectLst/>
                        <a:latin typeface="Times New Roman" panose="02020603050405020304" pitchFamily="18" charset="0"/>
                        <a:cs typeface="Times New Roman" panose="02020603050405020304" pitchFamily="18" charset="0"/>
                      </a:endParaRPr>
                    </a:p>
                  </a:txBody>
                  <a:tcPr marL="6410" marR="6410" marT="6410" marB="0" anchor="ctr"/>
                </a:tc>
                <a:tc>
                  <a:txBody>
                    <a:bodyPr/>
                    <a:lstStyle/>
                    <a:p>
                      <a:pPr algn="ctr" fontAlgn="b"/>
                      <a:r>
                        <a:rPr lang="en-IN" sz="1000" b="0" u="none" strike="noStrike">
                          <a:solidFill>
                            <a:srgbClr val="000000"/>
                          </a:solidFill>
                          <a:effectLst/>
                          <a:latin typeface="Times New Roman" panose="02020603050405020304" pitchFamily="18" charset="0"/>
                          <a:cs typeface="Times New Roman" panose="02020603050405020304" pitchFamily="18" charset="0"/>
                        </a:rPr>
                        <a:t>train</a:t>
                      </a:r>
                      <a:endParaRPr lang="en-IN" sz="1000" b="0" i="0" u="none" strike="noStrike">
                        <a:solidFill>
                          <a:srgbClr val="000000"/>
                        </a:solidFill>
                        <a:effectLst/>
                        <a:latin typeface="Times New Roman" panose="02020603050405020304" pitchFamily="18" charset="0"/>
                        <a:cs typeface="Times New Roman" panose="02020603050405020304" pitchFamily="18" charset="0"/>
                      </a:endParaRPr>
                    </a:p>
                  </a:txBody>
                  <a:tcPr marL="6410" marR="6410" marT="6410" marB="0" anchor="ctr"/>
                </a:tc>
                <a:extLst>
                  <a:ext uri="{0D108BD9-81ED-4DB2-BD59-A6C34878D82A}">
                    <a16:rowId xmlns:a16="http://schemas.microsoft.com/office/drawing/2014/main" val="1581811249"/>
                  </a:ext>
                </a:extLst>
              </a:tr>
              <a:tr h="245076">
                <a:tc>
                  <a:txBody>
                    <a:bodyPr/>
                    <a:lstStyle/>
                    <a:p>
                      <a:pPr algn="ctr" fontAlgn="b"/>
                      <a:r>
                        <a:rPr lang="en-IN" sz="1000" b="0" u="none" strike="noStrike">
                          <a:solidFill>
                            <a:srgbClr val="000000"/>
                          </a:solidFill>
                          <a:effectLst/>
                          <a:latin typeface="Times New Roman" panose="02020603050405020304" pitchFamily="18" charset="0"/>
                          <a:cs typeface="Times New Roman" panose="02020603050405020304" pitchFamily="18" charset="0"/>
                        </a:rPr>
                        <a:t>0.072621</a:t>
                      </a:r>
                      <a:endParaRPr lang="en-IN" sz="1000" b="0" i="0" u="none" strike="noStrike">
                        <a:solidFill>
                          <a:srgbClr val="000000"/>
                        </a:solidFill>
                        <a:effectLst/>
                        <a:latin typeface="Times New Roman" panose="02020603050405020304" pitchFamily="18" charset="0"/>
                        <a:cs typeface="Times New Roman" panose="02020603050405020304" pitchFamily="18" charset="0"/>
                      </a:endParaRPr>
                    </a:p>
                  </a:txBody>
                  <a:tcPr marL="6410" marR="6410" marT="6410" marB="0" anchor="ctr"/>
                </a:tc>
                <a:tc>
                  <a:txBody>
                    <a:bodyPr/>
                    <a:lstStyle/>
                    <a:p>
                      <a:pPr algn="ctr" fontAlgn="b"/>
                      <a:r>
                        <a:rPr lang="en-IN" sz="1000" b="0" u="none" strike="noStrike">
                          <a:solidFill>
                            <a:srgbClr val="000000"/>
                          </a:solidFill>
                          <a:effectLst/>
                          <a:latin typeface="Times New Roman" panose="02020603050405020304" pitchFamily="18" charset="0"/>
                          <a:cs typeface="Times New Roman" panose="02020603050405020304" pitchFamily="18" charset="0"/>
                        </a:rPr>
                        <a:t>0.084597</a:t>
                      </a:r>
                      <a:endParaRPr lang="en-IN" sz="1000" b="0" i="0" u="none" strike="noStrike">
                        <a:solidFill>
                          <a:srgbClr val="000000"/>
                        </a:solidFill>
                        <a:effectLst/>
                        <a:latin typeface="Times New Roman" panose="02020603050405020304" pitchFamily="18" charset="0"/>
                        <a:cs typeface="Times New Roman" panose="02020603050405020304" pitchFamily="18" charset="0"/>
                      </a:endParaRPr>
                    </a:p>
                  </a:txBody>
                  <a:tcPr marL="6410" marR="6410" marT="6410" marB="0" anchor="ctr"/>
                </a:tc>
                <a:tc>
                  <a:txBody>
                    <a:bodyPr/>
                    <a:lstStyle/>
                    <a:p>
                      <a:pPr algn="ctr" fontAlgn="b"/>
                      <a:r>
                        <a:rPr lang="en-IN" sz="1000" b="0" u="none" strike="noStrike">
                          <a:solidFill>
                            <a:srgbClr val="000000"/>
                          </a:solidFill>
                          <a:effectLst/>
                          <a:latin typeface="Times New Roman" panose="02020603050405020304" pitchFamily="18" charset="0"/>
                          <a:cs typeface="Times New Roman" panose="02020603050405020304" pitchFamily="18" charset="0"/>
                        </a:rPr>
                        <a:t>0.105044</a:t>
                      </a:r>
                      <a:endParaRPr lang="en-IN" sz="1000" b="0" i="0" u="none" strike="noStrike">
                        <a:solidFill>
                          <a:srgbClr val="000000"/>
                        </a:solidFill>
                        <a:effectLst/>
                        <a:latin typeface="Times New Roman" panose="02020603050405020304" pitchFamily="18" charset="0"/>
                        <a:cs typeface="Times New Roman" panose="02020603050405020304" pitchFamily="18" charset="0"/>
                      </a:endParaRPr>
                    </a:p>
                  </a:txBody>
                  <a:tcPr marL="6410" marR="6410" marT="6410" marB="0" anchor="ctr"/>
                </a:tc>
                <a:tc>
                  <a:txBody>
                    <a:bodyPr/>
                    <a:lstStyle/>
                    <a:p>
                      <a:pPr algn="ctr" fontAlgn="b"/>
                      <a:r>
                        <a:rPr lang="en-IN" sz="1000" b="0" u="none" strike="noStrike">
                          <a:solidFill>
                            <a:srgbClr val="000000"/>
                          </a:solidFill>
                          <a:effectLst/>
                          <a:latin typeface="Times New Roman" panose="02020603050405020304" pitchFamily="18" charset="0"/>
                          <a:cs typeface="Times New Roman" panose="02020603050405020304" pitchFamily="18" charset="0"/>
                        </a:rPr>
                        <a:t>0.11262</a:t>
                      </a:r>
                      <a:endParaRPr lang="en-IN" sz="1000" b="0" i="0" u="none" strike="noStrike">
                        <a:solidFill>
                          <a:srgbClr val="000000"/>
                        </a:solidFill>
                        <a:effectLst/>
                        <a:latin typeface="Times New Roman" panose="02020603050405020304" pitchFamily="18" charset="0"/>
                        <a:cs typeface="Times New Roman" panose="02020603050405020304" pitchFamily="18" charset="0"/>
                      </a:endParaRPr>
                    </a:p>
                  </a:txBody>
                  <a:tcPr marL="6410" marR="6410" marT="6410" marB="0" anchor="ctr"/>
                </a:tc>
                <a:tc>
                  <a:txBody>
                    <a:bodyPr/>
                    <a:lstStyle/>
                    <a:p>
                      <a:pPr algn="ctr" fontAlgn="b"/>
                      <a:r>
                        <a:rPr lang="en-IN" sz="1000" b="0" u="none" strike="noStrike">
                          <a:solidFill>
                            <a:srgbClr val="000000"/>
                          </a:solidFill>
                          <a:effectLst/>
                          <a:latin typeface="Times New Roman" panose="02020603050405020304" pitchFamily="18" charset="0"/>
                          <a:cs typeface="Times New Roman" panose="02020603050405020304" pitchFamily="18" charset="0"/>
                        </a:rPr>
                        <a:t>0.16014</a:t>
                      </a:r>
                      <a:endParaRPr lang="en-IN" sz="1000" b="0" i="0" u="none" strike="noStrike">
                        <a:solidFill>
                          <a:srgbClr val="000000"/>
                        </a:solidFill>
                        <a:effectLst/>
                        <a:latin typeface="Times New Roman" panose="02020603050405020304" pitchFamily="18" charset="0"/>
                        <a:cs typeface="Times New Roman" panose="02020603050405020304" pitchFamily="18" charset="0"/>
                      </a:endParaRPr>
                    </a:p>
                  </a:txBody>
                  <a:tcPr marL="6410" marR="6410" marT="6410" marB="0" anchor="ctr"/>
                </a:tc>
                <a:tc>
                  <a:txBody>
                    <a:bodyPr/>
                    <a:lstStyle/>
                    <a:p>
                      <a:pPr algn="ctr" fontAlgn="b"/>
                      <a:r>
                        <a:rPr lang="en-IN" sz="1000" b="0" u="none" strike="noStrike">
                          <a:solidFill>
                            <a:srgbClr val="000000"/>
                          </a:solidFill>
                          <a:effectLst/>
                          <a:latin typeface="Times New Roman" panose="02020603050405020304" pitchFamily="18" charset="0"/>
                          <a:cs typeface="Times New Roman" panose="02020603050405020304" pitchFamily="18" charset="0"/>
                        </a:rPr>
                        <a:t>0.19061</a:t>
                      </a:r>
                      <a:endParaRPr lang="en-IN" sz="1000" b="0" i="0" u="none" strike="noStrike">
                        <a:solidFill>
                          <a:srgbClr val="000000"/>
                        </a:solidFill>
                        <a:effectLst/>
                        <a:latin typeface="Times New Roman" panose="02020603050405020304" pitchFamily="18" charset="0"/>
                        <a:cs typeface="Times New Roman" panose="02020603050405020304" pitchFamily="18" charset="0"/>
                      </a:endParaRPr>
                    </a:p>
                  </a:txBody>
                  <a:tcPr marL="6410" marR="6410" marT="6410" marB="0" anchor="ctr"/>
                </a:tc>
                <a:tc>
                  <a:txBody>
                    <a:bodyPr/>
                    <a:lstStyle/>
                    <a:p>
                      <a:pPr algn="ctr" fontAlgn="b"/>
                      <a:r>
                        <a:rPr lang="en-IN" sz="1000" b="0" u="none" strike="noStrike">
                          <a:solidFill>
                            <a:srgbClr val="000000"/>
                          </a:solidFill>
                          <a:effectLst/>
                          <a:latin typeface="Times New Roman" panose="02020603050405020304" pitchFamily="18" charset="0"/>
                          <a:cs typeface="Times New Roman" panose="02020603050405020304" pitchFamily="18" charset="0"/>
                        </a:rPr>
                        <a:t>0.162203</a:t>
                      </a:r>
                      <a:endParaRPr lang="en-IN" sz="1000" b="0" i="0" u="none" strike="noStrike">
                        <a:solidFill>
                          <a:srgbClr val="000000"/>
                        </a:solidFill>
                        <a:effectLst/>
                        <a:latin typeface="Times New Roman" panose="02020603050405020304" pitchFamily="18" charset="0"/>
                        <a:cs typeface="Times New Roman" panose="02020603050405020304" pitchFamily="18" charset="0"/>
                      </a:endParaRPr>
                    </a:p>
                  </a:txBody>
                  <a:tcPr marL="6410" marR="6410" marT="6410" marB="0" anchor="ctr"/>
                </a:tc>
                <a:tc>
                  <a:txBody>
                    <a:bodyPr/>
                    <a:lstStyle/>
                    <a:p>
                      <a:pPr algn="ctr" fontAlgn="b"/>
                      <a:r>
                        <a:rPr lang="en-IN" sz="1000" b="0" u="none" strike="noStrike" dirty="0">
                          <a:solidFill>
                            <a:srgbClr val="000000"/>
                          </a:solidFill>
                          <a:effectLst/>
                          <a:latin typeface="Times New Roman" panose="02020603050405020304" pitchFamily="18" charset="0"/>
                          <a:cs typeface="Times New Roman" panose="02020603050405020304" pitchFamily="18" charset="0"/>
                        </a:rPr>
                        <a:t>0.098886</a:t>
                      </a:r>
                      <a:endParaRPr lang="en-IN" sz="1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410" marR="6410" marT="6410" marB="0" anchor="ctr"/>
                </a:tc>
                <a:tc>
                  <a:txBody>
                    <a:bodyPr/>
                    <a:lstStyle/>
                    <a:p>
                      <a:pPr algn="ctr" fontAlgn="b"/>
                      <a:r>
                        <a:rPr lang="en-IN" sz="1000" b="0" u="none" strike="noStrike" dirty="0">
                          <a:solidFill>
                            <a:srgbClr val="000000"/>
                          </a:solidFill>
                          <a:effectLst/>
                          <a:latin typeface="Times New Roman" panose="02020603050405020304" pitchFamily="18" charset="0"/>
                          <a:cs typeface="Times New Roman" panose="02020603050405020304" pitchFamily="18" charset="0"/>
                        </a:rPr>
                        <a:t>-0.0064</a:t>
                      </a:r>
                      <a:endParaRPr lang="en-IN" sz="1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410" marR="6410" marT="6410" marB="0" anchor="ctr"/>
                </a:tc>
                <a:tc>
                  <a:txBody>
                    <a:bodyPr/>
                    <a:lstStyle/>
                    <a:p>
                      <a:pPr algn="ctr" fontAlgn="b"/>
                      <a:r>
                        <a:rPr lang="en-IN" sz="1000" b="0" u="none" strike="noStrike">
                          <a:solidFill>
                            <a:srgbClr val="000000"/>
                          </a:solidFill>
                          <a:effectLst/>
                          <a:latin typeface="Times New Roman" panose="02020603050405020304" pitchFamily="18" charset="0"/>
                          <a:cs typeface="Times New Roman" panose="02020603050405020304" pitchFamily="18" charset="0"/>
                        </a:rPr>
                        <a:t>-0.08687</a:t>
                      </a:r>
                      <a:endParaRPr lang="en-IN" sz="1000" b="0" i="0" u="none" strike="noStrike">
                        <a:solidFill>
                          <a:srgbClr val="000000"/>
                        </a:solidFill>
                        <a:effectLst/>
                        <a:latin typeface="Times New Roman" panose="02020603050405020304" pitchFamily="18" charset="0"/>
                        <a:cs typeface="Times New Roman" panose="02020603050405020304" pitchFamily="18" charset="0"/>
                      </a:endParaRPr>
                    </a:p>
                  </a:txBody>
                  <a:tcPr marL="6410" marR="6410" marT="6410" marB="0" anchor="ctr"/>
                </a:tc>
                <a:tc>
                  <a:txBody>
                    <a:bodyPr/>
                    <a:lstStyle/>
                    <a:p>
                      <a:pPr algn="ctr" fontAlgn="b"/>
                      <a:r>
                        <a:rPr lang="en-IN" sz="1000" b="0" u="none" strike="noStrike" dirty="0">
                          <a:solidFill>
                            <a:srgbClr val="000000"/>
                          </a:solidFill>
                          <a:effectLst/>
                          <a:latin typeface="Times New Roman" panose="02020603050405020304" pitchFamily="18" charset="0"/>
                          <a:cs typeface="Times New Roman" panose="02020603050405020304" pitchFamily="18" charset="0"/>
                        </a:rPr>
                        <a:t>-0.20777</a:t>
                      </a:r>
                      <a:endParaRPr lang="en-IN" sz="1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410" marR="6410" marT="6410" marB="0" anchor="ctr"/>
                </a:tc>
                <a:tc>
                  <a:txBody>
                    <a:bodyPr/>
                    <a:lstStyle/>
                    <a:p>
                      <a:pPr algn="ctr" fontAlgn="b"/>
                      <a:r>
                        <a:rPr lang="en-IN" sz="1000" b="0" u="none" strike="noStrike">
                          <a:solidFill>
                            <a:srgbClr val="000000"/>
                          </a:solidFill>
                          <a:effectLst/>
                          <a:latin typeface="Times New Roman" panose="02020603050405020304" pitchFamily="18" charset="0"/>
                          <a:cs typeface="Times New Roman" panose="02020603050405020304" pitchFamily="18" charset="0"/>
                        </a:rPr>
                        <a:t>0.086871</a:t>
                      </a:r>
                      <a:endParaRPr lang="en-IN" sz="1000" b="0" i="0" u="none" strike="noStrike">
                        <a:solidFill>
                          <a:srgbClr val="000000"/>
                        </a:solidFill>
                        <a:effectLst/>
                        <a:latin typeface="Times New Roman" panose="02020603050405020304" pitchFamily="18" charset="0"/>
                        <a:cs typeface="Times New Roman" panose="02020603050405020304" pitchFamily="18" charset="0"/>
                      </a:endParaRPr>
                    </a:p>
                  </a:txBody>
                  <a:tcPr marL="6410" marR="6410" marT="6410" marB="0" anchor="ctr"/>
                </a:tc>
                <a:tc>
                  <a:txBody>
                    <a:bodyPr/>
                    <a:lstStyle/>
                    <a:p>
                      <a:pPr algn="ctr" fontAlgn="b"/>
                      <a:r>
                        <a:rPr lang="en-IN" sz="1000" b="0" u="none" strike="noStrike">
                          <a:solidFill>
                            <a:srgbClr val="000000"/>
                          </a:solidFill>
                          <a:effectLst/>
                          <a:latin typeface="Times New Roman" panose="02020603050405020304" pitchFamily="18" charset="0"/>
                          <a:cs typeface="Times New Roman" panose="02020603050405020304" pitchFamily="18" charset="0"/>
                        </a:rPr>
                        <a:t>0.080517</a:t>
                      </a:r>
                      <a:endParaRPr lang="en-IN" sz="1000" b="0" i="0" u="none" strike="noStrike">
                        <a:solidFill>
                          <a:srgbClr val="000000"/>
                        </a:solidFill>
                        <a:effectLst/>
                        <a:latin typeface="Times New Roman" panose="02020603050405020304" pitchFamily="18" charset="0"/>
                        <a:cs typeface="Times New Roman" panose="02020603050405020304" pitchFamily="18" charset="0"/>
                      </a:endParaRPr>
                    </a:p>
                  </a:txBody>
                  <a:tcPr marL="6410" marR="6410" marT="6410" marB="0" anchor="ctr"/>
                </a:tc>
                <a:tc>
                  <a:txBody>
                    <a:bodyPr/>
                    <a:lstStyle/>
                    <a:p>
                      <a:pPr algn="ctr" fontAlgn="b"/>
                      <a:r>
                        <a:rPr lang="en-IN" sz="1000" b="0" u="none" strike="noStrike">
                          <a:solidFill>
                            <a:srgbClr val="000000"/>
                          </a:solidFill>
                          <a:effectLst/>
                          <a:latin typeface="Times New Roman" panose="02020603050405020304" pitchFamily="18" charset="0"/>
                          <a:cs typeface="Times New Roman" panose="02020603050405020304" pitchFamily="18" charset="0"/>
                        </a:rPr>
                        <a:t>11</a:t>
                      </a:r>
                      <a:endParaRPr lang="en-IN" sz="1000" b="0" i="0" u="none" strike="noStrike">
                        <a:solidFill>
                          <a:srgbClr val="000000"/>
                        </a:solidFill>
                        <a:effectLst/>
                        <a:latin typeface="Times New Roman" panose="02020603050405020304" pitchFamily="18" charset="0"/>
                        <a:cs typeface="Times New Roman" panose="02020603050405020304" pitchFamily="18" charset="0"/>
                      </a:endParaRPr>
                    </a:p>
                  </a:txBody>
                  <a:tcPr marL="6410" marR="6410" marT="6410" marB="0" anchor="ctr"/>
                </a:tc>
                <a:tc>
                  <a:txBody>
                    <a:bodyPr/>
                    <a:lstStyle/>
                    <a:p>
                      <a:pPr algn="ctr" fontAlgn="b"/>
                      <a:r>
                        <a:rPr lang="en-IN" sz="1000" b="0" u="none" strike="noStrike">
                          <a:solidFill>
                            <a:srgbClr val="000000"/>
                          </a:solidFill>
                          <a:effectLst/>
                          <a:latin typeface="Times New Roman" panose="02020603050405020304" pitchFamily="18" charset="0"/>
                          <a:cs typeface="Times New Roman" panose="02020603050405020304" pitchFamily="18" charset="0"/>
                        </a:rPr>
                        <a:t>1</a:t>
                      </a:r>
                      <a:endParaRPr lang="en-IN" sz="1000" b="0" i="0" u="none" strike="noStrike">
                        <a:solidFill>
                          <a:srgbClr val="000000"/>
                        </a:solidFill>
                        <a:effectLst/>
                        <a:latin typeface="Times New Roman" panose="02020603050405020304" pitchFamily="18" charset="0"/>
                        <a:cs typeface="Times New Roman" panose="02020603050405020304" pitchFamily="18" charset="0"/>
                      </a:endParaRPr>
                    </a:p>
                  </a:txBody>
                  <a:tcPr marL="6410" marR="6410" marT="6410" marB="0" anchor="ctr"/>
                </a:tc>
                <a:tc>
                  <a:txBody>
                    <a:bodyPr/>
                    <a:lstStyle/>
                    <a:p>
                      <a:pPr algn="ctr" fontAlgn="b"/>
                      <a:r>
                        <a:rPr lang="en-IN" sz="1000" b="0" u="none" strike="noStrike">
                          <a:solidFill>
                            <a:srgbClr val="000000"/>
                          </a:solidFill>
                          <a:effectLst/>
                          <a:latin typeface="Times New Roman" panose="02020603050405020304" pitchFamily="18" charset="0"/>
                          <a:cs typeface="Times New Roman" panose="02020603050405020304" pitchFamily="18" charset="0"/>
                        </a:rPr>
                        <a:t>train</a:t>
                      </a:r>
                      <a:endParaRPr lang="en-IN" sz="1000" b="0" i="0" u="none" strike="noStrike">
                        <a:solidFill>
                          <a:srgbClr val="000000"/>
                        </a:solidFill>
                        <a:effectLst/>
                        <a:latin typeface="Times New Roman" panose="02020603050405020304" pitchFamily="18" charset="0"/>
                        <a:cs typeface="Times New Roman" panose="02020603050405020304" pitchFamily="18" charset="0"/>
                      </a:endParaRPr>
                    </a:p>
                  </a:txBody>
                  <a:tcPr marL="6410" marR="6410" marT="6410" marB="0" anchor="ctr"/>
                </a:tc>
                <a:extLst>
                  <a:ext uri="{0D108BD9-81ED-4DB2-BD59-A6C34878D82A}">
                    <a16:rowId xmlns:a16="http://schemas.microsoft.com/office/drawing/2014/main" val="471550393"/>
                  </a:ext>
                </a:extLst>
              </a:tr>
              <a:tr h="245076">
                <a:tc>
                  <a:txBody>
                    <a:bodyPr/>
                    <a:lstStyle/>
                    <a:p>
                      <a:pPr algn="ctr" fontAlgn="b"/>
                      <a:r>
                        <a:rPr lang="en-IN" sz="1000" b="0" u="none" strike="noStrike">
                          <a:solidFill>
                            <a:srgbClr val="000000"/>
                          </a:solidFill>
                          <a:effectLst/>
                          <a:latin typeface="Times New Roman" panose="02020603050405020304" pitchFamily="18" charset="0"/>
                          <a:cs typeface="Times New Roman" panose="02020603050405020304" pitchFamily="18" charset="0"/>
                        </a:rPr>
                        <a:t>0.068304</a:t>
                      </a:r>
                      <a:endParaRPr lang="en-IN" sz="1000" b="0" i="0" u="none" strike="noStrike">
                        <a:solidFill>
                          <a:srgbClr val="000000"/>
                        </a:solidFill>
                        <a:effectLst/>
                        <a:latin typeface="Times New Roman" panose="02020603050405020304" pitchFamily="18" charset="0"/>
                        <a:cs typeface="Times New Roman" panose="02020603050405020304" pitchFamily="18" charset="0"/>
                      </a:endParaRPr>
                    </a:p>
                  </a:txBody>
                  <a:tcPr marL="6410" marR="6410" marT="6410" marB="0" anchor="ctr"/>
                </a:tc>
                <a:tc>
                  <a:txBody>
                    <a:bodyPr/>
                    <a:lstStyle/>
                    <a:p>
                      <a:pPr algn="ctr" fontAlgn="b"/>
                      <a:r>
                        <a:rPr lang="en-IN" sz="1000" b="0" u="none" strike="noStrike">
                          <a:solidFill>
                            <a:srgbClr val="000000"/>
                          </a:solidFill>
                          <a:effectLst/>
                          <a:latin typeface="Times New Roman" panose="02020603050405020304" pitchFamily="18" charset="0"/>
                          <a:cs typeface="Times New Roman" panose="02020603050405020304" pitchFamily="18" charset="0"/>
                        </a:rPr>
                        <a:t>0.081366</a:t>
                      </a:r>
                      <a:endParaRPr lang="en-IN" sz="1000" b="0" i="0" u="none" strike="noStrike">
                        <a:solidFill>
                          <a:srgbClr val="000000"/>
                        </a:solidFill>
                        <a:effectLst/>
                        <a:latin typeface="Times New Roman" panose="02020603050405020304" pitchFamily="18" charset="0"/>
                        <a:cs typeface="Times New Roman" panose="02020603050405020304" pitchFamily="18" charset="0"/>
                      </a:endParaRPr>
                    </a:p>
                  </a:txBody>
                  <a:tcPr marL="6410" marR="6410" marT="6410" marB="0" anchor="ctr"/>
                </a:tc>
                <a:tc>
                  <a:txBody>
                    <a:bodyPr/>
                    <a:lstStyle/>
                    <a:p>
                      <a:pPr algn="ctr" fontAlgn="b"/>
                      <a:r>
                        <a:rPr lang="en-IN" sz="1000" b="0" u="none" strike="noStrike">
                          <a:solidFill>
                            <a:srgbClr val="000000"/>
                          </a:solidFill>
                          <a:effectLst/>
                          <a:latin typeface="Times New Roman" panose="02020603050405020304" pitchFamily="18" charset="0"/>
                          <a:cs typeface="Times New Roman" panose="02020603050405020304" pitchFamily="18" charset="0"/>
                        </a:rPr>
                        <a:t>0.104893</a:t>
                      </a:r>
                      <a:endParaRPr lang="en-IN" sz="1000" b="0" i="0" u="none" strike="noStrike">
                        <a:solidFill>
                          <a:srgbClr val="000000"/>
                        </a:solidFill>
                        <a:effectLst/>
                        <a:latin typeface="Times New Roman" panose="02020603050405020304" pitchFamily="18" charset="0"/>
                        <a:cs typeface="Times New Roman" panose="02020603050405020304" pitchFamily="18" charset="0"/>
                      </a:endParaRPr>
                    </a:p>
                  </a:txBody>
                  <a:tcPr marL="6410" marR="6410" marT="6410" marB="0" anchor="ctr"/>
                </a:tc>
                <a:tc>
                  <a:txBody>
                    <a:bodyPr/>
                    <a:lstStyle/>
                    <a:p>
                      <a:pPr algn="ctr" fontAlgn="b"/>
                      <a:r>
                        <a:rPr lang="en-IN" sz="1000" b="0" u="none" strike="noStrike">
                          <a:solidFill>
                            <a:srgbClr val="000000"/>
                          </a:solidFill>
                          <a:effectLst/>
                          <a:latin typeface="Times New Roman" panose="02020603050405020304" pitchFamily="18" charset="0"/>
                          <a:cs typeface="Times New Roman" panose="02020603050405020304" pitchFamily="18" charset="0"/>
                        </a:rPr>
                        <a:t>0.110626</a:t>
                      </a:r>
                      <a:endParaRPr lang="en-IN" sz="1000" b="0" i="0" u="none" strike="noStrike">
                        <a:solidFill>
                          <a:srgbClr val="000000"/>
                        </a:solidFill>
                        <a:effectLst/>
                        <a:latin typeface="Times New Roman" panose="02020603050405020304" pitchFamily="18" charset="0"/>
                        <a:cs typeface="Times New Roman" panose="02020603050405020304" pitchFamily="18" charset="0"/>
                      </a:endParaRPr>
                    </a:p>
                  </a:txBody>
                  <a:tcPr marL="6410" marR="6410" marT="6410" marB="0" anchor="ctr"/>
                </a:tc>
                <a:tc>
                  <a:txBody>
                    <a:bodyPr/>
                    <a:lstStyle/>
                    <a:p>
                      <a:pPr algn="ctr" fontAlgn="b"/>
                      <a:r>
                        <a:rPr lang="en-IN" sz="1000" b="0" u="none" strike="noStrike">
                          <a:solidFill>
                            <a:srgbClr val="000000"/>
                          </a:solidFill>
                          <a:effectLst/>
                          <a:latin typeface="Times New Roman" panose="02020603050405020304" pitchFamily="18" charset="0"/>
                          <a:cs typeface="Times New Roman" panose="02020603050405020304" pitchFamily="18" charset="0"/>
                        </a:rPr>
                        <a:t>0.155713</a:t>
                      </a:r>
                      <a:endParaRPr lang="en-IN" sz="1000" b="0" i="0" u="none" strike="noStrike">
                        <a:solidFill>
                          <a:srgbClr val="000000"/>
                        </a:solidFill>
                        <a:effectLst/>
                        <a:latin typeface="Times New Roman" panose="02020603050405020304" pitchFamily="18" charset="0"/>
                        <a:cs typeface="Times New Roman" panose="02020603050405020304" pitchFamily="18" charset="0"/>
                      </a:endParaRPr>
                    </a:p>
                  </a:txBody>
                  <a:tcPr marL="6410" marR="6410" marT="6410" marB="0" anchor="ctr"/>
                </a:tc>
                <a:tc>
                  <a:txBody>
                    <a:bodyPr/>
                    <a:lstStyle/>
                    <a:p>
                      <a:pPr algn="ctr" fontAlgn="b"/>
                      <a:r>
                        <a:rPr lang="en-IN" sz="1000" b="0" u="none" strike="noStrike" dirty="0">
                          <a:solidFill>
                            <a:srgbClr val="000000"/>
                          </a:solidFill>
                          <a:effectLst/>
                          <a:latin typeface="Times New Roman" panose="02020603050405020304" pitchFamily="18" charset="0"/>
                          <a:cs typeface="Times New Roman" panose="02020603050405020304" pitchFamily="18" charset="0"/>
                        </a:rPr>
                        <a:t>0.180655</a:t>
                      </a:r>
                      <a:endParaRPr lang="en-IN" sz="1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410" marR="6410" marT="6410" marB="0" anchor="ctr"/>
                </a:tc>
                <a:tc>
                  <a:txBody>
                    <a:bodyPr/>
                    <a:lstStyle/>
                    <a:p>
                      <a:pPr algn="ctr" fontAlgn="b"/>
                      <a:r>
                        <a:rPr lang="en-IN" sz="1000" b="0" u="none" strike="noStrike">
                          <a:solidFill>
                            <a:srgbClr val="000000"/>
                          </a:solidFill>
                          <a:effectLst/>
                          <a:latin typeface="Times New Roman" panose="02020603050405020304" pitchFamily="18" charset="0"/>
                          <a:cs typeface="Times New Roman" panose="02020603050405020304" pitchFamily="18" charset="0"/>
                        </a:rPr>
                        <a:t>0.157569</a:t>
                      </a:r>
                      <a:endParaRPr lang="en-IN" sz="1000" b="0" i="0" u="none" strike="noStrike">
                        <a:solidFill>
                          <a:srgbClr val="000000"/>
                        </a:solidFill>
                        <a:effectLst/>
                        <a:latin typeface="Times New Roman" panose="02020603050405020304" pitchFamily="18" charset="0"/>
                        <a:cs typeface="Times New Roman" panose="02020603050405020304" pitchFamily="18" charset="0"/>
                      </a:endParaRPr>
                    </a:p>
                  </a:txBody>
                  <a:tcPr marL="6410" marR="6410" marT="6410" marB="0" anchor="ctr"/>
                </a:tc>
                <a:tc>
                  <a:txBody>
                    <a:bodyPr/>
                    <a:lstStyle/>
                    <a:p>
                      <a:pPr algn="ctr" fontAlgn="b"/>
                      <a:r>
                        <a:rPr lang="en-IN" sz="1000" b="0" u="none" strike="noStrike">
                          <a:solidFill>
                            <a:srgbClr val="000000"/>
                          </a:solidFill>
                          <a:effectLst/>
                          <a:latin typeface="Times New Roman" panose="02020603050405020304" pitchFamily="18" charset="0"/>
                          <a:cs typeface="Times New Roman" panose="02020603050405020304" pitchFamily="18" charset="0"/>
                        </a:rPr>
                        <a:t>0.093213</a:t>
                      </a:r>
                      <a:endParaRPr lang="en-IN" sz="1000" b="0" i="0" u="none" strike="noStrike">
                        <a:solidFill>
                          <a:srgbClr val="000000"/>
                        </a:solidFill>
                        <a:effectLst/>
                        <a:latin typeface="Times New Roman" panose="02020603050405020304" pitchFamily="18" charset="0"/>
                        <a:cs typeface="Times New Roman" panose="02020603050405020304" pitchFamily="18" charset="0"/>
                      </a:endParaRPr>
                    </a:p>
                  </a:txBody>
                  <a:tcPr marL="6410" marR="6410" marT="6410" marB="0" anchor="ctr"/>
                </a:tc>
                <a:tc>
                  <a:txBody>
                    <a:bodyPr/>
                    <a:lstStyle/>
                    <a:p>
                      <a:pPr algn="ctr" fontAlgn="b"/>
                      <a:r>
                        <a:rPr lang="en-IN" sz="1000" b="0" u="none" strike="noStrike">
                          <a:solidFill>
                            <a:srgbClr val="000000"/>
                          </a:solidFill>
                          <a:effectLst/>
                          <a:latin typeface="Times New Roman" panose="02020603050405020304" pitchFamily="18" charset="0"/>
                          <a:cs typeface="Times New Roman" panose="02020603050405020304" pitchFamily="18" charset="0"/>
                        </a:rPr>
                        <a:t>-0.00593</a:t>
                      </a:r>
                      <a:endParaRPr lang="en-IN" sz="1000" b="0" i="0" u="none" strike="noStrike">
                        <a:solidFill>
                          <a:srgbClr val="000000"/>
                        </a:solidFill>
                        <a:effectLst/>
                        <a:latin typeface="Times New Roman" panose="02020603050405020304" pitchFamily="18" charset="0"/>
                        <a:cs typeface="Times New Roman" panose="02020603050405020304" pitchFamily="18" charset="0"/>
                      </a:endParaRPr>
                    </a:p>
                  </a:txBody>
                  <a:tcPr marL="6410" marR="6410" marT="6410" marB="0" anchor="ctr"/>
                </a:tc>
                <a:tc>
                  <a:txBody>
                    <a:bodyPr/>
                    <a:lstStyle/>
                    <a:p>
                      <a:pPr algn="ctr" fontAlgn="b"/>
                      <a:r>
                        <a:rPr lang="en-IN" sz="1000" b="0" u="none" strike="noStrike">
                          <a:solidFill>
                            <a:srgbClr val="000000"/>
                          </a:solidFill>
                          <a:effectLst/>
                          <a:latin typeface="Times New Roman" panose="02020603050405020304" pitchFamily="18" charset="0"/>
                          <a:cs typeface="Times New Roman" panose="02020603050405020304" pitchFamily="18" charset="0"/>
                        </a:rPr>
                        <a:t>-0.07415</a:t>
                      </a:r>
                      <a:endParaRPr lang="en-IN" sz="1000" b="0" i="0" u="none" strike="noStrike">
                        <a:solidFill>
                          <a:srgbClr val="000000"/>
                        </a:solidFill>
                        <a:effectLst/>
                        <a:latin typeface="Times New Roman" panose="02020603050405020304" pitchFamily="18" charset="0"/>
                        <a:cs typeface="Times New Roman" panose="02020603050405020304" pitchFamily="18" charset="0"/>
                      </a:endParaRPr>
                    </a:p>
                  </a:txBody>
                  <a:tcPr marL="6410" marR="6410" marT="6410" marB="0" anchor="ctr"/>
                </a:tc>
                <a:tc>
                  <a:txBody>
                    <a:bodyPr/>
                    <a:lstStyle/>
                    <a:p>
                      <a:pPr algn="ctr" fontAlgn="b"/>
                      <a:r>
                        <a:rPr lang="en-IN" sz="1000" b="0" u="none" strike="noStrike">
                          <a:solidFill>
                            <a:srgbClr val="000000"/>
                          </a:solidFill>
                          <a:effectLst/>
                          <a:latin typeface="Times New Roman" panose="02020603050405020304" pitchFamily="18" charset="0"/>
                          <a:cs typeface="Times New Roman" panose="02020603050405020304" pitchFamily="18" charset="0"/>
                        </a:rPr>
                        <a:t>-0.19501</a:t>
                      </a:r>
                      <a:endParaRPr lang="en-IN" sz="1000" b="0" i="0" u="none" strike="noStrike">
                        <a:solidFill>
                          <a:srgbClr val="000000"/>
                        </a:solidFill>
                        <a:effectLst/>
                        <a:latin typeface="Times New Roman" panose="02020603050405020304" pitchFamily="18" charset="0"/>
                        <a:cs typeface="Times New Roman" panose="02020603050405020304" pitchFamily="18" charset="0"/>
                      </a:endParaRPr>
                    </a:p>
                  </a:txBody>
                  <a:tcPr marL="6410" marR="6410" marT="6410" marB="0" anchor="ctr"/>
                </a:tc>
                <a:tc>
                  <a:txBody>
                    <a:bodyPr/>
                    <a:lstStyle/>
                    <a:p>
                      <a:pPr algn="ctr" fontAlgn="b"/>
                      <a:r>
                        <a:rPr lang="en-IN" sz="1000" b="0" u="none" strike="noStrike">
                          <a:solidFill>
                            <a:srgbClr val="000000"/>
                          </a:solidFill>
                          <a:effectLst/>
                          <a:latin typeface="Times New Roman" panose="02020603050405020304" pitchFamily="18" charset="0"/>
                          <a:cs typeface="Times New Roman" panose="02020603050405020304" pitchFamily="18" charset="0"/>
                        </a:rPr>
                        <a:t>0.074153</a:t>
                      </a:r>
                      <a:endParaRPr lang="en-IN" sz="1000" b="0" i="0" u="none" strike="noStrike">
                        <a:solidFill>
                          <a:srgbClr val="000000"/>
                        </a:solidFill>
                        <a:effectLst/>
                        <a:latin typeface="Times New Roman" panose="02020603050405020304" pitchFamily="18" charset="0"/>
                        <a:cs typeface="Times New Roman" panose="02020603050405020304" pitchFamily="18" charset="0"/>
                      </a:endParaRPr>
                    </a:p>
                  </a:txBody>
                  <a:tcPr marL="6410" marR="6410" marT="6410" marB="0" anchor="ctr"/>
                </a:tc>
                <a:tc>
                  <a:txBody>
                    <a:bodyPr/>
                    <a:lstStyle/>
                    <a:p>
                      <a:pPr algn="ctr" fontAlgn="b"/>
                      <a:r>
                        <a:rPr lang="en-IN" sz="1000" b="0" u="none" strike="noStrike">
                          <a:solidFill>
                            <a:srgbClr val="000000"/>
                          </a:solidFill>
                          <a:effectLst/>
                          <a:latin typeface="Times New Roman" panose="02020603050405020304" pitchFamily="18" charset="0"/>
                          <a:cs typeface="Times New Roman" panose="02020603050405020304" pitchFamily="18" charset="0"/>
                        </a:rPr>
                        <a:t>0.068257</a:t>
                      </a:r>
                      <a:endParaRPr lang="en-IN" sz="1000" b="0" i="0" u="none" strike="noStrike">
                        <a:solidFill>
                          <a:srgbClr val="000000"/>
                        </a:solidFill>
                        <a:effectLst/>
                        <a:latin typeface="Times New Roman" panose="02020603050405020304" pitchFamily="18" charset="0"/>
                        <a:cs typeface="Times New Roman" panose="02020603050405020304" pitchFamily="18" charset="0"/>
                      </a:endParaRPr>
                    </a:p>
                  </a:txBody>
                  <a:tcPr marL="6410" marR="6410" marT="6410" marB="0" anchor="ctr"/>
                </a:tc>
                <a:tc>
                  <a:txBody>
                    <a:bodyPr/>
                    <a:lstStyle/>
                    <a:p>
                      <a:pPr algn="ctr" fontAlgn="b"/>
                      <a:r>
                        <a:rPr lang="en-IN" sz="1000" b="0" u="none" strike="noStrike">
                          <a:solidFill>
                            <a:srgbClr val="000000"/>
                          </a:solidFill>
                          <a:effectLst/>
                          <a:latin typeface="Times New Roman" panose="02020603050405020304" pitchFamily="18" charset="0"/>
                          <a:cs typeface="Times New Roman" panose="02020603050405020304" pitchFamily="18" charset="0"/>
                        </a:rPr>
                        <a:t>11</a:t>
                      </a:r>
                      <a:endParaRPr lang="en-IN" sz="1000" b="0" i="0" u="none" strike="noStrike">
                        <a:solidFill>
                          <a:srgbClr val="000000"/>
                        </a:solidFill>
                        <a:effectLst/>
                        <a:latin typeface="Times New Roman" panose="02020603050405020304" pitchFamily="18" charset="0"/>
                        <a:cs typeface="Times New Roman" panose="02020603050405020304" pitchFamily="18" charset="0"/>
                      </a:endParaRPr>
                    </a:p>
                  </a:txBody>
                  <a:tcPr marL="6410" marR="6410" marT="6410" marB="0" anchor="ctr"/>
                </a:tc>
                <a:tc>
                  <a:txBody>
                    <a:bodyPr/>
                    <a:lstStyle/>
                    <a:p>
                      <a:pPr algn="ctr" fontAlgn="b"/>
                      <a:r>
                        <a:rPr lang="en-IN" sz="1000" b="0" u="none" strike="noStrike">
                          <a:solidFill>
                            <a:srgbClr val="000000"/>
                          </a:solidFill>
                          <a:effectLst/>
                          <a:latin typeface="Times New Roman" panose="02020603050405020304" pitchFamily="18" charset="0"/>
                          <a:cs typeface="Times New Roman" panose="02020603050405020304" pitchFamily="18" charset="0"/>
                        </a:rPr>
                        <a:t>1</a:t>
                      </a:r>
                      <a:endParaRPr lang="en-IN" sz="1000" b="0" i="0" u="none" strike="noStrike">
                        <a:solidFill>
                          <a:srgbClr val="000000"/>
                        </a:solidFill>
                        <a:effectLst/>
                        <a:latin typeface="Times New Roman" panose="02020603050405020304" pitchFamily="18" charset="0"/>
                        <a:cs typeface="Times New Roman" panose="02020603050405020304" pitchFamily="18" charset="0"/>
                      </a:endParaRPr>
                    </a:p>
                  </a:txBody>
                  <a:tcPr marL="6410" marR="6410" marT="6410" marB="0" anchor="ctr"/>
                </a:tc>
                <a:tc>
                  <a:txBody>
                    <a:bodyPr/>
                    <a:lstStyle/>
                    <a:p>
                      <a:pPr algn="ctr" fontAlgn="b"/>
                      <a:r>
                        <a:rPr lang="en-IN" sz="1000" b="0" u="none" strike="noStrike">
                          <a:solidFill>
                            <a:srgbClr val="000000"/>
                          </a:solidFill>
                          <a:effectLst/>
                          <a:latin typeface="Times New Roman" panose="02020603050405020304" pitchFamily="18" charset="0"/>
                          <a:cs typeface="Times New Roman" panose="02020603050405020304" pitchFamily="18" charset="0"/>
                        </a:rPr>
                        <a:t>train</a:t>
                      </a:r>
                      <a:endParaRPr lang="en-IN" sz="1000" b="0" i="0" u="none" strike="noStrike">
                        <a:solidFill>
                          <a:srgbClr val="000000"/>
                        </a:solidFill>
                        <a:effectLst/>
                        <a:latin typeface="Times New Roman" panose="02020603050405020304" pitchFamily="18" charset="0"/>
                        <a:cs typeface="Times New Roman" panose="02020603050405020304" pitchFamily="18" charset="0"/>
                      </a:endParaRPr>
                    </a:p>
                  </a:txBody>
                  <a:tcPr marL="6410" marR="6410" marT="6410" marB="0" anchor="ctr"/>
                </a:tc>
                <a:extLst>
                  <a:ext uri="{0D108BD9-81ED-4DB2-BD59-A6C34878D82A}">
                    <a16:rowId xmlns:a16="http://schemas.microsoft.com/office/drawing/2014/main" val="3338319043"/>
                  </a:ext>
                </a:extLst>
              </a:tr>
              <a:tr h="245076">
                <a:tc>
                  <a:txBody>
                    <a:bodyPr/>
                    <a:lstStyle/>
                    <a:p>
                      <a:pPr algn="ctr" fontAlgn="b"/>
                      <a:r>
                        <a:rPr lang="en-IN" sz="1000" b="0" u="none" strike="noStrike">
                          <a:solidFill>
                            <a:srgbClr val="000000"/>
                          </a:solidFill>
                          <a:effectLst/>
                          <a:latin typeface="Times New Roman" panose="02020603050405020304" pitchFamily="18" charset="0"/>
                          <a:cs typeface="Times New Roman" panose="02020603050405020304" pitchFamily="18" charset="0"/>
                        </a:rPr>
                        <a:t>0.068593</a:t>
                      </a:r>
                      <a:endParaRPr lang="en-IN" sz="1000" b="0" i="0" u="none" strike="noStrike">
                        <a:solidFill>
                          <a:srgbClr val="000000"/>
                        </a:solidFill>
                        <a:effectLst/>
                        <a:latin typeface="Times New Roman" panose="02020603050405020304" pitchFamily="18" charset="0"/>
                        <a:cs typeface="Times New Roman" panose="02020603050405020304" pitchFamily="18" charset="0"/>
                      </a:endParaRPr>
                    </a:p>
                  </a:txBody>
                  <a:tcPr marL="6410" marR="6410" marT="6410" marB="0" anchor="ctr"/>
                </a:tc>
                <a:tc>
                  <a:txBody>
                    <a:bodyPr/>
                    <a:lstStyle/>
                    <a:p>
                      <a:pPr algn="ctr" fontAlgn="b"/>
                      <a:r>
                        <a:rPr lang="en-IN" sz="1000" b="0" u="none" strike="noStrike">
                          <a:solidFill>
                            <a:srgbClr val="000000"/>
                          </a:solidFill>
                          <a:effectLst/>
                          <a:latin typeface="Times New Roman" panose="02020603050405020304" pitchFamily="18" charset="0"/>
                          <a:cs typeface="Times New Roman" panose="02020603050405020304" pitchFamily="18" charset="0"/>
                        </a:rPr>
                        <a:t>0.08072</a:t>
                      </a:r>
                      <a:endParaRPr lang="en-IN" sz="1000" b="0" i="0" u="none" strike="noStrike">
                        <a:solidFill>
                          <a:srgbClr val="000000"/>
                        </a:solidFill>
                        <a:effectLst/>
                        <a:latin typeface="Times New Roman" panose="02020603050405020304" pitchFamily="18" charset="0"/>
                        <a:cs typeface="Times New Roman" panose="02020603050405020304" pitchFamily="18" charset="0"/>
                      </a:endParaRPr>
                    </a:p>
                  </a:txBody>
                  <a:tcPr marL="6410" marR="6410" marT="6410" marB="0" anchor="ctr"/>
                </a:tc>
                <a:tc>
                  <a:txBody>
                    <a:bodyPr/>
                    <a:lstStyle/>
                    <a:p>
                      <a:pPr algn="ctr" fontAlgn="b"/>
                      <a:r>
                        <a:rPr lang="en-IN" sz="1000" b="0" u="none" strike="noStrike">
                          <a:solidFill>
                            <a:srgbClr val="000000"/>
                          </a:solidFill>
                          <a:effectLst/>
                          <a:latin typeface="Times New Roman" panose="02020603050405020304" pitchFamily="18" charset="0"/>
                          <a:cs typeface="Times New Roman" panose="02020603050405020304" pitchFamily="18" charset="0"/>
                        </a:rPr>
                        <a:t>0.097495</a:t>
                      </a:r>
                      <a:endParaRPr lang="en-IN" sz="1000" b="0" i="0" u="none" strike="noStrike">
                        <a:solidFill>
                          <a:srgbClr val="000000"/>
                        </a:solidFill>
                        <a:effectLst/>
                        <a:latin typeface="Times New Roman" panose="02020603050405020304" pitchFamily="18" charset="0"/>
                        <a:cs typeface="Times New Roman" panose="02020603050405020304" pitchFamily="18" charset="0"/>
                      </a:endParaRPr>
                    </a:p>
                  </a:txBody>
                  <a:tcPr marL="6410" marR="6410" marT="6410" marB="0" anchor="ctr"/>
                </a:tc>
                <a:tc>
                  <a:txBody>
                    <a:bodyPr/>
                    <a:lstStyle/>
                    <a:p>
                      <a:pPr algn="ctr" fontAlgn="b"/>
                      <a:r>
                        <a:rPr lang="en-IN" sz="1000" b="0" u="none" strike="noStrike">
                          <a:solidFill>
                            <a:srgbClr val="000000"/>
                          </a:solidFill>
                          <a:effectLst/>
                          <a:latin typeface="Times New Roman" panose="02020603050405020304" pitchFamily="18" charset="0"/>
                          <a:cs typeface="Times New Roman" panose="02020603050405020304" pitchFamily="18" charset="0"/>
                        </a:rPr>
                        <a:t>0.102913</a:t>
                      </a:r>
                      <a:endParaRPr lang="en-IN" sz="1000" b="0" i="0" u="none" strike="noStrike">
                        <a:solidFill>
                          <a:srgbClr val="000000"/>
                        </a:solidFill>
                        <a:effectLst/>
                        <a:latin typeface="Times New Roman" panose="02020603050405020304" pitchFamily="18" charset="0"/>
                        <a:cs typeface="Times New Roman" panose="02020603050405020304" pitchFamily="18" charset="0"/>
                      </a:endParaRPr>
                    </a:p>
                  </a:txBody>
                  <a:tcPr marL="6410" marR="6410" marT="6410" marB="0" anchor="ctr"/>
                </a:tc>
                <a:tc>
                  <a:txBody>
                    <a:bodyPr/>
                    <a:lstStyle/>
                    <a:p>
                      <a:pPr algn="ctr" fontAlgn="b"/>
                      <a:r>
                        <a:rPr lang="en-IN" sz="1000" b="0" u="none" strike="noStrike">
                          <a:solidFill>
                            <a:srgbClr val="000000"/>
                          </a:solidFill>
                          <a:effectLst/>
                          <a:latin typeface="Times New Roman" panose="02020603050405020304" pitchFamily="18" charset="0"/>
                          <a:cs typeface="Times New Roman" panose="02020603050405020304" pitchFamily="18" charset="0"/>
                        </a:rPr>
                        <a:t>0.150735</a:t>
                      </a:r>
                      <a:endParaRPr lang="en-IN" sz="1000" b="0" i="0" u="none" strike="noStrike">
                        <a:solidFill>
                          <a:srgbClr val="000000"/>
                        </a:solidFill>
                        <a:effectLst/>
                        <a:latin typeface="Times New Roman" panose="02020603050405020304" pitchFamily="18" charset="0"/>
                        <a:cs typeface="Times New Roman" panose="02020603050405020304" pitchFamily="18" charset="0"/>
                      </a:endParaRPr>
                    </a:p>
                  </a:txBody>
                  <a:tcPr marL="6410" marR="6410" marT="6410" marB="0" anchor="ctr"/>
                </a:tc>
                <a:tc>
                  <a:txBody>
                    <a:bodyPr/>
                    <a:lstStyle/>
                    <a:p>
                      <a:pPr algn="ctr" fontAlgn="b"/>
                      <a:r>
                        <a:rPr lang="en-IN" sz="1000" b="0" u="none" strike="noStrike">
                          <a:solidFill>
                            <a:srgbClr val="000000"/>
                          </a:solidFill>
                          <a:effectLst/>
                          <a:latin typeface="Times New Roman" panose="02020603050405020304" pitchFamily="18" charset="0"/>
                          <a:cs typeface="Times New Roman" panose="02020603050405020304" pitchFamily="18" charset="0"/>
                        </a:rPr>
                        <a:t>0.17158</a:t>
                      </a:r>
                      <a:endParaRPr lang="en-IN" sz="1000" b="0" i="0" u="none" strike="noStrike">
                        <a:solidFill>
                          <a:srgbClr val="000000"/>
                        </a:solidFill>
                        <a:effectLst/>
                        <a:latin typeface="Times New Roman" panose="02020603050405020304" pitchFamily="18" charset="0"/>
                        <a:cs typeface="Times New Roman" panose="02020603050405020304" pitchFamily="18" charset="0"/>
                      </a:endParaRPr>
                    </a:p>
                  </a:txBody>
                  <a:tcPr marL="6410" marR="6410" marT="6410" marB="0" anchor="ctr"/>
                </a:tc>
                <a:tc>
                  <a:txBody>
                    <a:bodyPr/>
                    <a:lstStyle/>
                    <a:p>
                      <a:pPr algn="ctr" fontAlgn="b"/>
                      <a:r>
                        <a:rPr lang="en-IN" sz="1000" b="0" u="none" strike="noStrike">
                          <a:solidFill>
                            <a:srgbClr val="000000"/>
                          </a:solidFill>
                          <a:effectLst/>
                          <a:latin typeface="Times New Roman" panose="02020603050405020304" pitchFamily="18" charset="0"/>
                          <a:cs typeface="Times New Roman" panose="02020603050405020304" pitchFamily="18" charset="0"/>
                        </a:rPr>
                        <a:t>0.148164</a:t>
                      </a:r>
                      <a:endParaRPr lang="en-IN" sz="1000" b="0" i="0" u="none" strike="noStrike">
                        <a:solidFill>
                          <a:srgbClr val="000000"/>
                        </a:solidFill>
                        <a:effectLst/>
                        <a:latin typeface="Times New Roman" panose="02020603050405020304" pitchFamily="18" charset="0"/>
                        <a:cs typeface="Times New Roman" panose="02020603050405020304" pitchFamily="18" charset="0"/>
                      </a:endParaRPr>
                    </a:p>
                  </a:txBody>
                  <a:tcPr marL="6410" marR="6410" marT="6410" marB="0" anchor="ctr"/>
                </a:tc>
                <a:tc>
                  <a:txBody>
                    <a:bodyPr/>
                    <a:lstStyle/>
                    <a:p>
                      <a:pPr algn="ctr" fontAlgn="b"/>
                      <a:r>
                        <a:rPr lang="en-IN" sz="1000" b="0" u="none" strike="noStrike" dirty="0">
                          <a:solidFill>
                            <a:srgbClr val="000000"/>
                          </a:solidFill>
                          <a:effectLst/>
                          <a:latin typeface="Times New Roman" panose="02020603050405020304" pitchFamily="18" charset="0"/>
                          <a:cs typeface="Times New Roman" panose="02020603050405020304" pitchFamily="18" charset="0"/>
                        </a:rPr>
                        <a:t>0.102817</a:t>
                      </a:r>
                      <a:endParaRPr lang="en-IN" sz="1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410" marR="6410" marT="6410" marB="0" anchor="ctr"/>
                </a:tc>
                <a:tc>
                  <a:txBody>
                    <a:bodyPr/>
                    <a:lstStyle/>
                    <a:p>
                      <a:pPr algn="ctr" fontAlgn="b"/>
                      <a:r>
                        <a:rPr lang="en-IN" sz="1000" b="0" u="none" strike="noStrike">
                          <a:solidFill>
                            <a:srgbClr val="000000"/>
                          </a:solidFill>
                          <a:effectLst/>
                          <a:latin typeface="Times New Roman" panose="02020603050405020304" pitchFamily="18" charset="0"/>
                          <a:cs typeface="Times New Roman" panose="02020603050405020304" pitchFamily="18" charset="0"/>
                        </a:rPr>
                        <a:t>0.008602</a:t>
                      </a:r>
                      <a:endParaRPr lang="en-IN" sz="1000" b="0" i="0" u="none" strike="noStrike">
                        <a:solidFill>
                          <a:srgbClr val="000000"/>
                        </a:solidFill>
                        <a:effectLst/>
                        <a:latin typeface="Times New Roman" panose="02020603050405020304" pitchFamily="18" charset="0"/>
                        <a:cs typeface="Times New Roman" panose="02020603050405020304" pitchFamily="18" charset="0"/>
                      </a:endParaRPr>
                    </a:p>
                  </a:txBody>
                  <a:tcPr marL="6410" marR="6410" marT="6410" marB="0" anchor="ctr"/>
                </a:tc>
                <a:tc>
                  <a:txBody>
                    <a:bodyPr/>
                    <a:lstStyle/>
                    <a:p>
                      <a:pPr algn="ctr" fontAlgn="b"/>
                      <a:r>
                        <a:rPr lang="en-IN" sz="1000" b="0" u="none" strike="noStrike">
                          <a:solidFill>
                            <a:srgbClr val="000000"/>
                          </a:solidFill>
                          <a:effectLst/>
                          <a:latin typeface="Times New Roman" panose="02020603050405020304" pitchFamily="18" charset="0"/>
                          <a:cs typeface="Times New Roman" panose="02020603050405020304" pitchFamily="18" charset="0"/>
                        </a:rPr>
                        <a:t>-0.06467</a:t>
                      </a:r>
                      <a:endParaRPr lang="en-IN" sz="1000" b="0" i="0" u="none" strike="noStrike">
                        <a:solidFill>
                          <a:srgbClr val="000000"/>
                        </a:solidFill>
                        <a:effectLst/>
                        <a:latin typeface="Times New Roman" panose="02020603050405020304" pitchFamily="18" charset="0"/>
                        <a:cs typeface="Times New Roman" panose="02020603050405020304" pitchFamily="18" charset="0"/>
                      </a:endParaRPr>
                    </a:p>
                  </a:txBody>
                  <a:tcPr marL="6410" marR="6410" marT="6410" marB="0" anchor="ctr"/>
                </a:tc>
                <a:tc>
                  <a:txBody>
                    <a:bodyPr/>
                    <a:lstStyle/>
                    <a:p>
                      <a:pPr algn="ctr" fontAlgn="b"/>
                      <a:r>
                        <a:rPr lang="en-IN" sz="1000" b="0" u="none" strike="noStrike">
                          <a:solidFill>
                            <a:srgbClr val="000000"/>
                          </a:solidFill>
                          <a:effectLst/>
                          <a:latin typeface="Times New Roman" panose="02020603050405020304" pitchFamily="18" charset="0"/>
                          <a:cs typeface="Times New Roman" panose="02020603050405020304" pitchFamily="18" charset="0"/>
                        </a:rPr>
                        <a:t>-0.21448</a:t>
                      </a:r>
                      <a:endParaRPr lang="en-IN" sz="1000" b="0" i="0" u="none" strike="noStrike">
                        <a:solidFill>
                          <a:srgbClr val="000000"/>
                        </a:solidFill>
                        <a:effectLst/>
                        <a:latin typeface="Times New Roman" panose="02020603050405020304" pitchFamily="18" charset="0"/>
                        <a:cs typeface="Times New Roman" panose="02020603050405020304" pitchFamily="18" charset="0"/>
                      </a:endParaRPr>
                    </a:p>
                  </a:txBody>
                  <a:tcPr marL="6410" marR="6410" marT="6410" marB="0" anchor="ctr"/>
                </a:tc>
                <a:tc>
                  <a:txBody>
                    <a:bodyPr/>
                    <a:lstStyle/>
                    <a:p>
                      <a:pPr algn="ctr" fontAlgn="b"/>
                      <a:r>
                        <a:rPr lang="en-IN" sz="1000" b="0" u="none" strike="noStrike">
                          <a:solidFill>
                            <a:srgbClr val="000000"/>
                          </a:solidFill>
                          <a:effectLst/>
                          <a:latin typeface="Times New Roman" panose="02020603050405020304" pitchFamily="18" charset="0"/>
                          <a:cs typeface="Times New Roman" panose="02020603050405020304" pitchFamily="18" charset="0"/>
                        </a:rPr>
                        <a:t>0.064673</a:t>
                      </a:r>
                      <a:endParaRPr lang="en-IN" sz="1000" b="0" i="0" u="none" strike="noStrike">
                        <a:solidFill>
                          <a:srgbClr val="000000"/>
                        </a:solidFill>
                        <a:effectLst/>
                        <a:latin typeface="Times New Roman" panose="02020603050405020304" pitchFamily="18" charset="0"/>
                        <a:cs typeface="Times New Roman" panose="02020603050405020304" pitchFamily="18" charset="0"/>
                      </a:endParaRPr>
                    </a:p>
                  </a:txBody>
                  <a:tcPr marL="6410" marR="6410" marT="6410" marB="0" anchor="ctr"/>
                </a:tc>
                <a:tc>
                  <a:txBody>
                    <a:bodyPr/>
                    <a:lstStyle/>
                    <a:p>
                      <a:pPr algn="ctr" fontAlgn="b"/>
                      <a:r>
                        <a:rPr lang="en-IN" sz="1000" b="0" u="none" strike="noStrike">
                          <a:solidFill>
                            <a:srgbClr val="000000"/>
                          </a:solidFill>
                          <a:effectLst/>
                          <a:latin typeface="Times New Roman" panose="02020603050405020304" pitchFamily="18" charset="0"/>
                          <a:cs typeface="Times New Roman" panose="02020603050405020304" pitchFamily="18" charset="0"/>
                        </a:rPr>
                        <a:t>0.073234</a:t>
                      </a:r>
                      <a:endParaRPr lang="en-IN" sz="1000" b="0" i="0" u="none" strike="noStrike">
                        <a:solidFill>
                          <a:srgbClr val="000000"/>
                        </a:solidFill>
                        <a:effectLst/>
                        <a:latin typeface="Times New Roman" panose="02020603050405020304" pitchFamily="18" charset="0"/>
                        <a:cs typeface="Times New Roman" panose="02020603050405020304" pitchFamily="18" charset="0"/>
                      </a:endParaRPr>
                    </a:p>
                  </a:txBody>
                  <a:tcPr marL="6410" marR="6410" marT="6410" marB="0" anchor="ctr"/>
                </a:tc>
                <a:tc>
                  <a:txBody>
                    <a:bodyPr/>
                    <a:lstStyle/>
                    <a:p>
                      <a:pPr algn="ctr" fontAlgn="b"/>
                      <a:r>
                        <a:rPr lang="en-IN" sz="1000" b="0" u="none" strike="noStrike">
                          <a:solidFill>
                            <a:srgbClr val="000000"/>
                          </a:solidFill>
                          <a:effectLst/>
                          <a:latin typeface="Times New Roman" panose="02020603050405020304" pitchFamily="18" charset="0"/>
                          <a:cs typeface="Times New Roman" panose="02020603050405020304" pitchFamily="18" charset="0"/>
                        </a:rPr>
                        <a:t>10</a:t>
                      </a:r>
                      <a:endParaRPr lang="en-IN" sz="1000" b="0" i="0" u="none" strike="noStrike">
                        <a:solidFill>
                          <a:srgbClr val="000000"/>
                        </a:solidFill>
                        <a:effectLst/>
                        <a:latin typeface="Times New Roman" panose="02020603050405020304" pitchFamily="18" charset="0"/>
                        <a:cs typeface="Times New Roman" panose="02020603050405020304" pitchFamily="18" charset="0"/>
                      </a:endParaRPr>
                    </a:p>
                  </a:txBody>
                  <a:tcPr marL="6410" marR="6410" marT="6410" marB="0" anchor="ctr"/>
                </a:tc>
                <a:tc>
                  <a:txBody>
                    <a:bodyPr/>
                    <a:lstStyle/>
                    <a:p>
                      <a:pPr algn="ctr" fontAlgn="b"/>
                      <a:r>
                        <a:rPr lang="en-IN" sz="1000" b="0" u="none" strike="noStrike">
                          <a:solidFill>
                            <a:srgbClr val="000000"/>
                          </a:solidFill>
                          <a:effectLst/>
                          <a:latin typeface="Times New Roman" panose="02020603050405020304" pitchFamily="18" charset="0"/>
                          <a:cs typeface="Times New Roman" panose="02020603050405020304" pitchFamily="18" charset="0"/>
                        </a:rPr>
                        <a:t>1</a:t>
                      </a:r>
                      <a:endParaRPr lang="en-IN" sz="1000" b="0" i="0" u="none" strike="noStrike">
                        <a:solidFill>
                          <a:srgbClr val="000000"/>
                        </a:solidFill>
                        <a:effectLst/>
                        <a:latin typeface="Times New Roman" panose="02020603050405020304" pitchFamily="18" charset="0"/>
                        <a:cs typeface="Times New Roman" panose="02020603050405020304" pitchFamily="18" charset="0"/>
                      </a:endParaRPr>
                    </a:p>
                  </a:txBody>
                  <a:tcPr marL="6410" marR="6410" marT="6410" marB="0" anchor="ctr"/>
                </a:tc>
                <a:tc>
                  <a:txBody>
                    <a:bodyPr/>
                    <a:lstStyle/>
                    <a:p>
                      <a:pPr algn="ctr" fontAlgn="b"/>
                      <a:r>
                        <a:rPr lang="en-IN" sz="1000" b="0" u="none" strike="noStrike">
                          <a:solidFill>
                            <a:srgbClr val="000000"/>
                          </a:solidFill>
                          <a:effectLst/>
                          <a:latin typeface="Times New Roman" panose="02020603050405020304" pitchFamily="18" charset="0"/>
                          <a:cs typeface="Times New Roman" panose="02020603050405020304" pitchFamily="18" charset="0"/>
                        </a:rPr>
                        <a:t>train</a:t>
                      </a:r>
                      <a:endParaRPr lang="en-IN" sz="1000" b="0" i="0" u="none" strike="noStrike">
                        <a:solidFill>
                          <a:srgbClr val="000000"/>
                        </a:solidFill>
                        <a:effectLst/>
                        <a:latin typeface="Times New Roman" panose="02020603050405020304" pitchFamily="18" charset="0"/>
                        <a:cs typeface="Times New Roman" panose="02020603050405020304" pitchFamily="18" charset="0"/>
                      </a:endParaRPr>
                    </a:p>
                  </a:txBody>
                  <a:tcPr marL="6410" marR="6410" marT="6410" marB="0" anchor="ctr"/>
                </a:tc>
                <a:extLst>
                  <a:ext uri="{0D108BD9-81ED-4DB2-BD59-A6C34878D82A}">
                    <a16:rowId xmlns:a16="http://schemas.microsoft.com/office/drawing/2014/main" val="401935416"/>
                  </a:ext>
                </a:extLst>
              </a:tr>
              <a:tr h="245076">
                <a:tc>
                  <a:txBody>
                    <a:bodyPr/>
                    <a:lstStyle/>
                    <a:p>
                      <a:pPr algn="ctr" fontAlgn="b"/>
                      <a:r>
                        <a:rPr lang="en-IN" sz="1000" b="0" u="none" strike="noStrike">
                          <a:solidFill>
                            <a:srgbClr val="000000"/>
                          </a:solidFill>
                          <a:effectLst/>
                          <a:latin typeface="Times New Roman" panose="02020603050405020304" pitchFamily="18" charset="0"/>
                          <a:cs typeface="Times New Roman" panose="02020603050405020304" pitchFamily="18" charset="0"/>
                        </a:rPr>
                        <a:t>0.082067</a:t>
                      </a:r>
                      <a:endParaRPr lang="en-IN" sz="1000" b="0" i="0" u="none" strike="noStrike">
                        <a:solidFill>
                          <a:srgbClr val="000000"/>
                        </a:solidFill>
                        <a:effectLst/>
                        <a:latin typeface="Times New Roman" panose="02020603050405020304" pitchFamily="18" charset="0"/>
                        <a:cs typeface="Times New Roman" panose="02020603050405020304" pitchFamily="18" charset="0"/>
                      </a:endParaRPr>
                    </a:p>
                  </a:txBody>
                  <a:tcPr marL="6410" marR="6410" marT="6410" marB="0" anchor="ctr"/>
                </a:tc>
                <a:tc>
                  <a:txBody>
                    <a:bodyPr/>
                    <a:lstStyle/>
                    <a:p>
                      <a:pPr algn="ctr" fontAlgn="b"/>
                      <a:r>
                        <a:rPr lang="en-IN" sz="1000" b="0" u="none" strike="noStrike">
                          <a:solidFill>
                            <a:srgbClr val="000000"/>
                          </a:solidFill>
                          <a:effectLst/>
                          <a:latin typeface="Times New Roman" panose="02020603050405020304" pitchFamily="18" charset="0"/>
                          <a:cs typeface="Times New Roman" panose="02020603050405020304" pitchFamily="18" charset="0"/>
                        </a:rPr>
                        <a:t>0.093549</a:t>
                      </a:r>
                      <a:endParaRPr lang="en-IN" sz="1000" b="0" i="0" u="none" strike="noStrike">
                        <a:solidFill>
                          <a:srgbClr val="000000"/>
                        </a:solidFill>
                        <a:effectLst/>
                        <a:latin typeface="Times New Roman" panose="02020603050405020304" pitchFamily="18" charset="0"/>
                        <a:cs typeface="Times New Roman" panose="02020603050405020304" pitchFamily="18" charset="0"/>
                      </a:endParaRPr>
                    </a:p>
                  </a:txBody>
                  <a:tcPr marL="6410" marR="6410" marT="6410" marB="0" anchor="ctr"/>
                </a:tc>
                <a:tc>
                  <a:txBody>
                    <a:bodyPr/>
                    <a:lstStyle/>
                    <a:p>
                      <a:pPr algn="ctr" fontAlgn="b"/>
                      <a:r>
                        <a:rPr lang="en-IN" sz="1000" b="0" u="none" strike="noStrike">
                          <a:solidFill>
                            <a:srgbClr val="000000"/>
                          </a:solidFill>
                          <a:effectLst/>
                          <a:latin typeface="Times New Roman" panose="02020603050405020304" pitchFamily="18" charset="0"/>
                          <a:cs typeface="Times New Roman" panose="02020603050405020304" pitchFamily="18" charset="0"/>
                        </a:rPr>
                        <a:t>0.105058</a:t>
                      </a:r>
                      <a:endParaRPr lang="en-IN" sz="1000" b="0" i="0" u="none" strike="noStrike">
                        <a:solidFill>
                          <a:srgbClr val="000000"/>
                        </a:solidFill>
                        <a:effectLst/>
                        <a:latin typeface="Times New Roman" panose="02020603050405020304" pitchFamily="18" charset="0"/>
                        <a:cs typeface="Times New Roman" panose="02020603050405020304" pitchFamily="18" charset="0"/>
                      </a:endParaRPr>
                    </a:p>
                  </a:txBody>
                  <a:tcPr marL="6410" marR="6410" marT="6410" marB="0" anchor="ctr"/>
                </a:tc>
                <a:tc>
                  <a:txBody>
                    <a:bodyPr/>
                    <a:lstStyle/>
                    <a:p>
                      <a:pPr algn="ctr" fontAlgn="b"/>
                      <a:r>
                        <a:rPr lang="en-IN" sz="1000" b="0" u="none" strike="noStrike">
                          <a:solidFill>
                            <a:srgbClr val="000000"/>
                          </a:solidFill>
                          <a:effectLst/>
                          <a:latin typeface="Times New Roman" panose="02020603050405020304" pitchFamily="18" charset="0"/>
                          <a:cs typeface="Times New Roman" panose="02020603050405020304" pitchFamily="18" charset="0"/>
                        </a:rPr>
                        <a:t>0.113074</a:t>
                      </a:r>
                      <a:endParaRPr lang="en-IN" sz="1000" b="0" i="0" u="none" strike="noStrike">
                        <a:solidFill>
                          <a:srgbClr val="000000"/>
                        </a:solidFill>
                        <a:effectLst/>
                        <a:latin typeface="Times New Roman" panose="02020603050405020304" pitchFamily="18" charset="0"/>
                        <a:cs typeface="Times New Roman" panose="02020603050405020304" pitchFamily="18" charset="0"/>
                      </a:endParaRPr>
                    </a:p>
                  </a:txBody>
                  <a:tcPr marL="6410" marR="6410" marT="6410" marB="0" anchor="ctr"/>
                </a:tc>
                <a:tc>
                  <a:txBody>
                    <a:bodyPr/>
                    <a:lstStyle/>
                    <a:p>
                      <a:pPr algn="ctr" fontAlgn="b"/>
                      <a:r>
                        <a:rPr lang="en-IN" sz="1000" b="0" u="none" strike="noStrike">
                          <a:solidFill>
                            <a:srgbClr val="000000"/>
                          </a:solidFill>
                          <a:effectLst/>
                          <a:latin typeface="Times New Roman" panose="02020603050405020304" pitchFamily="18" charset="0"/>
                          <a:cs typeface="Times New Roman" panose="02020603050405020304" pitchFamily="18" charset="0"/>
                        </a:rPr>
                        <a:t>0.170879</a:t>
                      </a:r>
                      <a:endParaRPr lang="en-IN" sz="1000" b="0" i="0" u="none" strike="noStrike">
                        <a:solidFill>
                          <a:srgbClr val="000000"/>
                        </a:solidFill>
                        <a:effectLst/>
                        <a:latin typeface="Times New Roman" panose="02020603050405020304" pitchFamily="18" charset="0"/>
                        <a:cs typeface="Times New Roman" panose="02020603050405020304" pitchFamily="18" charset="0"/>
                      </a:endParaRPr>
                    </a:p>
                  </a:txBody>
                  <a:tcPr marL="6410" marR="6410" marT="6410" marB="0" anchor="ctr"/>
                </a:tc>
                <a:tc>
                  <a:txBody>
                    <a:bodyPr/>
                    <a:lstStyle/>
                    <a:p>
                      <a:pPr algn="ctr" fontAlgn="b"/>
                      <a:r>
                        <a:rPr lang="en-IN" sz="1000" b="0" u="none" strike="noStrike">
                          <a:solidFill>
                            <a:srgbClr val="000000"/>
                          </a:solidFill>
                          <a:effectLst/>
                          <a:latin typeface="Times New Roman" panose="02020603050405020304" pitchFamily="18" charset="0"/>
                          <a:cs typeface="Times New Roman" panose="02020603050405020304" pitchFamily="18" charset="0"/>
                        </a:rPr>
                        <a:t>0.203191</a:t>
                      </a:r>
                      <a:endParaRPr lang="en-IN" sz="1000" b="0" i="0" u="none" strike="noStrike">
                        <a:solidFill>
                          <a:srgbClr val="000000"/>
                        </a:solidFill>
                        <a:effectLst/>
                        <a:latin typeface="Times New Roman" panose="02020603050405020304" pitchFamily="18" charset="0"/>
                        <a:cs typeface="Times New Roman" panose="02020603050405020304" pitchFamily="18" charset="0"/>
                      </a:endParaRPr>
                    </a:p>
                  </a:txBody>
                  <a:tcPr marL="6410" marR="6410" marT="6410" marB="0" anchor="ctr"/>
                </a:tc>
                <a:tc>
                  <a:txBody>
                    <a:bodyPr/>
                    <a:lstStyle/>
                    <a:p>
                      <a:pPr algn="ctr" fontAlgn="b"/>
                      <a:r>
                        <a:rPr lang="en-IN" sz="1000" b="0" u="none" strike="noStrike" dirty="0">
                          <a:solidFill>
                            <a:srgbClr val="000000"/>
                          </a:solidFill>
                          <a:effectLst/>
                          <a:latin typeface="Times New Roman" panose="02020603050405020304" pitchFamily="18" charset="0"/>
                          <a:cs typeface="Times New Roman" panose="02020603050405020304" pitchFamily="18" charset="0"/>
                        </a:rPr>
                        <a:t>0.172886</a:t>
                      </a:r>
                      <a:endParaRPr lang="en-IN" sz="1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410" marR="6410" marT="6410" marB="0" anchor="ctr"/>
                </a:tc>
                <a:tc>
                  <a:txBody>
                    <a:bodyPr/>
                    <a:lstStyle/>
                    <a:p>
                      <a:pPr algn="ctr" fontAlgn="b"/>
                      <a:r>
                        <a:rPr lang="en-IN" sz="1000" b="0" u="none" strike="noStrike">
                          <a:solidFill>
                            <a:srgbClr val="000000"/>
                          </a:solidFill>
                          <a:effectLst/>
                          <a:latin typeface="Times New Roman" panose="02020603050405020304" pitchFamily="18" charset="0"/>
                          <a:cs typeface="Times New Roman" panose="02020603050405020304" pitchFamily="18" charset="0"/>
                        </a:rPr>
                        <a:t>0.125914</a:t>
                      </a:r>
                      <a:endParaRPr lang="en-IN" sz="1000" b="0" i="0" u="none" strike="noStrike">
                        <a:solidFill>
                          <a:srgbClr val="000000"/>
                        </a:solidFill>
                        <a:effectLst/>
                        <a:latin typeface="Times New Roman" panose="02020603050405020304" pitchFamily="18" charset="0"/>
                        <a:cs typeface="Times New Roman" panose="02020603050405020304" pitchFamily="18" charset="0"/>
                      </a:endParaRPr>
                    </a:p>
                  </a:txBody>
                  <a:tcPr marL="6410" marR="6410" marT="6410" marB="0" anchor="ctr"/>
                </a:tc>
                <a:tc>
                  <a:txBody>
                    <a:bodyPr/>
                    <a:lstStyle/>
                    <a:p>
                      <a:pPr algn="ctr" fontAlgn="b"/>
                      <a:r>
                        <a:rPr lang="en-IN" sz="1000" b="0" u="none" strike="noStrike">
                          <a:solidFill>
                            <a:srgbClr val="000000"/>
                          </a:solidFill>
                          <a:effectLst/>
                          <a:latin typeface="Times New Roman" panose="02020603050405020304" pitchFamily="18" charset="0"/>
                          <a:cs typeface="Times New Roman" panose="02020603050405020304" pitchFamily="18" charset="0"/>
                        </a:rPr>
                        <a:t>-0.00584</a:t>
                      </a:r>
                      <a:endParaRPr lang="en-IN" sz="1000" b="0" i="0" u="none" strike="noStrike">
                        <a:solidFill>
                          <a:srgbClr val="000000"/>
                        </a:solidFill>
                        <a:effectLst/>
                        <a:latin typeface="Times New Roman" panose="02020603050405020304" pitchFamily="18" charset="0"/>
                        <a:cs typeface="Times New Roman" panose="02020603050405020304" pitchFamily="18" charset="0"/>
                      </a:endParaRPr>
                    </a:p>
                  </a:txBody>
                  <a:tcPr marL="6410" marR="6410" marT="6410" marB="0" anchor="ctr"/>
                </a:tc>
                <a:tc>
                  <a:txBody>
                    <a:bodyPr/>
                    <a:lstStyle/>
                    <a:p>
                      <a:pPr algn="ctr" fontAlgn="b"/>
                      <a:r>
                        <a:rPr lang="en-IN" sz="1000" b="0" u="none" strike="noStrike">
                          <a:solidFill>
                            <a:srgbClr val="000000"/>
                          </a:solidFill>
                          <a:effectLst/>
                          <a:latin typeface="Times New Roman" panose="02020603050405020304" pitchFamily="18" charset="0"/>
                          <a:cs typeface="Times New Roman" panose="02020603050405020304" pitchFamily="18" charset="0"/>
                        </a:rPr>
                        <a:t>-0.08638</a:t>
                      </a:r>
                      <a:endParaRPr lang="en-IN" sz="1000" b="0" i="0" u="none" strike="noStrike">
                        <a:solidFill>
                          <a:srgbClr val="000000"/>
                        </a:solidFill>
                        <a:effectLst/>
                        <a:latin typeface="Times New Roman" panose="02020603050405020304" pitchFamily="18" charset="0"/>
                        <a:cs typeface="Times New Roman" panose="02020603050405020304" pitchFamily="18" charset="0"/>
                      </a:endParaRPr>
                    </a:p>
                  </a:txBody>
                  <a:tcPr marL="6410" marR="6410" marT="6410" marB="0" anchor="ctr"/>
                </a:tc>
                <a:tc>
                  <a:txBody>
                    <a:bodyPr/>
                    <a:lstStyle/>
                    <a:p>
                      <a:pPr algn="ctr" fontAlgn="b"/>
                      <a:r>
                        <a:rPr lang="en-IN" sz="1000" b="0" u="none" strike="noStrike" dirty="0">
                          <a:solidFill>
                            <a:srgbClr val="000000"/>
                          </a:solidFill>
                          <a:effectLst/>
                          <a:latin typeface="Times New Roman" panose="02020603050405020304" pitchFamily="18" charset="0"/>
                          <a:cs typeface="Times New Roman" panose="02020603050405020304" pitchFamily="18" charset="0"/>
                        </a:rPr>
                        <a:t>-0.23854</a:t>
                      </a:r>
                      <a:endParaRPr lang="en-IN" sz="1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410" marR="6410" marT="6410" marB="0" anchor="ctr"/>
                </a:tc>
                <a:tc>
                  <a:txBody>
                    <a:bodyPr/>
                    <a:lstStyle/>
                    <a:p>
                      <a:pPr algn="ctr" fontAlgn="b"/>
                      <a:r>
                        <a:rPr lang="en-IN" sz="1000" b="0" u="none" strike="noStrike">
                          <a:solidFill>
                            <a:srgbClr val="000000"/>
                          </a:solidFill>
                          <a:effectLst/>
                          <a:latin typeface="Times New Roman" panose="02020603050405020304" pitchFamily="18" charset="0"/>
                          <a:cs typeface="Times New Roman" panose="02020603050405020304" pitchFamily="18" charset="0"/>
                        </a:rPr>
                        <a:t>0.086381</a:t>
                      </a:r>
                      <a:endParaRPr lang="en-IN" sz="1000" b="0" i="0" u="none" strike="noStrike">
                        <a:solidFill>
                          <a:srgbClr val="000000"/>
                        </a:solidFill>
                        <a:effectLst/>
                        <a:latin typeface="Times New Roman" panose="02020603050405020304" pitchFamily="18" charset="0"/>
                        <a:cs typeface="Times New Roman" panose="02020603050405020304" pitchFamily="18" charset="0"/>
                      </a:endParaRPr>
                    </a:p>
                  </a:txBody>
                  <a:tcPr marL="6410" marR="6410" marT="6410" marB="0" anchor="ctr"/>
                </a:tc>
                <a:tc>
                  <a:txBody>
                    <a:bodyPr/>
                    <a:lstStyle/>
                    <a:p>
                      <a:pPr algn="ctr" fontAlgn="b"/>
                      <a:r>
                        <a:rPr lang="en-IN" sz="1000" b="0" u="none" strike="noStrike">
                          <a:solidFill>
                            <a:srgbClr val="000000"/>
                          </a:solidFill>
                          <a:effectLst/>
                          <a:latin typeface="Times New Roman" panose="02020603050405020304" pitchFamily="18" charset="0"/>
                          <a:cs typeface="Times New Roman" panose="02020603050405020304" pitchFamily="18" charset="0"/>
                        </a:rPr>
                        <a:t>0.080582</a:t>
                      </a:r>
                      <a:endParaRPr lang="en-IN" sz="1000" b="0" i="0" u="none" strike="noStrike">
                        <a:solidFill>
                          <a:srgbClr val="000000"/>
                        </a:solidFill>
                        <a:effectLst/>
                        <a:latin typeface="Times New Roman" panose="02020603050405020304" pitchFamily="18" charset="0"/>
                        <a:cs typeface="Times New Roman" panose="02020603050405020304" pitchFamily="18" charset="0"/>
                      </a:endParaRPr>
                    </a:p>
                  </a:txBody>
                  <a:tcPr marL="6410" marR="6410" marT="6410" marB="0" anchor="ctr"/>
                </a:tc>
                <a:tc>
                  <a:txBody>
                    <a:bodyPr/>
                    <a:lstStyle/>
                    <a:p>
                      <a:pPr algn="ctr" fontAlgn="b"/>
                      <a:r>
                        <a:rPr lang="en-IN" sz="1000" b="0" u="none" strike="noStrike" dirty="0">
                          <a:solidFill>
                            <a:srgbClr val="000000"/>
                          </a:solidFill>
                          <a:effectLst/>
                          <a:latin typeface="Times New Roman" panose="02020603050405020304" pitchFamily="18" charset="0"/>
                          <a:cs typeface="Times New Roman" panose="02020603050405020304" pitchFamily="18" charset="0"/>
                        </a:rPr>
                        <a:t>10</a:t>
                      </a:r>
                      <a:endParaRPr lang="en-IN" sz="1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410" marR="6410" marT="6410" marB="0" anchor="ctr"/>
                </a:tc>
                <a:tc>
                  <a:txBody>
                    <a:bodyPr/>
                    <a:lstStyle/>
                    <a:p>
                      <a:pPr algn="ctr" fontAlgn="b"/>
                      <a:r>
                        <a:rPr lang="en-IN" sz="1000" b="0" u="none" strike="noStrike">
                          <a:solidFill>
                            <a:srgbClr val="000000"/>
                          </a:solidFill>
                          <a:effectLst/>
                          <a:latin typeface="Times New Roman" panose="02020603050405020304" pitchFamily="18" charset="0"/>
                          <a:cs typeface="Times New Roman" panose="02020603050405020304" pitchFamily="18" charset="0"/>
                        </a:rPr>
                        <a:t>1</a:t>
                      </a:r>
                      <a:endParaRPr lang="en-IN" sz="1000" b="0" i="0" u="none" strike="noStrike">
                        <a:solidFill>
                          <a:srgbClr val="000000"/>
                        </a:solidFill>
                        <a:effectLst/>
                        <a:latin typeface="Times New Roman" panose="02020603050405020304" pitchFamily="18" charset="0"/>
                        <a:cs typeface="Times New Roman" panose="02020603050405020304" pitchFamily="18" charset="0"/>
                      </a:endParaRPr>
                    </a:p>
                  </a:txBody>
                  <a:tcPr marL="6410" marR="6410" marT="6410" marB="0" anchor="ctr"/>
                </a:tc>
                <a:tc>
                  <a:txBody>
                    <a:bodyPr/>
                    <a:lstStyle/>
                    <a:p>
                      <a:pPr algn="ctr" fontAlgn="b"/>
                      <a:r>
                        <a:rPr lang="en-IN" sz="1000" b="0" u="none" strike="noStrike" dirty="0">
                          <a:solidFill>
                            <a:srgbClr val="000000"/>
                          </a:solidFill>
                          <a:effectLst/>
                          <a:latin typeface="Times New Roman" panose="02020603050405020304" pitchFamily="18" charset="0"/>
                          <a:cs typeface="Times New Roman" panose="02020603050405020304" pitchFamily="18" charset="0"/>
                        </a:rPr>
                        <a:t>train</a:t>
                      </a:r>
                      <a:endParaRPr lang="en-IN" sz="1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410" marR="6410" marT="6410" marB="0" anchor="ctr"/>
                </a:tc>
                <a:extLst>
                  <a:ext uri="{0D108BD9-81ED-4DB2-BD59-A6C34878D82A}">
                    <a16:rowId xmlns:a16="http://schemas.microsoft.com/office/drawing/2014/main" val="2496270267"/>
                  </a:ext>
                </a:extLst>
              </a:tr>
            </a:tbl>
          </a:graphicData>
        </a:graphic>
      </p:graphicFrame>
      <p:sp>
        <p:nvSpPr>
          <p:cNvPr id="15" name="TextBox 14">
            <a:extLst>
              <a:ext uri="{FF2B5EF4-FFF2-40B4-BE49-F238E27FC236}">
                <a16:creationId xmlns:a16="http://schemas.microsoft.com/office/drawing/2014/main" id="{BF3D4C5E-FF9B-9870-9B08-4A96A6CDBDC0}"/>
              </a:ext>
            </a:extLst>
          </p:cNvPr>
          <p:cNvSpPr txBox="1"/>
          <p:nvPr/>
        </p:nvSpPr>
        <p:spPr>
          <a:xfrm>
            <a:off x="1905000" y="244273"/>
            <a:ext cx="6934200" cy="461665"/>
          </a:xfrm>
          <a:prstGeom prst="rect">
            <a:avLst/>
          </a:prstGeom>
          <a:noFill/>
        </p:spPr>
        <p:txBody>
          <a:bodyPr wrap="square" rtlCol="0">
            <a:spAutoFit/>
          </a:bodyPr>
          <a:lstStyle/>
          <a:p>
            <a:r>
              <a:rPr lang="en-US" sz="2400" b="1"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SYSTEM IMPLEMENTATION</a:t>
            </a:r>
            <a:endParaRPr lang="en-IN" sz="2400" b="1"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16" name="Slide Number Placeholder 15">
            <a:extLst>
              <a:ext uri="{FF2B5EF4-FFF2-40B4-BE49-F238E27FC236}">
                <a16:creationId xmlns:a16="http://schemas.microsoft.com/office/drawing/2014/main" id="{E2092133-9FB2-66D5-6E1B-DB93A351FA53}"/>
              </a:ext>
            </a:extLst>
          </p:cNvPr>
          <p:cNvSpPr>
            <a:spLocks noGrp="1"/>
          </p:cNvSpPr>
          <p:nvPr>
            <p:ph type="sldNum" sz="quarter" idx="7"/>
          </p:nvPr>
        </p:nvSpPr>
        <p:spPr>
          <a:xfrm>
            <a:off x="11152732" y="6467728"/>
            <a:ext cx="277267" cy="156068"/>
          </a:xfrm>
        </p:spPr>
        <p:txBody>
          <a:bodyPr/>
          <a:lstStyle/>
          <a:p>
            <a:pPr marL="38100">
              <a:lnSpc>
                <a:spcPts val="1240"/>
              </a:lnSpc>
            </a:pPr>
            <a:fld id="{81D60167-4931-47E6-BA6A-407CBD079E47}" type="slidenum">
              <a:rPr lang="en-IN" smtClean="0"/>
              <a:t>13</a:t>
            </a:fld>
            <a:endParaRPr lang="en-IN" dirty="0"/>
          </a:p>
        </p:txBody>
      </p:sp>
      <p:sp>
        <p:nvSpPr>
          <p:cNvPr id="17" name="TextBox 16">
            <a:extLst>
              <a:ext uri="{FF2B5EF4-FFF2-40B4-BE49-F238E27FC236}">
                <a16:creationId xmlns:a16="http://schemas.microsoft.com/office/drawing/2014/main" id="{4ADFBD43-F0DE-BEEE-E078-D4BACAC84A80}"/>
              </a:ext>
            </a:extLst>
          </p:cNvPr>
          <p:cNvSpPr txBox="1"/>
          <p:nvPr/>
        </p:nvSpPr>
        <p:spPr>
          <a:xfrm>
            <a:off x="1066800" y="4142975"/>
            <a:ext cx="9753600" cy="295530"/>
          </a:xfrm>
          <a:prstGeom prst="rect">
            <a:avLst/>
          </a:prstGeom>
          <a:noFill/>
        </p:spPr>
        <p:txBody>
          <a:bodyPr wrap="square">
            <a:spAutoFit/>
          </a:bodyPr>
          <a:lstStyle/>
          <a:p>
            <a:pPr algn="ctr">
              <a:lnSpc>
                <a:spcPct val="150000"/>
              </a:lnSpc>
            </a:pPr>
            <a:r>
              <a:rPr lang="en-IN" sz="1000" b="1" dirty="0">
                <a:latin typeface="Times New Roman" panose="02020603050405020304" pitchFamily="18" charset="0"/>
                <a:cs typeface="Times New Roman" panose="02020603050405020304" pitchFamily="18" charset="0"/>
              </a:rPr>
              <a:t>Table 3: </a:t>
            </a:r>
            <a:r>
              <a:rPr lang="en-IN" sz="1000" dirty="0">
                <a:latin typeface="Times New Roman" panose="02020603050405020304" pitchFamily="18" charset="0"/>
                <a:cs typeface="Times New Roman" panose="02020603050405020304" pitchFamily="18" charset="0"/>
              </a:rPr>
              <a:t>CSV File</a:t>
            </a:r>
          </a:p>
        </p:txBody>
      </p:sp>
    </p:spTree>
    <p:extLst>
      <p:ext uri="{BB962C8B-B14F-4D97-AF65-F5344CB8AC3E}">
        <p14:creationId xmlns:p14="http://schemas.microsoft.com/office/powerpoint/2010/main" val="278370763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1000"/>
                                        <p:tgtEl>
                                          <p:spTgt spid="15"/>
                                        </p:tgtEl>
                                      </p:cBhvr>
                                    </p:animEffect>
                                    <p:anim calcmode="lin" valueType="num">
                                      <p:cBhvr>
                                        <p:cTn id="8" dur="1000" fill="hold"/>
                                        <p:tgtEl>
                                          <p:spTgt spid="15"/>
                                        </p:tgtEl>
                                        <p:attrNameLst>
                                          <p:attrName>ppt_x</p:attrName>
                                        </p:attrNameLst>
                                      </p:cBhvr>
                                      <p:tavLst>
                                        <p:tav tm="0">
                                          <p:val>
                                            <p:strVal val="#ppt_x"/>
                                          </p:val>
                                        </p:tav>
                                        <p:tav tm="100000">
                                          <p:val>
                                            <p:strVal val="#ppt_x"/>
                                          </p:val>
                                        </p:tav>
                                      </p:tavLst>
                                    </p:anim>
                                    <p:anim calcmode="lin" valueType="num">
                                      <p:cBhvr>
                                        <p:cTn id="9" dur="1000" fill="hold"/>
                                        <p:tgtEl>
                                          <p:spTgt spid="15"/>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1000"/>
                                        <p:tgtEl>
                                          <p:spTgt spid="8"/>
                                        </p:tgtEl>
                                      </p:cBhvr>
                                    </p:animEffect>
                                    <p:anim calcmode="lin" valueType="num">
                                      <p:cBhvr>
                                        <p:cTn id="14" dur="1000" fill="hold"/>
                                        <p:tgtEl>
                                          <p:spTgt spid="8"/>
                                        </p:tgtEl>
                                        <p:attrNameLst>
                                          <p:attrName>ppt_x</p:attrName>
                                        </p:attrNameLst>
                                      </p:cBhvr>
                                      <p:tavLst>
                                        <p:tav tm="0">
                                          <p:val>
                                            <p:strVal val="#ppt_x"/>
                                          </p:val>
                                        </p:tav>
                                        <p:tav tm="100000">
                                          <p:val>
                                            <p:strVal val="#ppt_x"/>
                                          </p:val>
                                        </p:tav>
                                      </p:tavLst>
                                    </p:anim>
                                    <p:anim calcmode="lin" valueType="num">
                                      <p:cBhvr>
                                        <p:cTn id="15" dur="1000" fill="hold"/>
                                        <p:tgtEl>
                                          <p:spTgt spid="8"/>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nodeType="after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1000"/>
                                        <p:tgtEl>
                                          <p:spTgt spid="11"/>
                                        </p:tgtEl>
                                      </p:cBhvr>
                                    </p:animEffect>
                                    <p:anim calcmode="lin" valueType="num">
                                      <p:cBhvr>
                                        <p:cTn id="20" dur="1000" fill="hold"/>
                                        <p:tgtEl>
                                          <p:spTgt spid="11"/>
                                        </p:tgtEl>
                                        <p:attrNameLst>
                                          <p:attrName>ppt_x</p:attrName>
                                        </p:attrNameLst>
                                      </p:cBhvr>
                                      <p:tavLst>
                                        <p:tav tm="0">
                                          <p:val>
                                            <p:strVal val="#ppt_x"/>
                                          </p:val>
                                        </p:tav>
                                        <p:tav tm="100000">
                                          <p:val>
                                            <p:strVal val="#ppt_x"/>
                                          </p:val>
                                        </p:tav>
                                      </p:tavLst>
                                    </p:anim>
                                    <p:anim calcmode="lin" valueType="num">
                                      <p:cBhvr>
                                        <p:cTn id="21" dur="1000" fill="hold"/>
                                        <p:tgtEl>
                                          <p:spTgt spid="11"/>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17"/>
                                        </p:tgtEl>
                                        <p:attrNameLst>
                                          <p:attrName>style.visibility</p:attrName>
                                        </p:attrNameLst>
                                      </p:cBhvr>
                                      <p:to>
                                        <p:strVal val="visible"/>
                                      </p:to>
                                    </p:set>
                                    <p:animEffect transition="in" filter="fade">
                                      <p:cBhvr>
                                        <p:cTn id="24" dur="1000"/>
                                        <p:tgtEl>
                                          <p:spTgt spid="17"/>
                                        </p:tgtEl>
                                      </p:cBhvr>
                                    </p:animEffect>
                                    <p:anim calcmode="lin" valueType="num">
                                      <p:cBhvr>
                                        <p:cTn id="25" dur="1000" fill="hold"/>
                                        <p:tgtEl>
                                          <p:spTgt spid="17"/>
                                        </p:tgtEl>
                                        <p:attrNameLst>
                                          <p:attrName>ppt_x</p:attrName>
                                        </p:attrNameLst>
                                      </p:cBhvr>
                                      <p:tavLst>
                                        <p:tav tm="0">
                                          <p:val>
                                            <p:strVal val="#ppt_x"/>
                                          </p:val>
                                        </p:tav>
                                        <p:tav tm="100000">
                                          <p:val>
                                            <p:strVal val="#ppt_x"/>
                                          </p:val>
                                        </p:tav>
                                      </p:tavLst>
                                    </p:anim>
                                    <p:anim calcmode="lin" valueType="num">
                                      <p:cBhvr>
                                        <p:cTn id="26"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5" grpId="0"/>
      <p:bldP spid="1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77E438-F6E1-E29B-6307-88C9DDCEEEE9}"/>
            </a:ext>
          </a:extLst>
        </p:cNvPr>
        <p:cNvGrpSpPr/>
        <p:nvPr/>
      </p:nvGrpSpPr>
      <p:grpSpPr>
        <a:xfrm>
          <a:off x="0" y="0"/>
          <a:ext cx="0" cy="0"/>
          <a:chOff x="0" y="0"/>
          <a:chExt cx="0" cy="0"/>
        </a:xfrm>
      </p:grpSpPr>
      <p:pic>
        <p:nvPicPr>
          <p:cNvPr id="4" name="object 4">
            <a:extLst>
              <a:ext uri="{FF2B5EF4-FFF2-40B4-BE49-F238E27FC236}">
                <a16:creationId xmlns:a16="http://schemas.microsoft.com/office/drawing/2014/main" id="{D5671461-0FEE-83BF-B7E3-68742F57359B}"/>
              </a:ext>
            </a:extLst>
          </p:cNvPr>
          <p:cNvPicPr/>
          <p:nvPr/>
        </p:nvPicPr>
        <p:blipFill>
          <a:blip r:embed="rId2" cstate="print"/>
          <a:stretch>
            <a:fillRect/>
          </a:stretch>
        </p:blipFill>
        <p:spPr>
          <a:xfrm>
            <a:off x="285928" y="152400"/>
            <a:ext cx="1002224" cy="1030089"/>
          </a:xfrm>
          <a:prstGeom prst="rect">
            <a:avLst/>
          </a:prstGeom>
        </p:spPr>
      </p:pic>
      <p:sp>
        <p:nvSpPr>
          <p:cNvPr id="6" name="object 6">
            <a:extLst>
              <a:ext uri="{FF2B5EF4-FFF2-40B4-BE49-F238E27FC236}">
                <a16:creationId xmlns:a16="http://schemas.microsoft.com/office/drawing/2014/main" id="{5E6FBA9E-46D7-4E51-084A-ADD496B21784}"/>
              </a:ext>
            </a:extLst>
          </p:cNvPr>
          <p:cNvSpPr txBox="1">
            <a:spLocks noGrp="1"/>
          </p:cNvSpPr>
          <p:nvPr>
            <p:ph type="ftr" sz="quarter" idx="5"/>
          </p:nvPr>
        </p:nvSpPr>
        <p:spPr>
          <a:xfrm>
            <a:off x="4992910" y="6467728"/>
            <a:ext cx="2204720" cy="156068"/>
          </a:xfrm>
          <a:prstGeom prst="rect">
            <a:avLst/>
          </a:prstGeom>
        </p:spPr>
        <p:txBody>
          <a:bodyPr vert="horz" wrap="square" lIns="0" tIns="0" rIns="0" bIns="0" rtlCol="0">
            <a:spAutoFit/>
          </a:bodyPr>
          <a:lstStyle/>
          <a:p>
            <a:pPr marL="12700">
              <a:lnSpc>
                <a:spcPts val="1240"/>
              </a:lnSpc>
            </a:pPr>
            <a:r>
              <a:rPr spc="-5" dirty="0">
                <a:solidFill>
                  <a:schemeClr val="tx1"/>
                </a:solidFill>
                <a:latin typeface="Times New Roman" panose="02020603050405020304" pitchFamily="18" charset="0"/>
                <a:cs typeface="Times New Roman" panose="02020603050405020304" pitchFamily="18" charset="0"/>
              </a:rPr>
              <a:t>Computer</a:t>
            </a:r>
            <a:r>
              <a:rPr spc="-40" dirty="0">
                <a:solidFill>
                  <a:schemeClr val="tx1"/>
                </a:solidFill>
                <a:latin typeface="Times New Roman" panose="02020603050405020304" pitchFamily="18" charset="0"/>
                <a:cs typeface="Times New Roman" panose="02020603050405020304" pitchFamily="18" charset="0"/>
              </a:rPr>
              <a:t> </a:t>
            </a:r>
            <a:r>
              <a:rPr spc="-5" dirty="0">
                <a:solidFill>
                  <a:schemeClr val="tx1"/>
                </a:solidFill>
                <a:latin typeface="Times New Roman" panose="02020603050405020304" pitchFamily="18" charset="0"/>
                <a:cs typeface="Times New Roman" panose="02020603050405020304" pitchFamily="18" charset="0"/>
              </a:rPr>
              <a:t>Engineering</a:t>
            </a:r>
            <a:r>
              <a:rPr spc="-35" dirty="0">
                <a:solidFill>
                  <a:schemeClr val="tx1"/>
                </a:solidFill>
                <a:latin typeface="Times New Roman" panose="02020603050405020304" pitchFamily="18" charset="0"/>
                <a:cs typeface="Times New Roman" panose="02020603050405020304" pitchFamily="18" charset="0"/>
              </a:rPr>
              <a:t> </a:t>
            </a:r>
            <a:r>
              <a:rPr spc="-5" dirty="0">
                <a:solidFill>
                  <a:schemeClr val="tx1"/>
                </a:solidFill>
                <a:latin typeface="Times New Roman" panose="02020603050405020304" pitchFamily="18" charset="0"/>
                <a:cs typeface="Times New Roman" panose="02020603050405020304" pitchFamily="18" charset="0"/>
              </a:rPr>
              <a:t>Department</a:t>
            </a:r>
          </a:p>
        </p:txBody>
      </p:sp>
      <p:sp>
        <p:nvSpPr>
          <p:cNvPr id="2" name="Date Placeholder 1">
            <a:extLst>
              <a:ext uri="{FF2B5EF4-FFF2-40B4-BE49-F238E27FC236}">
                <a16:creationId xmlns:a16="http://schemas.microsoft.com/office/drawing/2014/main" id="{0D67E5B1-1AFC-EAE5-36D8-344E0C37DCA1}"/>
              </a:ext>
            </a:extLst>
          </p:cNvPr>
          <p:cNvSpPr>
            <a:spLocks noGrp="1"/>
          </p:cNvSpPr>
          <p:nvPr>
            <p:ph type="dt" sz="half" idx="6"/>
          </p:nvPr>
        </p:nvSpPr>
        <p:spPr/>
        <p:txBody>
          <a:bodyPr/>
          <a:lstStyle/>
          <a:p>
            <a:pPr marL="12700">
              <a:lnSpc>
                <a:spcPts val="1240"/>
              </a:lnSpc>
            </a:pPr>
            <a:fld id="{6B45FB32-805D-4D8D-AAF7-7852704F2C3F}" type="datetime1">
              <a:rPr lang="en-IN" spc="-5" smtClean="0">
                <a:solidFill>
                  <a:schemeClr val="tx1"/>
                </a:solidFill>
              </a:rPr>
              <a:t>27-03-2025</a:t>
            </a:fld>
            <a:endParaRPr lang="en-IN" spc="-5" dirty="0">
              <a:solidFill>
                <a:schemeClr val="tx1"/>
              </a:solidFill>
            </a:endParaRPr>
          </a:p>
        </p:txBody>
      </p:sp>
      <p:sp>
        <p:nvSpPr>
          <p:cNvPr id="10" name="TextBox 9">
            <a:extLst>
              <a:ext uri="{FF2B5EF4-FFF2-40B4-BE49-F238E27FC236}">
                <a16:creationId xmlns:a16="http://schemas.microsoft.com/office/drawing/2014/main" id="{6F1BEB7D-E03D-B968-8EF6-8DCBE7C06EC9}"/>
              </a:ext>
            </a:extLst>
          </p:cNvPr>
          <p:cNvSpPr txBox="1"/>
          <p:nvPr/>
        </p:nvSpPr>
        <p:spPr>
          <a:xfrm>
            <a:off x="1905000" y="244273"/>
            <a:ext cx="6934200" cy="461665"/>
          </a:xfrm>
          <a:prstGeom prst="rect">
            <a:avLst/>
          </a:prstGeom>
          <a:noFill/>
        </p:spPr>
        <p:txBody>
          <a:bodyPr wrap="square" rtlCol="0">
            <a:spAutoFit/>
          </a:bodyPr>
          <a:lstStyle/>
          <a:p>
            <a:r>
              <a:rPr lang="en-US" sz="2400" b="1"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SYSTEM IMPLEMENTATION</a:t>
            </a:r>
            <a:endParaRPr lang="en-IN" sz="2400" b="1"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11" name="Slide Number Placeholder 10">
            <a:extLst>
              <a:ext uri="{FF2B5EF4-FFF2-40B4-BE49-F238E27FC236}">
                <a16:creationId xmlns:a16="http://schemas.microsoft.com/office/drawing/2014/main" id="{E4C99540-BE19-0000-F606-5F003CC61D03}"/>
              </a:ext>
            </a:extLst>
          </p:cNvPr>
          <p:cNvSpPr>
            <a:spLocks noGrp="1"/>
          </p:cNvSpPr>
          <p:nvPr>
            <p:ph type="sldNum" sz="quarter" idx="7"/>
          </p:nvPr>
        </p:nvSpPr>
        <p:spPr>
          <a:xfrm>
            <a:off x="11152732" y="6467728"/>
            <a:ext cx="277267" cy="156068"/>
          </a:xfrm>
        </p:spPr>
        <p:txBody>
          <a:bodyPr/>
          <a:lstStyle/>
          <a:p>
            <a:pPr marL="38100">
              <a:lnSpc>
                <a:spcPts val="1240"/>
              </a:lnSpc>
            </a:pPr>
            <a:fld id="{81D60167-4931-47E6-BA6A-407CBD079E47}" type="slidenum">
              <a:rPr lang="en-IN" smtClean="0"/>
              <a:t>14</a:t>
            </a:fld>
            <a:endParaRPr lang="en-IN" dirty="0"/>
          </a:p>
        </p:txBody>
      </p:sp>
      <p:grpSp>
        <p:nvGrpSpPr>
          <p:cNvPr id="19" name="Group 18">
            <a:extLst>
              <a:ext uri="{FF2B5EF4-FFF2-40B4-BE49-F238E27FC236}">
                <a16:creationId xmlns:a16="http://schemas.microsoft.com/office/drawing/2014/main" id="{C9C2A5B4-8BB5-A180-3A5B-09AD1FF60D8B}"/>
              </a:ext>
            </a:extLst>
          </p:cNvPr>
          <p:cNvGrpSpPr/>
          <p:nvPr/>
        </p:nvGrpSpPr>
        <p:grpSpPr>
          <a:xfrm>
            <a:off x="1966482" y="742941"/>
            <a:ext cx="8503886" cy="5753358"/>
            <a:chOff x="1966482" y="742941"/>
            <a:chExt cx="8503886" cy="5753358"/>
          </a:xfrm>
        </p:grpSpPr>
        <p:sp>
          <p:nvSpPr>
            <p:cNvPr id="12" name="TextBox 11">
              <a:extLst>
                <a:ext uri="{FF2B5EF4-FFF2-40B4-BE49-F238E27FC236}">
                  <a16:creationId xmlns:a16="http://schemas.microsoft.com/office/drawing/2014/main" id="{7365E978-2E18-223E-0994-304A152375C1}"/>
                </a:ext>
              </a:extLst>
            </p:cNvPr>
            <p:cNvSpPr txBox="1"/>
            <p:nvPr/>
          </p:nvSpPr>
          <p:spPr>
            <a:xfrm>
              <a:off x="1966482" y="6200769"/>
              <a:ext cx="8503886" cy="295530"/>
            </a:xfrm>
            <a:prstGeom prst="rect">
              <a:avLst/>
            </a:prstGeom>
            <a:noFill/>
          </p:spPr>
          <p:txBody>
            <a:bodyPr wrap="square">
              <a:spAutoFit/>
            </a:bodyPr>
            <a:lstStyle/>
            <a:p>
              <a:pPr algn="ctr">
                <a:lnSpc>
                  <a:spcPct val="150000"/>
                </a:lnSpc>
              </a:pPr>
              <a:r>
                <a:rPr lang="en-IN" sz="1000" b="1" dirty="0">
                  <a:latin typeface="Times New Roman" panose="02020603050405020304" pitchFamily="18" charset="0"/>
                  <a:cs typeface="Times New Roman" panose="02020603050405020304" pitchFamily="18" charset="0"/>
                </a:rPr>
                <a:t>Figure 6: </a:t>
              </a:r>
              <a:r>
                <a:rPr lang="en-IN" sz="1000" dirty="0">
                  <a:latin typeface="Times New Roman" panose="02020603050405020304" pitchFamily="18" charset="0"/>
                  <a:cs typeface="Times New Roman" panose="02020603050405020304" pitchFamily="18" charset="0"/>
                </a:rPr>
                <a:t>Mumbai TIF files</a:t>
              </a:r>
            </a:p>
          </p:txBody>
        </p:sp>
        <p:grpSp>
          <p:nvGrpSpPr>
            <p:cNvPr id="18" name="Group 17">
              <a:extLst>
                <a:ext uri="{FF2B5EF4-FFF2-40B4-BE49-F238E27FC236}">
                  <a16:creationId xmlns:a16="http://schemas.microsoft.com/office/drawing/2014/main" id="{39366FA1-016C-B158-5591-EEA23A0027EF}"/>
                </a:ext>
              </a:extLst>
            </p:cNvPr>
            <p:cNvGrpSpPr/>
            <p:nvPr/>
          </p:nvGrpSpPr>
          <p:grpSpPr>
            <a:xfrm>
              <a:off x="1966482" y="742941"/>
              <a:ext cx="8503886" cy="5486400"/>
              <a:chOff x="1966482" y="742941"/>
              <a:chExt cx="8503886" cy="5486400"/>
            </a:xfrm>
          </p:grpSpPr>
          <p:pic>
            <p:nvPicPr>
              <p:cNvPr id="4098" name="Picture 2">
                <a:extLst>
                  <a:ext uri="{FF2B5EF4-FFF2-40B4-BE49-F238E27FC236}">
                    <a16:creationId xmlns:a16="http://schemas.microsoft.com/office/drawing/2014/main" id="{C70181F9-7C97-5606-1923-19ECB28908A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66482" y="742941"/>
                <a:ext cx="3657600" cy="5486400"/>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grpSp>
            <p:nvGrpSpPr>
              <p:cNvPr id="17" name="Group 16">
                <a:extLst>
                  <a:ext uri="{FF2B5EF4-FFF2-40B4-BE49-F238E27FC236}">
                    <a16:creationId xmlns:a16="http://schemas.microsoft.com/office/drawing/2014/main" id="{C693CB64-9F63-BF5F-B576-2AD611D7513B}"/>
                  </a:ext>
                </a:extLst>
              </p:cNvPr>
              <p:cNvGrpSpPr/>
              <p:nvPr/>
            </p:nvGrpSpPr>
            <p:grpSpPr>
              <a:xfrm>
                <a:off x="5943600" y="742941"/>
                <a:ext cx="4526768" cy="5486400"/>
                <a:chOff x="5943600" y="742941"/>
                <a:chExt cx="4526768" cy="5486400"/>
              </a:xfrm>
            </p:grpSpPr>
            <p:pic>
              <p:nvPicPr>
                <p:cNvPr id="4100" name="Picture 4">
                  <a:extLst>
                    <a:ext uri="{FF2B5EF4-FFF2-40B4-BE49-F238E27FC236}">
                      <a16:creationId xmlns:a16="http://schemas.microsoft.com/office/drawing/2014/main" id="{97901AB6-9B99-2A13-3F2C-F07C405975A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43600" y="742941"/>
                  <a:ext cx="3944415" cy="5486400"/>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16" name="Picture 15">
                  <a:extLst>
                    <a:ext uri="{FF2B5EF4-FFF2-40B4-BE49-F238E27FC236}">
                      <a16:creationId xmlns:a16="http://schemas.microsoft.com/office/drawing/2014/main" id="{771B24C1-7113-7172-105C-C1C6ECC9F1C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900456" y="742941"/>
                  <a:ext cx="569912" cy="5486400"/>
                </a:xfrm>
                <a:prstGeom prst="rect">
                  <a:avLst/>
                </a:prstGeom>
                <a:ln>
                  <a:solidFill>
                    <a:schemeClr val="tx1"/>
                  </a:solidFill>
                </a:ln>
              </p:spPr>
            </p:pic>
          </p:grpSp>
        </p:grpSp>
      </p:grpSp>
    </p:spTree>
    <p:extLst>
      <p:ext uri="{BB962C8B-B14F-4D97-AF65-F5344CB8AC3E}">
        <p14:creationId xmlns:p14="http://schemas.microsoft.com/office/powerpoint/2010/main" val="1266807760"/>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fade">
                                      <p:cBhvr>
                                        <p:cTn id="13" dur="1000"/>
                                        <p:tgtEl>
                                          <p:spTgt spid="19"/>
                                        </p:tgtEl>
                                      </p:cBhvr>
                                    </p:animEffect>
                                    <p:anim calcmode="lin" valueType="num">
                                      <p:cBhvr>
                                        <p:cTn id="14" dur="1000" fill="hold"/>
                                        <p:tgtEl>
                                          <p:spTgt spid="19"/>
                                        </p:tgtEl>
                                        <p:attrNameLst>
                                          <p:attrName>ppt_x</p:attrName>
                                        </p:attrNameLst>
                                      </p:cBhvr>
                                      <p:tavLst>
                                        <p:tav tm="0">
                                          <p:val>
                                            <p:strVal val="#ppt_x"/>
                                          </p:val>
                                        </p:tav>
                                        <p:tav tm="100000">
                                          <p:val>
                                            <p:strVal val="#ppt_x"/>
                                          </p:val>
                                        </p:tav>
                                      </p:tavLst>
                                    </p:anim>
                                    <p:anim calcmode="lin" valueType="num">
                                      <p:cBhvr>
                                        <p:cTn id="15"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ADAB37-FB48-BF7C-B6B1-248031EC881B}"/>
            </a:ext>
          </a:extLst>
        </p:cNvPr>
        <p:cNvGrpSpPr/>
        <p:nvPr/>
      </p:nvGrpSpPr>
      <p:grpSpPr>
        <a:xfrm>
          <a:off x="0" y="0"/>
          <a:ext cx="0" cy="0"/>
          <a:chOff x="0" y="0"/>
          <a:chExt cx="0" cy="0"/>
        </a:xfrm>
      </p:grpSpPr>
      <p:pic>
        <p:nvPicPr>
          <p:cNvPr id="4" name="object 4">
            <a:extLst>
              <a:ext uri="{FF2B5EF4-FFF2-40B4-BE49-F238E27FC236}">
                <a16:creationId xmlns:a16="http://schemas.microsoft.com/office/drawing/2014/main" id="{45D2D13E-AD42-9506-3567-80EE39EC1162}"/>
              </a:ext>
            </a:extLst>
          </p:cNvPr>
          <p:cNvPicPr/>
          <p:nvPr/>
        </p:nvPicPr>
        <p:blipFill>
          <a:blip r:embed="rId2" cstate="print"/>
          <a:stretch>
            <a:fillRect/>
          </a:stretch>
        </p:blipFill>
        <p:spPr>
          <a:xfrm>
            <a:off x="285928" y="152400"/>
            <a:ext cx="1002224" cy="1030089"/>
          </a:xfrm>
          <a:prstGeom prst="rect">
            <a:avLst/>
          </a:prstGeom>
        </p:spPr>
      </p:pic>
      <p:sp>
        <p:nvSpPr>
          <p:cNvPr id="6" name="object 6">
            <a:extLst>
              <a:ext uri="{FF2B5EF4-FFF2-40B4-BE49-F238E27FC236}">
                <a16:creationId xmlns:a16="http://schemas.microsoft.com/office/drawing/2014/main" id="{4253BC8E-A175-6CD4-DDB9-40DB2C7272B2}"/>
              </a:ext>
            </a:extLst>
          </p:cNvPr>
          <p:cNvSpPr txBox="1">
            <a:spLocks noGrp="1"/>
          </p:cNvSpPr>
          <p:nvPr>
            <p:ph type="ftr" sz="quarter" idx="5"/>
          </p:nvPr>
        </p:nvSpPr>
        <p:spPr>
          <a:xfrm>
            <a:off x="4992910" y="6467728"/>
            <a:ext cx="2204720" cy="156068"/>
          </a:xfrm>
          <a:prstGeom prst="rect">
            <a:avLst/>
          </a:prstGeom>
        </p:spPr>
        <p:txBody>
          <a:bodyPr vert="horz" wrap="square" lIns="0" tIns="0" rIns="0" bIns="0" rtlCol="0">
            <a:spAutoFit/>
          </a:bodyPr>
          <a:lstStyle/>
          <a:p>
            <a:pPr marL="12700">
              <a:lnSpc>
                <a:spcPts val="1240"/>
              </a:lnSpc>
            </a:pPr>
            <a:r>
              <a:rPr spc="-5" dirty="0">
                <a:solidFill>
                  <a:schemeClr val="tx1"/>
                </a:solidFill>
                <a:latin typeface="Times New Roman" panose="02020603050405020304" pitchFamily="18" charset="0"/>
                <a:cs typeface="Times New Roman" panose="02020603050405020304" pitchFamily="18" charset="0"/>
              </a:rPr>
              <a:t>Computer</a:t>
            </a:r>
            <a:r>
              <a:rPr spc="-40" dirty="0">
                <a:solidFill>
                  <a:schemeClr val="tx1"/>
                </a:solidFill>
                <a:latin typeface="Times New Roman" panose="02020603050405020304" pitchFamily="18" charset="0"/>
                <a:cs typeface="Times New Roman" panose="02020603050405020304" pitchFamily="18" charset="0"/>
              </a:rPr>
              <a:t> </a:t>
            </a:r>
            <a:r>
              <a:rPr spc="-5" dirty="0">
                <a:solidFill>
                  <a:schemeClr val="tx1"/>
                </a:solidFill>
                <a:latin typeface="Times New Roman" panose="02020603050405020304" pitchFamily="18" charset="0"/>
                <a:cs typeface="Times New Roman" panose="02020603050405020304" pitchFamily="18" charset="0"/>
              </a:rPr>
              <a:t>Engineering</a:t>
            </a:r>
            <a:r>
              <a:rPr spc="-35" dirty="0">
                <a:solidFill>
                  <a:schemeClr val="tx1"/>
                </a:solidFill>
                <a:latin typeface="Times New Roman" panose="02020603050405020304" pitchFamily="18" charset="0"/>
                <a:cs typeface="Times New Roman" panose="02020603050405020304" pitchFamily="18" charset="0"/>
              </a:rPr>
              <a:t> </a:t>
            </a:r>
            <a:r>
              <a:rPr spc="-5" dirty="0">
                <a:solidFill>
                  <a:schemeClr val="tx1"/>
                </a:solidFill>
                <a:latin typeface="Times New Roman" panose="02020603050405020304" pitchFamily="18" charset="0"/>
                <a:cs typeface="Times New Roman" panose="02020603050405020304" pitchFamily="18" charset="0"/>
              </a:rPr>
              <a:t>Department</a:t>
            </a:r>
          </a:p>
        </p:txBody>
      </p:sp>
      <p:sp>
        <p:nvSpPr>
          <p:cNvPr id="2" name="Date Placeholder 1">
            <a:extLst>
              <a:ext uri="{FF2B5EF4-FFF2-40B4-BE49-F238E27FC236}">
                <a16:creationId xmlns:a16="http://schemas.microsoft.com/office/drawing/2014/main" id="{3B5672CB-1A15-7305-1A21-9A1C54BE6C26}"/>
              </a:ext>
            </a:extLst>
          </p:cNvPr>
          <p:cNvSpPr>
            <a:spLocks noGrp="1"/>
          </p:cNvSpPr>
          <p:nvPr>
            <p:ph type="dt" sz="half" idx="6"/>
          </p:nvPr>
        </p:nvSpPr>
        <p:spPr/>
        <p:txBody>
          <a:bodyPr/>
          <a:lstStyle/>
          <a:p>
            <a:pPr marL="12700">
              <a:lnSpc>
                <a:spcPts val="1240"/>
              </a:lnSpc>
            </a:pPr>
            <a:fld id="{6B45FB32-805D-4D8D-AAF7-7852704F2C3F}" type="datetime1">
              <a:rPr lang="en-IN" spc="-5" smtClean="0">
                <a:solidFill>
                  <a:schemeClr val="tx1"/>
                </a:solidFill>
              </a:rPr>
              <a:t>27-03-2025</a:t>
            </a:fld>
            <a:endParaRPr lang="en-IN" spc="-5" dirty="0">
              <a:solidFill>
                <a:schemeClr val="tx1"/>
              </a:solidFill>
            </a:endParaRPr>
          </a:p>
        </p:txBody>
      </p:sp>
      <p:sp>
        <p:nvSpPr>
          <p:cNvPr id="10" name="TextBox 9">
            <a:extLst>
              <a:ext uri="{FF2B5EF4-FFF2-40B4-BE49-F238E27FC236}">
                <a16:creationId xmlns:a16="http://schemas.microsoft.com/office/drawing/2014/main" id="{E6ED4542-79FD-6B98-82BE-71C3D58112EF}"/>
              </a:ext>
            </a:extLst>
          </p:cNvPr>
          <p:cNvSpPr txBox="1"/>
          <p:nvPr/>
        </p:nvSpPr>
        <p:spPr>
          <a:xfrm>
            <a:off x="1905000" y="244273"/>
            <a:ext cx="6934200" cy="461665"/>
          </a:xfrm>
          <a:prstGeom prst="rect">
            <a:avLst/>
          </a:prstGeom>
          <a:noFill/>
        </p:spPr>
        <p:txBody>
          <a:bodyPr wrap="square" rtlCol="0">
            <a:spAutoFit/>
          </a:bodyPr>
          <a:lstStyle/>
          <a:p>
            <a:r>
              <a:rPr lang="en-US" sz="2400" b="1"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SYSTEM IMPLEMENTATION</a:t>
            </a:r>
            <a:endParaRPr lang="en-IN" sz="2400" b="1"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11" name="Slide Number Placeholder 10">
            <a:extLst>
              <a:ext uri="{FF2B5EF4-FFF2-40B4-BE49-F238E27FC236}">
                <a16:creationId xmlns:a16="http://schemas.microsoft.com/office/drawing/2014/main" id="{DE5463CB-FEC5-D92E-C189-C15433D967D2}"/>
              </a:ext>
            </a:extLst>
          </p:cNvPr>
          <p:cNvSpPr>
            <a:spLocks noGrp="1"/>
          </p:cNvSpPr>
          <p:nvPr>
            <p:ph type="sldNum" sz="quarter" idx="7"/>
          </p:nvPr>
        </p:nvSpPr>
        <p:spPr>
          <a:xfrm>
            <a:off x="11152732" y="6467728"/>
            <a:ext cx="277267" cy="156068"/>
          </a:xfrm>
        </p:spPr>
        <p:txBody>
          <a:bodyPr/>
          <a:lstStyle/>
          <a:p>
            <a:pPr marL="38100">
              <a:lnSpc>
                <a:spcPts val="1240"/>
              </a:lnSpc>
            </a:pPr>
            <a:fld id="{81D60167-4931-47E6-BA6A-407CBD079E47}" type="slidenum">
              <a:rPr lang="en-IN" smtClean="0"/>
              <a:t>15</a:t>
            </a:fld>
            <a:endParaRPr lang="en-IN" dirty="0"/>
          </a:p>
        </p:txBody>
      </p:sp>
      <p:pic>
        <p:nvPicPr>
          <p:cNvPr id="2050" name="Picture 2">
            <a:extLst>
              <a:ext uri="{FF2B5EF4-FFF2-40B4-BE49-F238E27FC236}">
                <a16:creationId xmlns:a16="http://schemas.microsoft.com/office/drawing/2014/main" id="{6DE48AA1-C037-FD0E-D64C-10189732388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5740" y="1276420"/>
            <a:ext cx="5039775" cy="403969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4A2C07AA-CA1B-2F12-53CB-0734AB000C0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55515" y="1257759"/>
            <a:ext cx="5240003" cy="4139163"/>
          </a:xfrm>
          <a:prstGeom prst="rect">
            <a:avLst/>
          </a:prstGeom>
        </p:spPr>
      </p:pic>
      <p:pic>
        <p:nvPicPr>
          <p:cNvPr id="7" name="Picture 6">
            <a:extLst>
              <a:ext uri="{FF2B5EF4-FFF2-40B4-BE49-F238E27FC236}">
                <a16:creationId xmlns:a16="http://schemas.microsoft.com/office/drawing/2014/main" id="{F51993B8-AE8F-9E75-6136-F70DEA256BE6}"/>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795518" y="762000"/>
            <a:ext cx="569912" cy="5486400"/>
          </a:xfrm>
          <a:prstGeom prst="rect">
            <a:avLst/>
          </a:prstGeom>
          <a:ln>
            <a:solidFill>
              <a:schemeClr val="tx1"/>
            </a:solidFill>
          </a:ln>
        </p:spPr>
      </p:pic>
      <p:sp>
        <p:nvSpPr>
          <p:cNvPr id="8" name="TextBox 7">
            <a:extLst>
              <a:ext uri="{FF2B5EF4-FFF2-40B4-BE49-F238E27FC236}">
                <a16:creationId xmlns:a16="http://schemas.microsoft.com/office/drawing/2014/main" id="{B6B4551D-8E6F-FC99-C670-5DBD899EC192}"/>
              </a:ext>
            </a:extLst>
          </p:cNvPr>
          <p:cNvSpPr txBox="1"/>
          <p:nvPr/>
        </p:nvSpPr>
        <p:spPr>
          <a:xfrm>
            <a:off x="1827214" y="5343088"/>
            <a:ext cx="8503886" cy="295530"/>
          </a:xfrm>
          <a:prstGeom prst="rect">
            <a:avLst/>
          </a:prstGeom>
          <a:noFill/>
        </p:spPr>
        <p:txBody>
          <a:bodyPr wrap="square">
            <a:spAutoFit/>
          </a:bodyPr>
          <a:lstStyle/>
          <a:p>
            <a:pPr algn="ctr">
              <a:lnSpc>
                <a:spcPct val="150000"/>
              </a:lnSpc>
            </a:pPr>
            <a:r>
              <a:rPr lang="en-IN" sz="1000" b="1" dirty="0">
                <a:latin typeface="Times New Roman" panose="02020603050405020304" pitchFamily="18" charset="0"/>
                <a:cs typeface="Times New Roman" panose="02020603050405020304" pitchFamily="18" charset="0"/>
              </a:rPr>
              <a:t>Figure 7: </a:t>
            </a:r>
            <a:r>
              <a:rPr lang="en-IN" sz="1000" dirty="0">
                <a:latin typeface="Times New Roman" panose="02020603050405020304" pitchFamily="18" charset="0"/>
                <a:cs typeface="Times New Roman" panose="02020603050405020304" pitchFamily="18" charset="0"/>
              </a:rPr>
              <a:t>Satara TIF files</a:t>
            </a:r>
          </a:p>
        </p:txBody>
      </p:sp>
    </p:spTree>
    <p:extLst>
      <p:ext uri="{BB962C8B-B14F-4D97-AF65-F5344CB8AC3E}">
        <p14:creationId xmlns:p14="http://schemas.microsoft.com/office/powerpoint/2010/main" val="396071912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C3D4EC-4927-DFBE-2C53-48D2508F6EC4}"/>
            </a:ext>
          </a:extLst>
        </p:cNvPr>
        <p:cNvGrpSpPr/>
        <p:nvPr/>
      </p:nvGrpSpPr>
      <p:grpSpPr>
        <a:xfrm>
          <a:off x="0" y="0"/>
          <a:ext cx="0" cy="0"/>
          <a:chOff x="0" y="0"/>
          <a:chExt cx="0" cy="0"/>
        </a:xfrm>
      </p:grpSpPr>
      <p:pic>
        <p:nvPicPr>
          <p:cNvPr id="4" name="object 4">
            <a:extLst>
              <a:ext uri="{FF2B5EF4-FFF2-40B4-BE49-F238E27FC236}">
                <a16:creationId xmlns:a16="http://schemas.microsoft.com/office/drawing/2014/main" id="{5704A94E-6FB2-A49C-9B4B-344C0A474044}"/>
              </a:ext>
            </a:extLst>
          </p:cNvPr>
          <p:cNvPicPr/>
          <p:nvPr/>
        </p:nvPicPr>
        <p:blipFill>
          <a:blip r:embed="rId2" cstate="print"/>
          <a:stretch>
            <a:fillRect/>
          </a:stretch>
        </p:blipFill>
        <p:spPr>
          <a:xfrm>
            <a:off x="285928" y="152400"/>
            <a:ext cx="1002224" cy="1030089"/>
          </a:xfrm>
          <a:prstGeom prst="rect">
            <a:avLst/>
          </a:prstGeom>
        </p:spPr>
      </p:pic>
      <p:sp>
        <p:nvSpPr>
          <p:cNvPr id="6" name="object 6">
            <a:extLst>
              <a:ext uri="{FF2B5EF4-FFF2-40B4-BE49-F238E27FC236}">
                <a16:creationId xmlns:a16="http://schemas.microsoft.com/office/drawing/2014/main" id="{D0F1A64D-5B6B-8DF8-206F-A53B04083212}"/>
              </a:ext>
            </a:extLst>
          </p:cNvPr>
          <p:cNvSpPr txBox="1">
            <a:spLocks noGrp="1"/>
          </p:cNvSpPr>
          <p:nvPr>
            <p:ph type="ftr" sz="quarter" idx="5"/>
          </p:nvPr>
        </p:nvSpPr>
        <p:spPr>
          <a:xfrm>
            <a:off x="4992910" y="6467728"/>
            <a:ext cx="2204720" cy="156068"/>
          </a:xfrm>
          <a:prstGeom prst="rect">
            <a:avLst/>
          </a:prstGeom>
        </p:spPr>
        <p:txBody>
          <a:bodyPr vert="horz" wrap="square" lIns="0" tIns="0" rIns="0" bIns="0" rtlCol="0">
            <a:spAutoFit/>
          </a:bodyPr>
          <a:lstStyle/>
          <a:p>
            <a:pPr marL="12700">
              <a:lnSpc>
                <a:spcPts val="1240"/>
              </a:lnSpc>
            </a:pPr>
            <a:r>
              <a:rPr spc="-5" dirty="0">
                <a:solidFill>
                  <a:schemeClr val="tx1"/>
                </a:solidFill>
                <a:latin typeface="Times New Roman" panose="02020603050405020304" pitchFamily="18" charset="0"/>
                <a:cs typeface="Times New Roman" panose="02020603050405020304" pitchFamily="18" charset="0"/>
              </a:rPr>
              <a:t>Computer</a:t>
            </a:r>
            <a:r>
              <a:rPr spc="-40" dirty="0">
                <a:solidFill>
                  <a:schemeClr val="tx1"/>
                </a:solidFill>
                <a:latin typeface="Times New Roman" panose="02020603050405020304" pitchFamily="18" charset="0"/>
                <a:cs typeface="Times New Roman" panose="02020603050405020304" pitchFamily="18" charset="0"/>
              </a:rPr>
              <a:t> </a:t>
            </a:r>
            <a:r>
              <a:rPr spc="-5" dirty="0">
                <a:solidFill>
                  <a:schemeClr val="tx1"/>
                </a:solidFill>
                <a:latin typeface="Times New Roman" panose="02020603050405020304" pitchFamily="18" charset="0"/>
                <a:cs typeface="Times New Roman" panose="02020603050405020304" pitchFamily="18" charset="0"/>
              </a:rPr>
              <a:t>Engineering</a:t>
            </a:r>
            <a:r>
              <a:rPr spc="-35" dirty="0">
                <a:solidFill>
                  <a:schemeClr val="tx1"/>
                </a:solidFill>
                <a:latin typeface="Times New Roman" panose="02020603050405020304" pitchFamily="18" charset="0"/>
                <a:cs typeface="Times New Roman" panose="02020603050405020304" pitchFamily="18" charset="0"/>
              </a:rPr>
              <a:t> </a:t>
            </a:r>
            <a:r>
              <a:rPr spc="-5" dirty="0">
                <a:solidFill>
                  <a:schemeClr val="tx1"/>
                </a:solidFill>
                <a:latin typeface="Times New Roman" panose="02020603050405020304" pitchFamily="18" charset="0"/>
                <a:cs typeface="Times New Roman" panose="02020603050405020304" pitchFamily="18" charset="0"/>
              </a:rPr>
              <a:t>Department</a:t>
            </a:r>
          </a:p>
        </p:txBody>
      </p:sp>
      <p:sp>
        <p:nvSpPr>
          <p:cNvPr id="2" name="Date Placeholder 1">
            <a:extLst>
              <a:ext uri="{FF2B5EF4-FFF2-40B4-BE49-F238E27FC236}">
                <a16:creationId xmlns:a16="http://schemas.microsoft.com/office/drawing/2014/main" id="{AEECBDB0-0417-B536-7203-2F0930A84B87}"/>
              </a:ext>
            </a:extLst>
          </p:cNvPr>
          <p:cNvSpPr>
            <a:spLocks noGrp="1"/>
          </p:cNvSpPr>
          <p:nvPr>
            <p:ph type="dt" sz="half" idx="6"/>
          </p:nvPr>
        </p:nvSpPr>
        <p:spPr/>
        <p:txBody>
          <a:bodyPr/>
          <a:lstStyle/>
          <a:p>
            <a:pPr marL="12700">
              <a:lnSpc>
                <a:spcPts val="1240"/>
              </a:lnSpc>
            </a:pPr>
            <a:fld id="{D9BD3125-F43F-4B55-84C2-3FB9BA852877}" type="datetime1">
              <a:rPr lang="en-IN" spc="-5" smtClean="0">
                <a:solidFill>
                  <a:schemeClr val="tx1"/>
                </a:solidFill>
              </a:rPr>
              <a:t>27-03-2025</a:t>
            </a:fld>
            <a:endParaRPr lang="en-IN" spc="-5" dirty="0">
              <a:solidFill>
                <a:schemeClr val="tx1"/>
              </a:solidFill>
            </a:endParaRPr>
          </a:p>
        </p:txBody>
      </p:sp>
      <p:sp>
        <p:nvSpPr>
          <p:cNvPr id="10" name="TextBox 9">
            <a:extLst>
              <a:ext uri="{FF2B5EF4-FFF2-40B4-BE49-F238E27FC236}">
                <a16:creationId xmlns:a16="http://schemas.microsoft.com/office/drawing/2014/main" id="{D6331C76-4C47-B20C-C025-94AFCEBD3A84}"/>
              </a:ext>
            </a:extLst>
          </p:cNvPr>
          <p:cNvSpPr txBox="1"/>
          <p:nvPr/>
        </p:nvSpPr>
        <p:spPr>
          <a:xfrm>
            <a:off x="1288152" y="953452"/>
            <a:ext cx="6097554" cy="458074"/>
          </a:xfrm>
          <a:prstGeom prst="rect">
            <a:avLst/>
          </a:prstGeom>
          <a:noFill/>
        </p:spPr>
        <p:txBody>
          <a:bodyPr wrap="square">
            <a:spAutoFit/>
          </a:bodyPr>
          <a:lstStyle/>
          <a:p>
            <a:pPr>
              <a:lnSpc>
                <a:spcPct val="150000"/>
              </a:lnSpc>
            </a:pPr>
            <a:r>
              <a:rPr lang="en-IN" sz="1800" b="1" dirty="0">
                <a:effectLst/>
                <a:latin typeface="Times New Roman" panose="02020603050405020304" pitchFamily="18" charset="0"/>
                <a:ea typeface="Times New Roman" panose="02020603050405020304" pitchFamily="18" charset="0"/>
              </a:rPr>
              <a:t>Step 3:</a:t>
            </a:r>
            <a:r>
              <a:rPr lang="en-IN" sz="1800" dirty="0">
                <a:effectLst/>
                <a:latin typeface="Times New Roman" panose="02020603050405020304" pitchFamily="18" charset="0"/>
                <a:ea typeface="Times New Roman" panose="02020603050405020304" pitchFamily="18" charset="0"/>
              </a:rPr>
              <a:t> Future Predictions</a:t>
            </a:r>
            <a:endParaRPr lang="en-IN" sz="1600" dirty="0">
              <a:effectLst/>
              <a:latin typeface="Times New Roman" panose="02020603050405020304" pitchFamily="18" charset="0"/>
              <a:ea typeface="Times New Roman" panose="02020603050405020304" pitchFamily="18" charset="0"/>
            </a:endParaRPr>
          </a:p>
        </p:txBody>
      </p:sp>
      <p:sp>
        <p:nvSpPr>
          <p:cNvPr id="12" name="TextBox 11">
            <a:extLst>
              <a:ext uri="{FF2B5EF4-FFF2-40B4-BE49-F238E27FC236}">
                <a16:creationId xmlns:a16="http://schemas.microsoft.com/office/drawing/2014/main" id="{BCFB3773-154A-9A4C-1CA5-5E306B007B05}"/>
              </a:ext>
            </a:extLst>
          </p:cNvPr>
          <p:cNvSpPr txBox="1"/>
          <p:nvPr/>
        </p:nvSpPr>
        <p:spPr>
          <a:xfrm>
            <a:off x="685800" y="1524000"/>
            <a:ext cx="5370545" cy="3366563"/>
          </a:xfrm>
          <a:prstGeom prst="rect">
            <a:avLst/>
          </a:prstGeom>
          <a:noFill/>
        </p:spPr>
        <p:txBody>
          <a:bodyPr wrap="square">
            <a:spAutoFit/>
          </a:bodyPr>
          <a:lstStyle/>
          <a:p>
            <a:pPr marL="285750" indent="-285750">
              <a:lnSpc>
                <a:spcPct val="150000"/>
              </a:lnSpc>
              <a:buFont typeface="Wingdings" panose="05000000000000000000" pitchFamily="2" charset="2"/>
              <a:buChar char="q"/>
            </a:pPr>
            <a:r>
              <a:rPr lang="en-IN" dirty="0">
                <a:latin typeface="Times New Roman" panose="02020603050405020304" pitchFamily="18" charset="0"/>
                <a:cs typeface="Times New Roman" panose="02020603050405020304" pitchFamily="18" charset="0"/>
              </a:rPr>
              <a:t>Classification Timeline:  </a:t>
            </a:r>
          </a:p>
          <a:p>
            <a:pPr marL="285750" indent="-285750">
              <a:lnSpc>
                <a:spcPct val="15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LULC classification conducted for Mumbai for 2022, 2023, and 2024.</a:t>
            </a:r>
          </a:p>
          <a:p>
            <a:pPr>
              <a:lnSpc>
                <a:spcPct val="150000"/>
              </a:lnSpc>
            </a:pPr>
            <a:endParaRPr lang="en-IN" dirty="0">
              <a:latin typeface="Times New Roman" panose="02020603050405020304" pitchFamily="18" charset="0"/>
              <a:cs typeface="Times New Roman" panose="02020603050405020304" pitchFamily="18" charset="0"/>
            </a:endParaRPr>
          </a:p>
          <a:p>
            <a:pPr marL="285750" indent="-285750">
              <a:lnSpc>
                <a:spcPct val="150000"/>
              </a:lnSpc>
              <a:buFont typeface="Wingdings" panose="05000000000000000000" pitchFamily="2" charset="2"/>
              <a:buChar char="q"/>
            </a:pPr>
            <a:r>
              <a:rPr lang="en-IN" dirty="0">
                <a:latin typeface="Times New Roman" panose="02020603050405020304" pitchFamily="18" charset="0"/>
                <a:cs typeface="Times New Roman" panose="02020603050405020304" pitchFamily="18" charset="0"/>
              </a:rPr>
              <a:t>Models Used for Classification:  </a:t>
            </a:r>
          </a:p>
          <a:p>
            <a:pPr marL="285750" indent="-285750">
              <a:lnSpc>
                <a:spcPct val="15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Machine Learning Models: 1D-CNN, MLP, LSTM.</a:t>
            </a:r>
          </a:p>
          <a:p>
            <a:pPr marL="285750" indent="-285750">
              <a:lnSpc>
                <a:spcPct val="15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Hybrid Models: CNN + LSTM, CNN + MLP, MLP + LSTM.</a:t>
            </a:r>
          </a:p>
        </p:txBody>
      </p:sp>
      <p:sp>
        <p:nvSpPr>
          <p:cNvPr id="14" name="TextBox 13">
            <a:extLst>
              <a:ext uri="{FF2B5EF4-FFF2-40B4-BE49-F238E27FC236}">
                <a16:creationId xmlns:a16="http://schemas.microsoft.com/office/drawing/2014/main" id="{E00E2C75-F878-8F0A-2EF2-AB7D2024EA96}"/>
              </a:ext>
            </a:extLst>
          </p:cNvPr>
          <p:cNvSpPr txBox="1"/>
          <p:nvPr/>
        </p:nvSpPr>
        <p:spPr>
          <a:xfrm>
            <a:off x="6113931" y="1524000"/>
            <a:ext cx="5316068" cy="3782061"/>
          </a:xfrm>
          <a:prstGeom prst="rect">
            <a:avLst/>
          </a:prstGeom>
          <a:noFill/>
        </p:spPr>
        <p:txBody>
          <a:bodyPr wrap="square">
            <a:spAutoFit/>
          </a:bodyPr>
          <a:lstStyle/>
          <a:p>
            <a:pPr marL="285750" indent="-285750">
              <a:lnSpc>
                <a:spcPct val="150000"/>
              </a:lnSpc>
              <a:buFont typeface="Wingdings" panose="05000000000000000000" pitchFamily="2" charset="2"/>
              <a:buChar char="q"/>
            </a:pPr>
            <a:r>
              <a:rPr lang="en-IN" dirty="0">
                <a:latin typeface="Times New Roman" panose="02020603050405020304" pitchFamily="18" charset="0"/>
                <a:cs typeface="Times New Roman" panose="02020603050405020304" pitchFamily="18" charset="0"/>
              </a:rPr>
              <a:t>Analysis:  </a:t>
            </a:r>
          </a:p>
          <a:p>
            <a:pPr marL="285750" indent="-285750">
              <a:lnSpc>
                <a:spcPct val="15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Changes in classification for each year analyzed to observe temporal changes across both regions.</a:t>
            </a:r>
          </a:p>
          <a:p>
            <a:pPr>
              <a:lnSpc>
                <a:spcPct val="150000"/>
              </a:lnSpc>
            </a:pPr>
            <a:endParaRPr lang="en-IN" dirty="0">
              <a:latin typeface="Times New Roman" panose="02020603050405020304" pitchFamily="18" charset="0"/>
              <a:cs typeface="Times New Roman" panose="02020603050405020304" pitchFamily="18" charset="0"/>
            </a:endParaRPr>
          </a:p>
          <a:p>
            <a:pPr marL="285750" indent="-285750">
              <a:lnSpc>
                <a:spcPct val="150000"/>
              </a:lnSpc>
              <a:buFont typeface="Wingdings" panose="05000000000000000000" pitchFamily="2" charset="2"/>
              <a:buChar char="q"/>
            </a:pPr>
            <a:r>
              <a:rPr lang="en-IN" dirty="0">
                <a:latin typeface="Times New Roman" panose="02020603050405020304" pitchFamily="18" charset="0"/>
                <a:cs typeface="Times New Roman" panose="02020603050405020304" pitchFamily="18" charset="0"/>
              </a:rPr>
              <a:t>Future Prediction:  </a:t>
            </a:r>
          </a:p>
          <a:p>
            <a:pPr marL="285750" indent="-285750">
              <a:lnSpc>
                <a:spcPct val="15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LULC projection for 2025 performed using Molusce Tool in QGIS.</a:t>
            </a:r>
          </a:p>
          <a:p>
            <a:pPr marL="285750" indent="-285750">
              <a:lnSpc>
                <a:spcPct val="15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Future Prediction Models: </a:t>
            </a:r>
            <a:r>
              <a:rPr lang="en-US" sz="1800" dirty="0">
                <a:effectLst/>
                <a:latin typeface="Times New Roman" panose="02020603050405020304" pitchFamily="18" charset="0"/>
                <a:ea typeface="Times New Roman" panose="02020603050405020304" pitchFamily="18" charset="0"/>
              </a:rPr>
              <a:t>ANN+MLP+LSTM</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LR+MLP+ LSTM</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p:txBody>
      </p:sp>
      <p:sp>
        <p:nvSpPr>
          <p:cNvPr id="17" name="Slide Number Placeholder 16">
            <a:extLst>
              <a:ext uri="{FF2B5EF4-FFF2-40B4-BE49-F238E27FC236}">
                <a16:creationId xmlns:a16="http://schemas.microsoft.com/office/drawing/2014/main" id="{80F2EC01-6404-A011-65C0-DFDCF31DD963}"/>
              </a:ext>
            </a:extLst>
          </p:cNvPr>
          <p:cNvSpPr>
            <a:spLocks noGrp="1"/>
          </p:cNvSpPr>
          <p:nvPr>
            <p:ph type="sldNum" sz="quarter" idx="7"/>
          </p:nvPr>
        </p:nvSpPr>
        <p:spPr>
          <a:xfrm>
            <a:off x="11152732" y="6467728"/>
            <a:ext cx="277267" cy="156068"/>
          </a:xfrm>
        </p:spPr>
        <p:txBody>
          <a:bodyPr/>
          <a:lstStyle/>
          <a:p>
            <a:pPr marL="38100">
              <a:lnSpc>
                <a:spcPts val="1240"/>
              </a:lnSpc>
            </a:pPr>
            <a:fld id="{81D60167-4931-47E6-BA6A-407CBD079E47}" type="slidenum">
              <a:rPr lang="en-IN" smtClean="0"/>
              <a:t>16</a:t>
            </a:fld>
            <a:endParaRPr lang="en-IN" dirty="0"/>
          </a:p>
        </p:txBody>
      </p:sp>
      <p:sp>
        <p:nvSpPr>
          <p:cNvPr id="18" name="TextBox 17">
            <a:extLst>
              <a:ext uri="{FF2B5EF4-FFF2-40B4-BE49-F238E27FC236}">
                <a16:creationId xmlns:a16="http://schemas.microsoft.com/office/drawing/2014/main" id="{140C357C-1AD7-5B62-7BAC-18573268273F}"/>
              </a:ext>
            </a:extLst>
          </p:cNvPr>
          <p:cNvSpPr txBox="1"/>
          <p:nvPr/>
        </p:nvSpPr>
        <p:spPr>
          <a:xfrm>
            <a:off x="1905000" y="244273"/>
            <a:ext cx="6934200" cy="461665"/>
          </a:xfrm>
          <a:prstGeom prst="rect">
            <a:avLst/>
          </a:prstGeom>
          <a:noFill/>
        </p:spPr>
        <p:txBody>
          <a:bodyPr wrap="square" rtlCol="0">
            <a:spAutoFit/>
          </a:bodyPr>
          <a:lstStyle/>
          <a:p>
            <a:r>
              <a:rPr lang="en-US" sz="2400" b="1"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SYSTEM IMPLEMENTATION</a:t>
            </a:r>
            <a:endParaRPr lang="en-IN" sz="2400" b="1"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DF22524A-9069-DE95-4461-3147A5417245}"/>
              </a:ext>
            </a:extLst>
          </p:cNvPr>
          <p:cNvSpPr txBox="1"/>
          <p:nvPr/>
        </p:nvSpPr>
        <p:spPr>
          <a:xfrm>
            <a:off x="1447800" y="4992151"/>
            <a:ext cx="3352800" cy="276999"/>
          </a:xfrm>
          <a:prstGeom prst="rect">
            <a:avLst/>
          </a:prstGeom>
          <a:noFill/>
        </p:spPr>
        <p:txBody>
          <a:bodyPr wrap="square">
            <a:spAutoFit/>
          </a:bodyPr>
          <a:lstStyle/>
          <a:p>
            <a:r>
              <a:rPr lang="en-IN" sz="1200" dirty="0">
                <a:latin typeface="Times New Roman" panose="02020603050405020304" pitchFamily="18" charset="0"/>
                <a:cs typeface="Times New Roman" panose="02020603050405020304" pitchFamily="18" charset="0"/>
                <a:hlinkClick r:id="rId3" action="ppaction://hlinkfile"/>
              </a:rPr>
              <a:t>Click here to see the Mumbai LULC Classification</a:t>
            </a:r>
            <a:endParaRPr lang="en-IN" sz="12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7E05A398-35A3-0B46-3F27-5C85EF8F24BD}"/>
              </a:ext>
            </a:extLst>
          </p:cNvPr>
          <p:cNvSpPr txBox="1"/>
          <p:nvPr/>
        </p:nvSpPr>
        <p:spPr>
          <a:xfrm>
            <a:off x="1447800" y="5280472"/>
            <a:ext cx="3581400" cy="276999"/>
          </a:xfrm>
          <a:prstGeom prst="rect">
            <a:avLst/>
          </a:prstGeom>
          <a:noFill/>
        </p:spPr>
        <p:txBody>
          <a:bodyPr wrap="square">
            <a:spAutoFit/>
          </a:bodyPr>
          <a:lstStyle/>
          <a:p>
            <a:r>
              <a:rPr lang="en-IN" sz="1200" dirty="0">
                <a:latin typeface="Times New Roman" panose="02020603050405020304" pitchFamily="18" charset="0"/>
                <a:cs typeface="Times New Roman" panose="02020603050405020304" pitchFamily="18" charset="0"/>
                <a:hlinkClick r:id="rId4" action="ppaction://hlinkfile"/>
              </a:rPr>
              <a:t>Click here to see the Mumbai LULC Future prediction</a:t>
            </a:r>
            <a:endParaRPr lang="en-IN" sz="12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17B3BF1C-4ED4-AF62-D046-717CFDC8C90D}"/>
              </a:ext>
            </a:extLst>
          </p:cNvPr>
          <p:cNvSpPr txBox="1"/>
          <p:nvPr/>
        </p:nvSpPr>
        <p:spPr>
          <a:xfrm>
            <a:off x="6553200" y="5334000"/>
            <a:ext cx="3200400" cy="276999"/>
          </a:xfrm>
          <a:prstGeom prst="rect">
            <a:avLst/>
          </a:prstGeom>
          <a:noFill/>
        </p:spPr>
        <p:txBody>
          <a:bodyPr wrap="square">
            <a:spAutoFit/>
          </a:bodyPr>
          <a:lstStyle/>
          <a:p>
            <a:r>
              <a:rPr lang="en-IN" sz="1200" dirty="0">
                <a:latin typeface="Times New Roman" panose="02020603050405020304" pitchFamily="18" charset="0"/>
                <a:cs typeface="Times New Roman" panose="02020603050405020304" pitchFamily="18" charset="0"/>
                <a:hlinkClick r:id="rId5" action="ppaction://hlinkfile"/>
              </a:rPr>
              <a:t>Click here to see the Satara LULC Classification</a:t>
            </a:r>
            <a:endParaRPr lang="en-IN" sz="12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A0EC19F1-E8E4-7C9F-48CD-53AAE337E790}"/>
              </a:ext>
            </a:extLst>
          </p:cNvPr>
          <p:cNvSpPr txBox="1"/>
          <p:nvPr/>
        </p:nvSpPr>
        <p:spPr>
          <a:xfrm>
            <a:off x="6553200" y="5617410"/>
            <a:ext cx="3733800" cy="276999"/>
          </a:xfrm>
          <a:prstGeom prst="rect">
            <a:avLst/>
          </a:prstGeom>
          <a:noFill/>
        </p:spPr>
        <p:txBody>
          <a:bodyPr wrap="square">
            <a:spAutoFit/>
          </a:bodyPr>
          <a:lstStyle/>
          <a:p>
            <a:r>
              <a:rPr lang="en-IN" sz="1200" dirty="0">
                <a:latin typeface="Times New Roman" panose="02020603050405020304" pitchFamily="18" charset="0"/>
                <a:cs typeface="Times New Roman" panose="02020603050405020304" pitchFamily="18" charset="0"/>
                <a:hlinkClick r:id="rId6" action="ppaction://hlinkfile"/>
              </a:rPr>
              <a:t>Click here to see the Satara LULC Future Prediction</a:t>
            </a:r>
            <a:endParaRPr lang="en-IN"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10890512"/>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1000"/>
                                        <p:tgtEl>
                                          <p:spTgt spid="18"/>
                                        </p:tgtEl>
                                      </p:cBhvr>
                                    </p:animEffect>
                                    <p:anim calcmode="lin" valueType="num">
                                      <p:cBhvr>
                                        <p:cTn id="8" dur="1000" fill="hold"/>
                                        <p:tgtEl>
                                          <p:spTgt spid="18"/>
                                        </p:tgtEl>
                                        <p:attrNameLst>
                                          <p:attrName>ppt_x</p:attrName>
                                        </p:attrNameLst>
                                      </p:cBhvr>
                                      <p:tavLst>
                                        <p:tav tm="0">
                                          <p:val>
                                            <p:strVal val="#ppt_x"/>
                                          </p:val>
                                        </p:tav>
                                        <p:tav tm="100000">
                                          <p:val>
                                            <p:strVal val="#ppt_x"/>
                                          </p:val>
                                        </p:tav>
                                      </p:tavLst>
                                    </p:anim>
                                    <p:anim calcmode="lin" valueType="num">
                                      <p:cBhvr>
                                        <p:cTn id="9" dur="1000" fill="hold"/>
                                        <p:tgtEl>
                                          <p:spTgt spid="18"/>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1000"/>
                                        <p:tgtEl>
                                          <p:spTgt spid="10"/>
                                        </p:tgtEl>
                                      </p:cBhvr>
                                    </p:animEffect>
                                    <p:anim calcmode="lin" valueType="num">
                                      <p:cBhvr>
                                        <p:cTn id="14" dur="1000" fill="hold"/>
                                        <p:tgtEl>
                                          <p:spTgt spid="10"/>
                                        </p:tgtEl>
                                        <p:attrNameLst>
                                          <p:attrName>ppt_x</p:attrName>
                                        </p:attrNameLst>
                                      </p:cBhvr>
                                      <p:tavLst>
                                        <p:tav tm="0">
                                          <p:val>
                                            <p:strVal val="#ppt_x"/>
                                          </p:val>
                                        </p:tav>
                                        <p:tav tm="100000">
                                          <p:val>
                                            <p:strVal val="#ppt_x"/>
                                          </p:val>
                                        </p:tav>
                                      </p:tavLst>
                                    </p:anim>
                                    <p:anim calcmode="lin" valueType="num">
                                      <p:cBhvr>
                                        <p:cTn id="15" dur="1000" fill="hold"/>
                                        <p:tgtEl>
                                          <p:spTgt spid="10"/>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grpId="0" nodeType="after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fade">
                                      <p:cBhvr>
                                        <p:cTn id="19" dur="1000"/>
                                        <p:tgtEl>
                                          <p:spTgt spid="12"/>
                                        </p:tgtEl>
                                      </p:cBhvr>
                                    </p:animEffect>
                                    <p:anim calcmode="lin" valueType="num">
                                      <p:cBhvr>
                                        <p:cTn id="20" dur="1000" fill="hold"/>
                                        <p:tgtEl>
                                          <p:spTgt spid="12"/>
                                        </p:tgtEl>
                                        <p:attrNameLst>
                                          <p:attrName>ppt_x</p:attrName>
                                        </p:attrNameLst>
                                      </p:cBhvr>
                                      <p:tavLst>
                                        <p:tav tm="0">
                                          <p:val>
                                            <p:strVal val="#ppt_x"/>
                                          </p:val>
                                        </p:tav>
                                        <p:tav tm="100000">
                                          <p:val>
                                            <p:strVal val="#ppt_x"/>
                                          </p:val>
                                        </p:tav>
                                      </p:tavLst>
                                    </p:anim>
                                    <p:anim calcmode="lin" valueType="num">
                                      <p:cBhvr>
                                        <p:cTn id="21" dur="1000" fill="hold"/>
                                        <p:tgtEl>
                                          <p:spTgt spid="12"/>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42" presetClass="entr" presetSubtype="0" fill="hold" grpId="0" nodeType="after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fade">
                                      <p:cBhvr>
                                        <p:cTn id="25" dur="1000"/>
                                        <p:tgtEl>
                                          <p:spTgt spid="14"/>
                                        </p:tgtEl>
                                      </p:cBhvr>
                                    </p:animEffect>
                                    <p:anim calcmode="lin" valueType="num">
                                      <p:cBhvr>
                                        <p:cTn id="26" dur="1000" fill="hold"/>
                                        <p:tgtEl>
                                          <p:spTgt spid="14"/>
                                        </p:tgtEl>
                                        <p:attrNameLst>
                                          <p:attrName>ppt_x</p:attrName>
                                        </p:attrNameLst>
                                      </p:cBhvr>
                                      <p:tavLst>
                                        <p:tav tm="0">
                                          <p:val>
                                            <p:strVal val="#ppt_x"/>
                                          </p:val>
                                        </p:tav>
                                        <p:tav tm="100000">
                                          <p:val>
                                            <p:strVal val="#ppt_x"/>
                                          </p:val>
                                        </p:tav>
                                      </p:tavLst>
                                    </p:anim>
                                    <p:anim calcmode="lin" valueType="num">
                                      <p:cBhvr>
                                        <p:cTn id="27" dur="1000" fill="hold"/>
                                        <p:tgtEl>
                                          <p:spTgt spid="14"/>
                                        </p:tgtEl>
                                        <p:attrNameLst>
                                          <p:attrName>ppt_y</p:attrName>
                                        </p:attrNameLst>
                                      </p:cBhvr>
                                      <p:tavLst>
                                        <p:tav tm="0">
                                          <p:val>
                                            <p:strVal val="#ppt_y+.1"/>
                                          </p:val>
                                        </p:tav>
                                        <p:tav tm="100000">
                                          <p:val>
                                            <p:strVal val="#ppt_y"/>
                                          </p:val>
                                        </p:tav>
                                      </p:tavLst>
                                    </p:anim>
                                  </p:childTnLst>
                                </p:cTn>
                              </p:par>
                            </p:childTnLst>
                          </p:cTn>
                        </p:par>
                        <p:par>
                          <p:cTn id="28" fill="hold">
                            <p:stCondLst>
                              <p:cond delay="4000"/>
                            </p:stCondLst>
                            <p:childTnLst>
                              <p:par>
                                <p:cTn id="29" presetID="42" presetClass="entr" presetSubtype="0" fill="hold" grpId="0" nodeType="afterEffect">
                                  <p:stCondLst>
                                    <p:cond delay="0"/>
                                  </p:stCondLst>
                                  <p:childTnLst>
                                    <p:set>
                                      <p:cBhvr>
                                        <p:cTn id="30" dur="1" fill="hold">
                                          <p:stCondLst>
                                            <p:cond delay="0"/>
                                          </p:stCondLst>
                                        </p:cTn>
                                        <p:tgtEl>
                                          <p:spTgt spid="3"/>
                                        </p:tgtEl>
                                        <p:attrNameLst>
                                          <p:attrName>style.visibility</p:attrName>
                                        </p:attrNameLst>
                                      </p:cBhvr>
                                      <p:to>
                                        <p:strVal val="visible"/>
                                      </p:to>
                                    </p:set>
                                    <p:animEffect transition="in" filter="fade">
                                      <p:cBhvr>
                                        <p:cTn id="31" dur="1000"/>
                                        <p:tgtEl>
                                          <p:spTgt spid="3"/>
                                        </p:tgtEl>
                                      </p:cBhvr>
                                    </p:animEffect>
                                    <p:anim calcmode="lin" valueType="num">
                                      <p:cBhvr>
                                        <p:cTn id="32" dur="1000" fill="hold"/>
                                        <p:tgtEl>
                                          <p:spTgt spid="3"/>
                                        </p:tgtEl>
                                        <p:attrNameLst>
                                          <p:attrName>ppt_x</p:attrName>
                                        </p:attrNameLst>
                                      </p:cBhvr>
                                      <p:tavLst>
                                        <p:tav tm="0">
                                          <p:val>
                                            <p:strVal val="#ppt_x"/>
                                          </p:val>
                                        </p:tav>
                                        <p:tav tm="100000">
                                          <p:val>
                                            <p:strVal val="#ppt_x"/>
                                          </p:val>
                                        </p:tav>
                                      </p:tavLst>
                                    </p:anim>
                                    <p:anim calcmode="lin" valueType="num">
                                      <p:cBhvr>
                                        <p:cTn id="33" dur="1000" fill="hold"/>
                                        <p:tgtEl>
                                          <p:spTgt spid="3"/>
                                        </p:tgtEl>
                                        <p:attrNameLst>
                                          <p:attrName>ppt_y</p:attrName>
                                        </p:attrNameLst>
                                      </p:cBhvr>
                                      <p:tavLst>
                                        <p:tav tm="0">
                                          <p:val>
                                            <p:strVal val="#ppt_y+.1"/>
                                          </p:val>
                                        </p:tav>
                                        <p:tav tm="100000">
                                          <p:val>
                                            <p:strVal val="#ppt_y"/>
                                          </p:val>
                                        </p:tav>
                                      </p:tavLst>
                                    </p:anim>
                                  </p:childTnLst>
                                </p:cTn>
                              </p:par>
                            </p:childTnLst>
                          </p:cTn>
                        </p:par>
                        <p:par>
                          <p:cTn id="34" fill="hold">
                            <p:stCondLst>
                              <p:cond delay="5000"/>
                            </p:stCondLst>
                            <p:childTnLst>
                              <p:par>
                                <p:cTn id="35" presetID="42" presetClass="entr" presetSubtype="0" fill="hold" grpId="0" nodeType="after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fade">
                                      <p:cBhvr>
                                        <p:cTn id="37" dur="1000"/>
                                        <p:tgtEl>
                                          <p:spTgt spid="5"/>
                                        </p:tgtEl>
                                      </p:cBhvr>
                                    </p:animEffect>
                                    <p:anim calcmode="lin" valueType="num">
                                      <p:cBhvr>
                                        <p:cTn id="38" dur="1000" fill="hold"/>
                                        <p:tgtEl>
                                          <p:spTgt spid="5"/>
                                        </p:tgtEl>
                                        <p:attrNameLst>
                                          <p:attrName>ppt_x</p:attrName>
                                        </p:attrNameLst>
                                      </p:cBhvr>
                                      <p:tavLst>
                                        <p:tav tm="0">
                                          <p:val>
                                            <p:strVal val="#ppt_x"/>
                                          </p:val>
                                        </p:tav>
                                        <p:tav tm="100000">
                                          <p:val>
                                            <p:strVal val="#ppt_x"/>
                                          </p:val>
                                        </p:tav>
                                      </p:tavLst>
                                    </p:anim>
                                    <p:anim calcmode="lin" valueType="num">
                                      <p:cBhvr>
                                        <p:cTn id="39" dur="1000" fill="hold"/>
                                        <p:tgtEl>
                                          <p:spTgt spid="5"/>
                                        </p:tgtEl>
                                        <p:attrNameLst>
                                          <p:attrName>ppt_y</p:attrName>
                                        </p:attrNameLst>
                                      </p:cBhvr>
                                      <p:tavLst>
                                        <p:tav tm="0">
                                          <p:val>
                                            <p:strVal val="#ppt_y+.1"/>
                                          </p:val>
                                        </p:tav>
                                        <p:tav tm="100000">
                                          <p:val>
                                            <p:strVal val="#ppt_y"/>
                                          </p:val>
                                        </p:tav>
                                      </p:tavLst>
                                    </p:anim>
                                  </p:childTnLst>
                                </p:cTn>
                              </p:par>
                            </p:childTnLst>
                          </p:cTn>
                        </p:par>
                        <p:par>
                          <p:cTn id="40" fill="hold">
                            <p:stCondLst>
                              <p:cond delay="6000"/>
                            </p:stCondLst>
                            <p:childTnLst>
                              <p:par>
                                <p:cTn id="41" presetID="42" presetClass="entr" presetSubtype="0" fill="hold" grpId="0" nodeType="afterEffect">
                                  <p:stCondLst>
                                    <p:cond delay="0"/>
                                  </p:stCondLst>
                                  <p:childTnLst>
                                    <p:set>
                                      <p:cBhvr>
                                        <p:cTn id="42" dur="1" fill="hold">
                                          <p:stCondLst>
                                            <p:cond delay="0"/>
                                          </p:stCondLst>
                                        </p:cTn>
                                        <p:tgtEl>
                                          <p:spTgt spid="7"/>
                                        </p:tgtEl>
                                        <p:attrNameLst>
                                          <p:attrName>style.visibility</p:attrName>
                                        </p:attrNameLst>
                                      </p:cBhvr>
                                      <p:to>
                                        <p:strVal val="visible"/>
                                      </p:to>
                                    </p:set>
                                    <p:animEffect transition="in" filter="fade">
                                      <p:cBhvr>
                                        <p:cTn id="43" dur="1000"/>
                                        <p:tgtEl>
                                          <p:spTgt spid="7"/>
                                        </p:tgtEl>
                                      </p:cBhvr>
                                    </p:animEffect>
                                    <p:anim calcmode="lin" valueType="num">
                                      <p:cBhvr>
                                        <p:cTn id="44" dur="1000" fill="hold"/>
                                        <p:tgtEl>
                                          <p:spTgt spid="7"/>
                                        </p:tgtEl>
                                        <p:attrNameLst>
                                          <p:attrName>ppt_x</p:attrName>
                                        </p:attrNameLst>
                                      </p:cBhvr>
                                      <p:tavLst>
                                        <p:tav tm="0">
                                          <p:val>
                                            <p:strVal val="#ppt_x"/>
                                          </p:val>
                                        </p:tav>
                                        <p:tav tm="100000">
                                          <p:val>
                                            <p:strVal val="#ppt_x"/>
                                          </p:val>
                                        </p:tav>
                                      </p:tavLst>
                                    </p:anim>
                                    <p:anim calcmode="lin" valueType="num">
                                      <p:cBhvr>
                                        <p:cTn id="45" dur="1000" fill="hold"/>
                                        <p:tgtEl>
                                          <p:spTgt spid="7"/>
                                        </p:tgtEl>
                                        <p:attrNameLst>
                                          <p:attrName>ppt_y</p:attrName>
                                        </p:attrNameLst>
                                      </p:cBhvr>
                                      <p:tavLst>
                                        <p:tav tm="0">
                                          <p:val>
                                            <p:strVal val="#ppt_y+.1"/>
                                          </p:val>
                                        </p:tav>
                                        <p:tav tm="100000">
                                          <p:val>
                                            <p:strVal val="#ppt_y"/>
                                          </p:val>
                                        </p:tav>
                                      </p:tavLst>
                                    </p:anim>
                                  </p:childTnLst>
                                </p:cTn>
                              </p:par>
                            </p:childTnLst>
                          </p:cTn>
                        </p:par>
                        <p:par>
                          <p:cTn id="46" fill="hold">
                            <p:stCondLst>
                              <p:cond delay="7000"/>
                            </p:stCondLst>
                            <p:childTnLst>
                              <p:par>
                                <p:cTn id="47" presetID="42" presetClass="entr" presetSubtype="0" fill="hold" grpId="0" nodeType="afterEffect">
                                  <p:stCondLst>
                                    <p:cond delay="0"/>
                                  </p:stCondLst>
                                  <p:childTnLst>
                                    <p:set>
                                      <p:cBhvr>
                                        <p:cTn id="48" dur="1" fill="hold">
                                          <p:stCondLst>
                                            <p:cond delay="0"/>
                                          </p:stCondLst>
                                        </p:cTn>
                                        <p:tgtEl>
                                          <p:spTgt spid="9"/>
                                        </p:tgtEl>
                                        <p:attrNameLst>
                                          <p:attrName>style.visibility</p:attrName>
                                        </p:attrNameLst>
                                      </p:cBhvr>
                                      <p:to>
                                        <p:strVal val="visible"/>
                                      </p:to>
                                    </p:set>
                                    <p:animEffect transition="in" filter="fade">
                                      <p:cBhvr>
                                        <p:cTn id="49" dur="1000"/>
                                        <p:tgtEl>
                                          <p:spTgt spid="9"/>
                                        </p:tgtEl>
                                      </p:cBhvr>
                                    </p:animEffect>
                                    <p:anim calcmode="lin" valueType="num">
                                      <p:cBhvr>
                                        <p:cTn id="50" dur="1000" fill="hold"/>
                                        <p:tgtEl>
                                          <p:spTgt spid="9"/>
                                        </p:tgtEl>
                                        <p:attrNameLst>
                                          <p:attrName>ppt_x</p:attrName>
                                        </p:attrNameLst>
                                      </p:cBhvr>
                                      <p:tavLst>
                                        <p:tav tm="0">
                                          <p:val>
                                            <p:strVal val="#ppt_x"/>
                                          </p:val>
                                        </p:tav>
                                        <p:tav tm="100000">
                                          <p:val>
                                            <p:strVal val="#ppt_x"/>
                                          </p:val>
                                        </p:tav>
                                      </p:tavLst>
                                    </p:anim>
                                    <p:anim calcmode="lin" valueType="num">
                                      <p:cBhvr>
                                        <p:cTn id="51"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p:bldP spid="14" grpId="0"/>
      <p:bldP spid="18" grpId="0"/>
      <p:bldP spid="3" grpId="0"/>
      <p:bldP spid="5" grpId="0"/>
      <p:bldP spid="7" grpId="0"/>
      <p:bldP spid="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7CD301-6F34-3C75-85E5-75547CD15656}"/>
            </a:ext>
          </a:extLst>
        </p:cNvPr>
        <p:cNvGrpSpPr/>
        <p:nvPr/>
      </p:nvGrpSpPr>
      <p:grpSpPr>
        <a:xfrm>
          <a:off x="0" y="0"/>
          <a:ext cx="0" cy="0"/>
          <a:chOff x="0" y="0"/>
          <a:chExt cx="0" cy="0"/>
        </a:xfrm>
      </p:grpSpPr>
      <p:pic>
        <p:nvPicPr>
          <p:cNvPr id="4" name="object 4">
            <a:extLst>
              <a:ext uri="{FF2B5EF4-FFF2-40B4-BE49-F238E27FC236}">
                <a16:creationId xmlns:a16="http://schemas.microsoft.com/office/drawing/2014/main" id="{E4941738-5691-05EB-0ABA-1D4E33B6F3B5}"/>
              </a:ext>
            </a:extLst>
          </p:cNvPr>
          <p:cNvPicPr/>
          <p:nvPr/>
        </p:nvPicPr>
        <p:blipFill>
          <a:blip r:embed="rId2" cstate="print"/>
          <a:stretch>
            <a:fillRect/>
          </a:stretch>
        </p:blipFill>
        <p:spPr>
          <a:xfrm>
            <a:off x="285928" y="152400"/>
            <a:ext cx="1002224" cy="1030089"/>
          </a:xfrm>
          <a:prstGeom prst="rect">
            <a:avLst/>
          </a:prstGeom>
        </p:spPr>
      </p:pic>
      <p:sp>
        <p:nvSpPr>
          <p:cNvPr id="6" name="object 6">
            <a:extLst>
              <a:ext uri="{FF2B5EF4-FFF2-40B4-BE49-F238E27FC236}">
                <a16:creationId xmlns:a16="http://schemas.microsoft.com/office/drawing/2014/main" id="{EEF81FBA-2B6C-AE30-7D3D-2E29AB01E0A3}"/>
              </a:ext>
            </a:extLst>
          </p:cNvPr>
          <p:cNvSpPr txBox="1">
            <a:spLocks noGrp="1"/>
          </p:cNvSpPr>
          <p:nvPr>
            <p:ph type="ftr" sz="quarter" idx="5"/>
          </p:nvPr>
        </p:nvSpPr>
        <p:spPr>
          <a:xfrm>
            <a:off x="4992910" y="6467728"/>
            <a:ext cx="2204720" cy="156068"/>
          </a:xfrm>
          <a:prstGeom prst="rect">
            <a:avLst/>
          </a:prstGeom>
        </p:spPr>
        <p:txBody>
          <a:bodyPr vert="horz" wrap="square" lIns="0" tIns="0" rIns="0" bIns="0" rtlCol="0">
            <a:spAutoFit/>
          </a:bodyPr>
          <a:lstStyle/>
          <a:p>
            <a:pPr marL="12700">
              <a:lnSpc>
                <a:spcPts val="1240"/>
              </a:lnSpc>
            </a:pPr>
            <a:r>
              <a:rPr spc="-5" dirty="0">
                <a:solidFill>
                  <a:schemeClr val="tx1"/>
                </a:solidFill>
                <a:latin typeface="Times New Roman" panose="02020603050405020304" pitchFamily="18" charset="0"/>
                <a:cs typeface="Times New Roman" panose="02020603050405020304" pitchFamily="18" charset="0"/>
              </a:rPr>
              <a:t>Computer</a:t>
            </a:r>
            <a:r>
              <a:rPr spc="-40" dirty="0">
                <a:solidFill>
                  <a:schemeClr val="tx1"/>
                </a:solidFill>
                <a:latin typeface="Times New Roman" panose="02020603050405020304" pitchFamily="18" charset="0"/>
                <a:cs typeface="Times New Roman" panose="02020603050405020304" pitchFamily="18" charset="0"/>
              </a:rPr>
              <a:t> </a:t>
            </a:r>
            <a:r>
              <a:rPr spc="-5" dirty="0">
                <a:solidFill>
                  <a:schemeClr val="tx1"/>
                </a:solidFill>
                <a:latin typeface="Times New Roman" panose="02020603050405020304" pitchFamily="18" charset="0"/>
                <a:cs typeface="Times New Roman" panose="02020603050405020304" pitchFamily="18" charset="0"/>
              </a:rPr>
              <a:t>Engineering</a:t>
            </a:r>
            <a:r>
              <a:rPr spc="-35" dirty="0">
                <a:solidFill>
                  <a:schemeClr val="tx1"/>
                </a:solidFill>
                <a:latin typeface="Times New Roman" panose="02020603050405020304" pitchFamily="18" charset="0"/>
                <a:cs typeface="Times New Roman" panose="02020603050405020304" pitchFamily="18" charset="0"/>
              </a:rPr>
              <a:t> </a:t>
            </a:r>
            <a:r>
              <a:rPr spc="-5" dirty="0">
                <a:solidFill>
                  <a:schemeClr val="tx1"/>
                </a:solidFill>
                <a:latin typeface="Times New Roman" panose="02020603050405020304" pitchFamily="18" charset="0"/>
                <a:cs typeface="Times New Roman" panose="02020603050405020304" pitchFamily="18" charset="0"/>
              </a:rPr>
              <a:t>Department</a:t>
            </a:r>
          </a:p>
        </p:txBody>
      </p:sp>
      <p:sp>
        <p:nvSpPr>
          <p:cNvPr id="2" name="Date Placeholder 1">
            <a:extLst>
              <a:ext uri="{FF2B5EF4-FFF2-40B4-BE49-F238E27FC236}">
                <a16:creationId xmlns:a16="http://schemas.microsoft.com/office/drawing/2014/main" id="{90205F99-F905-C6F0-295F-40A8CC56FAEC}"/>
              </a:ext>
            </a:extLst>
          </p:cNvPr>
          <p:cNvSpPr>
            <a:spLocks noGrp="1"/>
          </p:cNvSpPr>
          <p:nvPr>
            <p:ph type="dt" sz="half" idx="6"/>
          </p:nvPr>
        </p:nvSpPr>
        <p:spPr/>
        <p:txBody>
          <a:bodyPr/>
          <a:lstStyle/>
          <a:p>
            <a:pPr marL="12700">
              <a:lnSpc>
                <a:spcPts val="1240"/>
              </a:lnSpc>
            </a:pPr>
            <a:fld id="{EBF0E4F4-4AA7-4583-BD5D-25DB24A0CCA7}" type="datetime1">
              <a:rPr lang="en-IN" spc="-5" smtClean="0">
                <a:solidFill>
                  <a:schemeClr val="tx1"/>
                </a:solidFill>
              </a:rPr>
              <a:t>27-03-2025</a:t>
            </a:fld>
            <a:endParaRPr lang="en-IN" spc="-5" dirty="0">
              <a:solidFill>
                <a:schemeClr val="tx1"/>
              </a:solidFill>
            </a:endParaRPr>
          </a:p>
        </p:txBody>
      </p:sp>
      <p:sp>
        <p:nvSpPr>
          <p:cNvPr id="21" name="Slide Number Placeholder 20">
            <a:extLst>
              <a:ext uri="{FF2B5EF4-FFF2-40B4-BE49-F238E27FC236}">
                <a16:creationId xmlns:a16="http://schemas.microsoft.com/office/drawing/2014/main" id="{2143BCF9-B24C-CE59-B9F6-CABC291D9CB9}"/>
              </a:ext>
            </a:extLst>
          </p:cNvPr>
          <p:cNvSpPr>
            <a:spLocks noGrp="1"/>
          </p:cNvSpPr>
          <p:nvPr>
            <p:ph type="sldNum" sz="quarter" idx="7"/>
          </p:nvPr>
        </p:nvSpPr>
        <p:spPr>
          <a:xfrm>
            <a:off x="11152732" y="6467728"/>
            <a:ext cx="277267" cy="156068"/>
          </a:xfrm>
        </p:spPr>
        <p:txBody>
          <a:bodyPr/>
          <a:lstStyle/>
          <a:p>
            <a:pPr marL="38100">
              <a:lnSpc>
                <a:spcPts val="1240"/>
              </a:lnSpc>
            </a:pPr>
            <a:fld id="{81D60167-4931-47E6-BA6A-407CBD079E47}" type="slidenum">
              <a:rPr lang="en-IN" smtClean="0"/>
              <a:t>17</a:t>
            </a:fld>
            <a:endParaRPr lang="en-IN" dirty="0"/>
          </a:p>
        </p:txBody>
      </p:sp>
      <p:graphicFrame>
        <p:nvGraphicFramePr>
          <p:cNvPr id="22" name="Table 21">
            <a:extLst>
              <a:ext uri="{FF2B5EF4-FFF2-40B4-BE49-F238E27FC236}">
                <a16:creationId xmlns:a16="http://schemas.microsoft.com/office/drawing/2014/main" id="{1502B42A-8124-8A9A-323E-6E789FCFE7A1}"/>
              </a:ext>
            </a:extLst>
          </p:cNvPr>
          <p:cNvGraphicFramePr>
            <a:graphicFrameLocks noGrp="1"/>
          </p:cNvGraphicFramePr>
          <p:nvPr>
            <p:extLst>
              <p:ext uri="{D42A27DB-BD31-4B8C-83A1-F6EECF244321}">
                <p14:modId xmlns:p14="http://schemas.microsoft.com/office/powerpoint/2010/main" val="2538240554"/>
              </p:ext>
            </p:extLst>
          </p:nvPr>
        </p:nvGraphicFramePr>
        <p:xfrm>
          <a:off x="1600198" y="805286"/>
          <a:ext cx="9829800" cy="5247427"/>
        </p:xfrm>
        <a:graphic>
          <a:graphicData uri="http://schemas.openxmlformats.org/drawingml/2006/table">
            <a:tbl>
              <a:tblPr firstRow="1" firstCol="1" bandRow="1">
                <a:tableStyleId>{5C22544A-7EE6-4342-B048-85BDC9FD1C3A}</a:tableStyleId>
              </a:tblPr>
              <a:tblGrid>
                <a:gridCol w="1638300">
                  <a:extLst>
                    <a:ext uri="{9D8B030D-6E8A-4147-A177-3AD203B41FA5}">
                      <a16:colId xmlns:a16="http://schemas.microsoft.com/office/drawing/2014/main" val="1527713710"/>
                    </a:ext>
                  </a:extLst>
                </a:gridCol>
                <a:gridCol w="1638300">
                  <a:extLst>
                    <a:ext uri="{9D8B030D-6E8A-4147-A177-3AD203B41FA5}">
                      <a16:colId xmlns:a16="http://schemas.microsoft.com/office/drawing/2014/main" val="4196262599"/>
                    </a:ext>
                  </a:extLst>
                </a:gridCol>
                <a:gridCol w="1638300">
                  <a:extLst>
                    <a:ext uri="{9D8B030D-6E8A-4147-A177-3AD203B41FA5}">
                      <a16:colId xmlns:a16="http://schemas.microsoft.com/office/drawing/2014/main" val="1033262188"/>
                    </a:ext>
                  </a:extLst>
                </a:gridCol>
                <a:gridCol w="1638300">
                  <a:extLst>
                    <a:ext uri="{9D8B030D-6E8A-4147-A177-3AD203B41FA5}">
                      <a16:colId xmlns:a16="http://schemas.microsoft.com/office/drawing/2014/main" val="1836221720"/>
                    </a:ext>
                  </a:extLst>
                </a:gridCol>
                <a:gridCol w="1638300">
                  <a:extLst>
                    <a:ext uri="{9D8B030D-6E8A-4147-A177-3AD203B41FA5}">
                      <a16:colId xmlns:a16="http://schemas.microsoft.com/office/drawing/2014/main" val="1894933635"/>
                    </a:ext>
                  </a:extLst>
                </a:gridCol>
                <a:gridCol w="1638300">
                  <a:extLst>
                    <a:ext uri="{9D8B030D-6E8A-4147-A177-3AD203B41FA5}">
                      <a16:colId xmlns:a16="http://schemas.microsoft.com/office/drawing/2014/main" val="760798662"/>
                    </a:ext>
                  </a:extLst>
                </a:gridCol>
              </a:tblGrid>
              <a:tr h="557059">
                <a:tc>
                  <a:txBody>
                    <a:bodyPr/>
                    <a:lstStyle/>
                    <a:p>
                      <a:pPr algn="ctr"/>
                      <a:r>
                        <a:rPr lang="en-IN" sz="1200" dirty="0">
                          <a:effectLst/>
                          <a:latin typeface="Times New Roman" panose="02020603050405020304" pitchFamily="18" charset="0"/>
                          <a:cs typeface="Times New Roman" panose="02020603050405020304" pitchFamily="18" charset="0"/>
                        </a:rPr>
                        <a:t>Year</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848" marR="38848" marT="38848" marB="38848" anchor="ctr"/>
                </a:tc>
                <a:tc>
                  <a:txBody>
                    <a:bodyPr/>
                    <a:lstStyle/>
                    <a:p>
                      <a:pPr algn="ctr"/>
                      <a:r>
                        <a:rPr lang="en-IN" sz="1200">
                          <a:effectLst/>
                          <a:latin typeface="Times New Roman" panose="02020603050405020304" pitchFamily="18" charset="0"/>
                          <a:cs typeface="Times New Roman" panose="02020603050405020304" pitchFamily="18" charset="0"/>
                        </a:rPr>
                        <a:t>Model</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848" marR="38848" marT="38848" marB="38848" anchor="ctr"/>
                </a:tc>
                <a:tc>
                  <a:txBody>
                    <a:bodyPr/>
                    <a:lstStyle/>
                    <a:p>
                      <a:pPr algn="ctr"/>
                      <a:r>
                        <a:rPr lang="en-IN" sz="1200">
                          <a:effectLst/>
                          <a:latin typeface="Times New Roman" panose="02020603050405020304" pitchFamily="18" charset="0"/>
                          <a:cs typeface="Times New Roman" panose="02020603050405020304" pitchFamily="18" charset="0"/>
                        </a:rPr>
                        <a:t>Accuracy </a:t>
                      </a:r>
                    </a:p>
                    <a:p>
                      <a:pPr algn="ctr"/>
                      <a:r>
                        <a:rPr lang="en-IN" sz="1200">
                          <a:effectLst/>
                          <a:latin typeface="Times New Roman" panose="02020603050405020304" pitchFamily="18" charset="0"/>
                          <a:cs typeface="Times New Roman" panose="02020603050405020304" pitchFamily="18" charset="0"/>
                        </a:rPr>
                        <a:t>(in %)</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848" marR="38848" marT="38848" marB="38848" anchor="ctr"/>
                </a:tc>
                <a:tc>
                  <a:txBody>
                    <a:bodyPr/>
                    <a:lstStyle/>
                    <a:p>
                      <a:pPr algn="ctr"/>
                      <a:r>
                        <a:rPr lang="en-IN" sz="1200" dirty="0">
                          <a:effectLst/>
                          <a:latin typeface="Times New Roman" panose="02020603050405020304" pitchFamily="18" charset="0"/>
                          <a:cs typeface="Times New Roman" panose="02020603050405020304" pitchFamily="18" charset="0"/>
                        </a:rPr>
                        <a:t>Kappa Coefficient</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848" marR="38848" marT="38848" marB="38848" anchor="ctr"/>
                </a:tc>
                <a:tc>
                  <a:txBody>
                    <a:bodyPr/>
                    <a:lstStyle/>
                    <a:p>
                      <a:pPr algn="ctr"/>
                      <a:r>
                        <a:rPr lang="en-IN" sz="1200">
                          <a:effectLst/>
                          <a:latin typeface="Times New Roman" panose="02020603050405020304" pitchFamily="18" charset="0"/>
                          <a:cs typeface="Times New Roman" panose="02020603050405020304" pitchFamily="18" charset="0"/>
                        </a:rPr>
                        <a:t>Matthews Correlation Coefficient (MCC) </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848" marR="38848" marT="38848" marB="38848" anchor="ctr"/>
                </a:tc>
                <a:tc>
                  <a:txBody>
                    <a:bodyPr/>
                    <a:lstStyle/>
                    <a:p>
                      <a:pPr algn="ctr"/>
                      <a:r>
                        <a:rPr lang="en-IN" sz="1200" dirty="0">
                          <a:effectLst/>
                          <a:latin typeface="Times New Roman" panose="02020603050405020304" pitchFamily="18" charset="0"/>
                          <a:cs typeface="Times New Roman" panose="02020603050405020304" pitchFamily="18" charset="0"/>
                        </a:rPr>
                        <a:t>Jaccard Score</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848" marR="38848" marT="38848" marB="38848" anchor="ctr"/>
                </a:tc>
                <a:extLst>
                  <a:ext uri="{0D108BD9-81ED-4DB2-BD59-A6C34878D82A}">
                    <a16:rowId xmlns:a16="http://schemas.microsoft.com/office/drawing/2014/main" val="3371459875"/>
                  </a:ext>
                </a:extLst>
              </a:tr>
              <a:tr h="211297">
                <a:tc rowSpan="6">
                  <a:txBody>
                    <a:bodyPr/>
                    <a:lstStyle/>
                    <a:p>
                      <a:pPr algn="ctr"/>
                      <a:r>
                        <a:rPr lang="en-IN" sz="1200" dirty="0">
                          <a:effectLst/>
                          <a:latin typeface="Times New Roman" panose="02020603050405020304" pitchFamily="18" charset="0"/>
                          <a:cs typeface="Times New Roman" panose="02020603050405020304" pitchFamily="18" charset="0"/>
                        </a:rPr>
                        <a:t>2022</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848" marR="38848" marT="38848" marB="38848" anchor="ctr"/>
                </a:tc>
                <a:tc>
                  <a:txBody>
                    <a:bodyPr/>
                    <a:lstStyle/>
                    <a:p>
                      <a:pPr algn="ctr"/>
                      <a:r>
                        <a:rPr lang="en-IN" sz="1200">
                          <a:effectLst/>
                          <a:latin typeface="Times New Roman" panose="02020603050405020304" pitchFamily="18" charset="0"/>
                          <a:cs typeface="Times New Roman" panose="02020603050405020304" pitchFamily="18" charset="0"/>
                        </a:rPr>
                        <a:t>1D - CNN</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848" marR="38848" marT="38848" marB="38848"/>
                </a:tc>
                <a:tc>
                  <a:txBody>
                    <a:bodyPr/>
                    <a:lstStyle/>
                    <a:p>
                      <a:pPr algn="ctr"/>
                      <a:r>
                        <a:rPr lang="en-IN" sz="1200">
                          <a:effectLst/>
                          <a:latin typeface="Times New Roman" panose="02020603050405020304" pitchFamily="18" charset="0"/>
                          <a:cs typeface="Times New Roman" panose="02020603050405020304" pitchFamily="18" charset="0"/>
                        </a:rPr>
                        <a:t>97.10</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848" marR="38848" marT="38848" marB="38848"/>
                </a:tc>
                <a:tc>
                  <a:txBody>
                    <a:bodyPr/>
                    <a:lstStyle/>
                    <a:p>
                      <a:pPr algn="ctr"/>
                      <a:r>
                        <a:rPr lang="en-IN" sz="1200">
                          <a:effectLst/>
                          <a:latin typeface="Times New Roman" panose="02020603050405020304" pitchFamily="18" charset="0"/>
                          <a:cs typeface="Times New Roman" panose="02020603050405020304" pitchFamily="18" charset="0"/>
                        </a:rPr>
                        <a:t>0.9546</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848" marR="38848" marT="38848" marB="38848"/>
                </a:tc>
                <a:tc>
                  <a:txBody>
                    <a:bodyPr/>
                    <a:lstStyle/>
                    <a:p>
                      <a:pPr algn="ctr"/>
                      <a:r>
                        <a:rPr lang="en-IN" sz="1200">
                          <a:effectLst/>
                          <a:latin typeface="Times New Roman" panose="02020603050405020304" pitchFamily="18" charset="0"/>
                          <a:cs typeface="Times New Roman" panose="02020603050405020304" pitchFamily="18" charset="0"/>
                        </a:rPr>
                        <a:t>0.9550</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848" marR="38848" marT="38848" marB="38848"/>
                </a:tc>
                <a:tc>
                  <a:txBody>
                    <a:bodyPr/>
                    <a:lstStyle/>
                    <a:p>
                      <a:pPr algn="ctr"/>
                      <a:r>
                        <a:rPr lang="en-IN" sz="1200">
                          <a:effectLst/>
                          <a:latin typeface="Times New Roman" panose="02020603050405020304" pitchFamily="18" charset="0"/>
                          <a:cs typeface="Times New Roman" panose="02020603050405020304" pitchFamily="18" charset="0"/>
                        </a:rPr>
                        <a:t>0.9537</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848" marR="38848" marT="38848" marB="38848"/>
                </a:tc>
                <a:extLst>
                  <a:ext uri="{0D108BD9-81ED-4DB2-BD59-A6C34878D82A}">
                    <a16:rowId xmlns:a16="http://schemas.microsoft.com/office/drawing/2014/main" val="233832225"/>
                  </a:ext>
                </a:extLst>
              </a:tr>
              <a:tr h="211297">
                <a:tc vMerge="1">
                  <a:txBody>
                    <a:bodyPr/>
                    <a:lstStyle/>
                    <a:p>
                      <a:endParaRPr lang="en-IN"/>
                    </a:p>
                  </a:txBody>
                  <a:tcPr/>
                </a:tc>
                <a:tc>
                  <a:txBody>
                    <a:bodyPr/>
                    <a:lstStyle/>
                    <a:p>
                      <a:pPr algn="ctr"/>
                      <a:r>
                        <a:rPr lang="en-IN" sz="1200">
                          <a:effectLst/>
                          <a:latin typeface="Times New Roman" panose="02020603050405020304" pitchFamily="18" charset="0"/>
                          <a:cs typeface="Times New Roman" panose="02020603050405020304" pitchFamily="18" charset="0"/>
                        </a:rPr>
                        <a:t>MLP</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848" marR="38848" marT="38848" marB="38848"/>
                </a:tc>
                <a:tc>
                  <a:txBody>
                    <a:bodyPr/>
                    <a:lstStyle/>
                    <a:p>
                      <a:pPr algn="ctr"/>
                      <a:r>
                        <a:rPr lang="en-IN" sz="1200">
                          <a:effectLst/>
                          <a:latin typeface="Times New Roman" panose="02020603050405020304" pitchFamily="18" charset="0"/>
                          <a:cs typeface="Times New Roman" panose="02020603050405020304" pitchFamily="18" charset="0"/>
                        </a:rPr>
                        <a:t>97.20</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848" marR="38848" marT="38848" marB="38848"/>
                </a:tc>
                <a:tc>
                  <a:txBody>
                    <a:bodyPr/>
                    <a:lstStyle/>
                    <a:p>
                      <a:pPr algn="ctr"/>
                      <a:r>
                        <a:rPr lang="en-IN" sz="1200">
                          <a:effectLst/>
                          <a:latin typeface="Times New Roman" panose="02020603050405020304" pitchFamily="18" charset="0"/>
                          <a:cs typeface="Times New Roman" panose="02020603050405020304" pitchFamily="18" charset="0"/>
                        </a:rPr>
                        <a:t>0.9562</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848" marR="38848" marT="38848" marB="38848"/>
                </a:tc>
                <a:tc>
                  <a:txBody>
                    <a:bodyPr/>
                    <a:lstStyle/>
                    <a:p>
                      <a:pPr algn="ctr"/>
                      <a:r>
                        <a:rPr lang="en-IN" sz="1200">
                          <a:effectLst/>
                          <a:latin typeface="Times New Roman" panose="02020603050405020304" pitchFamily="18" charset="0"/>
                          <a:cs typeface="Times New Roman" panose="02020603050405020304" pitchFamily="18" charset="0"/>
                        </a:rPr>
                        <a:t>0.9566</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848" marR="38848" marT="38848" marB="38848"/>
                </a:tc>
                <a:tc>
                  <a:txBody>
                    <a:bodyPr/>
                    <a:lstStyle/>
                    <a:p>
                      <a:pPr algn="ctr"/>
                      <a:r>
                        <a:rPr lang="en-IN" sz="1200">
                          <a:effectLst/>
                          <a:latin typeface="Times New Roman" panose="02020603050405020304" pitchFamily="18" charset="0"/>
                          <a:cs typeface="Times New Roman" panose="02020603050405020304" pitchFamily="18" charset="0"/>
                        </a:rPr>
                        <a:t>0.9539</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848" marR="38848" marT="38848" marB="38848"/>
                </a:tc>
                <a:extLst>
                  <a:ext uri="{0D108BD9-81ED-4DB2-BD59-A6C34878D82A}">
                    <a16:rowId xmlns:a16="http://schemas.microsoft.com/office/drawing/2014/main" val="2411029076"/>
                  </a:ext>
                </a:extLst>
              </a:tr>
              <a:tr h="211297">
                <a:tc vMerge="1">
                  <a:txBody>
                    <a:bodyPr/>
                    <a:lstStyle/>
                    <a:p>
                      <a:endParaRPr lang="en-IN"/>
                    </a:p>
                  </a:txBody>
                  <a:tcPr/>
                </a:tc>
                <a:tc>
                  <a:txBody>
                    <a:bodyPr/>
                    <a:lstStyle/>
                    <a:p>
                      <a:pPr algn="ctr"/>
                      <a:r>
                        <a:rPr lang="en-IN" sz="1200">
                          <a:effectLst/>
                          <a:latin typeface="Times New Roman" panose="02020603050405020304" pitchFamily="18" charset="0"/>
                          <a:cs typeface="Times New Roman" panose="02020603050405020304" pitchFamily="18" charset="0"/>
                        </a:rPr>
                        <a:t>LSTM</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848" marR="38848" marT="38848" marB="38848"/>
                </a:tc>
                <a:tc>
                  <a:txBody>
                    <a:bodyPr/>
                    <a:lstStyle/>
                    <a:p>
                      <a:pPr algn="ctr"/>
                      <a:r>
                        <a:rPr lang="en-IN" sz="1200" dirty="0">
                          <a:effectLst/>
                          <a:latin typeface="Times New Roman" panose="02020603050405020304" pitchFamily="18" charset="0"/>
                          <a:cs typeface="Times New Roman" panose="02020603050405020304" pitchFamily="18" charset="0"/>
                        </a:rPr>
                        <a:t>98.07</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848" marR="38848" marT="38848" marB="38848"/>
                </a:tc>
                <a:tc>
                  <a:txBody>
                    <a:bodyPr/>
                    <a:lstStyle/>
                    <a:p>
                      <a:pPr algn="ctr"/>
                      <a:r>
                        <a:rPr lang="en-IN" sz="1200">
                          <a:effectLst/>
                          <a:latin typeface="Times New Roman" panose="02020603050405020304" pitchFamily="18" charset="0"/>
                          <a:cs typeface="Times New Roman" panose="02020603050405020304" pitchFamily="18" charset="0"/>
                        </a:rPr>
                        <a:t>0.9698</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848" marR="38848" marT="38848" marB="38848"/>
                </a:tc>
                <a:tc>
                  <a:txBody>
                    <a:bodyPr/>
                    <a:lstStyle/>
                    <a:p>
                      <a:pPr algn="ctr"/>
                      <a:r>
                        <a:rPr lang="en-IN" sz="1200">
                          <a:effectLst/>
                          <a:latin typeface="Times New Roman" panose="02020603050405020304" pitchFamily="18" charset="0"/>
                          <a:cs typeface="Times New Roman" panose="02020603050405020304" pitchFamily="18" charset="0"/>
                        </a:rPr>
                        <a:t>0.9698</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848" marR="38848" marT="38848" marB="38848"/>
                </a:tc>
                <a:tc>
                  <a:txBody>
                    <a:bodyPr/>
                    <a:lstStyle/>
                    <a:p>
                      <a:pPr algn="ctr"/>
                      <a:r>
                        <a:rPr lang="en-IN" sz="1200">
                          <a:effectLst/>
                          <a:latin typeface="Times New Roman" panose="02020603050405020304" pitchFamily="18" charset="0"/>
                          <a:cs typeface="Times New Roman" panose="02020603050405020304" pitchFamily="18" charset="0"/>
                        </a:rPr>
                        <a:t>0.9677</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848" marR="38848" marT="38848" marB="38848"/>
                </a:tc>
                <a:extLst>
                  <a:ext uri="{0D108BD9-81ED-4DB2-BD59-A6C34878D82A}">
                    <a16:rowId xmlns:a16="http://schemas.microsoft.com/office/drawing/2014/main" val="1238251232"/>
                  </a:ext>
                </a:extLst>
              </a:tr>
              <a:tr h="211297">
                <a:tc vMerge="1">
                  <a:txBody>
                    <a:bodyPr/>
                    <a:lstStyle/>
                    <a:p>
                      <a:endParaRPr lang="en-IN"/>
                    </a:p>
                  </a:txBody>
                  <a:tcPr/>
                </a:tc>
                <a:tc>
                  <a:txBody>
                    <a:bodyPr/>
                    <a:lstStyle/>
                    <a:p>
                      <a:pPr algn="ctr"/>
                      <a:r>
                        <a:rPr lang="en-IN" sz="1200" dirty="0">
                          <a:effectLst/>
                          <a:latin typeface="Times New Roman" panose="02020603050405020304" pitchFamily="18" charset="0"/>
                          <a:cs typeface="Times New Roman" panose="02020603050405020304" pitchFamily="18" charset="0"/>
                        </a:rPr>
                        <a:t>CNN+LSTM</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848" marR="38848" marT="38848" marB="38848"/>
                </a:tc>
                <a:tc>
                  <a:txBody>
                    <a:bodyPr/>
                    <a:lstStyle/>
                    <a:p>
                      <a:pPr algn="ctr"/>
                      <a:r>
                        <a:rPr lang="en-IN" sz="1200">
                          <a:effectLst/>
                          <a:latin typeface="Times New Roman" panose="02020603050405020304" pitchFamily="18" charset="0"/>
                          <a:cs typeface="Times New Roman" panose="02020603050405020304" pitchFamily="18" charset="0"/>
                        </a:rPr>
                        <a:t>97.47</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848" marR="38848" marT="38848" marB="38848"/>
                </a:tc>
                <a:tc>
                  <a:txBody>
                    <a:bodyPr/>
                    <a:lstStyle/>
                    <a:p>
                      <a:pPr algn="ctr"/>
                      <a:r>
                        <a:rPr lang="en-IN" sz="1200">
                          <a:effectLst/>
                          <a:latin typeface="Times New Roman" panose="02020603050405020304" pitchFamily="18" charset="0"/>
                          <a:cs typeface="Times New Roman" panose="02020603050405020304" pitchFamily="18" charset="0"/>
                        </a:rPr>
                        <a:t>0.9603</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848" marR="38848" marT="38848" marB="38848"/>
                </a:tc>
                <a:tc>
                  <a:txBody>
                    <a:bodyPr/>
                    <a:lstStyle/>
                    <a:p>
                      <a:pPr algn="ctr"/>
                      <a:r>
                        <a:rPr lang="en-IN" sz="1200">
                          <a:effectLst/>
                          <a:latin typeface="Times New Roman" panose="02020603050405020304" pitchFamily="18" charset="0"/>
                          <a:cs typeface="Times New Roman" panose="02020603050405020304" pitchFamily="18" charset="0"/>
                        </a:rPr>
                        <a:t>0.9605</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848" marR="38848" marT="38848" marB="38848"/>
                </a:tc>
                <a:tc>
                  <a:txBody>
                    <a:bodyPr/>
                    <a:lstStyle/>
                    <a:p>
                      <a:pPr algn="ctr"/>
                      <a:r>
                        <a:rPr lang="en-IN" sz="1200">
                          <a:effectLst/>
                          <a:latin typeface="Times New Roman" panose="02020603050405020304" pitchFamily="18" charset="0"/>
                          <a:cs typeface="Times New Roman" panose="02020603050405020304" pitchFamily="18" charset="0"/>
                        </a:rPr>
                        <a:t>0.9569</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848" marR="38848" marT="38848" marB="38848"/>
                </a:tc>
                <a:extLst>
                  <a:ext uri="{0D108BD9-81ED-4DB2-BD59-A6C34878D82A}">
                    <a16:rowId xmlns:a16="http://schemas.microsoft.com/office/drawing/2014/main" val="2627179057"/>
                  </a:ext>
                </a:extLst>
              </a:tr>
              <a:tr h="211297">
                <a:tc vMerge="1">
                  <a:txBody>
                    <a:bodyPr/>
                    <a:lstStyle/>
                    <a:p>
                      <a:endParaRPr lang="en-IN"/>
                    </a:p>
                  </a:txBody>
                  <a:tcPr/>
                </a:tc>
                <a:tc>
                  <a:txBody>
                    <a:bodyPr/>
                    <a:lstStyle/>
                    <a:p>
                      <a:pPr algn="ctr"/>
                      <a:r>
                        <a:rPr lang="en-IN" sz="1200">
                          <a:effectLst/>
                          <a:latin typeface="Times New Roman" panose="02020603050405020304" pitchFamily="18" charset="0"/>
                          <a:cs typeface="Times New Roman" panose="02020603050405020304" pitchFamily="18" charset="0"/>
                        </a:rPr>
                        <a:t>CNN+MLP</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848" marR="38848" marT="38848" marB="38848"/>
                </a:tc>
                <a:tc>
                  <a:txBody>
                    <a:bodyPr/>
                    <a:lstStyle/>
                    <a:p>
                      <a:pPr algn="ctr"/>
                      <a:r>
                        <a:rPr lang="en-IN" sz="1200">
                          <a:effectLst/>
                          <a:latin typeface="Times New Roman" panose="02020603050405020304" pitchFamily="18" charset="0"/>
                          <a:cs typeface="Times New Roman" panose="02020603050405020304" pitchFamily="18" charset="0"/>
                        </a:rPr>
                        <a:t>97.70</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848" marR="38848" marT="38848" marB="38848"/>
                </a:tc>
                <a:tc>
                  <a:txBody>
                    <a:bodyPr/>
                    <a:lstStyle/>
                    <a:p>
                      <a:pPr algn="ctr"/>
                      <a:r>
                        <a:rPr lang="en-IN" sz="1200">
                          <a:effectLst/>
                          <a:latin typeface="Times New Roman" panose="02020603050405020304" pitchFamily="18" charset="0"/>
                          <a:cs typeface="Times New Roman" panose="02020603050405020304" pitchFamily="18" charset="0"/>
                        </a:rPr>
                        <a:t>0.9641</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848" marR="38848" marT="38848" marB="38848"/>
                </a:tc>
                <a:tc>
                  <a:txBody>
                    <a:bodyPr/>
                    <a:lstStyle/>
                    <a:p>
                      <a:pPr algn="ctr"/>
                      <a:r>
                        <a:rPr lang="en-IN" sz="1200">
                          <a:effectLst/>
                          <a:latin typeface="Times New Roman" panose="02020603050405020304" pitchFamily="18" charset="0"/>
                          <a:cs typeface="Times New Roman" panose="02020603050405020304" pitchFamily="18" charset="0"/>
                        </a:rPr>
                        <a:t>0.9641</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848" marR="38848" marT="38848" marB="38848"/>
                </a:tc>
                <a:tc>
                  <a:txBody>
                    <a:bodyPr/>
                    <a:lstStyle/>
                    <a:p>
                      <a:pPr algn="ctr"/>
                      <a:r>
                        <a:rPr lang="en-IN" sz="1200">
                          <a:effectLst/>
                          <a:latin typeface="Times New Roman" panose="02020603050405020304" pitchFamily="18" charset="0"/>
                          <a:cs typeface="Times New Roman" panose="02020603050405020304" pitchFamily="18" charset="0"/>
                        </a:rPr>
                        <a:t>0.9614</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848" marR="38848" marT="38848" marB="38848"/>
                </a:tc>
                <a:extLst>
                  <a:ext uri="{0D108BD9-81ED-4DB2-BD59-A6C34878D82A}">
                    <a16:rowId xmlns:a16="http://schemas.microsoft.com/office/drawing/2014/main" val="4221319816"/>
                  </a:ext>
                </a:extLst>
              </a:tr>
              <a:tr h="211297">
                <a:tc vMerge="1">
                  <a:txBody>
                    <a:bodyPr/>
                    <a:lstStyle/>
                    <a:p>
                      <a:endParaRPr lang="en-IN"/>
                    </a:p>
                  </a:txBody>
                  <a:tcPr/>
                </a:tc>
                <a:tc>
                  <a:txBody>
                    <a:bodyPr/>
                    <a:lstStyle/>
                    <a:p>
                      <a:pPr algn="ctr"/>
                      <a:r>
                        <a:rPr lang="en-IN" sz="1200" b="1" dirty="0">
                          <a:effectLst/>
                          <a:latin typeface="Times New Roman" panose="02020603050405020304" pitchFamily="18" charset="0"/>
                          <a:cs typeface="Times New Roman" panose="02020603050405020304" pitchFamily="18" charset="0"/>
                        </a:rPr>
                        <a:t>MLP+LSTM</a:t>
                      </a:r>
                      <a:endParaRPr lang="en-IN" sz="12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848" marR="38848" marT="38848" marB="38848"/>
                </a:tc>
                <a:tc>
                  <a:txBody>
                    <a:bodyPr/>
                    <a:lstStyle/>
                    <a:p>
                      <a:pPr algn="ctr"/>
                      <a:r>
                        <a:rPr lang="en-IN" sz="1200" b="1" dirty="0">
                          <a:effectLst/>
                          <a:latin typeface="Times New Roman" panose="02020603050405020304" pitchFamily="18" charset="0"/>
                          <a:cs typeface="Times New Roman" panose="02020603050405020304" pitchFamily="18" charset="0"/>
                        </a:rPr>
                        <a:t>98.17</a:t>
                      </a:r>
                      <a:endParaRPr lang="en-IN" sz="12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848" marR="38848" marT="38848" marB="38848"/>
                </a:tc>
                <a:tc>
                  <a:txBody>
                    <a:bodyPr/>
                    <a:lstStyle/>
                    <a:p>
                      <a:pPr algn="ctr"/>
                      <a:r>
                        <a:rPr lang="en-IN" sz="1200" b="1" dirty="0">
                          <a:effectLst/>
                          <a:latin typeface="Times New Roman" panose="02020603050405020304" pitchFamily="18" charset="0"/>
                          <a:cs typeface="Times New Roman" panose="02020603050405020304" pitchFamily="18" charset="0"/>
                        </a:rPr>
                        <a:t>0.9713</a:t>
                      </a:r>
                      <a:endParaRPr lang="en-IN" sz="12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848" marR="38848" marT="38848" marB="38848"/>
                </a:tc>
                <a:tc>
                  <a:txBody>
                    <a:bodyPr/>
                    <a:lstStyle/>
                    <a:p>
                      <a:pPr algn="ctr"/>
                      <a:r>
                        <a:rPr lang="en-IN" sz="1200" b="1" dirty="0">
                          <a:effectLst/>
                          <a:latin typeface="Times New Roman" panose="02020603050405020304" pitchFamily="18" charset="0"/>
                          <a:cs typeface="Times New Roman" panose="02020603050405020304" pitchFamily="18" charset="0"/>
                        </a:rPr>
                        <a:t>0.9714</a:t>
                      </a:r>
                      <a:endParaRPr lang="en-IN" sz="12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848" marR="38848" marT="38848" marB="38848"/>
                </a:tc>
                <a:tc>
                  <a:txBody>
                    <a:bodyPr/>
                    <a:lstStyle/>
                    <a:p>
                      <a:pPr algn="ctr"/>
                      <a:r>
                        <a:rPr lang="en-IN" sz="1200" b="1" dirty="0">
                          <a:effectLst/>
                          <a:latin typeface="Times New Roman" panose="02020603050405020304" pitchFamily="18" charset="0"/>
                          <a:cs typeface="Times New Roman" panose="02020603050405020304" pitchFamily="18" charset="0"/>
                        </a:rPr>
                        <a:t>0.9681</a:t>
                      </a:r>
                      <a:endParaRPr lang="en-IN" sz="12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848" marR="38848" marT="38848" marB="38848"/>
                </a:tc>
                <a:extLst>
                  <a:ext uri="{0D108BD9-81ED-4DB2-BD59-A6C34878D82A}">
                    <a16:rowId xmlns:a16="http://schemas.microsoft.com/office/drawing/2014/main" val="3661223949"/>
                  </a:ext>
                </a:extLst>
              </a:tr>
              <a:tr h="211297">
                <a:tc rowSpan="6">
                  <a:txBody>
                    <a:bodyPr/>
                    <a:lstStyle/>
                    <a:p>
                      <a:pPr algn="ctr"/>
                      <a:br>
                        <a:rPr lang="en-IN" sz="1200">
                          <a:effectLst/>
                          <a:latin typeface="Times New Roman" panose="02020603050405020304" pitchFamily="18" charset="0"/>
                          <a:cs typeface="Times New Roman" panose="02020603050405020304" pitchFamily="18" charset="0"/>
                        </a:rPr>
                      </a:br>
                      <a:r>
                        <a:rPr lang="en-IN" sz="1200">
                          <a:effectLst/>
                          <a:latin typeface="Times New Roman" panose="02020603050405020304" pitchFamily="18" charset="0"/>
                          <a:cs typeface="Times New Roman" panose="02020603050405020304" pitchFamily="18" charset="0"/>
                        </a:rPr>
                        <a:t>2023</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848" marR="38848" marT="38848" marB="38848" anchor="ctr"/>
                </a:tc>
                <a:tc>
                  <a:txBody>
                    <a:bodyPr/>
                    <a:lstStyle/>
                    <a:p>
                      <a:pPr algn="ctr"/>
                      <a:r>
                        <a:rPr lang="en-IN" sz="1200">
                          <a:effectLst/>
                          <a:latin typeface="Times New Roman" panose="02020603050405020304" pitchFamily="18" charset="0"/>
                          <a:cs typeface="Times New Roman" panose="02020603050405020304" pitchFamily="18" charset="0"/>
                        </a:rPr>
                        <a:t>1D - CNN</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848" marR="38848" marT="38848" marB="38848"/>
                </a:tc>
                <a:tc>
                  <a:txBody>
                    <a:bodyPr/>
                    <a:lstStyle/>
                    <a:p>
                      <a:pPr algn="ctr"/>
                      <a:r>
                        <a:rPr lang="en-IN" sz="1200">
                          <a:effectLst/>
                          <a:latin typeface="Times New Roman" panose="02020603050405020304" pitchFamily="18" charset="0"/>
                          <a:cs typeface="Times New Roman" panose="02020603050405020304" pitchFamily="18" charset="0"/>
                        </a:rPr>
                        <a:t>97.79</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848" marR="38848" marT="38848" marB="38848"/>
                </a:tc>
                <a:tc>
                  <a:txBody>
                    <a:bodyPr/>
                    <a:lstStyle/>
                    <a:p>
                      <a:pPr algn="ctr"/>
                      <a:r>
                        <a:rPr lang="en-IN" sz="1200">
                          <a:effectLst/>
                          <a:latin typeface="Times New Roman" panose="02020603050405020304" pitchFamily="18" charset="0"/>
                          <a:cs typeface="Times New Roman" panose="02020603050405020304" pitchFamily="18" charset="0"/>
                        </a:rPr>
                        <a:t>0.9655</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848" marR="38848" marT="38848" marB="38848"/>
                </a:tc>
                <a:tc>
                  <a:txBody>
                    <a:bodyPr/>
                    <a:lstStyle/>
                    <a:p>
                      <a:pPr algn="ctr"/>
                      <a:r>
                        <a:rPr lang="en-IN" sz="1200">
                          <a:effectLst/>
                          <a:latin typeface="Times New Roman" panose="02020603050405020304" pitchFamily="18" charset="0"/>
                          <a:cs typeface="Times New Roman" panose="02020603050405020304" pitchFamily="18" charset="0"/>
                        </a:rPr>
                        <a:t>0.9657</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848" marR="38848" marT="38848" marB="38848"/>
                </a:tc>
                <a:tc>
                  <a:txBody>
                    <a:bodyPr/>
                    <a:lstStyle/>
                    <a:p>
                      <a:pPr algn="ctr"/>
                      <a:r>
                        <a:rPr lang="en-IN" sz="1200">
                          <a:effectLst/>
                          <a:latin typeface="Times New Roman" panose="02020603050405020304" pitchFamily="18" charset="0"/>
                          <a:cs typeface="Times New Roman" panose="02020603050405020304" pitchFamily="18" charset="0"/>
                        </a:rPr>
                        <a:t>0.9647</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848" marR="38848" marT="38848" marB="38848"/>
                </a:tc>
                <a:extLst>
                  <a:ext uri="{0D108BD9-81ED-4DB2-BD59-A6C34878D82A}">
                    <a16:rowId xmlns:a16="http://schemas.microsoft.com/office/drawing/2014/main" val="2523264896"/>
                  </a:ext>
                </a:extLst>
              </a:tr>
              <a:tr h="211297">
                <a:tc vMerge="1">
                  <a:txBody>
                    <a:bodyPr/>
                    <a:lstStyle/>
                    <a:p>
                      <a:endParaRPr lang="en-IN"/>
                    </a:p>
                  </a:txBody>
                  <a:tcPr/>
                </a:tc>
                <a:tc>
                  <a:txBody>
                    <a:bodyPr/>
                    <a:lstStyle/>
                    <a:p>
                      <a:pPr algn="ctr"/>
                      <a:r>
                        <a:rPr lang="en-IN" sz="1200">
                          <a:effectLst/>
                          <a:latin typeface="Times New Roman" panose="02020603050405020304" pitchFamily="18" charset="0"/>
                          <a:cs typeface="Times New Roman" panose="02020603050405020304" pitchFamily="18" charset="0"/>
                        </a:rPr>
                        <a:t>MLP</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848" marR="38848" marT="38848" marB="38848"/>
                </a:tc>
                <a:tc>
                  <a:txBody>
                    <a:bodyPr/>
                    <a:lstStyle/>
                    <a:p>
                      <a:pPr algn="ctr"/>
                      <a:r>
                        <a:rPr lang="en-IN" sz="1200">
                          <a:effectLst/>
                          <a:latin typeface="Times New Roman" panose="02020603050405020304" pitchFamily="18" charset="0"/>
                          <a:cs typeface="Times New Roman" panose="02020603050405020304" pitchFamily="18" charset="0"/>
                        </a:rPr>
                        <a:t>97.15</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848" marR="38848" marT="38848" marB="38848"/>
                </a:tc>
                <a:tc>
                  <a:txBody>
                    <a:bodyPr/>
                    <a:lstStyle/>
                    <a:p>
                      <a:pPr algn="ctr"/>
                      <a:r>
                        <a:rPr lang="en-IN" sz="1200">
                          <a:effectLst/>
                          <a:latin typeface="Times New Roman" panose="02020603050405020304" pitchFamily="18" charset="0"/>
                          <a:cs typeface="Times New Roman" panose="02020603050405020304" pitchFamily="18" charset="0"/>
                        </a:rPr>
                        <a:t>0.9555</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848" marR="38848" marT="38848" marB="38848"/>
                </a:tc>
                <a:tc>
                  <a:txBody>
                    <a:bodyPr/>
                    <a:lstStyle/>
                    <a:p>
                      <a:pPr algn="ctr"/>
                      <a:r>
                        <a:rPr lang="en-IN" sz="1200">
                          <a:effectLst/>
                          <a:latin typeface="Times New Roman" panose="02020603050405020304" pitchFamily="18" charset="0"/>
                          <a:cs typeface="Times New Roman" panose="02020603050405020304" pitchFamily="18" charset="0"/>
                        </a:rPr>
                        <a:t>0.9560</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848" marR="38848" marT="38848" marB="38848"/>
                </a:tc>
                <a:tc>
                  <a:txBody>
                    <a:bodyPr/>
                    <a:lstStyle/>
                    <a:p>
                      <a:pPr algn="ctr"/>
                      <a:r>
                        <a:rPr lang="en-IN" sz="1200">
                          <a:effectLst/>
                          <a:latin typeface="Times New Roman" panose="02020603050405020304" pitchFamily="18" charset="0"/>
                          <a:cs typeface="Times New Roman" panose="02020603050405020304" pitchFamily="18" charset="0"/>
                        </a:rPr>
                        <a:t>0.9522</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848" marR="38848" marT="38848" marB="38848"/>
                </a:tc>
                <a:extLst>
                  <a:ext uri="{0D108BD9-81ED-4DB2-BD59-A6C34878D82A}">
                    <a16:rowId xmlns:a16="http://schemas.microsoft.com/office/drawing/2014/main" val="3047134563"/>
                  </a:ext>
                </a:extLst>
              </a:tr>
              <a:tr h="211297">
                <a:tc vMerge="1">
                  <a:txBody>
                    <a:bodyPr/>
                    <a:lstStyle/>
                    <a:p>
                      <a:endParaRPr lang="en-IN"/>
                    </a:p>
                  </a:txBody>
                  <a:tcPr/>
                </a:tc>
                <a:tc>
                  <a:txBody>
                    <a:bodyPr/>
                    <a:lstStyle/>
                    <a:p>
                      <a:pPr algn="ctr"/>
                      <a:r>
                        <a:rPr lang="en-IN" sz="1200">
                          <a:effectLst/>
                          <a:latin typeface="Times New Roman" panose="02020603050405020304" pitchFamily="18" charset="0"/>
                          <a:cs typeface="Times New Roman" panose="02020603050405020304" pitchFamily="18" charset="0"/>
                        </a:rPr>
                        <a:t>LSTM</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848" marR="38848" marT="38848" marB="38848"/>
                </a:tc>
                <a:tc>
                  <a:txBody>
                    <a:bodyPr/>
                    <a:lstStyle/>
                    <a:p>
                      <a:pPr algn="ctr"/>
                      <a:r>
                        <a:rPr lang="en-IN" sz="1200">
                          <a:effectLst/>
                          <a:latin typeface="Times New Roman" panose="02020603050405020304" pitchFamily="18" charset="0"/>
                          <a:cs typeface="Times New Roman" panose="02020603050405020304" pitchFamily="18" charset="0"/>
                        </a:rPr>
                        <a:t>97.90</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848" marR="38848" marT="38848" marB="38848"/>
                </a:tc>
                <a:tc>
                  <a:txBody>
                    <a:bodyPr/>
                    <a:lstStyle/>
                    <a:p>
                      <a:pPr algn="ctr"/>
                      <a:r>
                        <a:rPr lang="en-IN" sz="1200">
                          <a:effectLst/>
                          <a:latin typeface="Times New Roman" panose="02020603050405020304" pitchFamily="18" charset="0"/>
                          <a:cs typeface="Times New Roman" panose="02020603050405020304" pitchFamily="18" charset="0"/>
                        </a:rPr>
                        <a:t>0.9672</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848" marR="38848" marT="38848" marB="38848"/>
                </a:tc>
                <a:tc>
                  <a:txBody>
                    <a:bodyPr/>
                    <a:lstStyle/>
                    <a:p>
                      <a:pPr algn="ctr"/>
                      <a:r>
                        <a:rPr lang="en-IN" sz="1200">
                          <a:effectLst/>
                          <a:latin typeface="Times New Roman" panose="02020603050405020304" pitchFamily="18" charset="0"/>
                          <a:cs typeface="Times New Roman" panose="02020603050405020304" pitchFamily="18" charset="0"/>
                        </a:rPr>
                        <a:t>0.9674</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848" marR="38848" marT="38848" marB="38848"/>
                </a:tc>
                <a:tc>
                  <a:txBody>
                    <a:bodyPr/>
                    <a:lstStyle/>
                    <a:p>
                      <a:pPr algn="ctr"/>
                      <a:r>
                        <a:rPr lang="en-IN" sz="1200">
                          <a:effectLst/>
                          <a:latin typeface="Times New Roman" panose="02020603050405020304" pitchFamily="18" charset="0"/>
                          <a:cs typeface="Times New Roman" panose="02020603050405020304" pitchFamily="18" charset="0"/>
                        </a:rPr>
                        <a:t>0.9634</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848" marR="38848" marT="38848" marB="38848"/>
                </a:tc>
                <a:extLst>
                  <a:ext uri="{0D108BD9-81ED-4DB2-BD59-A6C34878D82A}">
                    <a16:rowId xmlns:a16="http://schemas.microsoft.com/office/drawing/2014/main" val="412764631"/>
                  </a:ext>
                </a:extLst>
              </a:tr>
              <a:tr h="211297">
                <a:tc vMerge="1">
                  <a:txBody>
                    <a:bodyPr/>
                    <a:lstStyle/>
                    <a:p>
                      <a:endParaRPr lang="en-IN"/>
                    </a:p>
                  </a:txBody>
                  <a:tcPr/>
                </a:tc>
                <a:tc>
                  <a:txBody>
                    <a:bodyPr/>
                    <a:lstStyle/>
                    <a:p>
                      <a:pPr algn="ctr"/>
                      <a:r>
                        <a:rPr lang="en-IN" sz="1200">
                          <a:effectLst/>
                          <a:latin typeface="Times New Roman" panose="02020603050405020304" pitchFamily="18" charset="0"/>
                          <a:cs typeface="Times New Roman" panose="02020603050405020304" pitchFamily="18" charset="0"/>
                        </a:rPr>
                        <a:t>CNN+LSTM</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848" marR="38848" marT="38848" marB="38848"/>
                </a:tc>
                <a:tc>
                  <a:txBody>
                    <a:bodyPr/>
                    <a:lstStyle/>
                    <a:p>
                      <a:pPr algn="ctr"/>
                      <a:r>
                        <a:rPr lang="en-IN" sz="1200">
                          <a:effectLst/>
                          <a:latin typeface="Times New Roman" panose="02020603050405020304" pitchFamily="18" charset="0"/>
                          <a:cs typeface="Times New Roman" panose="02020603050405020304" pitchFamily="18" charset="0"/>
                        </a:rPr>
                        <a:t>97.23</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848" marR="38848" marT="38848" marB="38848"/>
                </a:tc>
                <a:tc>
                  <a:txBody>
                    <a:bodyPr/>
                    <a:lstStyle/>
                    <a:p>
                      <a:pPr algn="ctr"/>
                      <a:r>
                        <a:rPr lang="en-IN" sz="1200">
                          <a:effectLst/>
                          <a:latin typeface="Times New Roman" panose="02020603050405020304" pitchFamily="18" charset="0"/>
                          <a:cs typeface="Times New Roman" panose="02020603050405020304" pitchFamily="18" charset="0"/>
                        </a:rPr>
                        <a:t>0.9567</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848" marR="38848" marT="38848" marB="38848"/>
                </a:tc>
                <a:tc>
                  <a:txBody>
                    <a:bodyPr/>
                    <a:lstStyle/>
                    <a:p>
                      <a:pPr algn="ctr"/>
                      <a:r>
                        <a:rPr lang="en-IN" sz="1200">
                          <a:effectLst/>
                          <a:latin typeface="Times New Roman" panose="02020603050405020304" pitchFamily="18" charset="0"/>
                          <a:cs typeface="Times New Roman" panose="02020603050405020304" pitchFamily="18" charset="0"/>
                        </a:rPr>
                        <a:t>0.9569</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848" marR="38848" marT="38848" marB="38848"/>
                </a:tc>
                <a:tc>
                  <a:txBody>
                    <a:bodyPr/>
                    <a:lstStyle/>
                    <a:p>
                      <a:pPr algn="ctr"/>
                      <a:r>
                        <a:rPr lang="en-IN" sz="1200">
                          <a:effectLst/>
                          <a:latin typeface="Times New Roman" panose="02020603050405020304" pitchFamily="18" charset="0"/>
                          <a:cs typeface="Times New Roman" panose="02020603050405020304" pitchFamily="18" charset="0"/>
                        </a:rPr>
                        <a:t>0.9529</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848" marR="38848" marT="38848" marB="38848"/>
                </a:tc>
                <a:extLst>
                  <a:ext uri="{0D108BD9-81ED-4DB2-BD59-A6C34878D82A}">
                    <a16:rowId xmlns:a16="http://schemas.microsoft.com/office/drawing/2014/main" val="711547422"/>
                  </a:ext>
                </a:extLst>
              </a:tr>
              <a:tr h="211297">
                <a:tc vMerge="1">
                  <a:txBody>
                    <a:bodyPr/>
                    <a:lstStyle/>
                    <a:p>
                      <a:endParaRPr lang="en-IN"/>
                    </a:p>
                  </a:txBody>
                  <a:tcPr/>
                </a:tc>
                <a:tc>
                  <a:txBody>
                    <a:bodyPr/>
                    <a:lstStyle/>
                    <a:p>
                      <a:pPr algn="ctr"/>
                      <a:r>
                        <a:rPr lang="en-IN" sz="1200">
                          <a:effectLst/>
                          <a:latin typeface="Times New Roman" panose="02020603050405020304" pitchFamily="18" charset="0"/>
                          <a:cs typeface="Times New Roman" panose="02020603050405020304" pitchFamily="18" charset="0"/>
                        </a:rPr>
                        <a:t>CNN+MLP</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848" marR="38848" marT="38848" marB="38848"/>
                </a:tc>
                <a:tc>
                  <a:txBody>
                    <a:bodyPr/>
                    <a:lstStyle/>
                    <a:p>
                      <a:pPr algn="ctr"/>
                      <a:r>
                        <a:rPr lang="en-IN" sz="1200">
                          <a:effectLst/>
                          <a:latin typeface="Times New Roman" panose="02020603050405020304" pitchFamily="18" charset="0"/>
                          <a:cs typeface="Times New Roman" panose="02020603050405020304" pitchFamily="18" charset="0"/>
                        </a:rPr>
                        <a:t>96.95</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848" marR="38848" marT="38848" marB="38848"/>
                </a:tc>
                <a:tc>
                  <a:txBody>
                    <a:bodyPr/>
                    <a:lstStyle/>
                    <a:p>
                      <a:pPr algn="ctr"/>
                      <a:r>
                        <a:rPr lang="en-IN" sz="1200">
                          <a:effectLst/>
                          <a:latin typeface="Times New Roman" panose="02020603050405020304" pitchFamily="18" charset="0"/>
                          <a:cs typeface="Times New Roman" panose="02020603050405020304" pitchFamily="18" charset="0"/>
                        </a:rPr>
                        <a:t>0.9525</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848" marR="38848" marT="38848" marB="38848"/>
                </a:tc>
                <a:tc>
                  <a:txBody>
                    <a:bodyPr/>
                    <a:lstStyle/>
                    <a:p>
                      <a:pPr algn="ctr"/>
                      <a:r>
                        <a:rPr lang="en-IN" sz="1200">
                          <a:effectLst/>
                          <a:latin typeface="Times New Roman" panose="02020603050405020304" pitchFamily="18" charset="0"/>
                          <a:cs typeface="Times New Roman" panose="02020603050405020304" pitchFamily="18" charset="0"/>
                        </a:rPr>
                        <a:t>0.9526</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848" marR="38848" marT="38848" marB="38848"/>
                </a:tc>
                <a:tc>
                  <a:txBody>
                    <a:bodyPr/>
                    <a:lstStyle/>
                    <a:p>
                      <a:pPr algn="ctr"/>
                      <a:r>
                        <a:rPr lang="en-IN" sz="1200">
                          <a:effectLst/>
                          <a:latin typeface="Times New Roman" panose="02020603050405020304" pitchFamily="18" charset="0"/>
                          <a:cs typeface="Times New Roman" panose="02020603050405020304" pitchFamily="18" charset="0"/>
                        </a:rPr>
                        <a:t>0.9511</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848" marR="38848" marT="38848" marB="38848"/>
                </a:tc>
                <a:extLst>
                  <a:ext uri="{0D108BD9-81ED-4DB2-BD59-A6C34878D82A}">
                    <a16:rowId xmlns:a16="http://schemas.microsoft.com/office/drawing/2014/main" val="2119385674"/>
                  </a:ext>
                </a:extLst>
              </a:tr>
              <a:tr h="211297">
                <a:tc vMerge="1">
                  <a:txBody>
                    <a:bodyPr/>
                    <a:lstStyle/>
                    <a:p>
                      <a:endParaRPr lang="en-IN"/>
                    </a:p>
                  </a:txBody>
                  <a:tcPr/>
                </a:tc>
                <a:tc>
                  <a:txBody>
                    <a:bodyPr/>
                    <a:lstStyle/>
                    <a:p>
                      <a:pPr algn="ctr"/>
                      <a:r>
                        <a:rPr lang="en-IN" sz="1200" b="1" dirty="0">
                          <a:effectLst/>
                          <a:latin typeface="Times New Roman" panose="02020603050405020304" pitchFamily="18" charset="0"/>
                          <a:cs typeface="Times New Roman" panose="02020603050405020304" pitchFamily="18" charset="0"/>
                        </a:rPr>
                        <a:t>MLP+LSTM</a:t>
                      </a:r>
                      <a:endParaRPr lang="en-IN" sz="12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848" marR="38848" marT="38848" marB="38848"/>
                </a:tc>
                <a:tc>
                  <a:txBody>
                    <a:bodyPr/>
                    <a:lstStyle/>
                    <a:p>
                      <a:pPr algn="ctr"/>
                      <a:r>
                        <a:rPr lang="en-IN" sz="1200" b="1" dirty="0">
                          <a:effectLst/>
                          <a:latin typeface="Times New Roman" panose="02020603050405020304" pitchFamily="18" charset="0"/>
                          <a:cs typeface="Times New Roman" panose="02020603050405020304" pitchFamily="18" charset="0"/>
                        </a:rPr>
                        <a:t>98.39</a:t>
                      </a:r>
                      <a:endParaRPr lang="en-IN" sz="12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848" marR="38848" marT="38848" marB="38848"/>
                </a:tc>
                <a:tc>
                  <a:txBody>
                    <a:bodyPr/>
                    <a:lstStyle/>
                    <a:p>
                      <a:pPr algn="ctr"/>
                      <a:r>
                        <a:rPr lang="en-IN" sz="1200" b="1" dirty="0">
                          <a:effectLst/>
                          <a:latin typeface="Times New Roman" panose="02020603050405020304" pitchFamily="18" charset="0"/>
                          <a:cs typeface="Times New Roman" panose="02020603050405020304" pitchFamily="18" charset="0"/>
                        </a:rPr>
                        <a:t>0.9748</a:t>
                      </a:r>
                      <a:endParaRPr lang="en-IN" sz="12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848" marR="38848" marT="38848" marB="38848"/>
                </a:tc>
                <a:tc>
                  <a:txBody>
                    <a:bodyPr/>
                    <a:lstStyle/>
                    <a:p>
                      <a:pPr algn="ctr"/>
                      <a:r>
                        <a:rPr lang="en-IN" sz="1200" b="1" dirty="0">
                          <a:effectLst/>
                          <a:latin typeface="Times New Roman" panose="02020603050405020304" pitchFamily="18" charset="0"/>
                          <a:cs typeface="Times New Roman" panose="02020603050405020304" pitchFamily="18" charset="0"/>
                        </a:rPr>
                        <a:t>0.9749</a:t>
                      </a:r>
                      <a:endParaRPr lang="en-IN" sz="12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848" marR="38848" marT="38848" marB="38848"/>
                </a:tc>
                <a:tc>
                  <a:txBody>
                    <a:bodyPr/>
                    <a:lstStyle/>
                    <a:p>
                      <a:pPr algn="ctr"/>
                      <a:r>
                        <a:rPr lang="en-IN" sz="1200" b="1" dirty="0">
                          <a:effectLst/>
                          <a:latin typeface="Times New Roman" panose="02020603050405020304" pitchFamily="18" charset="0"/>
                          <a:cs typeface="Times New Roman" panose="02020603050405020304" pitchFamily="18" charset="0"/>
                        </a:rPr>
                        <a:t>0.9716</a:t>
                      </a:r>
                      <a:endParaRPr lang="en-IN" sz="12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848" marR="38848" marT="38848" marB="38848"/>
                </a:tc>
                <a:extLst>
                  <a:ext uri="{0D108BD9-81ED-4DB2-BD59-A6C34878D82A}">
                    <a16:rowId xmlns:a16="http://schemas.microsoft.com/office/drawing/2014/main" val="2753436174"/>
                  </a:ext>
                </a:extLst>
              </a:tr>
              <a:tr h="211297">
                <a:tc rowSpan="6">
                  <a:txBody>
                    <a:bodyPr/>
                    <a:lstStyle/>
                    <a:p>
                      <a:pPr algn="ctr"/>
                      <a:r>
                        <a:rPr lang="en-IN" sz="1200" dirty="0">
                          <a:effectLst/>
                          <a:latin typeface="Times New Roman" panose="02020603050405020304" pitchFamily="18" charset="0"/>
                          <a:cs typeface="Times New Roman" panose="02020603050405020304" pitchFamily="18" charset="0"/>
                        </a:rPr>
                        <a:t>2024</a:t>
                      </a:r>
                    </a:p>
                    <a:p>
                      <a:pPr algn="ctr"/>
                      <a:r>
                        <a:rPr lang="en-IN" sz="1200" dirty="0">
                          <a:effectLst/>
                          <a:latin typeface="Times New Roman" panose="02020603050405020304" pitchFamily="18" charset="0"/>
                          <a:cs typeface="Times New Roman" panose="02020603050405020304" pitchFamily="18" charset="0"/>
                        </a:rPr>
                        <a:t>(Till 30th September 2024)</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848" marR="38848" marT="38848" marB="38848" anchor="ctr"/>
                </a:tc>
                <a:tc>
                  <a:txBody>
                    <a:bodyPr/>
                    <a:lstStyle/>
                    <a:p>
                      <a:pPr algn="ctr"/>
                      <a:r>
                        <a:rPr lang="en-IN" sz="1200">
                          <a:effectLst/>
                          <a:latin typeface="Times New Roman" panose="02020603050405020304" pitchFamily="18" charset="0"/>
                          <a:cs typeface="Times New Roman" panose="02020603050405020304" pitchFamily="18" charset="0"/>
                        </a:rPr>
                        <a:t>1D - CNN</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848" marR="38848" marT="38848" marB="38848"/>
                </a:tc>
                <a:tc>
                  <a:txBody>
                    <a:bodyPr/>
                    <a:lstStyle/>
                    <a:p>
                      <a:pPr algn="ctr"/>
                      <a:r>
                        <a:rPr lang="en-IN" sz="1200">
                          <a:effectLst/>
                          <a:latin typeface="Times New Roman" panose="02020603050405020304" pitchFamily="18" charset="0"/>
                          <a:cs typeface="Times New Roman" panose="02020603050405020304" pitchFamily="18" charset="0"/>
                        </a:rPr>
                        <a:t>95.12</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848" marR="38848" marT="38848" marB="38848"/>
                </a:tc>
                <a:tc>
                  <a:txBody>
                    <a:bodyPr/>
                    <a:lstStyle/>
                    <a:p>
                      <a:pPr algn="ctr"/>
                      <a:r>
                        <a:rPr lang="en-IN" sz="1200">
                          <a:effectLst/>
                          <a:latin typeface="Times New Roman" panose="02020603050405020304" pitchFamily="18" charset="0"/>
                          <a:cs typeface="Times New Roman" panose="02020603050405020304" pitchFamily="18" charset="0"/>
                        </a:rPr>
                        <a:t>0.9237</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848" marR="38848" marT="38848" marB="38848"/>
                </a:tc>
                <a:tc>
                  <a:txBody>
                    <a:bodyPr/>
                    <a:lstStyle/>
                    <a:p>
                      <a:pPr algn="ctr"/>
                      <a:r>
                        <a:rPr lang="en-IN" sz="1200">
                          <a:effectLst/>
                          <a:latin typeface="Times New Roman" panose="02020603050405020304" pitchFamily="18" charset="0"/>
                          <a:cs typeface="Times New Roman" panose="02020603050405020304" pitchFamily="18" charset="0"/>
                        </a:rPr>
                        <a:t>0.9254</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848" marR="38848" marT="38848" marB="38848"/>
                </a:tc>
                <a:tc>
                  <a:txBody>
                    <a:bodyPr/>
                    <a:lstStyle/>
                    <a:p>
                      <a:pPr algn="ctr"/>
                      <a:r>
                        <a:rPr lang="en-IN" sz="1200">
                          <a:effectLst/>
                          <a:latin typeface="Times New Roman" panose="02020603050405020304" pitchFamily="18" charset="0"/>
                          <a:cs typeface="Times New Roman" panose="02020603050405020304" pitchFamily="18" charset="0"/>
                        </a:rPr>
                        <a:t>0.9266</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848" marR="38848" marT="38848" marB="38848"/>
                </a:tc>
                <a:extLst>
                  <a:ext uri="{0D108BD9-81ED-4DB2-BD59-A6C34878D82A}">
                    <a16:rowId xmlns:a16="http://schemas.microsoft.com/office/drawing/2014/main" val="434798752"/>
                  </a:ext>
                </a:extLst>
              </a:tr>
              <a:tr h="211297">
                <a:tc vMerge="1">
                  <a:txBody>
                    <a:bodyPr/>
                    <a:lstStyle/>
                    <a:p>
                      <a:endParaRPr lang="en-IN"/>
                    </a:p>
                  </a:txBody>
                  <a:tcPr/>
                </a:tc>
                <a:tc>
                  <a:txBody>
                    <a:bodyPr/>
                    <a:lstStyle/>
                    <a:p>
                      <a:pPr algn="ctr"/>
                      <a:r>
                        <a:rPr lang="en-IN" sz="1200">
                          <a:effectLst/>
                          <a:latin typeface="Times New Roman" panose="02020603050405020304" pitchFamily="18" charset="0"/>
                          <a:cs typeface="Times New Roman" panose="02020603050405020304" pitchFamily="18" charset="0"/>
                        </a:rPr>
                        <a:t>MLP</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848" marR="38848" marT="38848" marB="38848"/>
                </a:tc>
                <a:tc>
                  <a:txBody>
                    <a:bodyPr/>
                    <a:lstStyle/>
                    <a:p>
                      <a:pPr algn="ctr"/>
                      <a:r>
                        <a:rPr lang="en-IN" sz="1200">
                          <a:effectLst/>
                          <a:latin typeface="Times New Roman" panose="02020603050405020304" pitchFamily="18" charset="0"/>
                          <a:cs typeface="Times New Roman" panose="02020603050405020304" pitchFamily="18" charset="0"/>
                        </a:rPr>
                        <a:t>96.87</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848" marR="38848" marT="38848" marB="38848"/>
                </a:tc>
                <a:tc>
                  <a:txBody>
                    <a:bodyPr/>
                    <a:lstStyle/>
                    <a:p>
                      <a:pPr algn="ctr"/>
                      <a:r>
                        <a:rPr lang="en-IN" sz="1200">
                          <a:effectLst/>
                          <a:latin typeface="Times New Roman" panose="02020603050405020304" pitchFamily="18" charset="0"/>
                          <a:cs typeface="Times New Roman" panose="02020603050405020304" pitchFamily="18" charset="0"/>
                        </a:rPr>
                        <a:t>0.9511</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848" marR="38848" marT="38848" marB="38848"/>
                </a:tc>
                <a:tc>
                  <a:txBody>
                    <a:bodyPr/>
                    <a:lstStyle/>
                    <a:p>
                      <a:pPr algn="ctr"/>
                      <a:r>
                        <a:rPr lang="en-IN" sz="1200">
                          <a:effectLst/>
                          <a:latin typeface="Times New Roman" panose="02020603050405020304" pitchFamily="18" charset="0"/>
                          <a:cs typeface="Times New Roman" panose="02020603050405020304" pitchFamily="18" charset="0"/>
                        </a:rPr>
                        <a:t>0.9519</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848" marR="38848" marT="38848" marB="38848"/>
                </a:tc>
                <a:tc>
                  <a:txBody>
                    <a:bodyPr/>
                    <a:lstStyle/>
                    <a:p>
                      <a:pPr algn="ctr"/>
                      <a:r>
                        <a:rPr lang="en-IN" sz="1200">
                          <a:effectLst/>
                          <a:latin typeface="Times New Roman" panose="02020603050405020304" pitchFamily="18" charset="0"/>
                          <a:cs typeface="Times New Roman" panose="02020603050405020304" pitchFamily="18" charset="0"/>
                        </a:rPr>
                        <a:t>0.9482</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848" marR="38848" marT="38848" marB="38848"/>
                </a:tc>
                <a:extLst>
                  <a:ext uri="{0D108BD9-81ED-4DB2-BD59-A6C34878D82A}">
                    <a16:rowId xmlns:a16="http://schemas.microsoft.com/office/drawing/2014/main" val="1882364082"/>
                  </a:ext>
                </a:extLst>
              </a:tr>
              <a:tr h="211297">
                <a:tc vMerge="1">
                  <a:txBody>
                    <a:bodyPr/>
                    <a:lstStyle/>
                    <a:p>
                      <a:endParaRPr lang="en-IN"/>
                    </a:p>
                  </a:txBody>
                  <a:tcPr/>
                </a:tc>
                <a:tc>
                  <a:txBody>
                    <a:bodyPr/>
                    <a:lstStyle/>
                    <a:p>
                      <a:pPr algn="ctr"/>
                      <a:r>
                        <a:rPr lang="en-IN" sz="1200">
                          <a:effectLst/>
                          <a:latin typeface="Times New Roman" panose="02020603050405020304" pitchFamily="18" charset="0"/>
                          <a:cs typeface="Times New Roman" panose="02020603050405020304" pitchFamily="18" charset="0"/>
                        </a:rPr>
                        <a:t>LSTM</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848" marR="38848" marT="38848" marB="38848"/>
                </a:tc>
                <a:tc>
                  <a:txBody>
                    <a:bodyPr/>
                    <a:lstStyle/>
                    <a:p>
                      <a:pPr algn="ctr"/>
                      <a:r>
                        <a:rPr lang="en-IN" sz="1200">
                          <a:effectLst/>
                          <a:latin typeface="Times New Roman" panose="02020603050405020304" pitchFamily="18" charset="0"/>
                          <a:cs typeface="Times New Roman" panose="02020603050405020304" pitchFamily="18" charset="0"/>
                        </a:rPr>
                        <a:t>97.54</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848" marR="38848" marT="38848" marB="38848"/>
                </a:tc>
                <a:tc>
                  <a:txBody>
                    <a:bodyPr/>
                    <a:lstStyle/>
                    <a:p>
                      <a:pPr algn="ctr"/>
                      <a:r>
                        <a:rPr lang="en-IN" sz="1200">
                          <a:effectLst/>
                          <a:latin typeface="Times New Roman" panose="02020603050405020304" pitchFamily="18" charset="0"/>
                          <a:cs typeface="Times New Roman" panose="02020603050405020304" pitchFamily="18" charset="0"/>
                        </a:rPr>
                        <a:t>0.9616</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848" marR="38848" marT="38848" marB="38848"/>
                </a:tc>
                <a:tc>
                  <a:txBody>
                    <a:bodyPr/>
                    <a:lstStyle/>
                    <a:p>
                      <a:pPr algn="ctr"/>
                      <a:r>
                        <a:rPr lang="en-IN" sz="1200">
                          <a:effectLst/>
                          <a:latin typeface="Times New Roman" panose="02020603050405020304" pitchFamily="18" charset="0"/>
                          <a:cs typeface="Times New Roman" panose="02020603050405020304" pitchFamily="18" charset="0"/>
                        </a:rPr>
                        <a:t>0.9619</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848" marR="38848" marT="38848" marB="38848"/>
                </a:tc>
                <a:tc>
                  <a:txBody>
                    <a:bodyPr/>
                    <a:lstStyle/>
                    <a:p>
                      <a:pPr algn="ctr"/>
                      <a:r>
                        <a:rPr lang="en-IN" sz="1200">
                          <a:effectLst/>
                          <a:latin typeface="Times New Roman" panose="02020603050405020304" pitchFamily="18" charset="0"/>
                          <a:cs typeface="Times New Roman" panose="02020603050405020304" pitchFamily="18" charset="0"/>
                        </a:rPr>
                        <a:t>0.9601</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848" marR="38848" marT="38848" marB="38848"/>
                </a:tc>
                <a:extLst>
                  <a:ext uri="{0D108BD9-81ED-4DB2-BD59-A6C34878D82A}">
                    <a16:rowId xmlns:a16="http://schemas.microsoft.com/office/drawing/2014/main" val="2185626848"/>
                  </a:ext>
                </a:extLst>
              </a:tr>
              <a:tr h="211297">
                <a:tc vMerge="1">
                  <a:txBody>
                    <a:bodyPr/>
                    <a:lstStyle/>
                    <a:p>
                      <a:endParaRPr lang="en-IN"/>
                    </a:p>
                  </a:txBody>
                  <a:tcPr/>
                </a:tc>
                <a:tc>
                  <a:txBody>
                    <a:bodyPr/>
                    <a:lstStyle/>
                    <a:p>
                      <a:pPr algn="ctr"/>
                      <a:r>
                        <a:rPr lang="en-IN" sz="1200">
                          <a:effectLst/>
                          <a:latin typeface="Times New Roman" panose="02020603050405020304" pitchFamily="18" charset="0"/>
                          <a:cs typeface="Times New Roman" panose="02020603050405020304" pitchFamily="18" charset="0"/>
                        </a:rPr>
                        <a:t>CNN+LSTM</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848" marR="38848" marT="38848" marB="38848"/>
                </a:tc>
                <a:tc>
                  <a:txBody>
                    <a:bodyPr/>
                    <a:lstStyle/>
                    <a:p>
                      <a:pPr algn="ctr"/>
                      <a:r>
                        <a:rPr lang="en-IN" sz="1200">
                          <a:effectLst/>
                          <a:latin typeface="Times New Roman" panose="02020603050405020304" pitchFamily="18" charset="0"/>
                          <a:cs typeface="Times New Roman" panose="02020603050405020304" pitchFamily="18" charset="0"/>
                        </a:rPr>
                        <a:t>97.12</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848" marR="38848" marT="38848" marB="38848"/>
                </a:tc>
                <a:tc>
                  <a:txBody>
                    <a:bodyPr/>
                    <a:lstStyle/>
                    <a:p>
                      <a:pPr algn="ctr"/>
                      <a:r>
                        <a:rPr lang="en-IN" sz="1200">
                          <a:effectLst/>
                          <a:latin typeface="Times New Roman" panose="02020603050405020304" pitchFamily="18" charset="0"/>
                          <a:cs typeface="Times New Roman" panose="02020603050405020304" pitchFamily="18" charset="0"/>
                        </a:rPr>
                        <a:t>0.9550</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848" marR="38848" marT="38848" marB="38848"/>
                </a:tc>
                <a:tc>
                  <a:txBody>
                    <a:bodyPr/>
                    <a:lstStyle/>
                    <a:p>
                      <a:pPr algn="ctr"/>
                      <a:r>
                        <a:rPr lang="en-IN" sz="1200" dirty="0">
                          <a:effectLst/>
                          <a:latin typeface="Times New Roman" panose="02020603050405020304" pitchFamily="18" charset="0"/>
                          <a:cs typeface="Times New Roman" panose="02020603050405020304" pitchFamily="18" charset="0"/>
                        </a:rPr>
                        <a:t>0.9552</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848" marR="38848" marT="38848" marB="38848"/>
                </a:tc>
                <a:tc>
                  <a:txBody>
                    <a:bodyPr/>
                    <a:lstStyle/>
                    <a:p>
                      <a:pPr algn="ctr"/>
                      <a:r>
                        <a:rPr lang="en-IN" sz="1200" dirty="0">
                          <a:effectLst/>
                          <a:latin typeface="Times New Roman" panose="02020603050405020304" pitchFamily="18" charset="0"/>
                          <a:cs typeface="Times New Roman" panose="02020603050405020304" pitchFamily="18" charset="0"/>
                        </a:rPr>
                        <a:t>0.9514</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848" marR="38848" marT="38848" marB="38848"/>
                </a:tc>
                <a:extLst>
                  <a:ext uri="{0D108BD9-81ED-4DB2-BD59-A6C34878D82A}">
                    <a16:rowId xmlns:a16="http://schemas.microsoft.com/office/drawing/2014/main" val="2782957666"/>
                  </a:ext>
                </a:extLst>
              </a:tr>
              <a:tr h="211297">
                <a:tc vMerge="1">
                  <a:txBody>
                    <a:bodyPr/>
                    <a:lstStyle/>
                    <a:p>
                      <a:endParaRPr lang="en-IN"/>
                    </a:p>
                  </a:txBody>
                  <a:tcPr/>
                </a:tc>
                <a:tc>
                  <a:txBody>
                    <a:bodyPr/>
                    <a:lstStyle/>
                    <a:p>
                      <a:pPr algn="ctr"/>
                      <a:r>
                        <a:rPr lang="en-IN" sz="1200">
                          <a:effectLst/>
                          <a:latin typeface="Times New Roman" panose="02020603050405020304" pitchFamily="18" charset="0"/>
                          <a:cs typeface="Times New Roman" panose="02020603050405020304" pitchFamily="18" charset="0"/>
                        </a:rPr>
                        <a:t>CNN+MLP</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848" marR="38848" marT="38848" marB="38848"/>
                </a:tc>
                <a:tc>
                  <a:txBody>
                    <a:bodyPr/>
                    <a:lstStyle/>
                    <a:p>
                      <a:pPr algn="ctr"/>
                      <a:r>
                        <a:rPr lang="en-IN" sz="1200">
                          <a:effectLst/>
                          <a:latin typeface="Times New Roman" panose="02020603050405020304" pitchFamily="18" charset="0"/>
                          <a:cs typeface="Times New Roman" panose="02020603050405020304" pitchFamily="18" charset="0"/>
                        </a:rPr>
                        <a:t>96.62</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848" marR="38848" marT="38848" marB="38848"/>
                </a:tc>
                <a:tc>
                  <a:txBody>
                    <a:bodyPr/>
                    <a:lstStyle/>
                    <a:p>
                      <a:pPr algn="ctr"/>
                      <a:r>
                        <a:rPr lang="en-IN" sz="1200" dirty="0">
                          <a:effectLst/>
                          <a:latin typeface="Times New Roman" panose="02020603050405020304" pitchFamily="18" charset="0"/>
                          <a:cs typeface="Times New Roman" panose="02020603050405020304" pitchFamily="18" charset="0"/>
                        </a:rPr>
                        <a:t>0.9472</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848" marR="38848" marT="38848" marB="38848"/>
                </a:tc>
                <a:tc>
                  <a:txBody>
                    <a:bodyPr/>
                    <a:lstStyle/>
                    <a:p>
                      <a:pPr algn="ctr"/>
                      <a:r>
                        <a:rPr lang="en-IN" sz="1200">
                          <a:effectLst/>
                          <a:latin typeface="Times New Roman" panose="02020603050405020304" pitchFamily="18" charset="0"/>
                          <a:cs typeface="Times New Roman" panose="02020603050405020304" pitchFamily="18" charset="0"/>
                        </a:rPr>
                        <a:t>0.9473</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848" marR="38848" marT="38848" marB="38848"/>
                </a:tc>
                <a:tc>
                  <a:txBody>
                    <a:bodyPr/>
                    <a:lstStyle/>
                    <a:p>
                      <a:pPr algn="ctr"/>
                      <a:r>
                        <a:rPr lang="en-IN" sz="1200" dirty="0">
                          <a:effectLst/>
                          <a:latin typeface="Times New Roman" panose="02020603050405020304" pitchFamily="18" charset="0"/>
                          <a:cs typeface="Times New Roman" panose="02020603050405020304" pitchFamily="18" charset="0"/>
                        </a:rPr>
                        <a:t>0.9451</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848" marR="38848" marT="38848" marB="38848"/>
                </a:tc>
                <a:extLst>
                  <a:ext uri="{0D108BD9-81ED-4DB2-BD59-A6C34878D82A}">
                    <a16:rowId xmlns:a16="http://schemas.microsoft.com/office/drawing/2014/main" val="154697893"/>
                  </a:ext>
                </a:extLst>
              </a:tr>
              <a:tr h="211297">
                <a:tc vMerge="1">
                  <a:txBody>
                    <a:bodyPr/>
                    <a:lstStyle/>
                    <a:p>
                      <a:endParaRPr lang="en-IN"/>
                    </a:p>
                  </a:txBody>
                  <a:tcPr/>
                </a:tc>
                <a:tc>
                  <a:txBody>
                    <a:bodyPr/>
                    <a:lstStyle/>
                    <a:p>
                      <a:pPr algn="ctr"/>
                      <a:r>
                        <a:rPr lang="en-IN" sz="1200" b="1" dirty="0">
                          <a:effectLst/>
                          <a:latin typeface="Times New Roman" panose="02020603050405020304" pitchFamily="18" charset="0"/>
                          <a:cs typeface="Times New Roman" panose="02020603050405020304" pitchFamily="18" charset="0"/>
                        </a:rPr>
                        <a:t>MLP+LSTM</a:t>
                      </a:r>
                      <a:endParaRPr lang="en-IN" sz="12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848" marR="38848" marT="38848" marB="38848"/>
                </a:tc>
                <a:tc>
                  <a:txBody>
                    <a:bodyPr/>
                    <a:lstStyle/>
                    <a:p>
                      <a:pPr algn="ctr"/>
                      <a:r>
                        <a:rPr lang="en-IN" sz="1200" b="1" dirty="0">
                          <a:effectLst/>
                          <a:latin typeface="Times New Roman" panose="02020603050405020304" pitchFamily="18" charset="0"/>
                          <a:cs typeface="Times New Roman" panose="02020603050405020304" pitchFamily="18" charset="0"/>
                        </a:rPr>
                        <a:t>97.92</a:t>
                      </a:r>
                      <a:endParaRPr lang="en-IN" sz="12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848" marR="38848" marT="38848" marB="38848"/>
                </a:tc>
                <a:tc>
                  <a:txBody>
                    <a:bodyPr/>
                    <a:lstStyle/>
                    <a:p>
                      <a:pPr algn="ctr"/>
                      <a:r>
                        <a:rPr lang="en-IN" sz="1200" b="1" dirty="0">
                          <a:effectLst/>
                          <a:latin typeface="Times New Roman" panose="02020603050405020304" pitchFamily="18" charset="0"/>
                          <a:cs typeface="Times New Roman" panose="02020603050405020304" pitchFamily="18" charset="0"/>
                        </a:rPr>
                        <a:t>0.9674</a:t>
                      </a:r>
                      <a:endParaRPr lang="en-IN" sz="12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848" marR="38848" marT="38848" marB="38848"/>
                </a:tc>
                <a:tc>
                  <a:txBody>
                    <a:bodyPr/>
                    <a:lstStyle/>
                    <a:p>
                      <a:pPr algn="ctr"/>
                      <a:r>
                        <a:rPr lang="en-IN" sz="1200" b="1" dirty="0">
                          <a:effectLst/>
                          <a:latin typeface="Times New Roman" panose="02020603050405020304" pitchFamily="18" charset="0"/>
                          <a:cs typeface="Times New Roman" panose="02020603050405020304" pitchFamily="18" charset="0"/>
                        </a:rPr>
                        <a:t>0.9677</a:t>
                      </a:r>
                      <a:endParaRPr lang="en-IN" sz="12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848" marR="38848" marT="38848" marB="38848"/>
                </a:tc>
                <a:tc>
                  <a:txBody>
                    <a:bodyPr/>
                    <a:lstStyle/>
                    <a:p>
                      <a:pPr algn="ctr"/>
                      <a:r>
                        <a:rPr lang="en-IN" sz="1200" b="1" dirty="0">
                          <a:effectLst/>
                          <a:latin typeface="Times New Roman" panose="02020603050405020304" pitchFamily="18" charset="0"/>
                          <a:cs typeface="Times New Roman" panose="02020603050405020304" pitchFamily="18" charset="0"/>
                        </a:rPr>
                        <a:t>0.9631</a:t>
                      </a:r>
                      <a:endParaRPr lang="en-IN" sz="12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848" marR="38848" marT="38848" marB="38848"/>
                </a:tc>
                <a:extLst>
                  <a:ext uri="{0D108BD9-81ED-4DB2-BD59-A6C34878D82A}">
                    <a16:rowId xmlns:a16="http://schemas.microsoft.com/office/drawing/2014/main" val="3025507896"/>
                  </a:ext>
                </a:extLst>
              </a:tr>
            </a:tbl>
          </a:graphicData>
        </a:graphic>
      </p:graphicFrame>
      <p:sp>
        <p:nvSpPr>
          <p:cNvPr id="23" name="TextBox 22">
            <a:extLst>
              <a:ext uri="{FF2B5EF4-FFF2-40B4-BE49-F238E27FC236}">
                <a16:creationId xmlns:a16="http://schemas.microsoft.com/office/drawing/2014/main" id="{0769DCBA-665F-3708-314E-93FEFB5E93F8}"/>
              </a:ext>
            </a:extLst>
          </p:cNvPr>
          <p:cNvSpPr txBox="1"/>
          <p:nvPr/>
        </p:nvSpPr>
        <p:spPr>
          <a:xfrm>
            <a:off x="1600198" y="6052713"/>
            <a:ext cx="9829800" cy="295530"/>
          </a:xfrm>
          <a:prstGeom prst="rect">
            <a:avLst/>
          </a:prstGeom>
          <a:noFill/>
        </p:spPr>
        <p:txBody>
          <a:bodyPr wrap="square">
            <a:spAutoFit/>
          </a:bodyPr>
          <a:lstStyle/>
          <a:p>
            <a:pPr algn="ctr">
              <a:lnSpc>
                <a:spcPct val="150000"/>
              </a:lnSpc>
            </a:pPr>
            <a:r>
              <a:rPr lang="en-IN" sz="1000" b="1" dirty="0">
                <a:latin typeface="Times New Roman" panose="02020603050405020304" pitchFamily="18" charset="0"/>
                <a:cs typeface="Times New Roman" panose="02020603050405020304" pitchFamily="18" charset="0"/>
              </a:rPr>
              <a:t>Table 4: </a:t>
            </a:r>
            <a:r>
              <a:rPr lang="en-US" sz="1000" dirty="0">
                <a:latin typeface="Times New Roman" panose="02020603050405020304" pitchFamily="18" charset="0"/>
                <a:cs typeface="Times New Roman" panose="02020603050405020304" pitchFamily="18" charset="0"/>
              </a:rPr>
              <a:t>Performance Evaluation Metrics for Mumbai District</a:t>
            </a:r>
            <a:endParaRPr lang="en-IN" sz="1000" dirty="0">
              <a:latin typeface="Times New Roman" panose="02020603050405020304" pitchFamily="18" charset="0"/>
              <a:cs typeface="Times New Roman" panose="02020603050405020304" pitchFamily="18" charset="0"/>
            </a:endParaRPr>
          </a:p>
        </p:txBody>
      </p:sp>
      <p:sp>
        <p:nvSpPr>
          <p:cNvPr id="24" name="TextBox 23">
            <a:extLst>
              <a:ext uri="{FF2B5EF4-FFF2-40B4-BE49-F238E27FC236}">
                <a16:creationId xmlns:a16="http://schemas.microsoft.com/office/drawing/2014/main" id="{434D937D-9883-AD80-E4D8-8D897705596A}"/>
              </a:ext>
            </a:extLst>
          </p:cNvPr>
          <p:cNvSpPr txBox="1"/>
          <p:nvPr/>
        </p:nvSpPr>
        <p:spPr>
          <a:xfrm>
            <a:off x="1905000" y="244273"/>
            <a:ext cx="6934200" cy="461665"/>
          </a:xfrm>
          <a:prstGeom prst="rect">
            <a:avLst/>
          </a:prstGeom>
          <a:noFill/>
        </p:spPr>
        <p:txBody>
          <a:bodyPr wrap="square" rtlCol="0">
            <a:spAutoFit/>
          </a:bodyPr>
          <a:lstStyle/>
          <a:p>
            <a:r>
              <a:rPr lang="en-US" sz="2400" b="1"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SYSTEM IMPLEMENTATION</a:t>
            </a:r>
            <a:endParaRPr lang="en-IN" sz="2400" b="1"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28180497"/>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1000"/>
                                        <p:tgtEl>
                                          <p:spTgt spid="24"/>
                                        </p:tgtEl>
                                      </p:cBhvr>
                                    </p:animEffect>
                                    <p:anim calcmode="lin" valueType="num">
                                      <p:cBhvr>
                                        <p:cTn id="8" dur="1000" fill="hold"/>
                                        <p:tgtEl>
                                          <p:spTgt spid="24"/>
                                        </p:tgtEl>
                                        <p:attrNameLst>
                                          <p:attrName>ppt_x</p:attrName>
                                        </p:attrNameLst>
                                      </p:cBhvr>
                                      <p:tavLst>
                                        <p:tav tm="0">
                                          <p:val>
                                            <p:strVal val="#ppt_x"/>
                                          </p:val>
                                        </p:tav>
                                        <p:tav tm="100000">
                                          <p:val>
                                            <p:strVal val="#ppt_x"/>
                                          </p:val>
                                        </p:tav>
                                      </p:tavLst>
                                    </p:anim>
                                    <p:anim calcmode="lin" valueType="num">
                                      <p:cBhvr>
                                        <p:cTn id="9" dur="1000" fill="hold"/>
                                        <p:tgtEl>
                                          <p:spTgt spid="24"/>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22"/>
                                        </p:tgtEl>
                                        <p:attrNameLst>
                                          <p:attrName>style.visibility</p:attrName>
                                        </p:attrNameLst>
                                      </p:cBhvr>
                                      <p:to>
                                        <p:strVal val="visible"/>
                                      </p:to>
                                    </p:set>
                                    <p:animEffect transition="in" filter="fade">
                                      <p:cBhvr>
                                        <p:cTn id="13" dur="1000"/>
                                        <p:tgtEl>
                                          <p:spTgt spid="22"/>
                                        </p:tgtEl>
                                      </p:cBhvr>
                                    </p:animEffect>
                                    <p:anim calcmode="lin" valueType="num">
                                      <p:cBhvr>
                                        <p:cTn id="14" dur="1000" fill="hold"/>
                                        <p:tgtEl>
                                          <p:spTgt spid="22"/>
                                        </p:tgtEl>
                                        <p:attrNameLst>
                                          <p:attrName>ppt_x</p:attrName>
                                        </p:attrNameLst>
                                      </p:cBhvr>
                                      <p:tavLst>
                                        <p:tav tm="0">
                                          <p:val>
                                            <p:strVal val="#ppt_x"/>
                                          </p:val>
                                        </p:tav>
                                        <p:tav tm="100000">
                                          <p:val>
                                            <p:strVal val="#ppt_x"/>
                                          </p:val>
                                        </p:tav>
                                      </p:tavLst>
                                    </p:anim>
                                    <p:anim calcmode="lin" valueType="num">
                                      <p:cBhvr>
                                        <p:cTn id="15" dur="1000" fill="hold"/>
                                        <p:tgtEl>
                                          <p:spTgt spid="22"/>
                                        </p:tgtEl>
                                        <p:attrNameLst>
                                          <p:attrName>ppt_y</p:attrName>
                                        </p:attrNameLst>
                                      </p:cBhvr>
                                      <p:tavLst>
                                        <p:tav tm="0">
                                          <p:val>
                                            <p:strVal val="#ppt_y+.1"/>
                                          </p:val>
                                        </p:tav>
                                        <p:tav tm="100000">
                                          <p:val>
                                            <p:strVal val="#ppt_y"/>
                                          </p:val>
                                        </p:tav>
                                      </p:tavLst>
                                    </p:anim>
                                  </p:childTnLst>
                                </p:cTn>
                              </p:par>
                              <p:par>
                                <p:cTn id="16" presetID="42" presetClass="entr" presetSubtype="0" fill="hold" grpId="0" nodeType="withEffect">
                                  <p:stCondLst>
                                    <p:cond delay="0"/>
                                  </p:stCondLst>
                                  <p:childTnLst>
                                    <p:set>
                                      <p:cBhvr>
                                        <p:cTn id="17" dur="1" fill="hold">
                                          <p:stCondLst>
                                            <p:cond delay="0"/>
                                          </p:stCondLst>
                                        </p:cTn>
                                        <p:tgtEl>
                                          <p:spTgt spid="23"/>
                                        </p:tgtEl>
                                        <p:attrNameLst>
                                          <p:attrName>style.visibility</p:attrName>
                                        </p:attrNameLst>
                                      </p:cBhvr>
                                      <p:to>
                                        <p:strVal val="visible"/>
                                      </p:to>
                                    </p:set>
                                    <p:animEffect transition="in" filter="fade">
                                      <p:cBhvr>
                                        <p:cTn id="18" dur="1000"/>
                                        <p:tgtEl>
                                          <p:spTgt spid="23"/>
                                        </p:tgtEl>
                                      </p:cBhvr>
                                    </p:animEffect>
                                    <p:anim calcmode="lin" valueType="num">
                                      <p:cBhvr>
                                        <p:cTn id="19" dur="1000" fill="hold"/>
                                        <p:tgtEl>
                                          <p:spTgt spid="23"/>
                                        </p:tgtEl>
                                        <p:attrNameLst>
                                          <p:attrName>ppt_x</p:attrName>
                                        </p:attrNameLst>
                                      </p:cBhvr>
                                      <p:tavLst>
                                        <p:tav tm="0">
                                          <p:val>
                                            <p:strVal val="#ppt_x"/>
                                          </p:val>
                                        </p:tav>
                                        <p:tav tm="100000">
                                          <p:val>
                                            <p:strVal val="#ppt_x"/>
                                          </p:val>
                                        </p:tav>
                                      </p:tavLst>
                                    </p:anim>
                                    <p:anim calcmode="lin" valueType="num">
                                      <p:cBhvr>
                                        <p:cTn id="20"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A44760-F704-19A2-545B-89D9F0320432}"/>
            </a:ext>
          </a:extLst>
        </p:cNvPr>
        <p:cNvGrpSpPr/>
        <p:nvPr/>
      </p:nvGrpSpPr>
      <p:grpSpPr>
        <a:xfrm>
          <a:off x="0" y="0"/>
          <a:ext cx="0" cy="0"/>
          <a:chOff x="0" y="0"/>
          <a:chExt cx="0" cy="0"/>
        </a:xfrm>
      </p:grpSpPr>
      <p:pic>
        <p:nvPicPr>
          <p:cNvPr id="4" name="object 4">
            <a:extLst>
              <a:ext uri="{FF2B5EF4-FFF2-40B4-BE49-F238E27FC236}">
                <a16:creationId xmlns:a16="http://schemas.microsoft.com/office/drawing/2014/main" id="{D098CCE9-4111-8104-9FFF-BFBF5DBC2778}"/>
              </a:ext>
            </a:extLst>
          </p:cNvPr>
          <p:cNvPicPr/>
          <p:nvPr/>
        </p:nvPicPr>
        <p:blipFill>
          <a:blip r:embed="rId2" cstate="print"/>
          <a:stretch>
            <a:fillRect/>
          </a:stretch>
        </p:blipFill>
        <p:spPr>
          <a:xfrm>
            <a:off x="285928" y="152400"/>
            <a:ext cx="1002224" cy="1030089"/>
          </a:xfrm>
          <a:prstGeom prst="rect">
            <a:avLst/>
          </a:prstGeom>
        </p:spPr>
      </p:pic>
      <p:sp>
        <p:nvSpPr>
          <p:cNvPr id="6" name="object 6">
            <a:extLst>
              <a:ext uri="{FF2B5EF4-FFF2-40B4-BE49-F238E27FC236}">
                <a16:creationId xmlns:a16="http://schemas.microsoft.com/office/drawing/2014/main" id="{C7A1117F-B998-1A03-1F2A-0D738F559447}"/>
              </a:ext>
            </a:extLst>
          </p:cNvPr>
          <p:cNvSpPr txBox="1">
            <a:spLocks noGrp="1"/>
          </p:cNvSpPr>
          <p:nvPr>
            <p:ph type="ftr" sz="quarter" idx="5"/>
          </p:nvPr>
        </p:nvSpPr>
        <p:spPr>
          <a:xfrm>
            <a:off x="4992910" y="6467728"/>
            <a:ext cx="2204720" cy="156068"/>
          </a:xfrm>
          <a:prstGeom prst="rect">
            <a:avLst/>
          </a:prstGeom>
        </p:spPr>
        <p:txBody>
          <a:bodyPr vert="horz" wrap="square" lIns="0" tIns="0" rIns="0" bIns="0" rtlCol="0">
            <a:spAutoFit/>
          </a:bodyPr>
          <a:lstStyle/>
          <a:p>
            <a:pPr marL="12700">
              <a:lnSpc>
                <a:spcPts val="1240"/>
              </a:lnSpc>
            </a:pPr>
            <a:r>
              <a:rPr spc="-5" dirty="0">
                <a:solidFill>
                  <a:schemeClr val="tx1"/>
                </a:solidFill>
                <a:latin typeface="Times New Roman" panose="02020603050405020304" pitchFamily="18" charset="0"/>
                <a:cs typeface="Times New Roman" panose="02020603050405020304" pitchFamily="18" charset="0"/>
              </a:rPr>
              <a:t>Computer</a:t>
            </a:r>
            <a:r>
              <a:rPr spc="-40" dirty="0">
                <a:solidFill>
                  <a:schemeClr val="tx1"/>
                </a:solidFill>
                <a:latin typeface="Times New Roman" panose="02020603050405020304" pitchFamily="18" charset="0"/>
                <a:cs typeface="Times New Roman" panose="02020603050405020304" pitchFamily="18" charset="0"/>
              </a:rPr>
              <a:t> </a:t>
            </a:r>
            <a:r>
              <a:rPr spc="-5" dirty="0">
                <a:solidFill>
                  <a:schemeClr val="tx1"/>
                </a:solidFill>
                <a:latin typeface="Times New Roman" panose="02020603050405020304" pitchFamily="18" charset="0"/>
                <a:cs typeface="Times New Roman" panose="02020603050405020304" pitchFamily="18" charset="0"/>
              </a:rPr>
              <a:t>Engineering</a:t>
            </a:r>
            <a:r>
              <a:rPr spc="-35" dirty="0">
                <a:solidFill>
                  <a:schemeClr val="tx1"/>
                </a:solidFill>
                <a:latin typeface="Times New Roman" panose="02020603050405020304" pitchFamily="18" charset="0"/>
                <a:cs typeface="Times New Roman" panose="02020603050405020304" pitchFamily="18" charset="0"/>
              </a:rPr>
              <a:t> </a:t>
            </a:r>
            <a:r>
              <a:rPr spc="-5" dirty="0">
                <a:solidFill>
                  <a:schemeClr val="tx1"/>
                </a:solidFill>
                <a:latin typeface="Times New Roman" panose="02020603050405020304" pitchFamily="18" charset="0"/>
                <a:cs typeface="Times New Roman" panose="02020603050405020304" pitchFamily="18" charset="0"/>
              </a:rPr>
              <a:t>Department</a:t>
            </a:r>
          </a:p>
        </p:txBody>
      </p:sp>
      <p:sp>
        <p:nvSpPr>
          <p:cNvPr id="2" name="Date Placeholder 1">
            <a:extLst>
              <a:ext uri="{FF2B5EF4-FFF2-40B4-BE49-F238E27FC236}">
                <a16:creationId xmlns:a16="http://schemas.microsoft.com/office/drawing/2014/main" id="{7D61896D-2761-F543-B9E4-19302FA18499}"/>
              </a:ext>
            </a:extLst>
          </p:cNvPr>
          <p:cNvSpPr>
            <a:spLocks noGrp="1"/>
          </p:cNvSpPr>
          <p:nvPr>
            <p:ph type="dt" sz="half" idx="6"/>
          </p:nvPr>
        </p:nvSpPr>
        <p:spPr/>
        <p:txBody>
          <a:bodyPr/>
          <a:lstStyle/>
          <a:p>
            <a:pPr marL="12700">
              <a:lnSpc>
                <a:spcPts val="1240"/>
              </a:lnSpc>
            </a:pPr>
            <a:fld id="{EBF0E4F4-4AA7-4583-BD5D-25DB24A0CCA7}" type="datetime1">
              <a:rPr lang="en-IN" spc="-5" smtClean="0">
                <a:solidFill>
                  <a:schemeClr val="tx1"/>
                </a:solidFill>
              </a:rPr>
              <a:t>27-03-2025</a:t>
            </a:fld>
            <a:endParaRPr lang="en-IN" spc="-5" dirty="0">
              <a:solidFill>
                <a:schemeClr val="tx1"/>
              </a:solidFill>
            </a:endParaRPr>
          </a:p>
        </p:txBody>
      </p:sp>
      <p:sp>
        <p:nvSpPr>
          <p:cNvPr id="21" name="Slide Number Placeholder 20">
            <a:extLst>
              <a:ext uri="{FF2B5EF4-FFF2-40B4-BE49-F238E27FC236}">
                <a16:creationId xmlns:a16="http://schemas.microsoft.com/office/drawing/2014/main" id="{560A4022-9CD4-E0AE-BB47-3BF0BCC52707}"/>
              </a:ext>
            </a:extLst>
          </p:cNvPr>
          <p:cNvSpPr>
            <a:spLocks noGrp="1"/>
          </p:cNvSpPr>
          <p:nvPr>
            <p:ph type="sldNum" sz="quarter" idx="7"/>
          </p:nvPr>
        </p:nvSpPr>
        <p:spPr>
          <a:xfrm>
            <a:off x="11152732" y="6467728"/>
            <a:ext cx="277267" cy="156068"/>
          </a:xfrm>
        </p:spPr>
        <p:txBody>
          <a:bodyPr/>
          <a:lstStyle/>
          <a:p>
            <a:pPr marL="38100">
              <a:lnSpc>
                <a:spcPts val="1240"/>
              </a:lnSpc>
            </a:pPr>
            <a:fld id="{81D60167-4931-47E6-BA6A-407CBD079E47}" type="slidenum">
              <a:rPr lang="en-IN" smtClean="0"/>
              <a:t>18</a:t>
            </a:fld>
            <a:endParaRPr lang="en-IN" dirty="0"/>
          </a:p>
        </p:txBody>
      </p:sp>
      <p:sp>
        <p:nvSpPr>
          <p:cNvPr id="23" name="TextBox 22">
            <a:extLst>
              <a:ext uri="{FF2B5EF4-FFF2-40B4-BE49-F238E27FC236}">
                <a16:creationId xmlns:a16="http://schemas.microsoft.com/office/drawing/2014/main" id="{81E3F64F-57AF-F988-B6ED-2982A8EFC88D}"/>
              </a:ext>
            </a:extLst>
          </p:cNvPr>
          <p:cNvSpPr txBox="1"/>
          <p:nvPr/>
        </p:nvSpPr>
        <p:spPr>
          <a:xfrm>
            <a:off x="1635966" y="6135900"/>
            <a:ext cx="9829800" cy="295530"/>
          </a:xfrm>
          <a:prstGeom prst="rect">
            <a:avLst/>
          </a:prstGeom>
          <a:noFill/>
        </p:spPr>
        <p:txBody>
          <a:bodyPr wrap="square">
            <a:spAutoFit/>
          </a:bodyPr>
          <a:lstStyle/>
          <a:p>
            <a:pPr algn="ctr">
              <a:lnSpc>
                <a:spcPct val="150000"/>
              </a:lnSpc>
            </a:pPr>
            <a:r>
              <a:rPr lang="en-IN" sz="1000" b="1" dirty="0">
                <a:latin typeface="Times New Roman" panose="02020603050405020304" pitchFamily="18" charset="0"/>
                <a:cs typeface="Times New Roman" panose="02020603050405020304" pitchFamily="18" charset="0"/>
              </a:rPr>
              <a:t>Table 4: </a:t>
            </a:r>
            <a:r>
              <a:rPr lang="en-US" sz="1000" dirty="0">
                <a:latin typeface="Times New Roman" panose="02020603050405020304" pitchFamily="18" charset="0"/>
                <a:cs typeface="Times New Roman" panose="02020603050405020304" pitchFamily="18" charset="0"/>
              </a:rPr>
              <a:t>Performance Evaluation Metrics for Satara District</a:t>
            </a:r>
            <a:endParaRPr lang="en-IN" sz="1000" dirty="0">
              <a:latin typeface="Times New Roman" panose="02020603050405020304" pitchFamily="18" charset="0"/>
              <a:cs typeface="Times New Roman" panose="02020603050405020304" pitchFamily="18" charset="0"/>
            </a:endParaRPr>
          </a:p>
        </p:txBody>
      </p:sp>
      <p:sp>
        <p:nvSpPr>
          <p:cNvPr id="24" name="TextBox 23">
            <a:extLst>
              <a:ext uri="{FF2B5EF4-FFF2-40B4-BE49-F238E27FC236}">
                <a16:creationId xmlns:a16="http://schemas.microsoft.com/office/drawing/2014/main" id="{0E84D9D5-743D-8A3B-369B-7A3B84D5ED4D}"/>
              </a:ext>
            </a:extLst>
          </p:cNvPr>
          <p:cNvSpPr txBox="1"/>
          <p:nvPr/>
        </p:nvSpPr>
        <p:spPr>
          <a:xfrm>
            <a:off x="1905000" y="244273"/>
            <a:ext cx="6934200" cy="461665"/>
          </a:xfrm>
          <a:prstGeom prst="rect">
            <a:avLst/>
          </a:prstGeom>
          <a:noFill/>
        </p:spPr>
        <p:txBody>
          <a:bodyPr wrap="square" rtlCol="0">
            <a:spAutoFit/>
          </a:bodyPr>
          <a:lstStyle/>
          <a:p>
            <a:r>
              <a:rPr lang="en-US" sz="2400" b="1"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SYSTEM IMPLEMENTATION</a:t>
            </a:r>
            <a:endParaRPr lang="en-IN" sz="2400" b="1"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graphicFrame>
        <p:nvGraphicFramePr>
          <p:cNvPr id="3" name="Table 2">
            <a:extLst>
              <a:ext uri="{FF2B5EF4-FFF2-40B4-BE49-F238E27FC236}">
                <a16:creationId xmlns:a16="http://schemas.microsoft.com/office/drawing/2014/main" id="{B3EF748E-DCEF-ECCF-8072-B37B7EDFF79C}"/>
              </a:ext>
            </a:extLst>
          </p:cNvPr>
          <p:cNvGraphicFramePr>
            <a:graphicFrameLocks noGrp="1"/>
          </p:cNvGraphicFramePr>
          <p:nvPr>
            <p:extLst>
              <p:ext uri="{D42A27DB-BD31-4B8C-83A1-F6EECF244321}">
                <p14:modId xmlns:p14="http://schemas.microsoft.com/office/powerpoint/2010/main" val="1796526218"/>
              </p:ext>
            </p:extLst>
          </p:nvPr>
        </p:nvGraphicFramePr>
        <p:xfrm>
          <a:off x="1626635" y="722100"/>
          <a:ext cx="10009730" cy="5432552"/>
        </p:xfrm>
        <a:graphic>
          <a:graphicData uri="http://schemas.openxmlformats.org/drawingml/2006/table">
            <a:tbl>
              <a:tblPr firstRow="1" firstCol="1" bandRow="1">
                <a:tableStyleId>{5C22544A-7EE6-4342-B048-85BDC9FD1C3A}</a:tableStyleId>
              </a:tblPr>
              <a:tblGrid>
                <a:gridCol w="2001946">
                  <a:extLst>
                    <a:ext uri="{9D8B030D-6E8A-4147-A177-3AD203B41FA5}">
                      <a16:colId xmlns:a16="http://schemas.microsoft.com/office/drawing/2014/main" val="1203030317"/>
                    </a:ext>
                  </a:extLst>
                </a:gridCol>
                <a:gridCol w="2001946">
                  <a:extLst>
                    <a:ext uri="{9D8B030D-6E8A-4147-A177-3AD203B41FA5}">
                      <a16:colId xmlns:a16="http://schemas.microsoft.com/office/drawing/2014/main" val="3094770080"/>
                    </a:ext>
                  </a:extLst>
                </a:gridCol>
                <a:gridCol w="2001946">
                  <a:extLst>
                    <a:ext uri="{9D8B030D-6E8A-4147-A177-3AD203B41FA5}">
                      <a16:colId xmlns:a16="http://schemas.microsoft.com/office/drawing/2014/main" val="2071547446"/>
                    </a:ext>
                  </a:extLst>
                </a:gridCol>
                <a:gridCol w="2001946">
                  <a:extLst>
                    <a:ext uri="{9D8B030D-6E8A-4147-A177-3AD203B41FA5}">
                      <a16:colId xmlns:a16="http://schemas.microsoft.com/office/drawing/2014/main" val="1463086655"/>
                    </a:ext>
                  </a:extLst>
                </a:gridCol>
                <a:gridCol w="2001946">
                  <a:extLst>
                    <a:ext uri="{9D8B030D-6E8A-4147-A177-3AD203B41FA5}">
                      <a16:colId xmlns:a16="http://schemas.microsoft.com/office/drawing/2014/main" val="198412847"/>
                    </a:ext>
                  </a:extLst>
                </a:gridCol>
              </a:tblGrid>
              <a:tr h="544605">
                <a:tc>
                  <a:txBody>
                    <a:bodyPr/>
                    <a:lstStyle/>
                    <a:p>
                      <a:pPr marR="52705" algn="ctr">
                        <a:spcAft>
                          <a:spcPts val="600"/>
                        </a:spcAft>
                      </a:pPr>
                      <a:r>
                        <a:rPr lang="en-US" sz="1200" kern="1000" dirty="0">
                          <a:effectLst/>
                          <a:latin typeface="Times New Roman" panose="02020603050405020304" pitchFamily="18" charset="0"/>
                          <a:cs typeface="Times New Roman" panose="02020603050405020304" pitchFamily="18" charset="0"/>
                        </a:rPr>
                        <a:t>YEAR</a:t>
                      </a:r>
                      <a:endParaRPr lang="en-IN" sz="1200" kern="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7084" marR="37084" marT="37084" marB="37084" anchor="ctr"/>
                </a:tc>
                <a:tc>
                  <a:txBody>
                    <a:bodyPr/>
                    <a:lstStyle/>
                    <a:p>
                      <a:pPr marR="52705" algn="ctr">
                        <a:spcAft>
                          <a:spcPts val="600"/>
                        </a:spcAft>
                      </a:pPr>
                      <a:r>
                        <a:rPr lang="en-US" sz="1200" kern="1000">
                          <a:effectLst/>
                          <a:latin typeface="Times New Roman" panose="02020603050405020304" pitchFamily="18" charset="0"/>
                          <a:cs typeface="Times New Roman" panose="02020603050405020304" pitchFamily="18" charset="0"/>
                        </a:rPr>
                        <a:t>MODEL</a:t>
                      </a:r>
                      <a:endParaRPr lang="en-IN" sz="1200" kern="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7084" marR="37084" marT="37084" marB="37084" anchor="ctr"/>
                </a:tc>
                <a:tc>
                  <a:txBody>
                    <a:bodyPr/>
                    <a:lstStyle/>
                    <a:p>
                      <a:pPr marR="52705" algn="ctr">
                        <a:spcAft>
                          <a:spcPts val="600"/>
                        </a:spcAft>
                      </a:pPr>
                      <a:r>
                        <a:rPr lang="en-US" sz="1200" kern="1000">
                          <a:effectLst/>
                          <a:latin typeface="Times New Roman" panose="02020603050405020304" pitchFamily="18" charset="0"/>
                          <a:cs typeface="Times New Roman" panose="02020603050405020304" pitchFamily="18" charset="0"/>
                        </a:rPr>
                        <a:t>KAPPA </a:t>
                      </a:r>
                      <a:endParaRPr lang="en-IN" sz="1200" kern="1000">
                        <a:effectLst/>
                        <a:latin typeface="Times New Roman" panose="02020603050405020304" pitchFamily="18" charset="0"/>
                        <a:cs typeface="Times New Roman" panose="02020603050405020304" pitchFamily="18" charset="0"/>
                      </a:endParaRPr>
                    </a:p>
                    <a:p>
                      <a:pPr marR="52705" algn="ctr">
                        <a:spcAft>
                          <a:spcPts val="600"/>
                        </a:spcAft>
                      </a:pPr>
                      <a:r>
                        <a:rPr lang="en-US" sz="1200" kern="1000">
                          <a:effectLst/>
                          <a:latin typeface="Times New Roman" panose="02020603050405020304" pitchFamily="18" charset="0"/>
                          <a:cs typeface="Times New Roman" panose="02020603050405020304" pitchFamily="18" charset="0"/>
                        </a:rPr>
                        <a:t>COEFFICIENT (IN %)</a:t>
                      </a:r>
                      <a:endParaRPr lang="en-IN" sz="1200" kern="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7084" marR="37084" marT="37084" marB="37084" anchor="ctr"/>
                </a:tc>
                <a:tc>
                  <a:txBody>
                    <a:bodyPr/>
                    <a:lstStyle/>
                    <a:p>
                      <a:pPr marR="52705" algn="ctr">
                        <a:spcAft>
                          <a:spcPts val="600"/>
                        </a:spcAft>
                      </a:pPr>
                      <a:r>
                        <a:rPr lang="en-US" sz="1200" kern="1000">
                          <a:effectLst/>
                          <a:latin typeface="Times New Roman" panose="02020603050405020304" pitchFamily="18" charset="0"/>
                          <a:cs typeface="Times New Roman" panose="02020603050405020304" pitchFamily="18" charset="0"/>
                        </a:rPr>
                        <a:t>MATTHEWS CORRELATION COEFFICIENT (MCC) (IN %)</a:t>
                      </a:r>
                      <a:endParaRPr lang="en-IN" sz="1200" kern="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7084" marR="37084" marT="37084" marB="37084" anchor="ctr"/>
                </a:tc>
                <a:tc>
                  <a:txBody>
                    <a:bodyPr/>
                    <a:lstStyle/>
                    <a:p>
                      <a:pPr marR="52705" algn="ctr">
                        <a:spcAft>
                          <a:spcPts val="600"/>
                        </a:spcAft>
                      </a:pPr>
                      <a:r>
                        <a:rPr lang="en-US" sz="1200" kern="1000">
                          <a:effectLst/>
                          <a:latin typeface="Times New Roman" panose="02020603050405020304" pitchFamily="18" charset="0"/>
                          <a:cs typeface="Times New Roman" panose="02020603050405020304" pitchFamily="18" charset="0"/>
                        </a:rPr>
                        <a:t>JACCARD SCORE (IN %)</a:t>
                      </a:r>
                      <a:endParaRPr lang="en-IN" sz="1200" kern="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7084" marR="37084" marT="37084" marB="37084" anchor="ctr"/>
                </a:tc>
                <a:extLst>
                  <a:ext uri="{0D108BD9-81ED-4DB2-BD59-A6C34878D82A}">
                    <a16:rowId xmlns:a16="http://schemas.microsoft.com/office/drawing/2014/main" val="4004734827"/>
                  </a:ext>
                </a:extLst>
              </a:tr>
              <a:tr h="217841">
                <a:tc rowSpan="6">
                  <a:txBody>
                    <a:bodyPr/>
                    <a:lstStyle/>
                    <a:p>
                      <a:pPr marR="52705" algn="ctr">
                        <a:spcAft>
                          <a:spcPts val="600"/>
                        </a:spcAft>
                      </a:pPr>
                      <a:r>
                        <a:rPr lang="en-US" sz="1200" kern="1000" dirty="0">
                          <a:effectLst/>
                          <a:latin typeface="Times New Roman" panose="02020603050405020304" pitchFamily="18" charset="0"/>
                          <a:cs typeface="Times New Roman" panose="02020603050405020304" pitchFamily="18" charset="0"/>
                        </a:rPr>
                        <a:t>2022</a:t>
                      </a:r>
                      <a:endParaRPr lang="en-IN" sz="1200" kern="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7084" marR="37084" marT="37084" marB="37084" anchor="ctr"/>
                </a:tc>
                <a:tc>
                  <a:txBody>
                    <a:bodyPr/>
                    <a:lstStyle/>
                    <a:p>
                      <a:pPr marR="52705" algn="ctr">
                        <a:spcAft>
                          <a:spcPts val="600"/>
                        </a:spcAft>
                      </a:pPr>
                      <a:r>
                        <a:rPr lang="en-US" sz="1200" kern="1000">
                          <a:effectLst/>
                          <a:latin typeface="Times New Roman" panose="02020603050405020304" pitchFamily="18" charset="0"/>
                          <a:cs typeface="Times New Roman" panose="02020603050405020304" pitchFamily="18" charset="0"/>
                        </a:rPr>
                        <a:t>1D - CNN</a:t>
                      </a:r>
                      <a:endParaRPr lang="en-IN" sz="1200" kern="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7084" marR="37084" marT="37084" marB="37084" anchor="ctr"/>
                </a:tc>
                <a:tc>
                  <a:txBody>
                    <a:bodyPr/>
                    <a:lstStyle/>
                    <a:p>
                      <a:pPr marR="52705" algn="ctr">
                        <a:spcAft>
                          <a:spcPts val="600"/>
                        </a:spcAft>
                      </a:pPr>
                      <a:r>
                        <a:rPr lang="en-US" sz="1200" kern="1000">
                          <a:effectLst/>
                          <a:latin typeface="Times New Roman" panose="02020603050405020304" pitchFamily="18" charset="0"/>
                          <a:cs typeface="Times New Roman" panose="02020603050405020304" pitchFamily="18" charset="0"/>
                        </a:rPr>
                        <a:t>69.61</a:t>
                      </a:r>
                      <a:endParaRPr lang="en-IN" sz="1200" kern="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7084" marR="37084" marT="37084" marB="37084" anchor="ctr"/>
                </a:tc>
                <a:tc>
                  <a:txBody>
                    <a:bodyPr/>
                    <a:lstStyle/>
                    <a:p>
                      <a:pPr marR="52705" algn="ctr">
                        <a:spcAft>
                          <a:spcPts val="600"/>
                        </a:spcAft>
                      </a:pPr>
                      <a:r>
                        <a:rPr lang="en-US" sz="1200" kern="1000">
                          <a:effectLst/>
                          <a:latin typeface="Times New Roman" panose="02020603050405020304" pitchFamily="18" charset="0"/>
                          <a:cs typeface="Times New Roman" panose="02020603050405020304" pitchFamily="18" charset="0"/>
                        </a:rPr>
                        <a:t>70.14</a:t>
                      </a:r>
                      <a:endParaRPr lang="en-IN" sz="1200" kern="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7084" marR="37084" marT="37084" marB="37084" anchor="ctr"/>
                </a:tc>
                <a:tc>
                  <a:txBody>
                    <a:bodyPr/>
                    <a:lstStyle/>
                    <a:p>
                      <a:pPr marR="52705" algn="ctr">
                        <a:spcAft>
                          <a:spcPts val="600"/>
                        </a:spcAft>
                      </a:pPr>
                      <a:r>
                        <a:rPr lang="en-US" sz="1200" kern="1000">
                          <a:effectLst/>
                          <a:latin typeface="Times New Roman" panose="02020603050405020304" pitchFamily="18" charset="0"/>
                          <a:cs typeface="Times New Roman" panose="02020603050405020304" pitchFamily="18" charset="0"/>
                        </a:rPr>
                        <a:t>68.33</a:t>
                      </a:r>
                      <a:endParaRPr lang="en-IN" sz="1200" kern="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7084" marR="37084" marT="37084" marB="37084" anchor="ctr"/>
                </a:tc>
                <a:extLst>
                  <a:ext uri="{0D108BD9-81ED-4DB2-BD59-A6C34878D82A}">
                    <a16:rowId xmlns:a16="http://schemas.microsoft.com/office/drawing/2014/main" val="1188868034"/>
                  </a:ext>
                </a:extLst>
              </a:tr>
              <a:tr h="217841">
                <a:tc vMerge="1">
                  <a:txBody>
                    <a:bodyPr/>
                    <a:lstStyle/>
                    <a:p>
                      <a:endParaRPr lang="en-IN"/>
                    </a:p>
                  </a:txBody>
                  <a:tcPr/>
                </a:tc>
                <a:tc>
                  <a:txBody>
                    <a:bodyPr/>
                    <a:lstStyle/>
                    <a:p>
                      <a:pPr marR="52705" algn="ctr">
                        <a:spcAft>
                          <a:spcPts val="600"/>
                        </a:spcAft>
                      </a:pPr>
                      <a:r>
                        <a:rPr lang="en-US" sz="1200" kern="1000">
                          <a:effectLst/>
                          <a:latin typeface="Times New Roman" panose="02020603050405020304" pitchFamily="18" charset="0"/>
                          <a:cs typeface="Times New Roman" panose="02020603050405020304" pitchFamily="18" charset="0"/>
                        </a:rPr>
                        <a:t>MLP</a:t>
                      </a:r>
                      <a:endParaRPr lang="en-IN" sz="1200" kern="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7084" marR="37084" marT="37084" marB="37084" anchor="ctr"/>
                </a:tc>
                <a:tc>
                  <a:txBody>
                    <a:bodyPr/>
                    <a:lstStyle/>
                    <a:p>
                      <a:pPr marR="52705" algn="ctr">
                        <a:spcAft>
                          <a:spcPts val="600"/>
                        </a:spcAft>
                      </a:pPr>
                      <a:r>
                        <a:rPr lang="en-US" sz="1200" kern="1000" dirty="0">
                          <a:effectLst/>
                          <a:latin typeface="Times New Roman" panose="02020603050405020304" pitchFamily="18" charset="0"/>
                          <a:cs typeface="Times New Roman" panose="02020603050405020304" pitchFamily="18" charset="0"/>
                        </a:rPr>
                        <a:t>71.69</a:t>
                      </a:r>
                      <a:endParaRPr lang="en-IN" sz="1200" kern="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7084" marR="37084" marT="37084" marB="37084" anchor="ctr"/>
                </a:tc>
                <a:tc>
                  <a:txBody>
                    <a:bodyPr/>
                    <a:lstStyle/>
                    <a:p>
                      <a:pPr marR="52705" algn="ctr">
                        <a:spcAft>
                          <a:spcPts val="600"/>
                        </a:spcAft>
                      </a:pPr>
                      <a:r>
                        <a:rPr lang="en-US" sz="1200" kern="1000">
                          <a:effectLst/>
                          <a:latin typeface="Times New Roman" panose="02020603050405020304" pitchFamily="18" charset="0"/>
                          <a:cs typeface="Times New Roman" panose="02020603050405020304" pitchFamily="18" charset="0"/>
                        </a:rPr>
                        <a:t>72.27</a:t>
                      </a:r>
                      <a:endParaRPr lang="en-IN" sz="1200" kern="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7084" marR="37084" marT="37084" marB="37084" anchor="ctr"/>
                </a:tc>
                <a:tc>
                  <a:txBody>
                    <a:bodyPr/>
                    <a:lstStyle/>
                    <a:p>
                      <a:pPr marR="52705" algn="ctr">
                        <a:spcAft>
                          <a:spcPts val="600"/>
                        </a:spcAft>
                      </a:pPr>
                      <a:r>
                        <a:rPr lang="en-US" sz="1200" kern="1000">
                          <a:effectLst/>
                          <a:latin typeface="Times New Roman" panose="02020603050405020304" pitchFamily="18" charset="0"/>
                          <a:cs typeface="Times New Roman" panose="02020603050405020304" pitchFamily="18" charset="0"/>
                        </a:rPr>
                        <a:t>70.33</a:t>
                      </a:r>
                      <a:endParaRPr lang="en-IN" sz="1200" kern="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7084" marR="37084" marT="37084" marB="37084" anchor="ctr"/>
                </a:tc>
                <a:extLst>
                  <a:ext uri="{0D108BD9-81ED-4DB2-BD59-A6C34878D82A}">
                    <a16:rowId xmlns:a16="http://schemas.microsoft.com/office/drawing/2014/main" val="2574289615"/>
                  </a:ext>
                </a:extLst>
              </a:tr>
              <a:tr h="217841">
                <a:tc vMerge="1">
                  <a:txBody>
                    <a:bodyPr/>
                    <a:lstStyle/>
                    <a:p>
                      <a:endParaRPr lang="en-IN"/>
                    </a:p>
                  </a:txBody>
                  <a:tcPr/>
                </a:tc>
                <a:tc>
                  <a:txBody>
                    <a:bodyPr/>
                    <a:lstStyle/>
                    <a:p>
                      <a:pPr marR="52705" algn="ctr">
                        <a:spcAft>
                          <a:spcPts val="600"/>
                        </a:spcAft>
                      </a:pPr>
                      <a:r>
                        <a:rPr lang="en-US" sz="1200" kern="1000">
                          <a:effectLst/>
                          <a:latin typeface="Times New Roman" panose="02020603050405020304" pitchFamily="18" charset="0"/>
                          <a:cs typeface="Times New Roman" panose="02020603050405020304" pitchFamily="18" charset="0"/>
                        </a:rPr>
                        <a:t>LSTM</a:t>
                      </a:r>
                      <a:endParaRPr lang="en-IN" sz="1200" kern="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7084" marR="37084" marT="37084" marB="37084" anchor="ctr"/>
                </a:tc>
                <a:tc>
                  <a:txBody>
                    <a:bodyPr/>
                    <a:lstStyle/>
                    <a:p>
                      <a:pPr marR="52705" algn="ctr">
                        <a:spcAft>
                          <a:spcPts val="600"/>
                        </a:spcAft>
                      </a:pPr>
                      <a:r>
                        <a:rPr lang="en-US" sz="1200" kern="1000">
                          <a:effectLst/>
                          <a:latin typeface="Times New Roman" panose="02020603050405020304" pitchFamily="18" charset="0"/>
                          <a:cs typeface="Times New Roman" panose="02020603050405020304" pitchFamily="18" charset="0"/>
                        </a:rPr>
                        <a:t>67.97</a:t>
                      </a:r>
                      <a:endParaRPr lang="en-IN" sz="1200" kern="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7084" marR="37084" marT="37084" marB="37084" anchor="ctr"/>
                </a:tc>
                <a:tc>
                  <a:txBody>
                    <a:bodyPr/>
                    <a:lstStyle/>
                    <a:p>
                      <a:pPr marR="52705" algn="ctr">
                        <a:spcAft>
                          <a:spcPts val="600"/>
                        </a:spcAft>
                      </a:pPr>
                      <a:r>
                        <a:rPr lang="en-US" sz="1200" kern="1000">
                          <a:effectLst/>
                          <a:latin typeface="Times New Roman" panose="02020603050405020304" pitchFamily="18" charset="0"/>
                          <a:cs typeface="Times New Roman" panose="02020603050405020304" pitchFamily="18" charset="0"/>
                        </a:rPr>
                        <a:t>68.44</a:t>
                      </a:r>
                      <a:endParaRPr lang="en-IN" sz="1200" kern="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7084" marR="37084" marT="37084" marB="37084" anchor="ctr"/>
                </a:tc>
                <a:tc>
                  <a:txBody>
                    <a:bodyPr/>
                    <a:lstStyle/>
                    <a:p>
                      <a:pPr marR="52705" algn="ctr">
                        <a:spcAft>
                          <a:spcPts val="600"/>
                        </a:spcAft>
                      </a:pPr>
                      <a:r>
                        <a:rPr lang="en-US" sz="1200" kern="1000">
                          <a:effectLst/>
                          <a:latin typeface="Times New Roman" panose="02020603050405020304" pitchFamily="18" charset="0"/>
                          <a:cs typeface="Times New Roman" panose="02020603050405020304" pitchFamily="18" charset="0"/>
                        </a:rPr>
                        <a:t>67.38</a:t>
                      </a:r>
                      <a:endParaRPr lang="en-IN" sz="1200" kern="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7084" marR="37084" marT="37084" marB="37084" anchor="ctr"/>
                </a:tc>
                <a:extLst>
                  <a:ext uri="{0D108BD9-81ED-4DB2-BD59-A6C34878D82A}">
                    <a16:rowId xmlns:a16="http://schemas.microsoft.com/office/drawing/2014/main" val="1434350352"/>
                  </a:ext>
                </a:extLst>
              </a:tr>
              <a:tr h="217841">
                <a:tc vMerge="1">
                  <a:txBody>
                    <a:bodyPr/>
                    <a:lstStyle/>
                    <a:p>
                      <a:endParaRPr lang="en-IN"/>
                    </a:p>
                  </a:txBody>
                  <a:tcPr/>
                </a:tc>
                <a:tc>
                  <a:txBody>
                    <a:bodyPr/>
                    <a:lstStyle/>
                    <a:p>
                      <a:pPr marR="52705" algn="ctr">
                        <a:spcAft>
                          <a:spcPts val="600"/>
                        </a:spcAft>
                      </a:pPr>
                      <a:r>
                        <a:rPr lang="en-US" sz="1200" kern="1000">
                          <a:effectLst/>
                          <a:latin typeface="Times New Roman" panose="02020603050405020304" pitchFamily="18" charset="0"/>
                          <a:cs typeface="Times New Roman" panose="02020603050405020304" pitchFamily="18" charset="0"/>
                        </a:rPr>
                        <a:t>CNN + LSTM</a:t>
                      </a:r>
                      <a:endParaRPr lang="en-IN" sz="1200" kern="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7084" marR="37084" marT="37084" marB="37084" anchor="ctr"/>
                </a:tc>
                <a:tc>
                  <a:txBody>
                    <a:bodyPr/>
                    <a:lstStyle/>
                    <a:p>
                      <a:pPr marR="52705" algn="ctr">
                        <a:spcAft>
                          <a:spcPts val="600"/>
                        </a:spcAft>
                      </a:pPr>
                      <a:r>
                        <a:rPr lang="en-US" sz="1200" kern="1000">
                          <a:effectLst/>
                          <a:latin typeface="Times New Roman" panose="02020603050405020304" pitchFamily="18" charset="0"/>
                          <a:cs typeface="Times New Roman" panose="02020603050405020304" pitchFamily="18" charset="0"/>
                        </a:rPr>
                        <a:t>68.75</a:t>
                      </a:r>
                      <a:endParaRPr lang="en-IN" sz="1200" kern="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7084" marR="37084" marT="37084" marB="37084" anchor="ctr"/>
                </a:tc>
                <a:tc>
                  <a:txBody>
                    <a:bodyPr/>
                    <a:lstStyle/>
                    <a:p>
                      <a:pPr marR="52705" algn="ctr">
                        <a:spcAft>
                          <a:spcPts val="600"/>
                        </a:spcAft>
                      </a:pPr>
                      <a:r>
                        <a:rPr lang="en-US" sz="1200" kern="1000" dirty="0">
                          <a:effectLst/>
                          <a:latin typeface="Times New Roman" panose="02020603050405020304" pitchFamily="18" charset="0"/>
                          <a:cs typeface="Times New Roman" panose="02020603050405020304" pitchFamily="18" charset="0"/>
                        </a:rPr>
                        <a:t>68.95</a:t>
                      </a:r>
                      <a:endParaRPr lang="en-IN" sz="1200" kern="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7084" marR="37084" marT="37084" marB="37084" anchor="ctr"/>
                </a:tc>
                <a:tc>
                  <a:txBody>
                    <a:bodyPr/>
                    <a:lstStyle/>
                    <a:p>
                      <a:pPr marR="52705" algn="ctr">
                        <a:spcAft>
                          <a:spcPts val="600"/>
                        </a:spcAft>
                      </a:pPr>
                      <a:r>
                        <a:rPr lang="en-US" sz="1200" kern="1000">
                          <a:effectLst/>
                          <a:latin typeface="Times New Roman" panose="02020603050405020304" pitchFamily="18" charset="0"/>
                          <a:cs typeface="Times New Roman" panose="02020603050405020304" pitchFamily="18" charset="0"/>
                        </a:rPr>
                        <a:t>67.50</a:t>
                      </a:r>
                      <a:endParaRPr lang="en-IN" sz="1200" kern="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7084" marR="37084" marT="37084" marB="37084" anchor="ctr"/>
                </a:tc>
                <a:extLst>
                  <a:ext uri="{0D108BD9-81ED-4DB2-BD59-A6C34878D82A}">
                    <a16:rowId xmlns:a16="http://schemas.microsoft.com/office/drawing/2014/main" val="1035061696"/>
                  </a:ext>
                </a:extLst>
              </a:tr>
              <a:tr h="217841">
                <a:tc vMerge="1">
                  <a:txBody>
                    <a:bodyPr/>
                    <a:lstStyle/>
                    <a:p>
                      <a:endParaRPr lang="en-IN"/>
                    </a:p>
                  </a:txBody>
                  <a:tcPr/>
                </a:tc>
                <a:tc>
                  <a:txBody>
                    <a:bodyPr/>
                    <a:lstStyle/>
                    <a:p>
                      <a:pPr marR="52705" algn="ctr">
                        <a:spcAft>
                          <a:spcPts val="600"/>
                        </a:spcAft>
                      </a:pPr>
                      <a:r>
                        <a:rPr lang="en-US" sz="1200" kern="1000">
                          <a:effectLst/>
                          <a:latin typeface="Times New Roman" panose="02020603050405020304" pitchFamily="18" charset="0"/>
                          <a:cs typeface="Times New Roman" panose="02020603050405020304" pitchFamily="18" charset="0"/>
                        </a:rPr>
                        <a:t>CNN + MLP</a:t>
                      </a:r>
                      <a:endParaRPr lang="en-IN" sz="1200" kern="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7084" marR="37084" marT="37084" marB="37084" anchor="ctr"/>
                </a:tc>
                <a:tc>
                  <a:txBody>
                    <a:bodyPr/>
                    <a:lstStyle/>
                    <a:p>
                      <a:pPr marR="52705" algn="ctr">
                        <a:spcAft>
                          <a:spcPts val="600"/>
                        </a:spcAft>
                      </a:pPr>
                      <a:r>
                        <a:rPr lang="en-US" sz="1200" kern="1000">
                          <a:effectLst/>
                          <a:latin typeface="Times New Roman" panose="02020603050405020304" pitchFamily="18" charset="0"/>
                          <a:cs typeface="Times New Roman" panose="02020603050405020304" pitchFamily="18" charset="0"/>
                        </a:rPr>
                        <a:t>67</a:t>
                      </a:r>
                      <a:endParaRPr lang="en-IN" sz="1200" kern="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7084" marR="37084" marT="37084" marB="37084" anchor="ctr"/>
                </a:tc>
                <a:tc>
                  <a:txBody>
                    <a:bodyPr/>
                    <a:lstStyle/>
                    <a:p>
                      <a:pPr marR="52705" algn="ctr">
                        <a:spcAft>
                          <a:spcPts val="600"/>
                        </a:spcAft>
                      </a:pPr>
                      <a:r>
                        <a:rPr lang="en-US" sz="1200" kern="1000">
                          <a:effectLst/>
                          <a:latin typeface="Times New Roman" panose="02020603050405020304" pitchFamily="18" charset="0"/>
                          <a:cs typeface="Times New Roman" panose="02020603050405020304" pitchFamily="18" charset="0"/>
                        </a:rPr>
                        <a:t>67.19</a:t>
                      </a:r>
                      <a:endParaRPr lang="en-IN" sz="1200" kern="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7084" marR="37084" marT="37084" marB="37084" anchor="ctr"/>
                </a:tc>
                <a:tc>
                  <a:txBody>
                    <a:bodyPr/>
                    <a:lstStyle/>
                    <a:p>
                      <a:pPr marR="52705" algn="ctr">
                        <a:spcAft>
                          <a:spcPts val="600"/>
                        </a:spcAft>
                      </a:pPr>
                      <a:r>
                        <a:rPr lang="en-US" sz="1200" kern="1000">
                          <a:effectLst/>
                          <a:latin typeface="Times New Roman" panose="02020603050405020304" pitchFamily="18" charset="0"/>
                          <a:cs typeface="Times New Roman" panose="02020603050405020304" pitchFamily="18" charset="0"/>
                        </a:rPr>
                        <a:t>66.29</a:t>
                      </a:r>
                      <a:endParaRPr lang="en-IN" sz="1200" kern="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7084" marR="37084" marT="37084" marB="37084" anchor="ctr"/>
                </a:tc>
                <a:extLst>
                  <a:ext uri="{0D108BD9-81ED-4DB2-BD59-A6C34878D82A}">
                    <a16:rowId xmlns:a16="http://schemas.microsoft.com/office/drawing/2014/main" val="3029600739"/>
                  </a:ext>
                </a:extLst>
              </a:tr>
              <a:tr h="217841">
                <a:tc vMerge="1">
                  <a:txBody>
                    <a:bodyPr/>
                    <a:lstStyle/>
                    <a:p>
                      <a:endParaRPr lang="en-IN"/>
                    </a:p>
                  </a:txBody>
                  <a:tcPr/>
                </a:tc>
                <a:tc>
                  <a:txBody>
                    <a:bodyPr/>
                    <a:lstStyle/>
                    <a:p>
                      <a:pPr marR="52705" algn="ctr">
                        <a:spcAft>
                          <a:spcPts val="600"/>
                        </a:spcAft>
                      </a:pPr>
                      <a:r>
                        <a:rPr lang="en-US" sz="1200" kern="1000">
                          <a:effectLst/>
                          <a:latin typeface="Times New Roman" panose="02020603050405020304" pitchFamily="18" charset="0"/>
                          <a:cs typeface="Times New Roman" panose="02020603050405020304" pitchFamily="18" charset="0"/>
                        </a:rPr>
                        <a:t>MLP + LSTM</a:t>
                      </a:r>
                      <a:endParaRPr lang="en-IN" sz="1200" kern="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7084" marR="37084" marT="37084" marB="37084" anchor="ctr"/>
                </a:tc>
                <a:tc>
                  <a:txBody>
                    <a:bodyPr/>
                    <a:lstStyle/>
                    <a:p>
                      <a:pPr marR="52705" algn="ctr">
                        <a:spcAft>
                          <a:spcPts val="600"/>
                        </a:spcAft>
                      </a:pPr>
                      <a:r>
                        <a:rPr lang="en-US" sz="1200" kern="1000">
                          <a:effectLst/>
                          <a:latin typeface="Times New Roman" panose="02020603050405020304" pitchFamily="18" charset="0"/>
                          <a:cs typeface="Times New Roman" panose="02020603050405020304" pitchFamily="18" charset="0"/>
                        </a:rPr>
                        <a:t>70.55</a:t>
                      </a:r>
                      <a:endParaRPr lang="en-IN" sz="1200" kern="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7084" marR="37084" marT="37084" marB="37084" anchor="ctr"/>
                </a:tc>
                <a:tc>
                  <a:txBody>
                    <a:bodyPr/>
                    <a:lstStyle/>
                    <a:p>
                      <a:pPr marR="52705" algn="ctr">
                        <a:spcAft>
                          <a:spcPts val="600"/>
                        </a:spcAft>
                      </a:pPr>
                      <a:r>
                        <a:rPr lang="en-US" sz="1200" kern="1000" dirty="0">
                          <a:effectLst/>
                          <a:latin typeface="Times New Roman" panose="02020603050405020304" pitchFamily="18" charset="0"/>
                          <a:cs typeface="Times New Roman" panose="02020603050405020304" pitchFamily="18" charset="0"/>
                        </a:rPr>
                        <a:t>70.87</a:t>
                      </a:r>
                      <a:endParaRPr lang="en-IN" sz="1200" kern="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7084" marR="37084" marT="37084" marB="37084" anchor="ctr"/>
                </a:tc>
                <a:tc>
                  <a:txBody>
                    <a:bodyPr/>
                    <a:lstStyle/>
                    <a:p>
                      <a:pPr marR="52705" algn="ctr">
                        <a:spcAft>
                          <a:spcPts val="600"/>
                        </a:spcAft>
                      </a:pPr>
                      <a:r>
                        <a:rPr lang="en-US" sz="1200" kern="1000">
                          <a:effectLst/>
                          <a:latin typeface="Times New Roman" panose="02020603050405020304" pitchFamily="18" charset="0"/>
                          <a:cs typeface="Times New Roman" panose="02020603050405020304" pitchFamily="18" charset="0"/>
                        </a:rPr>
                        <a:t>69.19</a:t>
                      </a:r>
                      <a:endParaRPr lang="en-IN" sz="1200" kern="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7084" marR="37084" marT="37084" marB="37084" anchor="ctr"/>
                </a:tc>
                <a:extLst>
                  <a:ext uri="{0D108BD9-81ED-4DB2-BD59-A6C34878D82A}">
                    <a16:rowId xmlns:a16="http://schemas.microsoft.com/office/drawing/2014/main" val="2656086006"/>
                  </a:ext>
                </a:extLst>
              </a:tr>
              <a:tr h="217841">
                <a:tc rowSpan="6">
                  <a:txBody>
                    <a:bodyPr/>
                    <a:lstStyle/>
                    <a:p>
                      <a:pPr marR="52705" algn="ctr">
                        <a:spcAft>
                          <a:spcPts val="600"/>
                        </a:spcAft>
                      </a:pPr>
                      <a:r>
                        <a:rPr lang="en-US" sz="1200" kern="1000">
                          <a:effectLst/>
                          <a:latin typeface="Times New Roman" panose="02020603050405020304" pitchFamily="18" charset="0"/>
                          <a:cs typeface="Times New Roman" panose="02020603050405020304" pitchFamily="18" charset="0"/>
                        </a:rPr>
                        <a:t>2023</a:t>
                      </a:r>
                      <a:endParaRPr lang="en-IN" sz="1200" kern="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7084" marR="37084" marT="37084" marB="37084" anchor="ctr"/>
                </a:tc>
                <a:tc>
                  <a:txBody>
                    <a:bodyPr/>
                    <a:lstStyle/>
                    <a:p>
                      <a:pPr marR="52705" algn="ctr">
                        <a:spcAft>
                          <a:spcPts val="600"/>
                        </a:spcAft>
                      </a:pPr>
                      <a:r>
                        <a:rPr lang="en-US" sz="1200" kern="1000">
                          <a:effectLst/>
                          <a:latin typeface="Times New Roman" panose="02020603050405020304" pitchFamily="18" charset="0"/>
                          <a:cs typeface="Times New Roman" panose="02020603050405020304" pitchFamily="18" charset="0"/>
                        </a:rPr>
                        <a:t>1D - CNN</a:t>
                      </a:r>
                      <a:endParaRPr lang="en-IN" sz="1200" kern="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7084" marR="37084" marT="37084" marB="37084" anchor="ctr"/>
                </a:tc>
                <a:tc>
                  <a:txBody>
                    <a:bodyPr/>
                    <a:lstStyle/>
                    <a:p>
                      <a:pPr marR="52705" algn="ctr">
                        <a:spcAft>
                          <a:spcPts val="600"/>
                        </a:spcAft>
                      </a:pPr>
                      <a:r>
                        <a:rPr lang="en-US" sz="1200" kern="1000">
                          <a:effectLst/>
                          <a:latin typeface="Times New Roman" panose="02020603050405020304" pitchFamily="18" charset="0"/>
                          <a:cs typeface="Times New Roman" panose="02020603050405020304" pitchFamily="18" charset="0"/>
                        </a:rPr>
                        <a:t>70</a:t>
                      </a:r>
                      <a:endParaRPr lang="en-IN" sz="1200" kern="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7084" marR="37084" marT="37084" marB="37084" anchor="ctr"/>
                </a:tc>
                <a:tc>
                  <a:txBody>
                    <a:bodyPr/>
                    <a:lstStyle/>
                    <a:p>
                      <a:pPr marR="52705" algn="ctr">
                        <a:spcAft>
                          <a:spcPts val="600"/>
                        </a:spcAft>
                      </a:pPr>
                      <a:r>
                        <a:rPr lang="en-US" sz="1200" kern="1000">
                          <a:effectLst/>
                          <a:latin typeface="Times New Roman" panose="02020603050405020304" pitchFamily="18" charset="0"/>
                          <a:cs typeface="Times New Roman" panose="02020603050405020304" pitchFamily="18" charset="0"/>
                        </a:rPr>
                        <a:t>70.61</a:t>
                      </a:r>
                      <a:endParaRPr lang="en-IN" sz="1200" kern="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7084" marR="37084" marT="37084" marB="37084" anchor="ctr"/>
                </a:tc>
                <a:tc>
                  <a:txBody>
                    <a:bodyPr/>
                    <a:lstStyle/>
                    <a:p>
                      <a:pPr marR="52705" algn="ctr">
                        <a:spcAft>
                          <a:spcPts val="600"/>
                        </a:spcAft>
                      </a:pPr>
                      <a:r>
                        <a:rPr lang="en-US" sz="1200" kern="1000">
                          <a:effectLst/>
                          <a:latin typeface="Times New Roman" panose="02020603050405020304" pitchFamily="18" charset="0"/>
                          <a:cs typeface="Times New Roman" panose="02020603050405020304" pitchFamily="18" charset="0"/>
                        </a:rPr>
                        <a:t>68.99</a:t>
                      </a:r>
                      <a:endParaRPr lang="en-IN" sz="1200" kern="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7084" marR="37084" marT="37084" marB="37084" anchor="ctr"/>
                </a:tc>
                <a:extLst>
                  <a:ext uri="{0D108BD9-81ED-4DB2-BD59-A6C34878D82A}">
                    <a16:rowId xmlns:a16="http://schemas.microsoft.com/office/drawing/2014/main" val="1485175396"/>
                  </a:ext>
                </a:extLst>
              </a:tr>
              <a:tr h="217841">
                <a:tc vMerge="1">
                  <a:txBody>
                    <a:bodyPr/>
                    <a:lstStyle/>
                    <a:p>
                      <a:endParaRPr lang="en-IN"/>
                    </a:p>
                  </a:txBody>
                  <a:tcPr/>
                </a:tc>
                <a:tc>
                  <a:txBody>
                    <a:bodyPr/>
                    <a:lstStyle/>
                    <a:p>
                      <a:pPr marR="52705" algn="ctr">
                        <a:spcAft>
                          <a:spcPts val="600"/>
                        </a:spcAft>
                      </a:pPr>
                      <a:r>
                        <a:rPr lang="en-US" sz="1200" kern="1000">
                          <a:effectLst/>
                          <a:latin typeface="Times New Roman" panose="02020603050405020304" pitchFamily="18" charset="0"/>
                          <a:cs typeface="Times New Roman" panose="02020603050405020304" pitchFamily="18" charset="0"/>
                        </a:rPr>
                        <a:t>MLP</a:t>
                      </a:r>
                      <a:endParaRPr lang="en-IN" sz="1200" kern="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7084" marR="37084" marT="37084" marB="37084" anchor="ctr"/>
                </a:tc>
                <a:tc>
                  <a:txBody>
                    <a:bodyPr/>
                    <a:lstStyle/>
                    <a:p>
                      <a:pPr marR="52705" algn="ctr">
                        <a:spcAft>
                          <a:spcPts val="600"/>
                        </a:spcAft>
                      </a:pPr>
                      <a:r>
                        <a:rPr lang="en-US" sz="1200" kern="1000">
                          <a:effectLst/>
                          <a:latin typeface="Times New Roman" panose="02020603050405020304" pitchFamily="18" charset="0"/>
                          <a:cs typeface="Times New Roman" panose="02020603050405020304" pitchFamily="18" charset="0"/>
                        </a:rPr>
                        <a:t>70.99</a:t>
                      </a:r>
                      <a:endParaRPr lang="en-IN" sz="1200" kern="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7084" marR="37084" marT="37084" marB="37084" anchor="ctr"/>
                </a:tc>
                <a:tc>
                  <a:txBody>
                    <a:bodyPr/>
                    <a:lstStyle/>
                    <a:p>
                      <a:pPr marR="52705" algn="ctr">
                        <a:spcAft>
                          <a:spcPts val="600"/>
                        </a:spcAft>
                      </a:pPr>
                      <a:r>
                        <a:rPr lang="en-US" sz="1200" kern="1000">
                          <a:effectLst/>
                          <a:latin typeface="Times New Roman" panose="02020603050405020304" pitchFamily="18" charset="0"/>
                          <a:cs typeface="Times New Roman" panose="02020603050405020304" pitchFamily="18" charset="0"/>
                        </a:rPr>
                        <a:t>71.22</a:t>
                      </a:r>
                      <a:endParaRPr lang="en-IN" sz="1200" kern="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7084" marR="37084" marT="37084" marB="37084" anchor="ctr"/>
                </a:tc>
                <a:tc>
                  <a:txBody>
                    <a:bodyPr/>
                    <a:lstStyle/>
                    <a:p>
                      <a:pPr marR="52705" algn="ctr">
                        <a:spcAft>
                          <a:spcPts val="600"/>
                        </a:spcAft>
                      </a:pPr>
                      <a:r>
                        <a:rPr lang="en-US" sz="1200" kern="1000">
                          <a:effectLst/>
                          <a:latin typeface="Times New Roman" panose="02020603050405020304" pitchFamily="18" charset="0"/>
                          <a:cs typeface="Times New Roman" panose="02020603050405020304" pitchFamily="18" charset="0"/>
                        </a:rPr>
                        <a:t>68.80</a:t>
                      </a:r>
                      <a:endParaRPr lang="en-IN" sz="1200" kern="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7084" marR="37084" marT="37084" marB="37084" anchor="ctr"/>
                </a:tc>
                <a:extLst>
                  <a:ext uri="{0D108BD9-81ED-4DB2-BD59-A6C34878D82A}">
                    <a16:rowId xmlns:a16="http://schemas.microsoft.com/office/drawing/2014/main" val="1592925035"/>
                  </a:ext>
                </a:extLst>
              </a:tr>
              <a:tr h="217841">
                <a:tc vMerge="1">
                  <a:txBody>
                    <a:bodyPr/>
                    <a:lstStyle/>
                    <a:p>
                      <a:endParaRPr lang="en-IN"/>
                    </a:p>
                  </a:txBody>
                  <a:tcPr/>
                </a:tc>
                <a:tc>
                  <a:txBody>
                    <a:bodyPr/>
                    <a:lstStyle/>
                    <a:p>
                      <a:pPr marR="52705" algn="ctr">
                        <a:spcAft>
                          <a:spcPts val="600"/>
                        </a:spcAft>
                      </a:pPr>
                      <a:r>
                        <a:rPr lang="en-US" sz="1200" kern="1000">
                          <a:effectLst/>
                          <a:latin typeface="Times New Roman" panose="02020603050405020304" pitchFamily="18" charset="0"/>
                          <a:cs typeface="Times New Roman" panose="02020603050405020304" pitchFamily="18" charset="0"/>
                        </a:rPr>
                        <a:t>LSTM</a:t>
                      </a:r>
                      <a:endParaRPr lang="en-IN" sz="1200" kern="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7084" marR="37084" marT="37084" marB="37084" anchor="ctr"/>
                </a:tc>
                <a:tc>
                  <a:txBody>
                    <a:bodyPr/>
                    <a:lstStyle/>
                    <a:p>
                      <a:pPr marR="52705" algn="ctr">
                        <a:spcAft>
                          <a:spcPts val="600"/>
                        </a:spcAft>
                      </a:pPr>
                      <a:r>
                        <a:rPr lang="en-US" sz="1200" kern="1000">
                          <a:effectLst/>
                          <a:latin typeface="Times New Roman" panose="02020603050405020304" pitchFamily="18" charset="0"/>
                          <a:cs typeface="Times New Roman" panose="02020603050405020304" pitchFamily="18" charset="0"/>
                        </a:rPr>
                        <a:t>71.21</a:t>
                      </a:r>
                      <a:endParaRPr lang="en-IN" sz="1200" kern="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7084" marR="37084" marT="37084" marB="37084" anchor="ctr"/>
                </a:tc>
                <a:tc>
                  <a:txBody>
                    <a:bodyPr/>
                    <a:lstStyle/>
                    <a:p>
                      <a:pPr marR="52705" algn="ctr">
                        <a:spcAft>
                          <a:spcPts val="600"/>
                        </a:spcAft>
                      </a:pPr>
                      <a:r>
                        <a:rPr lang="en-US" sz="1200" kern="1000" dirty="0">
                          <a:effectLst/>
                          <a:latin typeface="Times New Roman" panose="02020603050405020304" pitchFamily="18" charset="0"/>
                          <a:cs typeface="Times New Roman" panose="02020603050405020304" pitchFamily="18" charset="0"/>
                        </a:rPr>
                        <a:t>71.53</a:t>
                      </a:r>
                      <a:endParaRPr lang="en-IN" sz="1200" kern="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7084" marR="37084" marT="37084" marB="37084" anchor="ctr"/>
                </a:tc>
                <a:tc>
                  <a:txBody>
                    <a:bodyPr/>
                    <a:lstStyle/>
                    <a:p>
                      <a:pPr marR="52705" algn="ctr">
                        <a:spcAft>
                          <a:spcPts val="600"/>
                        </a:spcAft>
                      </a:pPr>
                      <a:r>
                        <a:rPr lang="en-US" sz="1200" kern="1000">
                          <a:effectLst/>
                          <a:latin typeface="Times New Roman" panose="02020603050405020304" pitchFamily="18" charset="0"/>
                          <a:cs typeface="Times New Roman" panose="02020603050405020304" pitchFamily="18" charset="0"/>
                        </a:rPr>
                        <a:t>68.89</a:t>
                      </a:r>
                      <a:endParaRPr lang="en-IN" sz="1200" kern="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7084" marR="37084" marT="37084" marB="37084" anchor="ctr"/>
                </a:tc>
                <a:extLst>
                  <a:ext uri="{0D108BD9-81ED-4DB2-BD59-A6C34878D82A}">
                    <a16:rowId xmlns:a16="http://schemas.microsoft.com/office/drawing/2014/main" val="2442961747"/>
                  </a:ext>
                </a:extLst>
              </a:tr>
              <a:tr h="217841">
                <a:tc vMerge="1">
                  <a:txBody>
                    <a:bodyPr/>
                    <a:lstStyle/>
                    <a:p>
                      <a:endParaRPr lang="en-IN"/>
                    </a:p>
                  </a:txBody>
                  <a:tcPr/>
                </a:tc>
                <a:tc>
                  <a:txBody>
                    <a:bodyPr/>
                    <a:lstStyle/>
                    <a:p>
                      <a:pPr marR="52705" algn="ctr">
                        <a:spcAft>
                          <a:spcPts val="600"/>
                        </a:spcAft>
                      </a:pPr>
                      <a:r>
                        <a:rPr lang="en-US" sz="1200" kern="1000">
                          <a:effectLst/>
                          <a:latin typeface="Times New Roman" panose="02020603050405020304" pitchFamily="18" charset="0"/>
                          <a:cs typeface="Times New Roman" panose="02020603050405020304" pitchFamily="18" charset="0"/>
                        </a:rPr>
                        <a:t>CNN + LSTM</a:t>
                      </a:r>
                      <a:endParaRPr lang="en-IN" sz="1200" kern="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7084" marR="37084" marT="37084" marB="37084" anchor="ctr"/>
                </a:tc>
                <a:tc>
                  <a:txBody>
                    <a:bodyPr/>
                    <a:lstStyle/>
                    <a:p>
                      <a:pPr marR="52705" algn="ctr">
                        <a:spcAft>
                          <a:spcPts val="600"/>
                        </a:spcAft>
                      </a:pPr>
                      <a:r>
                        <a:rPr lang="en-US" sz="1200" kern="1000">
                          <a:effectLst/>
                          <a:latin typeface="Times New Roman" panose="02020603050405020304" pitchFamily="18" charset="0"/>
                          <a:cs typeface="Times New Roman" panose="02020603050405020304" pitchFamily="18" charset="0"/>
                        </a:rPr>
                        <a:t>69.36</a:t>
                      </a:r>
                      <a:endParaRPr lang="en-IN" sz="1200" kern="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7084" marR="37084" marT="37084" marB="37084" anchor="ctr"/>
                </a:tc>
                <a:tc>
                  <a:txBody>
                    <a:bodyPr/>
                    <a:lstStyle/>
                    <a:p>
                      <a:pPr marR="52705" algn="ctr">
                        <a:spcAft>
                          <a:spcPts val="600"/>
                        </a:spcAft>
                      </a:pPr>
                      <a:r>
                        <a:rPr lang="en-US" sz="1200" kern="1000">
                          <a:effectLst/>
                          <a:latin typeface="Times New Roman" panose="02020603050405020304" pitchFamily="18" charset="0"/>
                          <a:cs typeface="Times New Roman" panose="02020603050405020304" pitchFamily="18" charset="0"/>
                        </a:rPr>
                        <a:t>69.67</a:t>
                      </a:r>
                      <a:endParaRPr lang="en-IN" sz="1200" kern="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7084" marR="37084" marT="37084" marB="37084" anchor="ctr"/>
                </a:tc>
                <a:tc>
                  <a:txBody>
                    <a:bodyPr/>
                    <a:lstStyle/>
                    <a:p>
                      <a:pPr marR="52705" algn="ctr">
                        <a:spcAft>
                          <a:spcPts val="600"/>
                        </a:spcAft>
                      </a:pPr>
                      <a:r>
                        <a:rPr lang="en-US" sz="1200" kern="1000">
                          <a:effectLst/>
                          <a:latin typeface="Times New Roman" panose="02020603050405020304" pitchFamily="18" charset="0"/>
                          <a:cs typeface="Times New Roman" panose="02020603050405020304" pitchFamily="18" charset="0"/>
                        </a:rPr>
                        <a:t>68.05</a:t>
                      </a:r>
                      <a:endParaRPr lang="en-IN" sz="1200" kern="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7084" marR="37084" marT="37084" marB="37084" anchor="ctr"/>
                </a:tc>
                <a:extLst>
                  <a:ext uri="{0D108BD9-81ED-4DB2-BD59-A6C34878D82A}">
                    <a16:rowId xmlns:a16="http://schemas.microsoft.com/office/drawing/2014/main" val="3612758361"/>
                  </a:ext>
                </a:extLst>
              </a:tr>
              <a:tr h="217841">
                <a:tc vMerge="1">
                  <a:txBody>
                    <a:bodyPr/>
                    <a:lstStyle/>
                    <a:p>
                      <a:endParaRPr lang="en-IN"/>
                    </a:p>
                  </a:txBody>
                  <a:tcPr/>
                </a:tc>
                <a:tc>
                  <a:txBody>
                    <a:bodyPr/>
                    <a:lstStyle/>
                    <a:p>
                      <a:pPr marR="52705" algn="ctr">
                        <a:spcAft>
                          <a:spcPts val="600"/>
                        </a:spcAft>
                      </a:pPr>
                      <a:r>
                        <a:rPr lang="en-US" sz="1200" kern="1000">
                          <a:effectLst/>
                          <a:latin typeface="Times New Roman" panose="02020603050405020304" pitchFamily="18" charset="0"/>
                          <a:cs typeface="Times New Roman" panose="02020603050405020304" pitchFamily="18" charset="0"/>
                        </a:rPr>
                        <a:t>CNN + MLP</a:t>
                      </a:r>
                      <a:endParaRPr lang="en-IN" sz="1200" kern="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7084" marR="37084" marT="37084" marB="37084" anchor="ctr"/>
                </a:tc>
                <a:tc>
                  <a:txBody>
                    <a:bodyPr/>
                    <a:lstStyle/>
                    <a:p>
                      <a:pPr marR="52705" algn="ctr">
                        <a:spcAft>
                          <a:spcPts val="600"/>
                        </a:spcAft>
                      </a:pPr>
                      <a:r>
                        <a:rPr lang="en-US" sz="1200" kern="1000">
                          <a:effectLst/>
                          <a:latin typeface="Times New Roman" panose="02020603050405020304" pitchFamily="18" charset="0"/>
                          <a:cs typeface="Times New Roman" panose="02020603050405020304" pitchFamily="18" charset="0"/>
                        </a:rPr>
                        <a:t>68.33</a:t>
                      </a:r>
                      <a:endParaRPr lang="en-IN" sz="1200" kern="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7084" marR="37084" marT="37084" marB="37084" anchor="ctr"/>
                </a:tc>
                <a:tc>
                  <a:txBody>
                    <a:bodyPr/>
                    <a:lstStyle/>
                    <a:p>
                      <a:pPr marR="52705" algn="ctr">
                        <a:spcAft>
                          <a:spcPts val="600"/>
                        </a:spcAft>
                      </a:pPr>
                      <a:r>
                        <a:rPr lang="en-US" sz="1200" kern="1000">
                          <a:effectLst/>
                          <a:latin typeface="Times New Roman" panose="02020603050405020304" pitchFamily="18" charset="0"/>
                          <a:cs typeface="Times New Roman" panose="02020603050405020304" pitchFamily="18" charset="0"/>
                        </a:rPr>
                        <a:t>68.52</a:t>
                      </a:r>
                      <a:endParaRPr lang="en-IN" sz="1200" kern="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7084" marR="37084" marT="37084" marB="37084" anchor="ctr"/>
                </a:tc>
                <a:tc>
                  <a:txBody>
                    <a:bodyPr/>
                    <a:lstStyle/>
                    <a:p>
                      <a:pPr marR="52705" algn="ctr">
                        <a:spcAft>
                          <a:spcPts val="600"/>
                        </a:spcAft>
                      </a:pPr>
                      <a:r>
                        <a:rPr lang="en-US" sz="1200" kern="1000" dirty="0">
                          <a:effectLst/>
                          <a:latin typeface="Times New Roman" panose="02020603050405020304" pitchFamily="18" charset="0"/>
                          <a:cs typeface="Times New Roman" panose="02020603050405020304" pitchFamily="18" charset="0"/>
                        </a:rPr>
                        <a:t>66.89</a:t>
                      </a:r>
                      <a:endParaRPr lang="en-IN" sz="1200" kern="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7084" marR="37084" marT="37084" marB="37084" anchor="ctr"/>
                </a:tc>
                <a:extLst>
                  <a:ext uri="{0D108BD9-81ED-4DB2-BD59-A6C34878D82A}">
                    <a16:rowId xmlns:a16="http://schemas.microsoft.com/office/drawing/2014/main" val="226720800"/>
                  </a:ext>
                </a:extLst>
              </a:tr>
              <a:tr h="217841">
                <a:tc vMerge="1">
                  <a:txBody>
                    <a:bodyPr/>
                    <a:lstStyle/>
                    <a:p>
                      <a:endParaRPr lang="en-IN"/>
                    </a:p>
                  </a:txBody>
                  <a:tcPr/>
                </a:tc>
                <a:tc>
                  <a:txBody>
                    <a:bodyPr/>
                    <a:lstStyle/>
                    <a:p>
                      <a:pPr marR="52705" algn="ctr">
                        <a:spcAft>
                          <a:spcPts val="600"/>
                        </a:spcAft>
                      </a:pPr>
                      <a:r>
                        <a:rPr lang="en-US" sz="1200" kern="1000">
                          <a:effectLst/>
                          <a:latin typeface="Times New Roman" panose="02020603050405020304" pitchFamily="18" charset="0"/>
                          <a:cs typeface="Times New Roman" panose="02020603050405020304" pitchFamily="18" charset="0"/>
                        </a:rPr>
                        <a:t>MLP + LSTM</a:t>
                      </a:r>
                      <a:endParaRPr lang="en-IN" sz="1200" kern="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7084" marR="37084" marT="37084" marB="37084" anchor="ctr"/>
                </a:tc>
                <a:tc>
                  <a:txBody>
                    <a:bodyPr/>
                    <a:lstStyle/>
                    <a:p>
                      <a:pPr marR="52705" algn="ctr">
                        <a:spcAft>
                          <a:spcPts val="600"/>
                        </a:spcAft>
                      </a:pPr>
                      <a:r>
                        <a:rPr lang="en-US" sz="1200" kern="1000">
                          <a:effectLst/>
                          <a:latin typeface="Times New Roman" panose="02020603050405020304" pitchFamily="18" charset="0"/>
                          <a:cs typeface="Times New Roman" panose="02020603050405020304" pitchFamily="18" charset="0"/>
                        </a:rPr>
                        <a:t>66.76</a:t>
                      </a:r>
                      <a:endParaRPr lang="en-IN" sz="1200" kern="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7084" marR="37084" marT="37084" marB="37084" anchor="ctr"/>
                </a:tc>
                <a:tc>
                  <a:txBody>
                    <a:bodyPr/>
                    <a:lstStyle/>
                    <a:p>
                      <a:pPr marR="52705" algn="ctr">
                        <a:spcAft>
                          <a:spcPts val="600"/>
                        </a:spcAft>
                      </a:pPr>
                      <a:r>
                        <a:rPr lang="en-US" sz="1200" kern="1000">
                          <a:effectLst/>
                          <a:latin typeface="Times New Roman" panose="02020603050405020304" pitchFamily="18" charset="0"/>
                          <a:cs typeface="Times New Roman" panose="02020603050405020304" pitchFamily="18" charset="0"/>
                        </a:rPr>
                        <a:t>67.07</a:t>
                      </a:r>
                      <a:endParaRPr lang="en-IN" sz="1200" kern="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7084" marR="37084" marT="37084" marB="37084" anchor="ctr"/>
                </a:tc>
                <a:tc>
                  <a:txBody>
                    <a:bodyPr/>
                    <a:lstStyle/>
                    <a:p>
                      <a:pPr marR="52705" algn="ctr">
                        <a:spcAft>
                          <a:spcPts val="600"/>
                        </a:spcAft>
                      </a:pPr>
                      <a:r>
                        <a:rPr lang="en-US" sz="1200" kern="1000" dirty="0">
                          <a:effectLst/>
                          <a:latin typeface="Times New Roman" panose="02020603050405020304" pitchFamily="18" charset="0"/>
                          <a:cs typeface="Times New Roman" panose="02020603050405020304" pitchFamily="18" charset="0"/>
                        </a:rPr>
                        <a:t>65.17</a:t>
                      </a:r>
                      <a:endParaRPr lang="en-IN" sz="1200" kern="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7084" marR="37084" marT="37084" marB="37084" anchor="ctr"/>
                </a:tc>
                <a:extLst>
                  <a:ext uri="{0D108BD9-81ED-4DB2-BD59-A6C34878D82A}">
                    <a16:rowId xmlns:a16="http://schemas.microsoft.com/office/drawing/2014/main" val="1539793989"/>
                  </a:ext>
                </a:extLst>
              </a:tr>
              <a:tr h="217841">
                <a:tc rowSpan="6">
                  <a:txBody>
                    <a:bodyPr/>
                    <a:lstStyle/>
                    <a:p>
                      <a:pPr marR="52705" algn="ctr">
                        <a:spcAft>
                          <a:spcPts val="600"/>
                        </a:spcAft>
                      </a:pPr>
                      <a:r>
                        <a:rPr lang="en-US" sz="1200" kern="1000">
                          <a:effectLst/>
                          <a:latin typeface="Times New Roman" panose="02020603050405020304" pitchFamily="18" charset="0"/>
                          <a:cs typeface="Times New Roman" panose="02020603050405020304" pitchFamily="18" charset="0"/>
                        </a:rPr>
                        <a:t>2024</a:t>
                      </a:r>
                      <a:endParaRPr lang="en-IN" sz="1200" kern="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7084" marR="37084" marT="37084" marB="37084" anchor="ctr"/>
                </a:tc>
                <a:tc>
                  <a:txBody>
                    <a:bodyPr/>
                    <a:lstStyle/>
                    <a:p>
                      <a:pPr marR="52705" algn="ctr">
                        <a:spcAft>
                          <a:spcPts val="600"/>
                        </a:spcAft>
                      </a:pPr>
                      <a:r>
                        <a:rPr lang="en-US" sz="1200" kern="1000">
                          <a:effectLst/>
                          <a:latin typeface="Times New Roman" panose="02020603050405020304" pitchFamily="18" charset="0"/>
                          <a:cs typeface="Times New Roman" panose="02020603050405020304" pitchFamily="18" charset="0"/>
                        </a:rPr>
                        <a:t>1D - CNN</a:t>
                      </a:r>
                      <a:endParaRPr lang="en-IN" sz="1200" kern="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7084" marR="37084" marT="37084" marB="37084" anchor="ctr"/>
                </a:tc>
                <a:tc>
                  <a:txBody>
                    <a:bodyPr/>
                    <a:lstStyle/>
                    <a:p>
                      <a:pPr marR="52705" algn="ctr">
                        <a:spcAft>
                          <a:spcPts val="600"/>
                        </a:spcAft>
                      </a:pPr>
                      <a:r>
                        <a:rPr lang="en-US" sz="1200" kern="1000">
                          <a:effectLst/>
                          <a:latin typeface="Times New Roman" panose="02020603050405020304" pitchFamily="18" charset="0"/>
                          <a:cs typeface="Times New Roman" panose="02020603050405020304" pitchFamily="18" charset="0"/>
                        </a:rPr>
                        <a:t>70.08</a:t>
                      </a:r>
                      <a:endParaRPr lang="en-IN" sz="1200" kern="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7084" marR="37084" marT="37084" marB="37084" anchor="ctr"/>
                </a:tc>
                <a:tc>
                  <a:txBody>
                    <a:bodyPr/>
                    <a:lstStyle/>
                    <a:p>
                      <a:pPr marR="52705" algn="ctr">
                        <a:spcAft>
                          <a:spcPts val="600"/>
                        </a:spcAft>
                      </a:pPr>
                      <a:r>
                        <a:rPr lang="en-US" sz="1200" kern="1000">
                          <a:effectLst/>
                          <a:latin typeface="Times New Roman" panose="02020603050405020304" pitchFamily="18" charset="0"/>
                          <a:cs typeface="Times New Roman" panose="02020603050405020304" pitchFamily="18" charset="0"/>
                        </a:rPr>
                        <a:t>70.57</a:t>
                      </a:r>
                      <a:endParaRPr lang="en-IN" sz="1200" kern="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7084" marR="37084" marT="37084" marB="37084" anchor="ctr"/>
                </a:tc>
                <a:tc>
                  <a:txBody>
                    <a:bodyPr/>
                    <a:lstStyle/>
                    <a:p>
                      <a:pPr marR="52705" algn="ctr">
                        <a:spcAft>
                          <a:spcPts val="600"/>
                        </a:spcAft>
                      </a:pPr>
                      <a:r>
                        <a:rPr lang="en-US" sz="1200" kern="1000" dirty="0">
                          <a:effectLst/>
                          <a:latin typeface="Times New Roman" panose="02020603050405020304" pitchFamily="18" charset="0"/>
                          <a:cs typeface="Times New Roman" panose="02020603050405020304" pitchFamily="18" charset="0"/>
                        </a:rPr>
                        <a:t>68.33</a:t>
                      </a:r>
                      <a:endParaRPr lang="en-IN" sz="1200" kern="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7084" marR="37084" marT="37084" marB="37084" anchor="ctr"/>
                </a:tc>
                <a:extLst>
                  <a:ext uri="{0D108BD9-81ED-4DB2-BD59-A6C34878D82A}">
                    <a16:rowId xmlns:a16="http://schemas.microsoft.com/office/drawing/2014/main" val="3979055777"/>
                  </a:ext>
                </a:extLst>
              </a:tr>
              <a:tr h="217841">
                <a:tc vMerge="1">
                  <a:txBody>
                    <a:bodyPr/>
                    <a:lstStyle/>
                    <a:p>
                      <a:endParaRPr lang="en-IN"/>
                    </a:p>
                  </a:txBody>
                  <a:tcPr/>
                </a:tc>
                <a:tc>
                  <a:txBody>
                    <a:bodyPr/>
                    <a:lstStyle/>
                    <a:p>
                      <a:pPr marR="52705" algn="ctr">
                        <a:spcAft>
                          <a:spcPts val="600"/>
                        </a:spcAft>
                      </a:pPr>
                      <a:r>
                        <a:rPr lang="en-US" sz="1200" kern="1000">
                          <a:effectLst/>
                          <a:latin typeface="Times New Roman" panose="02020603050405020304" pitchFamily="18" charset="0"/>
                          <a:cs typeface="Times New Roman" panose="02020603050405020304" pitchFamily="18" charset="0"/>
                        </a:rPr>
                        <a:t>MLP</a:t>
                      </a:r>
                      <a:endParaRPr lang="en-IN" sz="1200" kern="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7084" marR="37084" marT="37084" marB="37084" anchor="ctr"/>
                </a:tc>
                <a:tc>
                  <a:txBody>
                    <a:bodyPr/>
                    <a:lstStyle/>
                    <a:p>
                      <a:pPr marR="52705" algn="ctr">
                        <a:spcAft>
                          <a:spcPts val="600"/>
                        </a:spcAft>
                      </a:pPr>
                      <a:r>
                        <a:rPr lang="en-US" sz="1200" kern="1000">
                          <a:effectLst/>
                          <a:latin typeface="Times New Roman" panose="02020603050405020304" pitchFamily="18" charset="0"/>
                          <a:cs typeface="Times New Roman" panose="02020603050405020304" pitchFamily="18" charset="0"/>
                        </a:rPr>
                        <a:t>71.73</a:t>
                      </a:r>
                      <a:endParaRPr lang="en-IN" sz="1200" kern="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7084" marR="37084" marT="37084" marB="37084" anchor="ctr"/>
                </a:tc>
                <a:tc>
                  <a:txBody>
                    <a:bodyPr/>
                    <a:lstStyle/>
                    <a:p>
                      <a:pPr marR="52705" algn="ctr">
                        <a:spcAft>
                          <a:spcPts val="600"/>
                        </a:spcAft>
                      </a:pPr>
                      <a:r>
                        <a:rPr lang="en-US" sz="1200" kern="1000">
                          <a:effectLst/>
                          <a:latin typeface="Times New Roman" panose="02020603050405020304" pitchFamily="18" charset="0"/>
                          <a:cs typeface="Times New Roman" panose="02020603050405020304" pitchFamily="18" charset="0"/>
                        </a:rPr>
                        <a:t>72.19</a:t>
                      </a:r>
                      <a:endParaRPr lang="en-IN" sz="1200" kern="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7084" marR="37084" marT="37084" marB="37084" anchor="ctr"/>
                </a:tc>
                <a:tc>
                  <a:txBody>
                    <a:bodyPr/>
                    <a:lstStyle/>
                    <a:p>
                      <a:pPr marR="52705" algn="ctr">
                        <a:spcAft>
                          <a:spcPts val="600"/>
                        </a:spcAft>
                      </a:pPr>
                      <a:r>
                        <a:rPr lang="en-US" sz="1200" kern="1000" dirty="0">
                          <a:effectLst/>
                          <a:latin typeface="Times New Roman" panose="02020603050405020304" pitchFamily="18" charset="0"/>
                          <a:cs typeface="Times New Roman" panose="02020603050405020304" pitchFamily="18" charset="0"/>
                        </a:rPr>
                        <a:t>69.70</a:t>
                      </a:r>
                      <a:endParaRPr lang="en-IN" sz="1200" kern="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7084" marR="37084" marT="37084" marB="37084" anchor="ctr"/>
                </a:tc>
                <a:extLst>
                  <a:ext uri="{0D108BD9-81ED-4DB2-BD59-A6C34878D82A}">
                    <a16:rowId xmlns:a16="http://schemas.microsoft.com/office/drawing/2014/main" val="2575215927"/>
                  </a:ext>
                </a:extLst>
              </a:tr>
              <a:tr h="217841">
                <a:tc vMerge="1">
                  <a:txBody>
                    <a:bodyPr/>
                    <a:lstStyle/>
                    <a:p>
                      <a:endParaRPr lang="en-IN"/>
                    </a:p>
                  </a:txBody>
                  <a:tcPr/>
                </a:tc>
                <a:tc>
                  <a:txBody>
                    <a:bodyPr/>
                    <a:lstStyle/>
                    <a:p>
                      <a:pPr marR="52705" algn="ctr">
                        <a:spcAft>
                          <a:spcPts val="600"/>
                        </a:spcAft>
                      </a:pPr>
                      <a:r>
                        <a:rPr lang="en-US" sz="1200" kern="1000">
                          <a:effectLst/>
                          <a:latin typeface="Times New Roman" panose="02020603050405020304" pitchFamily="18" charset="0"/>
                          <a:cs typeface="Times New Roman" panose="02020603050405020304" pitchFamily="18" charset="0"/>
                        </a:rPr>
                        <a:t>LSTM</a:t>
                      </a:r>
                      <a:endParaRPr lang="en-IN" sz="1200" kern="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7084" marR="37084" marT="37084" marB="37084" anchor="ctr"/>
                </a:tc>
                <a:tc>
                  <a:txBody>
                    <a:bodyPr/>
                    <a:lstStyle/>
                    <a:p>
                      <a:pPr marR="52705" algn="ctr">
                        <a:spcAft>
                          <a:spcPts val="600"/>
                        </a:spcAft>
                      </a:pPr>
                      <a:r>
                        <a:rPr lang="en-US" sz="1200" kern="1000">
                          <a:effectLst/>
                          <a:latin typeface="Times New Roman" panose="02020603050405020304" pitchFamily="18" charset="0"/>
                          <a:cs typeface="Times New Roman" panose="02020603050405020304" pitchFamily="18" charset="0"/>
                        </a:rPr>
                        <a:t>73.73</a:t>
                      </a:r>
                      <a:endParaRPr lang="en-IN" sz="1200" kern="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7084" marR="37084" marT="37084" marB="37084" anchor="ctr"/>
                </a:tc>
                <a:tc>
                  <a:txBody>
                    <a:bodyPr/>
                    <a:lstStyle/>
                    <a:p>
                      <a:pPr marR="52705" algn="ctr">
                        <a:spcAft>
                          <a:spcPts val="600"/>
                        </a:spcAft>
                      </a:pPr>
                      <a:r>
                        <a:rPr lang="en-US" sz="1200" kern="1000">
                          <a:effectLst/>
                          <a:latin typeface="Times New Roman" panose="02020603050405020304" pitchFamily="18" charset="0"/>
                          <a:cs typeface="Times New Roman" panose="02020603050405020304" pitchFamily="18" charset="0"/>
                        </a:rPr>
                        <a:t>73.91</a:t>
                      </a:r>
                      <a:endParaRPr lang="en-IN" sz="1200" kern="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7084" marR="37084" marT="37084" marB="37084" anchor="ctr"/>
                </a:tc>
                <a:tc>
                  <a:txBody>
                    <a:bodyPr/>
                    <a:lstStyle/>
                    <a:p>
                      <a:pPr marR="52705" algn="ctr">
                        <a:spcAft>
                          <a:spcPts val="600"/>
                        </a:spcAft>
                      </a:pPr>
                      <a:r>
                        <a:rPr lang="en-US" sz="1200" kern="1000" dirty="0">
                          <a:effectLst/>
                          <a:latin typeface="Times New Roman" panose="02020603050405020304" pitchFamily="18" charset="0"/>
                          <a:cs typeface="Times New Roman" panose="02020603050405020304" pitchFamily="18" charset="0"/>
                        </a:rPr>
                        <a:t>71.01</a:t>
                      </a:r>
                      <a:endParaRPr lang="en-IN" sz="1200" kern="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7084" marR="37084" marT="37084" marB="37084" anchor="ctr"/>
                </a:tc>
                <a:extLst>
                  <a:ext uri="{0D108BD9-81ED-4DB2-BD59-A6C34878D82A}">
                    <a16:rowId xmlns:a16="http://schemas.microsoft.com/office/drawing/2014/main" val="1875194886"/>
                  </a:ext>
                </a:extLst>
              </a:tr>
              <a:tr h="217841">
                <a:tc vMerge="1">
                  <a:txBody>
                    <a:bodyPr/>
                    <a:lstStyle/>
                    <a:p>
                      <a:endParaRPr lang="en-IN"/>
                    </a:p>
                  </a:txBody>
                  <a:tcPr/>
                </a:tc>
                <a:tc>
                  <a:txBody>
                    <a:bodyPr/>
                    <a:lstStyle/>
                    <a:p>
                      <a:pPr marR="52705" algn="ctr">
                        <a:spcAft>
                          <a:spcPts val="600"/>
                        </a:spcAft>
                      </a:pPr>
                      <a:r>
                        <a:rPr lang="en-US" sz="1200" kern="1000">
                          <a:effectLst/>
                          <a:latin typeface="Times New Roman" panose="02020603050405020304" pitchFamily="18" charset="0"/>
                          <a:cs typeface="Times New Roman" panose="02020603050405020304" pitchFamily="18" charset="0"/>
                        </a:rPr>
                        <a:t>CNN + LSTM</a:t>
                      </a:r>
                      <a:endParaRPr lang="en-IN" sz="1200" kern="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7084" marR="37084" marT="37084" marB="37084" anchor="ctr"/>
                </a:tc>
                <a:tc>
                  <a:txBody>
                    <a:bodyPr/>
                    <a:lstStyle/>
                    <a:p>
                      <a:pPr marR="52705" algn="ctr">
                        <a:spcAft>
                          <a:spcPts val="600"/>
                        </a:spcAft>
                      </a:pPr>
                      <a:r>
                        <a:rPr lang="en-US" sz="1200" kern="1000">
                          <a:effectLst/>
                          <a:latin typeface="Times New Roman" panose="02020603050405020304" pitchFamily="18" charset="0"/>
                          <a:cs typeface="Times New Roman" panose="02020603050405020304" pitchFamily="18" charset="0"/>
                        </a:rPr>
                        <a:t>68.20</a:t>
                      </a:r>
                      <a:endParaRPr lang="en-IN" sz="1200" kern="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7084" marR="37084" marT="37084" marB="37084" anchor="ctr"/>
                </a:tc>
                <a:tc>
                  <a:txBody>
                    <a:bodyPr/>
                    <a:lstStyle/>
                    <a:p>
                      <a:pPr marR="52705" algn="ctr">
                        <a:spcAft>
                          <a:spcPts val="600"/>
                        </a:spcAft>
                      </a:pPr>
                      <a:r>
                        <a:rPr lang="en-US" sz="1200" kern="1000">
                          <a:effectLst/>
                          <a:latin typeface="Times New Roman" panose="02020603050405020304" pitchFamily="18" charset="0"/>
                          <a:cs typeface="Times New Roman" panose="02020603050405020304" pitchFamily="18" charset="0"/>
                        </a:rPr>
                        <a:t>68.39</a:t>
                      </a:r>
                      <a:endParaRPr lang="en-IN" sz="1200" kern="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7084" marR="37084" marT="37084" marB="37084" anchor="ctr"/>
                </a:tc>
                <a:tc>
                  <a:txBody>
                    <a:bodyPr/>
                    <a:lstStyle/>
                    <a:p>
                      <a:pPr marR="52705" algn="ctr">
                        <a:spcAft>
                          <a:spcPts val="600"/>
                        </a:spcAft>
                      </a:pPr>
                      <a:r>
                        <a:rPr lang="en-US" sz="1200" kern="1000" dirty="0">
                          <a:effectLst/>
                          <a:latin typeface="Times New Roman" panose="02020603050405020304" pitchFamily="18" charset="0"/>
                          <a:cs typeface="Times New Roman" panose="02020603050405020304" pitchFamily="18" charset="0"/>
                        </a:rPr>
                        <a:t>67.02</a:t>
                      </a:r>
                      <a:endParaRPr lang="en-IN" sz="1200" kern="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7084" marR="37084" marT="37084" marB="37084" anchor="ctr"/>
                </a:tc>
                <a:extLst>
                  <a:ext uri="{0D108BD9-81ED-4DB2-BD59-A6C34878D82A}">
                    <a16:rowId xmlns:a16="http://schemas.microsoft.com/office/drawing/2014/main" val="1513345936"/>
                  </a:ext>
                </a:extLst>
              </a:tr>
              <a:tr h="217841">
                <a:tc vMerge="1">
                  <a:txBody>
                    <a:bodyPr/>
                    <a:lstStyle/>
                    <a:p>
                      <a:endParaRPr lang="en-IN"/>
                    </a:p>
                  </a:txBody>
                  <a:tcPr/>
                </a:tc>
                <a:tc>
                  <a:txBody>
                    <a:bodyPr/>
                    <a:lstStyle/>
                    <a:p>
                      <a:pPr marR="52705" algn="ctr">
                        <a:spcAft>
                          <a:spcPts val="600"/>
                        </a:spcAft>
                      </a:pPr>
                      <a:r>
                        <a:rPr lang="en-US" sz="1200" kern="1000">
                          <a:effectLst/>
                          <a:latin typeface="Times New Roman" panose="02020603050405020304" pitchFamily="18" charset="0"/>
                          <a:cs typeface="Times New Roman" panose="02020603050405020304" pitchFamily="18" charset="0"/>
                        </a:rPr>
                        <a:t>CNN + MLP</a:t>
                      </a:r>
                      <a:endParaRPr lang="en-IN" sz="1200" kern="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7084" marR="37084" marT="37084" marB="37084" anchor="ctr"/>
                </a:tc>
                <a:tc>
                  <a:txBody>
                    <a:bodyPr/>
                    <a:lstStyle/>
                    <a:p>
                      <a:pPr marR="52705" algn="ctr">
                        <a:spcAft>
                          <a:spcPts val="600"/>
                        </a:spcAft>
                      </a:pPr>
                      <a:r>
                        <a:rPr lang="en-US" sz="1200" kern="1000">
                          <a:effectLst/>
                          <a:latin typeface="Times New Roman" panose="02020603050405020304" pitchFamily="18" charset="0"/>
                          <a:cs typeface="Times New Roman" panose="02020603050405020304" pitchFamily="18" charset="0"/>
                        </a:rPr>
                        <a:t>72.90</a:t>
                      </a:r>
                      <a:endParaRPr lang="en-IN" sz="1200" kern="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7084" marR="37084" marT="37084" marB="37084" anchor="ctr"/>
                </a:tc>
                <a:tc>
                  <a:txBody>
                    <a:bodyPr/>
                    <a:lstStyle/>
                    <a:p>
                      <a:pPr marR="52705" algn="ctr">
                        <a:spcAft>
                          <a:spcPts val="600"/>
                        </a:spcAft>
                      </a:pPr>
                      <a:r>
                        <a:rPr lang="en-US" sz="1200" kern="1000">
                          <a:effectLst/>
                          <a:latin typeface="Times New Roman" panose="02020603050405020304" pitchFamily="18" charset="0"/>
                          <a:cs typeface="Times New Roman" panose="02020603050405020304" pitchFamily="18" charset="0"/>
                        </a:rPr>
                        <a:t>73.15</a:t>
                      </a:r>
                      <a:endParaRPr lang="en-IN" sz="1200" kern="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7084" marR="37084" marT="37084" marB="37084" anchor="ctr"/>
                </a:tc>
                <a:tc>
                  <a:txBody>
                    <a:bodyPr/>
                    <a:lstStyle/>
                    <a:p>
                      <a:pPr marR="52705" algn="ctr">
                        <a:spcAft>
                          <a:spcPts val="600"/>
                        </a:spcAft>
                      </a:pPr>
                      <a:r>
                        <a:rPr lang="en-US" sz="1200" kern="1000" dirty="0">
                          <a:effectLst/>
                          <a:latin typeface="Times New Roman" panose="02020603050405020304" pitchFamily="18" charset="0"/>
                          <a:cs typeface="Times New Roman" panose="02020603050405020304" pitchFamily="18" charset="0"/>
                        </a:rPr>
                        <a:t>70.26</a:t>
                      </a:r>
                      <a:endParaRPr lang="en-IN" sz="1200" kern="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7084" marR="37084" marT="37084" marB="37084" anchor="ctr"/>
                </a:tc>
                <a:extLst>
                  <a:ext uri="{0D108BD9-81ED-4DB2-BD59-A6C34878D82A}">
                    <a16:rowId xmlns:a16="http://schemas.microsoft.com/office/drawing/2014/main" val="3931664156"/>
                  </a:ext>
                </a:extLst>
              </a:tr>
              <a:tr h="217841">
                <a:tc vMerge="1">
                  <a:txBody>
                    <a:bodyPr/>
                    <a:lstStyle/>
                    <a:p>
                      <a:endParaRPr lang="en-IN"/>
                    </a:p>
                  </a:txBody>
                  <a:tcPr/>
                </a:tc>
                <a:tc>
                  <a:txBody>
                    <a:bodyPr/>
                    <a:lstStyle/>
                    <a:p>
                      <a:pPr marR="52705" algn="ctr">
                        <a:spcAft>
                          <a:spcPts val="600"/>
                        </a:spcAft>
                      </a:pPr>
                      <a:r>
                        <a:rPr lang="en-US" sz="1200" kern="1000">
                          <a:effectLst/>
                          <a:latin typeface="Times New Roman" panose="02020603050405020304" pitchFamily="18" charset="0"/>
                          <a:cs typeface="Times New Roman" panose="02020603050405020304" pitchFamily="18" charset="0"/>
                        </a:rPr>
                        <a:t>MLP + LSTM</a:t>
                      </a:r>
                      <a:endParaRPr lang="en-IN" sz="1200" kern="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7084" marR="37084" marT="37084" marB="37084" anchor="ctr"/>
                </a:tc>
                <a:tc>
                  <a:txBody>
                    <a:bodyPr/>
                    <a:lstStyle/>
                    <a:p>
                      <a:pPr marR="52705" algn="ctr">
                        <a:spcAft>
                          <a:spcPts val="600"/>
                        </a:spcAft>
                      </a:pPr>
                      <a:r>
                        <a:rPr lang="en-US" sz="1200" kern="1000" dirty="0">
                          <a:effectLst/>
                          <a:latin typeface="Times New Roman" panose="02020603050405020304" pitchFamily="18" charset="0"/>
                          <a:cs typeface="Times New Roman" panose="02020603050405020304" pitchFamily="18" charset="0"/>
                        </a:rPr>
                        <a:t>68.56</a:t>
                      </a:r>
                      <a:endParaRPr lang="en-IN" sz="1200" kern="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7084" marR="37084" marT="37084" marB="37084" anchor="ctr"/>
                </a:tc>
                <a:tc>
                  <a:txBody>
                    <a:bodyPr/>
                    <a:lstStyle/>
                    <a:p>
                      <a:pPr marR="52705" algn="ctr">
                        <a:spcAft>
                          <a:spcPts val="600"/>
                        </a:spcAft>
                      </a:pPr>
                      <a:r>
                        <a:rPr lang="en-US" sz="1200" kern="1000">
                          <a:effectLst/>
                          <a:latin typeface="Times New Roman" panose="02020603050405020304" pitchFamily="18" charset="0"/>
                          <a:cs typeface="Times New Roman" panose="02020603050405020304" pitchFamily="18" charset="0"/>
                        </a:rPr>
                        <a:t>68.99</a:t>
                      </a:r>
                      <a:endParaRPr lang="en-IN" sz="1200" kern="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7084" marR="37084" marT="37084" marB="37084" anchor="ctr"/>
                </a:tc>
                <a:tc>
                  <a:txBody>
                    <a:bodyPr/>
                    <a:lstStyle/>
                    <a:p>
                      <a:pPr marR="52705" algn="ctr">
                        <a:spcAft>
                          <a:spcPts val="600"/>
                        </a:spcAft>
                      </a:pPr>
                      <a:r>
                        <a:rPr lang="en-US" sz="1200" kern="1000" dirty="0">
                          <a:effectLst/>
                          <a:latin typeface="Times New Roman" panose="02020603050405020304" pitchFamily="18" charset="0"/>
                          <a:cs typeface="Times New Roman" panose="02020603050405020304" pitchFamily="18" charset="0"/>
                        </a:rPr>
                        <a:t>66.64</a:t>
                      </a:r>
                      <a:endParaRPr lang="en-IN" sz="1200" kern="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7084" marR="37084" marT="37084" marB="37084" anchor="ctr"/>
                </a:tc>
                <a:extLst>
                  <a:ext uri="{0D108BD9-81ED-4DB2-BD59-A6C34878D82A}">
                    <a16:rowId xmlns:a16="http://schemas.microsoft.com/office/drawing/2014/main" val="2671750744"/>
                  </a:ext>
                </a:extLst>
              </a:tr>
            </a:tbl>
          </a:graphicData>
        </a:graphic>
      </p:graphicFrame>
    </p:spTree>
    <p:extLst>
      <p:ext uri="{BB962C8B-B14F-4D97-AF65-F5344CB8AC3E}">
        <p14:creationId xmlns:p14="http://schemas.microsoft.com/office/powerpoint/2010/main" val="3176758077"/>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1000"/>
                                        <p:tgtEl>
                                          <p:spTgt spid="24"/>
                                        </p:tgtEl>
                                      </p:cBhvr>
                                    </p:animEffect>
                                    <p:anim calcmode="lin" valueType="num">
                                      <p:cBhvr>
                                        <p:cTn id="8" dur="1000" fill="hold"/>
                                        <p:tgtEl>
                                          <p:spTgt spid="24"/>
                                        </p:tgtEl>
                                        <p:attrNameLst>
                                          <p:attrName>ppt_x</p:attrName>
                                        </p:attrNameLst>
                                      </p:cBhvr>
                                      <p:tavLst>
                                        <p:tav tm="0">
                                          <p:val>
                                            <p:strVal val="#ppt_x"/>
                                          </p:val>
                                        </p:tav>
                                        <p:tav tm="100000">
                                          <p:val>
                                            <p:strVal val="#ppt_x"/>
                                          </p:val>
                                        </p:tav>
                                      </p:tavLst>
                                    </p:anim>
                                    <p:anim calcmode="lin" valueType="num">
                                      <p:cBhvr>
                                        <p:cTn id="9" dur="1000" fill="hold"/>
                                        <p:tgtEl>
                                          <p:spTgt spid="2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fade">
                                      <p:cBhvr>
                                        <p:cTn id="12" dur="1000"/>
                                        <p:tgtEl>
                                          <p:spTgt spid="23"/>
                                        </p:tgtEl>
                                      </p:cBhvr>
                                    </p:animEffect>
                                    <p:anim calcmode="lin" valueType="num">
                                      <p:cBhvr>
                                        <p:cTn id="13" dur="1000" fill="hold"/>
                                        <p:tgtEl>
                                          <p:spTgt spid="23"/>
                                        </p:tgtEl>
                                        <p:attrNameLst>
                                          <p:attrName>ppt_x</p:attrName>
                                        </p:attrNameLst>
                                      </p:cBhvr>
                                      <p:tavLst>
                                        <p:tav tm="0">
                                          <p:val>
                                            <p:strVal val="#ppt_x"/>
                                          </p:val>
                                        </p:tav>
                                        <p:tav tm="100000">
                                          <p:val>
                                            <p:strVal val="#ppt_x"/>
                                          </p:val>
                                        </p:tav>
                                      </p:tavLst>
                                    </p:anim>
                                    <p:anim calcmode="lin" valueType="num">
                                      <p:cBhvr>
                                        <p:cTn id="14"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object 4"/>
          <p:cNvPicPr/>
          <p:nvPr/>
        </p:nvPicPr>
        <p:blipFill>
          <a:blip r:embed="rId2" cstate="print"/>
          <a:stretch>
            <a:fillRect/>
          </a:stretch>
        </p:blipFill>
        <p:spPr>
          <a:xfrm>
            <a:off x="285928" y="152400"/>
            <a:ext cx="1002224" cy="1030089"/>
          </a:xfrm>
          <a:prstGeom prst="rect">
            <a:avLst/>
          </a:prstGeom>
        </p:spPr>
      </p:pic>
      <p:sp>
        <p:nvSpPr>
          <p:cNvPr id="6" name="object 6"/>
          <p:cNvSpPr txBox="1">
            <a:spLocks noGrp="1"/>
          </p:cNvSpPr>
          <p:nvPr>
            <p:ph type="ftr" sz="quarter" idx="5"/>
          </p:nvPr>
        </p:nvSpPr>
        <p:spPr>
          <a:xfrm>
            <a:off x="4992910" y="6467728"/>
            <a:ext cx="2204720" cy="156068"/>
          </a:xfrm>
          <a:prstGeom prst="rect">
            <a:avLst/>
          </a:prstGeom>
        </p:spPr>
        <p:txBody>
          <a:bodyPr vert="horz" wrap="square" lIns="0" tIns="0" rIns="0" bIns="0" rtlCol="0">
            <a:spAutoFit/>
          </a:bodyPr>
          <a:lstStyle/>
          <a:p>
            <a:pPr marL="12700">
              <a:lnSpc>
                <a:spcPts val="1240"/>
              </a:lnSpc>
            </a:pPr>
            <a:r>
              <a:rPr spc="-5" dirty="0">
                <a:solidFill>
                  <a:schemeClr val="tx1"/>
                </a:solidFill>
                <a:latin typeface="Times New Roman" panose="02020603050405020304" pitchFamily="18" charset="0"/>
                <a:cs typeface="Times New Roman" panose="02020603050405020304" pitchFamily="18" charset="0"/>
              </a:rPr>
              <a:t>Computer</a:t>
            </a:r>
            <a:r>
              <a:rPr spc="-40" dirty="0">
                <a:solidFill>
                  <a:schemeClr val="tx1"/>
                </a:solidFill>
                <a:latin typeface="Times New Roman" panose="02020603050405020304" pitchFamily="18" charset="0"/>
                <a:cs typeface="Times New Roman" panose="02020603050405020304" pitchFamily="18" charset="0"/>
              </a:rPr>
              <a:t> </a:t>
            </a:r>
            <a:r>
              <a:rPr spc="-5" dirty="0">
                <a:solidFill>
                  <a:schemeClr val="tx1"/>
                </a:solidFill>
                <a:latin typeface="Times New Roman" panose="02020603050405020304" pitchFamily="18" charset="0"/>
                <a:cs typeface="Times New Roman" panose="02020603050405020304" pitchFamily="18" charset="0"/>
              </a:rPr>
              <a:t>Engineering</a:t>
            </a:r>
            <a:r>
              <a:rPr spc="-35" dirty="0">
                <a:solidFill>
                  <a:schemeClr val="tx1"/>
                </a:solidFill>
                <a:latin typeface="Times New Roman" panose="02020603050405020304" pitchFamily="18" charset="0"/>
                <a:cs typeface="Times New Roman" panose="02020603050405020304" pitchFamily="18" charset="0"/>
              </a:rPr>
              <a:t> </a:t>
            </a:r>
            <a:r>
              <a:rPr spc="-5" dirty="0">
                <a:solidFill>
                  <a:schemeClr val="tx1"/>
                </a:solidFill>
                <a:latin typeface="Times New Roman" panose="02020603050405020304" pitchFamily="18" charset="0"/>
                <a:cs typeface="Times New Roman" panose="02020603050405020304" pitchFamily="18" charset="0"/>
              </a:rPr>
              <a:t>Department</a:t>
            </a:r>
          </a:p>
        </p:txBody>
      </p:sp>
      <p:sp>
        <p:nvSpPr>
          <p:cNvPr id="8" name="Date Placeholder 7">
            <a:extLst>
              <a:ext uri="{FF2B5EF4-FFF2-40B4-BE49-F238E27FC236}">
                <a16:creationId xmlns:a16="http://schemas.microsoft.com/office/drawing/2014/main" id="{DBD6CD1C-9F1A-2322-2765-5304DAE4DC20}"/>
              </a:ext>
            </a:extLst>
          </p:cNvPr>
          <p:cNvSpPr>
            <a:spLocks noGrp="1"/>
          </p:cNvSpPr>
          <p:nvPr>
            <p:ph type="dt" sz="half" idx="6"/>
          </p:nvPr>
        </p:nvSpPr>
        <p:spPr/>
        <p:txBody>
          <a:bodyPr/>
          <a:lstStyle/>
          <a:p>
            <a:pPr marL="12700">
              <a:lnSpc>
                <a:spcPts val="1240"/>
              </a:lnSpc>
            </a:pPr>
            <a:fld id="{6418A41B-2FC3-4264-A1B2-99BBC5AFFDE5}" type="datetime1">
              <a:rPr lang="en-IN" spc="-5" smtClean="0">
                <a:solidFill>
                  <a:schemeClr val="tx1"/>
                </a:solidFill>
              </a:rPr>
              <a:t>27-03-2025</a:t>
            </a:fld>
            <a:endParaRPr lang="en-IN" spc="-5" dirty="0">
              <a:solidFill>
                <a:schemeClr val="tx1"/>
              </a:solidFill>
            </a:endParaRPr>
          </a:p>
        </p:txBody>
      </p:sp>
      <p:sp>
        <p:nvSpPr>
          <p:cNvPr id="3" name="TextBox 2">
            <a:extLst>
              <a:ext uri="{FF2B5EF4-FFF2-40B4-BE49-F238E27FC236}">
                <a16:creationId xmlns:a16="http://schemas.microsoft.com/office/drawing/2014/main" id="{B06DB414-85E2-5B79-7472-B307DBF0D710}"/>
              </a:ext>
            </a:extLst>
          </p:cNvPr>
          <p:cNvSpPr txBox="1"/>
          <p:nvPr/>
        </p:nvSpPr>
        <p:spPr>
          <a:xfrm>
            <a:off x="1001190" y="1066800"/>
            <a:ext cx="10290175" cy="4849404"/>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q"/>
            </a:pPr>
            <a:r>
              <a:rPr lang="en-US" sz="1600" b="1" dirty="0">
                <a:latin typeface="Times New Roman" panose="02020603050405020304" pitchFamily="18" charset="0"/>
                <a:cs typeface="Times New Roman" panose="02020603050405020304" pitchFamily="18" charset="0"/>
              </a:rPr>
              <a:t>Conclusion:  </a:t>
            </a:r>
          </a:p>
          <a:p>
            <a:pPr marL="285750" indent="-285750" algn="just">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For Mumbai region, MLP + LSTM model gave the best results with Kappa coefficient as 96.74%, Mat-thew’s correlation coefficient as 96.77% and Jaccard score as 96.31% for years 2022, 2023 and 2024.</a:t>
            </a:r>
          </a:p>
          <a:p>
            <a:pPr marL="285750" indent="-285750" algn="just">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For Satara region, MLP model gave the best results with Kappa coefficient as 71.69%, Matthew’s correlation coefficient as 72.22% and Jaccard score as 70.33% for year 2022 and obtained Kappa coefficient as 70.99%, Matthew’s correlation coefficient as 71.22% and Jaccard score as 68.80% for year 2023. For year 2024, LSTM model performed the best with Kappa coefficient as 73.73%, Mat-thew’s correlation coefficient as 73.91% and Jaccard score as 71.01%. </a:t>
            </a:r>
          </a:p>
          <a:p>
            <a:pPr algn="just">
              <a:lnSpc>
                <a:spcPct val="150000"/>
              </a:lnSpc>
            </a:pPr>
            <a:endParaRPr lang="en-US" sz="1600" dirty="0">
              <a:latin typeface="Times New Roman" panose="02020603050405020304" pitchFamily="18" charset="0"/>
              <a:cs typeface="Times New Roman" panose="02020603050405020304" pitchFamily="18" charset="0"/>
            </a:endParaRPr>
          </a:p>
          <a:p>
            <a:pPr marL="285750" indent="-285750" algn="just">
              <a:lnSpc>
                <a:spcPct val="150000"/>
              </a:lnSpc>
              <a:buFont typeface="Wingdings" panose="05000000000000000000" pitchFamily="2" charset="2"/>
              <a:buChar char="q"/>
            </a:pPr>
            <a:r>
              <a:rPr lang="en-US" sz="1600" b="1" dirty="0">
                <a:latin typeface="Times New Roman" panose="02020603050405020304" pitchFamily="18" charset="0"/>
                <a:cs typeface="Times New Roman" panose="02020603050405020304" pitchFamily="18" charset="0"/>
              </a:rPr>
              <a:t>Future Scope:  </a:t>
            </a:r>
          </a:p>
          <a:p>
            <a:pPr marL="285750" indent="-285750" algn="just">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Model Optimization &amp; Transfer Learning</a:t>
            </a:r>
          </a:p>
          <a:p>
            <a:pPr marL="285750" indent="-285750" algn="just">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High-Resolution Datasets</a:t>
            </a:r>
          </a:p>
          <a:p>
            <a:pPr marL="285750" indent="-285750" algn="just">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Integration with Policy Planning</a:t>
            </a:r>
          </a:p>
          <a:p>
            <a:pPr marL="285750" indent="-285750" algn="just">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Inclusion of Climate Variables</a:t>
            </a:r>
          </a:p>
        </p:txBody>
      </p:sp>
      <p:sp>
        <p:nvSpPr>
          <p:cNvPr id="2" name="Slide Number Placeholder 1">
            <a:extLst>
              <a:ext uri="{FF2B5EF4-FFF2-40B4-BE49-F238E27FC236}">
                <a16:creationId xmlns:a16="http://schemas.microsoft.com/office/drawing/2014/main" id="{22751A05-05F0-0F50-888B-B4BA3650B531}"/>
              </a:ext>
            </a:extLst>
          </p:cNvPr>
          <p:cNvSpPr>
            <a:spLocks noGrp="1"/>
          </p:cNvSpPr>
          <p:nvPr>
            <p:ph type="sldNum" sz="quarter" idx="7"/>
          </p:nvPr>
        </p:nvSpPr>
        <p:spPr>
          <a:xfrm>
            <a:off x="11152732" y="6467728"/>
            <a:ext cx="277267" cy="156068"/>
          </a:xfrm>
        </p:spPr>
        <p:txBody>
          <a:bodyPr/>
          <a:lstStyle/>
          <a:p>
            <a:pPr marL="38100">
              <a:lnSpc>
                <a:spcPts val="1240"/>
              </a:lnSpc>
            </a:pPr>
            <a:fld id="{81D60167-4931-47E6-BA6A-407CBD079E47}" type="slidenum">
              <a:rPr lang="en-IN" smtClean="0"/>
              <a:t>19</a:t>
            </a:fld>
            <a:endParaRPr lang="en-IN" dirty="0"/>
          </a:p>
        </p:txBody>
      </p:sp>
      <p:sp>
        <p:nvSpPr>
          <p:cNvPr id="11" name="TextBox 10">
            <a:extLst>
              <a:ext uri="{FF2B5EF4-FFF2-40B4-BE49-F238E27FC236}">
                <a16:creationId xmlns:a16="http://schemas.microsoft.com/office/drawing/2014/main" id="{F938EB13-D84A-5D6D-7A0F-AAB53B17B838}"/>
              </a:ext>
            </a:extLst>
          </p:cNvPr>
          <p:cNvSpPr txBox="1"/>
          <p:nvPr/>
        </p:nvSpPr>
        <p:spPr>
          <a:xfrm>
            <a:off x="1905000" y="244273"/>
            <a:ext cx="6934200" cy="461665"/>
          </a:xfrm>
          <a:prstGeom prst="rect">
            <a:avLst/>
          </a:prstGeom>
          <a:noFill/>
        </p:spPr>
        <p:txBody>
          <a:bodyPr wrap="square" rtlCol="0">
            <a:spAutoFit/>
          </a:bodyPr>
          <a:lstStyle/>
          <a:p>
            <a:r>
              <a:rPr lang="en-US" sz="2400" b="1"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CONCLUSION AND FUTURE SCOPE</a:t>
            </a:r>
            <a:endParaRPr lang="en-IN" sz="2400" b="1"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8298410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1000"/>
                                        <p:tgtEl>
                                          <p:spTgt spid="3"/>
                                        </p:tgtEl>
                                      </p:cBhvr>
                                    </p:animEffect>
                                    <p:anim calcmode="lin" valueType="num">
                                      <p:cBhvr>
                                        <p:cTn id="14" dur="1000" fill="hold"/>
                                        <p:tgtEl>
                                          <p:spTgt spid="3"/>
                                        </p:tgtEl>
                                        <p:attrNameLst>
                                          <p:attrName>ppt_x</p:attrName>
                                        </p:attrNameLst>
                                      </p:cBhvr>
                                      <p:tavLst>
                                        <p:tav tm="0">
                                          <p:val>
                                            <p:strVal val="#ppt_x"/>
                                          </p:val>
                                        </p:tav>
                                        <p:tav tm="100000">
                                          <p:val>
                                            <p:strVal val="#ppt_x"/>
                                          </p:val>
                                        </p:tav>
                                      </p:tavLst>
                                    </p:anim>
                                    <p:anim calcmode="lin" valueType="num">
                                      <p:cBhvr>
                                        <p:cTn id="15"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1"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object 4"/>
          <p:cNvPicPr/>
          <p:nvPr/>
        </p:nvPicPr>
        <p:blipFill>
          <a:blip r:embed="rId2" cstate="print"/>
          <a:stretch>
            <a:fillRect/>
          </a:stretch>
        </p:blipFill>
        <p:spPr>
          <a:xfrm>
            <a:off x="285928" y="152400"/>
            <a:ext cx="1002224" cy="1030089"/>
          </a:xfrm>
          <a:prstGeom prst="rect">
            <a:avLst/>
          </a:prstGeom>
        </p:spPr>
      </p:pic>
      <p:sp>
        <p:nvSpPr>
          <p:cNvPr id="6" name="object 6"/>
          <p:cNvSpPr txBox="1">
            <a:spLocks noGrp="1"/>
          </p:cNvSpPr>
          <p:nvPr>
            <p:ph type="ftr" sz="quarter" idx="5"/>
          </p:nvPr>
        </p:nvSpPr>
        <p:spPr>
          <a:xfrm>
            <a:off x="4992910" y="6467728"/>
            <a:ext cx="2204720" cy="156068"/>
          </a:xfrm>
          <a:prstGeom prst="rect">
            <a:avLst/>
          </a:prstGeom>
        </p:spPr>
        <p:txBody>
          <a:bodyPr vert="horz" wrap="square" lIns="0" tIns="0" rIns="0" bIns="0" rtlCol="0">
            <a:spAutoFit/>
          </a:bodyPr>
          <a:lstStyle/>
          <a:p>
            <a:pPr marL="12700">
              <a:lnSpc>
                <a:spcPts val="1240"/>
              </a:lnSpc>
            </a:pPr>
            <a:r>
              <a:rPr spc="-5" dirty="0">
                <a:solidFill>
                  <a:schemeClr val="tx1"/>
                </a:solidFill>
                <a:latin typeface="Times New Roman" panose="02020603050405020304" pitchFamily="18" charset="0"/>
                <a:cs typeface="Times New Roman" panose="02020603050405020304" pitchFamily="18" charset="0"/>
              </a:rPr>
              <a:t>Computer</a:t>
            </a:r>
            <a:r>
              <a:rPr spc="-40" dirty="0">
                <a:solidFill>
                  <a:schemeClr val="tx1"/>
                </a:solidFill>
                <a:latin typeface="Times New Roman" panose="02020603050405020304" pitchFamily="18" charset="0"/>
                <a:cs typeface="Times New Roman" panose="02020603050405020304" pitchFamily="18" charset="0"/>
              </a:rPr>
              <a:t> </a:t>
            </a:r>
            <a:r>
              <a:rPr spc="-5" dirty="0">
                <a:solidFill>
                  <a:schemeClr val="tx1"/>
                </a:solidFill>
                <a:latin typeface="Times New Roman" panose="02020603050405020304" pitchFamily="18" charset="0"/>
                <a:cs typeface="Times New Roman" panose="02020603050405020304" pitchFamily="18" charset="0"/>
              </a:rPr>
              <a:t>Engineering</a:t>
            </a:r>
            <a:r>
              <a:rPr spc="-35" dirty="0">
                <a:solidFill>
                  <a:schemeClr val="tx1"/>
                </a:solidFill>
                <a:latin typeface="Times New Roman" panose="02020603050405020304" pitchFamily="18" charset="0"/>
                <a:cs typeface="Times New Roman" panose="02020603050405020304" pitchFamily="18" charset="0"/>
              </a:rPr>
              <a:t> </a:t>
            </a:r>
            <a:r>
              <a:rPr spc="-5" dirty="0">
                <a:solidFill>
                  <a:schemeClr val="tx1"/>
                </a:solidFill>
                <a:latin typeface="Times New Roman" panose="02020603050405020304" pitchFamily="18" charset="0"/>
                <a:cs typeface="Times New Roman" panose="02020603050405020304" pitchFamily="18" charset="0"/>
              </a:rPr>
              <a:t>Department</a:t>
            </a:r>
          </a:p>
        </p:txBody>
      </p:sp>
      <p:sp>
        <p:nvSpPr>
          <p:cNvPr id="2" name="Date Placeholder 1">
            <a:extLst>
              <a:ext uri="{FF2B5EF4-FFF2-40B4-BE49-F238E27FC236}">
                <a16:creationId xmlns:a16="http://schemas.microsoft.com/office/drawing/2014/main" id="{B000C76B-D63C-6031-77D7-6E942340CD7F}"/>
              </a:ext>
            </a:extLst>
          </p:cNvPr>
          <p:cNvSpPr>
            <a:spLocks noGrp="1"/>
          </p:cNvSpPr>
          <p:nvPr>
            <p:ph type="dt" sz="half" idx="6"/>
          </p:nvPr>
        </p:nvSpPr>
        <p:spPr/>
        <p:txBody>
          <a:bodyPr/>
          <a:lstStyle/>
          <a:p>
            <a:pPr marL="12700">
              <a:lnSpc>
                <a:spcPts val="1240"/>
              </a:lnSpc>
            </a:pPr>
            <a:fld id="{B415A3E2-16B9-48B2-9858-97263B726610}" type="datetime1">
              <a:rPr lang="en-IN" spc="-5" smtClean="0">
                <a:solidFill>
                  <a:schemeClr val="tx1"/>
                </a:solidFill>
              </a:rPr>
              <a:t>27-03-2025</a:t>
            </a:fld>
            <a:endParaRPr lang="en-IN" spc="-5" dirty="0">
              <a:solidFill>
                <a:schemeClr val="tx1"/>
              </a:solidFill>
            </a:endParaRPr>
          </a:p>
        </p:txBody>
      </p:sp>
      <p:sp>
        <p:nvSpPr>
          <p:cNvPr id="10" name="TextBox 9">
            <a:extLst>
              <a:ext uri="{FF2B5EF4-FFF2-40B4-BE49-F238E27FC236}">
                <a16:creationId xmlns:a16="http://schemas.microsoft.com/office/drawing/2014/main" id="{0FC8CE37-C415-BB4A-5A30-892A21E0E349}"/>
              </a:ext>
            </a:extLst>
          </p:cNvPr>
          <p:cNvSpPr txBox="1"/>
          <p:nvPr/>
        </p:nvSpPr>
        <p:spPr>
          <a:xfrm>
            <a:off x="885597" y="1037832"/>
            <a:ext cx="10696803" cy="4564519"/>
          </a:xfrm>
          <a:prstGeom prst="rect">
            <a:avLst/>
          </a:prstGeom>
          <a:noFill/>
        </p:spPr>
        <p:txBody>
          <a:bodyPr wrap="square" rtlCol="0">
            <a:spAutoFit/>
          </a:bodyPr>
          <a:lstStyle/>
          <a:p>
            <a:pPr marL="63500" marR="377190" indent="393700" algn="just">
              <a:lnSpc>
                <a:spcPct val="175000"/>
              </a:lnSpc>
            </a:pPr>
            <a:r>
              <a:rPr lang="en-US" sz="1400" dirty="0">
                <a:effectLst/>
                <a:latin typeface="Times New Roman" panose="02020603050405020304" pitchFamily="18" charset="0"/>
                <a:ea typeface="Times New Roman" panose="02020603050405020304" pitchFamily="18" charset="0"/>
              </a:rPr>
              <a:t>This research examines the integration of LULC classification with air quality analysis using remote sensing data and EO methods. This study therefore evaluates the possible effects of various LULC patterns in urban as well as rural areas. Land use and cover are regarded as the main factors influencing the actual emissions and dispersion of pollutants, which further affect the overall quality of the air in a region. Utilizing the satellite images provided by Google Earth Engine (GEE), we classify high-resolution LULC maps representing urban sprawl, vegetation cover, aquatic bodies, and industrial areas, all with variable impacts on air quality. Concurrent monitoring of LULC data with air quality data, such as </a:t>
            </a:r>
            <a:r>
              <a:rPr lang="en-IN" sz="1400" dirty="0">
                <a:effectLst/>
                <a:latin typeface="Times New Roman" panose="02020603050405020304" pitchFamily="18" charset="0"/>
                <a:ea typeface="Times New Roman" panose="02020603050405020304" pitchFamily="18" charset="0"/>
              </a:rPr>
              <a:t>SO</a:t>
            </a:r>
            <a:r>
              <a:rPr lang="en-IN" sz="1400" baseline="-25000" dirty="0">
                <a:effectLst/>
                <a:latin typeface="Times New Roman" panose="02020603050405020304" pitchFamily="18" charset="0"/>
                <a:ea typeface="Times New Roman" panose="02020603050405020304" pitchFamily="18" charset="0"/>
              </a:rPr>
              <a:t>2</a:t>
            </a:r>
            <a:r>
              <a:rPr lang="en-IN" sz="1400" dirty="0">
                <a:effectLst/>
                <a:latin typeface="Times New Roman" panose="02020603050405020304" pitchFamily="18" charset="0"/>
                <a:ea typeface="Times New Roman" panose="02020603050405020304" pitchFamily="18" charset="0"/>
              </a:rPr>
              <a:t>, NO</a:t>
            </a:r>
            <a:r>
              <a:rPr lang="en-IN" sz="1400" baseline="-25000" dirty="0">
                <a:effectLst/>
                <a:latin typeface="Times New Roman" panose="02020603050405020304" pitchFamily="18" charset="0"/>
                <a:ea typeface="Times New Roman" panose="02020603050405020304" pitchFamily="18" charset="0"/>
              </a:rPr>
              <a:t>2</a:t>
            </a:r>
            <a:r>
              <a:rPr lang="en-IN" sz="1400" dirty="0">
                <a:effectLst/>
                <a:latin typeface="Times New Roman" panose="02020603050405020304" pitchFamily="18" charset="0"/>
                <a:ea typeface="Times New Roman" panose="02020603050405020304" pitchFamily="18" charset="0"/>
              </a:rPr>
              <a:t>, PM</a:t>
            </a:r>
            <a:r>
              <a:rPr lang="en-IN" sz="1400" baseline="-25000" dirty="0">
                <a:effectLst/>
                <a:latin typeface="Times New Roman" panose="02020603050405020304" pitchFamily="18" charset="0"/>
                <a:ea typeface="Times New Roman" panose="02020603050405020304" pitchFamily="18" charset="0"/>
              </a:rPr>
              <a:t>10</a:t>
            </a:r>
            <a:r>
              <a:rPr lang="en-IN" sz="1400" dirty="0">
                <a:effectLst/>
                <a:latin typeface="Times New Roman" panose="02020603050405020304" pitchFamily="18" charset="0"/>
                <a:ea typeface="Times New Roman" panose="02020603050405020304" pitchFamily="18" charset="0"/>
              </a:rPr>
              <a:t> and PM</a:t>
            </a:r>
            <a:r>
              <a:rPr lang="en-IN" sz="1400" baseline="-25000" dirty="0">
                <a:effectLst/>
                <a:latin typeface="Times New Roman" panose="02020603050405020304" pitchFamily="18" charset="0"/>
                <a:ea typeface="Times New Roman" panose="02020603050405020304" pitchFamily="18" charset="0"/>
              </a:rPr>
              <a:t>2.5</a:t>
            </a:r>
            <a:r>
              <a:rPr lang="en-US" sz="1400" dirty="0">
                <a:effectLst/>
                <a:latin typeface="Times New Roman" panose="02020603050405020304" pitchFamily="18" charset="0"/>
                <a:ea typeface="Times New Roman" panose="02020603050405020304" pitchFamily="18" charset="0"/>
              </a:rPr>
              <a:t>, is used to understand how changes in the land-use pattern, especially urbanization and deforestation, affect variances in air pollution level. Through the use of machine learning techniques, work allows the prediction of the spatial distribution of air pollutants using LULC traits to identify high-risk locations that are prone to air quality degradation. The results of this study show that comprehensive sustainable land management practices are required to help alleviate the problem of air pollution. Moreover, the research highlights the need for EO technology to deliver prompt and dependable data to policy-makers and city planners, as well as environmental scientists to set up effective plans to enhance the quality of air. This paper hopes to add to the growing collection of literature on how land use affects the environment and sets urban air quality.</a:t>
            </a:r>
            <a:endParaRPr lang="en-IN" sz="1400" dirty="0">
              <a:effectLst/>
              <a:latin typeface="Times New Roman" panose="02020603050405020304" pitchFamily="18" charset="0"/>
              <a:ea typeface="Times New Roman" panose="02020603050405020304" pitchFamily="18" charset="0"/>
            </a:endParaRPr>
          </a:p>
        </p:txBody>
      </p:sp>
      <p:sp>
        <p:nvSpPr>
          <p:cNvPr id="3" name="Slide Number Placeholder 2">
            <a:extLst>
              <a:ext uri="{FF2B5EF4-FFF2-40B4-BE49-F238E27FC236}">
                <a16:creationId xmlns:a16="http://schemas.microsoft.com/office/drawing/2014/main" id="{DFA3AC54-EF5C-DA13-983C-2C6F001AFA0D}"/>
              </a:ext>
            </a:extLst>
          </p:cNvPr>
          <p:cNvSpPr>
            <a:spLocks noGrp="1"/>
          </p:cNvSpPr>
          <p:nvPr>
            <p:ph type="sldNum" sz="quarter" idx="7"/>
          </p:nvPr>
        </p:nvSpPr>
        <p:spPr/>
        <p:txBody>
          <a:bodyPr/>
          <a:lstStyle/>
          <a:p>
            <a:pPr marL="38100">
              <a:lnSpc>
                <a:spcPts val="1240"/>
              </a:lnSpc>
            </a:pPr>
            <a:fld id="{81D60167-4931-47E6-BA6A-407CBD079E47}" type="slidenum">
              <a:rPr lang="en-IN" smtClean="0"/>
              <a:t>2</a:t>
            </a:fld>
            <a:endParaRPr lang="en-IN" dirty="0"/>
          </a:p>
        </p:txBody>
      </p:sp>
      <p:sp>
        <p:nvSpPr>
          <p:cNvPr id="5" name="TextBox 4">
            <a:extLst>
              <a:ext uri="{FF2B5EF4-FFF2-40B4-BE49-F238E27FC236}">
                <a16:creationId xmlns:a16="http://schemas.microsoft.com/office/drawing/2014/main" id="{2CA6AE37-E51B-8047-2B0A-425B97A9419C}"/>
              </a:ext>
            </a:extLst>
          </p:cNvPr>
          <p:cNvSpPr txBox="1"/>
          <p:nvPr/>
        </p:nvSpPr>
        <p:spPr>
          <a:xfrm>
            <a:off x="1905000" y="244273"/>
            <a:ext cx="6934200" cy="461665"/>
          </a:xfrm>
          <a:prstGeom prst="rect">
            <a:avLst/>
          </a:prstGeom>
          <a:noFill/>
        </p:spPr>
        <p:txBody>
          <a:bodyPr wrap="square" rtlCol="0">
            <a:spAutoFit/>
          </a:bodyPr>
          <a:lstStyle/>
          <a:p>
            <a:r>
              <a:rPr lang="en-US" sz="2400" b="1"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ABSTRACT</a:t>
            </a:r>
            <a:endParaRPr lang="en-IN" sz="2400" b="1"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6525034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1000"/>
                                        <p:tgtEl>
                                          <p:spTgt spid="10"/>
                                        </p:tgtEl>
                                      </p:cBhvr>
                                    </p:animEffect>
                                    <p:anim calcmode="lin" valueType="num">
                                      <p:cBhvr>
                                        <p:cTn id="14" dur="1000" fill="hold"/>
                                        <p:tgtEl>
                                          <p:spTgt spid="10"/>
                                        </p:tgtEl>
                                        <p:attrNameLst>
                                          <p:attrName>ppt_x</p:attrName>
                                        </p:attrNameLst>
                                      </p:cBhvr>
                                      <p:tavLst>
                                        <p:tav tm="0">
                                          <p:val>
                                            <p:strVal val="#ppt_x"/>
                                          </p:val>
                                        </p:tav>
                                        <p:tav tm="100000">
                                          <p:val>
                                            <p:strVal val="#ppt_x"/>
                                          </p:val>
                                        </p:tav>
                                      </p:tavLst>
                                    </p:anim>
                                    <p:anim calcmode="lin" valueType="num">
                                      <p:cBhvr>
                                        <p:cTn id="15"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object 4"/>
          <p:cNvPicPr/>
          <p:nvPr/>
        </p:nvPicPr>
        <p:blipFill>
          <a:blip r:embed="rId2" cstate="print"/>
          <a:stretch>
            <a:fillRect/>
          </a:stretch>
        </p:blipFill>
        <p:spPr>
          <a:xfrm>
            <a:off x="285928" y="152400"/>
            <a:ext cx="1002224" cy="1030089"/>
          </a:xfrm>
          <a:prstGeom prst="rect">
            <a:avLst/>
          </a:prstGeom>
        </p:spPr>
      </p:pic>
      <p:sp>
        <p:nvSpPr>
          <p:cNvPr id="6" name="object 6"/>
          <p:cNvSpPr txBox="1">
            <a:spLocks noGrp="1"/>
          </p:cNvSpPr>
          <p:nvPr>
            <p:ph type="ftr" sz="quarter" idx="5"/>
          </p:nvPr>
        </p:nvSpPr>
        <p:spPr>
          <a:xfrm>
            <a:off x="4992910" y="6467728"/>
            <a:ext cx="2204720" cy="156068"/>
          </a:xfrm>
          <a:prstGeom prst="rect">
            <a:avLst/>
          </a:prstGeom>
        </p:spPr>
        <p:txBody>
          <a:bodyPr vert="horz" wrap="square" lIns="0" tIns="0" rIns="0" bIns="0" rtlCol="0">
            <a:spAutoFit/>
          </a:bodyPr>
          <a:lstStyle/>
          <a:p>
            <a:pPr marL="12700">
              <a:lnSpc>
                <a:spcPts val="1240"/>
              </a:lnSpc>
            </a:pPr>
            <a:r>
              <a:rPr spc="-5" dirty="0">
                <a:solidFill>
                  <a:schemeClr val="tx1"/>
                </a:solidFill>
                <a:latin typeface="Times New Roman" panose="02020603050405020304" pitchFamily="18" charset="0"/>
                <a:cs typeface="Times New Roman" panose="02020603050405020304" pitchFamily="18" charset="0"/>
              </a:rPr>
              <a:t>Computer</a:t>
            </a:r>
            <a:r>
              <a:rPr spc="-40" dirty="0">
                <a:solidFill>
                  <a:schemeClr val="tx1"/>
                </a:solidFill>
                <a:latin typeface="Times New Roman" panose="02020603050405020304" pitchFamily="18" charset="0"/>
                <a:cs typeface="Times New Roman" panose="02020603050405020304" pitchFamily="18" charset="0"/>
              </a:rPr>
              <a:t> </a:t>
            </a:r>
            <a:r>
              <a:rPr spc="-5" dirty="0">
                <a:solidFill>
                  <a:schemeClr val="tx1"/>
                </a:solidFill>
                <a:latin typeface="Times New Roman" panose="02020603050405020304" pitchFamily="18" charset="0"/>
                <a:cs typeface="Times New Roman" panose="02020603050405020304" pitchFamily="18" charset="0"/>
              </a:rPr>
              <a:t>Engineering</a:t>
            </a:r>
            <a:r>
              <a:rPr spc="-35" dirty="0">
                <a:solidFill>
                  <a:schemeClr val="tx1"/>
                </a:solidFill>
                <a:latin typeface="Times New Roman" panose="02020603050405020304" pitchFamily="18" charset="0"/>
                <a:cs typeface="Times New Roman" panose="02020603050405020304" pitchFamily="18" charset="0"/>
              </a:rPr>
              <a:t> </a:t>
            </a:r>
            <a:r>
              <a:rPr spc="-5" dirty="0">
                <a:solidFill>
                  <a:schemeClr val="tx1"/>
                </a:solidFill>
                <a:latin typeface="Times New Roman" panose="02020603050405020304" pitchFamily="18" charset="0"/>
                <a:cs typeface="Times New Roman" panose="02020603050405020304" pitchFamily="18" charset="0"/>
              </a:rPr>
              <a:t>Department</a:t>
            </a:r>
          </a:p>
        </p:txBody>
      </p:sp>
      <p:sp>
        <p:nvSpPr>
          <p:cNvPr id="8" name="Date Placeholder 7">
            <a:extLst>
              <a:ext uri="{FF2B5EF4-FFF2-40B4-BE49-F238E27FC236}">
                <a16:creationId xmlns:a16="http://schemas.microsoft.com/office/drawing/2014/main" id="{DBD6CD1C-9F1A-2322-2765-5304DAE4DC20}"/>
              </a:ext>
            </a:extLst>
          </p:cNvPr>
          <p:cNvSpPr>
            <a:spLocks noGrp="1"/>
          </p:cNvSpPr>
          <p:nvPr>
            <p:ph type="dt" sz="half" idx="6"/>
          </p:nvPr>
        </p:nvSpPr>
        <p:spPr/>
        <p:txBody>
          <a:bodyPr/>
          <a:lstStyle/>
          <a:p>
            <a:pPr marL="12700">
              <a:lnSpc>
                <a:spcPts val="1240"/>
              </a:lnSpc>
            </a:pPr>
            <a:fld id="{25025517-0C18-4D1B-AC76-3ED3AB43DCC5}" type="datetime1">
              <a:rPr lang="en-IN" spc="-5" smtClean="0">
                <a:solidFill>
                  <a:schemeClr val="tx1"/>
                </a:solidFill>
              </a:rPr>
              <a:t>27-03-2025</a:t>
            </a:fld>
            <a:endParaRPr lang="en-IN" spc="-5" dirty="0">
              <a:solidFill>
                <a:schemeClr val="tx1"/>
              </a:solidFill>
            </a:endParaRPr>
          </a:p>
        </p:txBody>
      </p:sp>
      <p:sp>
        <p:nvSpPr>
          <p:cNvPr id="2" name="TextBox 1">
            <a:extLst>
              <a:ext uri="{FF2B5EF4-FFF2-40B4-BE49-F238E27FC236}">
                <a16:creationId xmlns:a16="http://schemas.microsoft.com/office/drawing/2014/main" id="{C8378360-BA0B-BF31-0A94-6CCBE3A1BC14}"/>
              </a:ext>
            </a:extLst>
          </p:cNvPr>
          <p:cNvSpPr txBox="1"/>
          <p:nvPr/>
        </p:nvSpPr>
        <p:spPr>
          <a:xfrm>
            <a:off x="1676400" y="376535"/>
            <a:ext cx="3581400" cy="461665"/>
          </a:xfrm>
          <a:prstGeom prst="rect">
            <a:avLst/>
          </a:prstGeom>
          <a:noFill/>
        </p:spPr>
        <p:txBody>
          <a:bodyPr wrap="square" rtlCol="0">
            <a:spAutoFit/>
          </a:bodyPr>
          <a:lstStyle/>
          <a:p>
            <a:r>
              <a:rPr lang="en-US" sz="2400" b="1"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REFERENCES</a:t>
            </a:r>
            <a:endParaRPr lang="en-IN" sz="2400" b="1"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B45BB474-A600-DFA6-8576-24AC490DDF02}"/>
              </a:ext>
            </a:extLst>
          </p:cNvPr>
          <p:cNvSpPr txBox="1"/>
          <p:nvPr/>
        </p:nvSpPr>
        <p:spPr>
          <a:xfrm>
            <a:off x="1671319" y="984677"/>
            <a:ext cx="9829800" cy="5339923"/>
          </a:xfrm>
          <a:prstGeom prst="rect">
            <a:avLst/>
          </a:prstGeom>
          <a:noFill/>
        </p:spPr>
        <p:txBody>
          <a:bodyPr wrap="square" rtlCol="0">
            <a:spAutoFit/>
          </a:bodyPr>
          <a:lstStyle/>
          <a:p>
            <a:pPr marR="457200" algn="just"/>
            <a:r>
              <a:rPr lang="en-US" sz="1100" dirty="0">
                <a:latin typeface="Times New Roman" panose="02020603050405020304" pitchFamily="18" charset="0"/>
                <a:cs typeface="Times New Roman" panose="02020603050405020304" pitchFamily="18" charset="0"/>
              </a:rPr>
              <a:t>[1] </a:t>
            </a:r>
            <a:r>
              <a:rPr lang="en-US" sz="1100" dirty="0">
                <a:solidFill>
                  <a:srgbClr val="000000"/>
                </a:solidFill>
                <a:latin typeface="Times New Roman" panose="02020603050405020304" pitchFamily="18" charset="0"/>
                <a:cs typeface="Times New Roman" panose="02020603050405020304" pitchFamily="18" charset="0"/>
              </a:rPr>
              <a:t> </a:t>
            </a:r>
            <a:r>
              <a:rPr lang="en-US" sz="1100" b="0" i="0" dirty="0">
                <a:solidFill>
                  <a:srgbClr val="000000"/>
                </a:solidFill>
                <a:effectLst/>
                <a:latin typeface="Times New Roman" panose="02020603050405020304" pitchFamily="18" charset="0"/>
                <a:cs typeface="Times New Roman" panose="02020603050405020304" pitchFamily="18" charset="0"/>
              </a:rPr>
              <a:t>K. H. </a:t>
            </a:r>
            <a:r>
              <a:rPr lang="en-US" sz="1100" b="0" i="0" dirty="0" err="1">
                <a:solidFill>
                  <a:srgbClr val="000000"/>
                </a:solidFill>
                <a:effectLst/>
                <a:latin typeface="Times New Roman" panose="02020603050405020304" pitchFamily="18" charset="0"/>
                <a:cs typeface="Times New Roman" panose="02020603050405020304" pitchFamily="18" charset="0"/>
              </a:rPr>
              <a:t>Jodhani</a:t>
            </a:r>
            <a:r>
              <a:rPr lang="en-US" sz="1100" b="0" i="0" dirty="0">
                <a:solidFill>
                  <a:srgbClr val="000000"/>
                </a:solidFill>
                <a:effectLst/>
                <a:latin typeface="Times New Roman" panose="02020603050405020304" pitchFamily="18" charset="0"/>
                <a:cs typeface="Times New Roman" panose="02020603050405020304" pitchFamily="18" charset="0"/>
              </a:rPr>
              <a:t> </a:t>
            </a:r>
            <a:r>
              <a:rPr lang="en-US" sz="1100" b="0" i="1" dirty="0">
                <a:solidFill>
                  <a:srgbClr val="000000"/>
                </a:solidFill>
                <a:effectLst/>
                <a:latin typeface="Times New Roman" panose="02020603050405020304" pitchFamily="18" charset="0"/>
                <a:cs typeface="Times New Roman" panose="02020603050405020304" pitchFamily="18" charset="0"/>
              </a:rPr>
              <a:t>et al.</a:t>
            </a:r>
            <a:r>
              <a:rPr lang="en-US" sz="1100" b="0" i="0" dirty="0">
                <a:solidFill>
                  <a:srgbClr val="000000"/>
                </a:solidFill>
                <a:effectLst/>
                <a:latin typeface="Times New Roman" panose="02020603050405020304" pitchFamily="18" charset="0"/>
                <a:cs typeface="Times New Roman" panose="02020603050405020304" pitchFamily="18" charset="0"/>
              </a:rPr>
              <a:t>, “Synergizing google earth engine and earth observations for potential impact of land use land cover on air quality,” </a:t>
            </a:r>
            <a:r>
              <a:rPr lang="en-US" sz="1100" b="0" i="1" dirty="0">
                <a:solidFill>
                  <a:srgbClr val="000000"/>
                </a:solidFill>
                <a:effectLst/>
                <a:latin typeface="Times New Roman" panose="02020603050405020304" pitchFamily="18" charset="0"/>
                <a:cs typeface="Times New Roman" panose="02020603050405020304" pitchFamily="18" charset="0"/>
              </a:rPr>
              <a:t>Results in engineering</a:t>
            </a:r>
            <a:r>
              <a:rPr lang="en-US" sz="1100" b="0" i="0" dirty="0">
                <a:solidFill>
                  <a:srgbClr val="000000"/>
                </a:solidFill>
                <a:effectLst/>
                <a:latin typeface="Times New Roman" panose="02020603050405020304" pitchFamily="18" charset="0"/>
                <a:cs typeface="Times New Roman" panose="02020603050405020304" pitchFamily="18" charset="0"/>
              </a:rPr>
              <a:t>, vol. 22, pp. 102039–102039, Jun. 2024, </a:t>
            </a:r>
            <a:r>
              <a:rPr lang="en-US" sz="1100" b="0" i="0" dirty="0" err="1">
                <a:solidFill>
                  <a:srgbClr val="000000"/>
                </a:solidFill>
                <a:effectLst/>
                <a:latin typeface="Times New Roman" panose="02020603050405020304" pitchFamily="18" charset="0"/>
                <a:cs typeface="Times New Roman" panose="02020603050405020304" pitchFamily="18" charset="0"/>
              </a:rPr>
              <a:t>doi</a:t>
            </a:r>
            <a:r>
              <a:rPr lang="en-US" sz="1100" b="0" i="0" dirty="0">
                <a:solidFill>
                  <a:srgbClr val="000000"/>
                </a:solidFill>
                <a:effectLst/>
                <a:latin typeface="Times New Roman" panose="02020603050405020304" pitchFamily="18" charset="0"/>
                <a:cs typeface="Times New Roman" panose="02020603050405020304" pitchFamily="18" charset="0"/>
              </a:rPr>
              <a:t>: </a:t>
            </a:r>
            <a:r>
              <a:rPr lang="en-US" sz="1100" b="0" i="0" dirty="0">
                <a:solidFill>
                  <a:srgbClr val="000000"/>
                </a:solidFill>
                <a:effectLst/>
                <a:latin typeface="Times New Roman" panose="02020603050405020304" pitchFamily="18" charset="0"/>
                <a:cs typeface="Times New Roman" panose="02020603050405020304" pitchFamily="18" charset="0"/>
                <a:hlinkClick r:id="rId3"/>
              </a:rPr>
              <a:t>https://doi.org/10.1016/j.rineng.2024.102039</a:t>
            </a:r>
            <a:r>
              <a:rPr lang="en-US" sz="1100" b="0" i="0" dirty="0">
                <a:solidFill>
                  <a:srgbClr val="000000"/>
                </a:solidFill>
                <a:effectLst/>
                <a:latin typeface="Times New Roman" panose="02020603050405020304" pitchFamily="18" charset="0"/>
                <a:cs typeface="Times New Roman" panose="02020603050405020304" pitchFamily="18" charset="0"/>
              </a:rPr>
              <a:t>.</a:t>
            </a:r>
          </a:p>
          <a:p>
            <a:pPr marR="457200" algn="just"/>
            <a:endParaRPr lang="en-US" sz="1100" dirty="0">
              <a:solidFill>
                <a:srgbClr val="000000"/>
              </a:solidFill>
              <a:latin typeface="Times New Roman" panose="02020603050405020304" pitchFamily="18" charset="0"/>
              <a:cs typeface="Times New Roman" panose="02020603050405020304" pitchFamily="18" charset="0"/>
            </a:endParaRPr>
          </a:p>
          <a:p>
            <a:pPr marR="457200" algn="just"/>
            <a:r>
              <a:rPr lang="en-US" sz="1100" b="0" i="0" dirty="0">
                <a:solidFill>
                  <a:srgbClr val="000000"/>
                </a:solidFill>
                <a:effectLst/>
                <a:latin typeface="Times New Roman" panose="02020603050405020304" pitchFamily="18" charset="0"/>
                <a:cs typeface="Times New Roman" panose="02020603050405020304" pitchFamily="18" charset="0"/>
              </a:rPr>
              <a:t>[2] Ajay Kumar </a:t>
            </a:r>
            <a:r>
              <a:rPr lang="en-US" sz="1100" b="0" i="0" dirty="0" err="1">
                <a:solidFill>
                  <a:srgbClr val="000000"/>
                </a:solidFill>
                <a:effectLst/>
                <a:latin typeface="Times New Roman" panose="02020603050405020304" pitchFamily="18" charset="0"/>
                <a:cs typeface="Times New Roman" panose="02020603050405020304" pitchFamily="18" charset="0"/>
              </a:rPr>
              <a:t>Taloor</a:t>
            </a:r>
            <a:r>
              <a:rPr lang="en-US" sz="1100" b="0" i="0" dirty="0">
                <a:solidFill>
                  <a:srgbClr val="000000"/>
                </a:solidFill>
                <a:effectLst/>
                <a:latin typeface="Times New Roman" panose="02020603050405020304" pitchFamily="18" charset="0"/>
                <a:cs typeface="Times New Roman" panose="02020603050405020304" pitchFamily="18" charset="0"/>
              </a:rPr>
              <a:t>, S. Sharma, Gurnam Parsad, and Rakesh </a:t>
            </a:r>
            <a:r>
              <a:rPr lang="en-US" sz="1100" b="0" i="0" dirty="0" err="1">
                <a:solidFill>
                  <a:srgbClr val="000000"/>
                </a:solidFill>
                <a:effectLst/>
                <a:latin typeface="Times New Roman" panose="02020603050405020304" pitchFamily="18" charset="0"/>
                <a:cs typeface="Times New Roman" panose="02020603050405020304" pitchFamily="18" charset="0"/>
              </a:rPr>
              <a:t>Jasrotia</a:t>
            </a:r>
            <a:r>
              <a:rPr lang="en-US" sz="1100" b="0" i="0" dirty="0">
                <a:solidFill>
                  <a:srgbClr val="000000"/>
                </a:solidFill>
                <a:effectLst/>
                <a:latin typeface="Times New Roman" panose="02020603050405020304" pitchFamily="18" charset="0"/>
                <a:cs typeface="Times New Roman" panose="02020603050405020304" pitchFamily="18" charset="0"/>
              </a:rPr>
              <a:t>, “Land use land cover simulation using integrated CA-Markov model in the </a:t>
            </a:r>
            <a:r>
              <a:rPr lang="en-US" sz="1100" b="0" i="0" dirty="0" err="1">
                <a:solidFill>
                  <a:srgbClr val="000000"/>
                </a:solidFill>
                <a:effectLst/>
                <a:latin typeface="Times New Roman" panose="02020603050405020304" pitchFamily="18" charset="0"/>
                <a:cs typeface="Times New Roman" panose="02020603050405020304" pitchFamily="18" charset="0"/>
              </a:rPr>
              <a:t>Tawi</a:t>
            </a:r>
            <a:r>
              <a:rPr lang="en-US" sz="1100" b="0" i="0" dirty="0">
                <a:solidFill>
                  <a:srgbClr val="000000"/>
                </a:solidFill>
                <a:effectLst/>
                <a:latin typeface="Times New Roman" panose="02020603050405020304" pitchFamily="18" charset="0"/>
                <a:cs typeface="Times New Roman" panose="02020603050405020304" pitchFamily="18" charset="0"/>
              </a:rPr>
              <a:t> Basin of Jammu and Kashmir India,” Geosystems and </a:t>
            </a:r>
            <a:r>
              <a:rPr lang="en-US" sz="1100" b="0" i="0" dirty="0" err="1">
                <a:solidFill>
                  <a:srgbClr val="000000"/>
                </a:solidFill>
                <a:effectLst/>
                <a:latin typeface="Times New Roman" panose="02020603050405020304" pitchFamily="18" charset="0"/>
                <a:cs typeface="Times New Roman" panose="02020603050405020304" pitchFamily="18" charset="0"/>
              </a:rPr>
              <a:t>Geoenvironment</a:t>
            </a:r>
            <a:r>
              <a:rPr lang="en-US" sz="1100" b="0" i="0" dirty="0">
                <a:solidFill>
                  <a:srgbClr val="000000"/>
                </a:solidFill>
                <a:effectLst/>
                <a:latin typeface="Times New Roman" panose="02020603050405020304" pitchFamily="18" charset="0"/>
                <a:cs typeface="Times New Roman" panose="02020603050405020304" pitchFamily="18" charset="0"/>
              </a:rPr>
              <a:t>, vol. 3, no. 2, pp. 100268–100268, May 2024, </a:t>
            </a:r>
            <a:r>
              <a:rPr lang="en-US" sz="1100" b="0" i="0" dirty="0" err="1">
                <a:solidFill>
                  <a:srgbClr val="000000"/>
                </a:solidFill>
                <a:effectLst/>
                <a:latin typeface="Times New Roman" panose="02020603050405020304" pitchFamily="18" charset="0"/>
                <a:cs typeface="Times New Roman" panose="02020603050405020304" pitchFamily="18" charset="0"/>
              </a:rPr>
              <a:t>doi</a:t>
            </a:r>
            <a:r>
              <a:rPr lang="en-US" sz="1100" b="0" i="0" dirty="0">
                <a:solidFill>
                  <a:srgbClr val="000000"/>
                </a:solidFill>
                <a:effectLst/>
                <a:latin typeface="Times New Roman" panose="02020603050405020304" pitchFamily="18" charset="0"/>
                <a:cs typeface="Times New Roman" panose="02020603050405020304" pitchFamily="18" charset="0"/>
              </a:rPr>
              <a:t>: </a:t>
            </a:r>
            <a:r>
              <a:rPr lang="en-US" sz="1100" b="0" i="0" dirty="0">
                <a:solidFill>
                  <a:srgbClr val="000000"/>
                </a:solidFill>
                <a:effectLst/>
                <a:latin typeface="Times New Roman" panose="02020603050405020304" pitchFamily="18" charset="0"/>
                <a:cs typeface="Times New Roman" panose="02020603050405020304" pitchFamily="18" charset="0"/>
                <a:hlinkClick r:id="rId4"/>
              </a:rPr>
              <a:t>https://doi.org/10.1016/j.geogeo.2024.100268</a:t>
            </a:r>
            <a:r>
              <a:rPr lang="en-US" sz="1100" b="0" i="0" dirty="0">
                <a:solidFill>
                  <a:srgbClr val="000000"/>
                </a:solidFill>
                <a:effectLst/>
                <a:latin typeface="Times New Roman" panose="02020603050405020304" pitchFamily="18" charset="0"/>
                <a:cs typeface="Times New Roman" panose="02020603050405020304" pitchFamily="18" charset="0"/>
              </a:rPr>
              <a:t>.</a:t>
            </a:r>
          </a:p>
          <a:p>
            <a:pPr marR="457200" algn="just"/>
            <a:endParaRPr lang="en-US" sz="1100" dirty="0">
              <a:solidFill>
                <a:srgbClr val="000000"/>
              </a:solidFill>
              <a:latin typeface="Times New Roman" panose="02020603050405020304" pitchFamily="18" charset="0"/>
              <a:cs typeface="Times New Roman" panose="02020603050405020304" pitchFamily="18" charset="0"/>
            </a:endParaRPr>
          </a:p>
          <a:p>
            <a:pPr marR="457200" algn="just"/>
            <a:r>
              <a:rPr lang="en-US" sz="1100" b="0" i="0" dirty="0">
                <a:solidFill>
                  <a:srgbClr val="000000"/>
                </a:solidFill>
                <a:effectLst/>
                <a:latin typeface="Times New Roman" panose="02020603050405020304" pitchFamily="18" charset="0"/>
                <a:cs typeface="Times New Roman" panose="02020603050405020304" pitchFamily="18" charset="0"/>
              </a:rPr>
              <a:t>[3] </a:t>
            </a:r>
            <a:r>
              <a:rPr lang="en-IN" sz="1100" b="0" i="0" dirty="0">
                <a:solidFill>
                  <a:srgbClr val="222222"/>
                </a:solidFill>
                <a:effectLst/>
                <a:highlight>
                  <a:srgbClr val="FFFFFF"/>
                </a:highlight>
                <a:latin typeface="Times New Roman" panose="02020603050405020304" pitchFamily="18" charset="0"/>
                <a:cs typeface="Times New Roman" panose="02020603050405020304" pitchFamily="18" charset="0"/>
              </a:rPr>
              <a:t>Chisanga, C.B., Phiri, D. &amp; </a:t>
            </a:r>
            <a:r>
              <a:rPr lang="en-IN" sz="1100" b="0" i="0" dirty="0" err="1">
                <a:solidFill>
                  <a:srgbClr val="222222"/>
                </a:solidFill>
                <a:effectLst/>
                <a:highlight>
                  <a:srgbClr val="FFFFFF"/>
                </a:highlight>
                <a:latin typeface="Times New Roman" panose="02020603050405020304" pitchFamily="18" charset="0"/>
                <a:cs typeface="Times New Roman" panose="02020603050405020304" pitchFamily="18" charset="0"/>
              </a:rPr>
              <a:t>Mubanga</a:t>
            </a:r>
            <a:r>
              <a:rPr lang="en-IN" sz="1100" b="0" i="0" dirty="0">
                <a:solidFill>
                  <a:srgbClr val="222222"/>
                </a:solidFill>
                <a:effectLst/>
                <a:highlight>
                  <a:srgbClr val="FFFFFF"/>
                </a:highlight>
                <a:latin typeface="Times New Roman" panose="02020603050405020304" pitchFamily="18" charset="0"/>
                <a:cs typeface="Times New Roman" panose="02020603050405020304" pitchFamily="18" charset="0"/>
              </a:rPr>
              <a:t>, K.H. Multi-decade land cover/land use dynamics and future predictions for Zambia: 2000–2030. </a:t>
            </a:r>
            <a:r>
              <a:rPr lang="en-IN" sz="1100" b="0" i="1" dirty="0" err="1">
                <a:solidFill>
                  <a:srgbClr val="222222"/>
                </a:solidFill>
                <a:effectLst/>
                <a:highlight>
                  <a:srgbClr val="FFFFFF"/>
                </a:highlight>
                <a:latin typeface="Times New Roman" panose="02020603050405020304" pitchFamily="18" charset="0"/>
                <a:cs typeface="Times New Roman" panose="02020603050405020304" pitchFamily="18" charset="0"/>
              </a:rPr>
              <a:t>Discov</a:t>
            </a:r>
            <a:r>
              <a:rPr lang="en-IN" sz="1100" b="0" i="1" dirty="0">
                <a:solidFill>
                  <a:srgbClr val="222222"/>
                </a:solidFill>
                <a:effectLst/>
                <a:highlight>
                  <a:srgbClr val="FFFFFF"/>
                </a:highlight>
                <a:latin typeface="Times New Roman" panose="02020603050405020304" pitchFamily="18" charset="0"/>
                <a:cs typeface="Times New Roman" panose="02020603050405020304" pitchFamily="18" charset="0"/>
              </a:rPr>
              <a:t> Environ</a:t>
            </a:r>
            <a:r>
              <a:rPr lang="en-IN" sz="1100" b="0" i="0" dirty="0">
                <a:solidFill>
                  <a:srgbClr val="222222"/>
                </a:solidFill>
                <a:effectLst/>
                <a:highlight>
                  <a:srgbClr val="FFFFFF"/>
                </a:highlight>
                <a:latin typeface="Times New Roman" panose="02020603050405020304" pitchFamily="18" charset="0"/>
                <a:cs typeface="Times New Roman" panose="02020603050405020304" pitchFamily="18" charset="0"/>
              </a:rPr>
              <a:t> </a:t>
            </a:r>
            <a:r>
              <a:rPr lang="en-IN" sz="1100" b="1" i="0" dirty="0">
                <a:solidFill>
                  <a:srgbClr val="222222"/>
                </a:solidFill>
                <a:effectLst/>
                <a:highlight>
                  <a:srgbClr val="FFFFFF"/>
                </a:highlight>
                <a:latin typeface="Times New Roman" panose="02020603050405020304" pitchFamily="18" charset="0"/>
                <a:cs typeface="Times New Roman" panose="02020603050405020304" pitchFamily="18" charset="0"/>
              </a:rPr>
              <a:t>2</a:t>
            </a:r>
            <a:r>
              <a:rPr lang="en-IN" sz="1100" b="0" i="0" dirty="0">
                <a:solidFill>
                  <a:srgbClr val="222222"/>
                </a:solidFill>
                <a:effectLst/>
                <a:highlight>
                  <a:srgbClr val="FFFFFF"/>
                </a:highlight>
                <a:latin typeface="Times New Roman" panose="02020603050405020304" pitchFamily="18" charset="0"/>
                <a:cs typeface="Times New Roman" panose="02020603050405020304" pitchFamily="18" charset="0"/>
              </a:rPr>
              <a:t>, 38 (2024). </a:t>
            </a:r>
            <a:r>
              <a:rPr lang="en-IN" sz="1100" b="0" i="0" dirty="0">
                <a:solidFill>
                  <a:srgbClr val="222222"/>
                </a:solidFill>
                <a:effectLst/>
                <a:highlight>
                  <a:srgbClr val="FFFFFF"/>
                </a:highlight>
                <a:latin typeface="Times New Roman" panose="02020603050405020304" pitchFamily="18" charset="0"/>
                <a:cs typeface="Times New Roman" panose="02020603050405020304" pitchFamily="18" charset="0"/>
                <a:hlinkClick r:id="rId5"/>
              </a:rPr>
              <a:t>https://doi.org/10.1007/s44274-024-00066-w</a:t>
            </a:r>
            <a:endParaRPr lang="en-US" sz="1100" b="0" i="0" dirty="0">
              <a:solidFill>
                <a:srgbClr val="000000"/>
              </a:solidFill>
              <a:effectLst/>
              <a:highlight>
                <a:srgbClr val="FFFFFF"/>
              </a:highlight>
              <a:latin typeface="Times New Roman" panose="02020603050405020304" pitchFamily="18" charset="0"/>
              <a:cs typeface="Times New Roman" panose="02020603050405020304" pitchFamily="18" charset="0"/>
            </a:endParaRPr>
          </a:p>
          <a:p>
            <a:pPr marR="457200" algn="just"/>
            <a:endParaRPr lang="en-US" sz="1100" dirty="0">
              <a:solidFill>
                <a:srgbClr val="000000"/>
              </a:solidFill>
              <a:highlight>
                <a:srgbClr val="FFFFFF"/>
              </a:highlight>
              <a:latin typeface="Times New Roman" panose="02020603050405020304" pitchFamily="18" charset="0"/>
              <a:cs typeface="Times New Roman" panose="02020603050405020304" pitchFamily="18" charset="0"/>
            </a:endParaRPr>
          </a:p>
          <a:p>
            <a:pPr marR="457200" algn="just"/>
            <a:r>
              <a:rPr lang="en-US" sz="1100" b="0" i="0" dirty="0">
                <a:solidFill>
                  <a:srgbClr val="000000"/>
                </a:solidFill>
                <a:effectLst/>
                <a:highlight>
                  <a:srgbClr val="FFFFFF"/>
                </a:highlight>
                <a:latin typeface="Times New Roman" panose="02020603050405020304" pitchFamily="18" charset="0"/>
                <a:cs typeface="Times New Roman" panose="02020603050405020304" pitchFamily="18" charset="0"/>
              </a:rPr>
              <a:t>[4] </a:t>
            </a:r>
            <a:r>
              <a:rPr lang="en-IN" sz="1100" b="0" i="0" dirty="0">
                <a:solidFill>
                  <a:srgbClr val="212121"/>
                </a:solidFill>
                <a:effectLst/>
                <a:highlight>
                  <a:srgbClr val="FFFFFF"/>
                </a:highlight>
                <a:latin typeface="Times New Roman" panose="02020603050405020304" pitchFamily="18" charset="0"/>
                <a:cs typeface="Times New Roman" panose="02020603050405020304" pitchFamily="18" charset="0"/>
              </a:rPr>
              <a:t>Osman MAA, Abdel-Rahman EM, </a:t>
            </a:r>
            <a:r>
              <a:rPr lang="en-IN" sz="1100" b="0" i="0" dirty="0" err="1">
                <a:solidFill>
                  <a:srgbClr val="212121"/>
                </a:solidFill>
                <a:effectLst/>
                <a:highlight>
                  <a:srgbClr val="FFFFFF"/>
                </a:highlight>
                <a:latin typeface="Times New Roman" panose="02020603050405020304" pitchFamily="18" charset="0"/>
                <a:cs typeface="Times New Roman" panose="02020603050405020304" pitchFamily="18" charset="0"/>
              </a:rPr>
              <a:t>Onono</a:t>
            </a:r>
            <a:r>
              <a:rPr lang="en-IN" sz="1100" b="0" i="0" dirty="0">
                <a:solidFill>
                  <a:srgbClr val="212121"/>
                </a:solidFill>
                <a:effectLst/>
                <a:highlight>
                  <a:srgbClr val="FFFFFF"/>
                </a:highlight>
                <a:latin typeface="Times New Roman" panose="02020603050405020304" pitchFamily="18" charset="0"/>
                <a:cs typeface="Times New Roman" panose="02020603050405020304" pitchFamily="18" charset="0"/>
              </a:rPr>
              <a:t> JO, </a:t>
            </a:r>
            <a:r>
              <a:rPr lang="en-IN" sz="1100" b="0" i="0" dirty="0" err="1">
                <a:solidFill>
                  <a:srgbClr val="212121"/>
                </a:solidFill>
                <a:effectLst/>
                <a:highlight>
                  <a:srgbClr val="FFFFFF"/>
                </a:highlight>
                <a:latin typeface="Times New Roman" panose="02020603050405020304" pitchFamily="18" charset="0"/>
                <a:cs typeface="Times New Roman" panose="02020603050405020304" pitchFamily="18" charset="0"/>
              </a:rPr>
              <a:t>Olaka</a:t>
            </a:r>
            <a:r>
              <a:rPr lang="en-IN" sz="1100" b="0" i="0" dirty="0">
                <a:solidFill>
                  <a:srgbClr val="212121"/>
                </a:solidFill>
                <a:effectLst/>
                <a:highlight>
                  <a:srgbClr val="FFFFFF"/>
                </a:highlight>
                <a:latin typeface="Times New Roman" panose="02020603050405020304" pitchFamily="18" charset="0"/>
                <a:cs typeface="Times New Roman" panose="02020603050405020304" pitchFamily="18" charset="0"/>
              </a:rPr>
              <a:t> LA, </a:t>
            </a:r>
            <a:r>
              <a:rPr lang="en-IN" sz="1100" b="0" i="0" dirty="0" err="1">
                <a:solidFill>
                  <a:srgbClr val="212121"/>
                </a:solidFill>
                <a:effectLst/>
                <a:highlight>
                  <a:srgbClr val="FFFFFF"/>
                </a:highlight>
                <a:latin typeface="Times New Roman" panose="02020603050405020304" pitchFamily="18" charset="0"/>
                <a:cs typeface="Times New Roman" panose="02020603050405020304" pitchFamily="18" charset="0"/>
              </a:rPr>
              <a:t>Elhag</a:t>
            </a:r>
            <a:r>
              <a:rPr lang="en-IN" sz="1100" b="0" i="0" dirty="0">
                <a:solidFill>
                  <a:srgbClr val="212121"/>
                </a:solidFill>
                <a:effectLst/>
                <a:highlight>
                  <a:srgbClr val="FFFFFF"/>
                </a:highlight>
                <a:latin typeface="Times New Roman" panose="02020603050405020304" pitchFamily="18" charset="0"/>
                <a:cs typeface="Times New Roman" panose="02020603050405020304" pitchFamily="18" charset="0"/>
              </a:rPr>
              <a:t> MM, Adan M, </a:t>
            </a:r>
            <a:r>
              <a:rPr lang="en-IN" sz="1100" b="0" i="0" dirty="0" err="1">
                <a:solidFill>
                  <a:srgbClr val="212121"/>
                </a:solidFill>
                <a:effectLst/>
                <a:highlight>
                  <a:srgbClr val="FFFFFF"/>
                </a:highlight>
                <a:latin typeface="Times New Roman" panose="02020603050405020304" pitchFamily="18" charset="0"/>
                <a:cs typeface="Times New Roman" panose="02020603050405020304" pitchFamily="18" charset="0"/>
              </a:rPr>
              <a:t>Tonnang</a:t>
            </a:r>
            <a:r>
              <a:rPr lang="en-IN" sz="1100" b="0" i="0" dirty="0">
                <a:solidFill>
                  <a:srgbClr val="212121"/>
                </a:solidFill>
                <a:effectLst/>
                <a:highlight>
                  <a:srgbClr val="FFFFFF"/>
                </a:highlight>
                <a:latin typeface="Times New Roman" panose="02020603050405020304" pitchFamily="18" charset="0"/>
                <a:cs typeface="Times New Roman" panose="02020603050405020304" pitchFamily="18" charset="0"/>
              </a:rPr>
              <a:t> HEZ. Mapping, intensities and future prediction of land use/land cover dynamics using google earth engine and CA- artificial neural network model. </a:t>
            </a:r>
            <a:r>
              <a:rPr lang="en-IN" sz="1100" b="0" i="0" dirty="0" err="1">
                <a:solidFill>
                  <a:srgbClr val="212121"/>
                </a:solidFill>
                <a:effectLst/>
                <a:highlight>
                  <a:srgbClr val="FFFFFF"/>
                </a:highlight>
                <a:latin typeface="Times New Roman" panose="02020603050405020304" pitchFamily="18" charset="0"/>
                <a:cs typeface="Times New Roman" panose="02020603050405020304" pitchFamily="18" charset="0"/>
              </a:rPr>
              <a:t>PLoS</a:t>
            </a:r>
            <a:r>
              <a:rPr lang="en-IN" sz="1100" b="0" i="0" dirty="0">
                <a:solidFill>
                  <a:srgbClr val="212121"/>
                </a:solidFill>
                <a:effectLst/>
                <a:highlight>
                  <a:srgbClr val="FFFFFF"/>
                </a:highlight>
                <a:latin typeface="Times New Roman" panose="02020603050405020304" pitchFamily="18" charset="0"/>
                <a:cs typeface="Times New Roman" panose="02020603050405020304" pitchFamily="18" charset="0"/>
              </a:rPr>
              <a:t> One. 2023 Jul 24;18(7):e0288694. </a:t>
            </a:r>
            <a:r>
              <a:rPr lang="en-IN" sz="1100" b="0" i="0" dirty="0" err="1">
                <a:solidFill>
                  <a:srgbClr val="212121"/>
                </a:solidFill>
                <a:effectLst/>
                <a:highlight>
                  <a:srgbClr val="FFFFFF"/>
                </a:highlight>
                <a:latin typeface="Times New Roman" panose="02020603050405020304" pitchFamily="18" charset="0"/>
                <a:cs typeface="Times New Roman" panose="02020603050405020304" pitchFamily="18" charset="0"/>
              </a:rPr>
              <a:t>doi</a:t>
            </a:r>
            <a:r>
              <a:rPr lang="en-IN" sz="1100" b="0" i="0" dirty="0">
                <a:solidFill>
                  <a:srgbClr val="212121"/>
                </a:solidFill>
                <a:effectLst/>
                <a:highlight>
                  <a:srgbClr val="FFFFFF"/>
                </a:highlight>
                <a:latin typeface="Times New Roman" panose="02020603050405020304" pitchFamily="18" charset="0"/>
                <a:cs typeface="Times New Roman" panose="02020603050405020304" pitchFamily="18" charset="0"/>
              </a:rPr>
              <a:t>: 10.1371/journal.pone.0288694. PMID: 37486922; PMCID: PMC10365312.</a:t>
            </a:r>
            <a:endParaRPr lang="en-US" sz="1100" b="0" i="0" dirty="0">
              <a:solidFill>
                <a:srgbClr val="000000"/>
              </a:solidFill>
              <a:effectLst/>
              <a:highlight>
                <a:srgbClr val="FFFFFF"/>
              </a:highlight>
              <a:latin typeface="Times New Roman" panose="02020603050405020304" pitchFamily="18" charset="0"/>
              <a:cs typeface="Times New Roman" panose="02020603050405020304" pitchFamily="18" charset="0"/>
            </a:endParaRPr>
          </a:p>
          <a:p>
            <a:pPr marR="457200" algn="just"/>
            <a:endParaRPr lang="en-US" sz="1100" dirty="0">
              <a:solidFill>
                <a:srgbClr val="000000"/>
              </a:solidFill>
              <a:highlight>
                <a:srgbClr val="FFFFFF"/>
              </a:highlight>
              <a:latin typeface="Times New Roman" panose="02020603050405020304" pitchFamily="18" charset="0"/>
              <a:cs typeface="Times New Roman" panose="02020603050405020304" pitchFamily="18" charset="0"/>
            </a:endParaRPr>
          </a:p>
          <a:p>
            <a:pPr marR="457200" algn="just"/>
            <a:r>
              <a:rPr lang="en-US" sz="1100" b="0" i="0" dirty="0">
                <a:solidFill>
                  <a:srgbClr val="000000"/>
                </a:solidFill>
                <a:effectLst/>
                <a:highlight>
                  <a:srgbClr val="FFFFFF"/>
                </a:highlight>
                <a:latin typeface="Times New Roman" panose="02020603050405020304" pitchFamily="18" charset="0"/>
                <a:cs typeface="Times New Roman" panose="02020603050405020304" pitchFamily="18" charset="0"/>
              </a:rPr>
              <a:t>[5] </a:t>
            </a:r>
            <a:r>
              <a:rPr lang="en-IN" sz="1100" b="0" i="0" dirty="0">
                <a:solidFill>
                  <a:srgbClr val="000000"/>
                </a:solidFill>
                <a:effectLst/>
                <a:latin typeface="Times New Roman" panose="02020603050405020304" pitchFamily="18" charset="0"/>
                <a:cs typeface="Times New Roman" panose="02020603050405020304" pitchFamily="18" charset="0"/>
              </a:rPr>
              <a:t>S. </a:t>
            </a:r>
            <a:r>
              <a:rPr lang="en-IN" sz="1100" b="0" i="0" dirty="0" err="1">
                <a:solidFill>
                  <a:srgbClr val="000000"/>
                </a:solidFill>
                <a:effectLst/>
                <a:latin typeface="Times New Roman" panose="02020603050405020304" pitchFamily="18" charset="0"/>
                <a:cs typeface="Times New Roman" panose="02020603050405020304" pitchFamily="18" charset="0"/>
              </a:rPr>
              <a:t>Beshir</a:t>
            </a:r>
            <a:r>
              <a:rPr lang="en-IN" sz="1100" b="0" i="0" dirty="0">
                <a:solidFill>
                  <a:srgbClr val="000000"/>
                </a:solidFill>
                <a:effectLst/>
                <a:latin typeface="Times New Roman" panose="02020603050405020304" pitchFamily="18" charset="0"/>
                <a:cs typeface="Times New Roman" panose="02020603050405020304" pitchFamily="18" charset="0"/>
              </a:rPr>
              <a:t>, A. </a:t>
            </a:r>
            <a:r>
              <a:rPr lang="en-IN" sz="1100" b="0" i="0" dirty="0" err="1">
                <a:solidFill>
                  <a:srgbClr val="000000"/>
                </a:solidFill>
                <a:effectLst/>
                <a:latin typeface="Times New Roman" panose="02020603050405020304" pitchFamily="18" charset="0"/>
                <a:cs typeface="Times New Roman" panose="02020603050405020304" pitchFamily="18" charset="0"/>
              </a:rPr>
              <a:t>Moges</a:t>
            </a:r>
            <a:r>
              <a:rPr lang="en-IN" sz="1100" b="0" i="0" dirty="0">
                <a:solidFill>
                  <a:srgbClr val="000000"/>
                </a:solidFill>
                <a:effectLst/>
                <a:latin typeface="Times New Roman" panose="02020603050405020304" pitchFamily="18" charset="0"/>
                <a:cs typeface="Times New Roman" panose="02020603050405020304" pitchFamily="18" charset="0"/>
              </a:rPr>
              <a:t>, and </a:t>
            </a:r>
            <a:r>
              <a:rPr lang="en-IN" sz="1100" b="0" i="0" dirty="0" err="1">
                <a:solidFill>
                  <a:srgbClr val="000000"/>
                </a:solidFill>
                <a:effectLst/>
                <a:latin typeface="Times New Roman" panose="02020603050405020304" pitchFamily="18" charset="0"/>
                <a:cs typeface="Times New Roman" panose="02020603050405020304" pitchFamily="18" charset="0"/>
              </a:rPr>
              <a:t>Mihret</a:t>
            </a:r>
            <a:r>
              <a:rPr lang="en-IN" sz="1100" b="0" i="0" dirty="0">
                <a:solidFill>
                  <a:srgbClr val="000000"/>
                </a:solidFill>
                <a:effectLst/>
                <a:latin typeface="Times New Roman" panose="02020603050405020304" pitchFamily="18" charset="0"/>
                <a:cs typeface="Times New Roman" panose="02020603050405020304" pitchFamily="18" charset="0"/>
              </a:rPr>
              <a:t> </a:t>
            </a:r>
            <a:r>
              <a:rPr lang="en-IN" sz="1100" b="0" i="0" dirty="0" err="1">
                <a:solidFill>
                  <a:srgbClr val="000000"/>
                </a:solidFill>
                <a:effectLst/>
                <a:latin typeface="Times New Roman" panose="02020603050405020304" pitchFamily="18" charset="0"/>
                <a:cs typeface="Times New Roman" panose="02020603050405020304" pitchFamily="18" charset="0"/>
              </a:rPr>
              <a:t>Dananto</a:t>
            </a:r>
            <a:r>
              <a:rPr lang="en-IN" sz="1100" b="0" i="0" dirty="0">
                <a:solidFill>
                  <a:srgbClr val="000000"/>
                </a:solidFill>
                <a:effectLst/>
                <a:latin typeface="Times New Roman" panose="02020603050405020304" pitchFamily="18" charset="0"/>
                <a:cs typeface="Times New Roman" panose="02020603050405020304" pitchFamily="18" charset="0"/>
              </a:rPr>
              <a:t>, “Trend analysis, past dynamics and future prediction of land use and land cover change in upper Wabe-</a:t>
            </a:r>
            <a:r>
              <a:rPr lang="en-IN" sz="1100" b="0" i="0" dirty="0" err="1">
                <a:solidFill>
                  <a:srgbClr val="000000"/>
                </a:solidFill>
                <a:effectLst/>
                <a:latin typeface="Times New Roman" panose="02020603050405020304" pitchFamily="18" charset="0"/>
                <a:cs typeface="Times New Roman" panose="02020603050405020304" pitchFamily="18" charset="0"/>
              </a:rPr>
              <a:t>Shebele</a:t>
            </a:r>
            <a:r>
              <a:rPr lang="en-IN" sz="1100" b="0" i="0" dirty="0">
                <a:solidFill>
                  <a:srgbClr val="000000"/>
                </a:solidFill>
                <a:effectLst/>
                <a:latin typeface="Times New Roman" panose="02020603050405020304" pitchFamily="18" charset="0"/>
                <a:cs typeface="Times New Roman" panose="02020603050405020304" pitchFamily="18" charset="0"/>
              </a:rPr>
              <a:t> river basin,” </a:t>
            </a:r>
            <a:r>
              <a:rPr lang="en-IN" sz="1100" b="0" i="1" dirty="0" err="1">
                <a:solidFill>
                  <a:srgbClr val="000000"/>
                </a:solidFill>
                <a:effectLst/>
                <a:latin typeface="Times New Roman" panose="02020603050405020304" pitchFamily="18" charset="0"/>
                <a:cs typeface="Times New Roman" panose="02020603050405020304" pitchFamily="18" charset="0"/>
              </a:rPr>
              <a:t>Heliyon</a:t>
            </a:r>
            <a:r>
              <a:rPr lang="en-IN" sz="1100" b="0" i="0" dirty="0">
                <a:solidFill>
                  <a:srgbClr val="000000"/>
                </a:solidFill>
                <a:effectLst/>
                <a:latin typeface="Times New Roman" panose="02020603050405020304" pitchFamily="18" charset="0"/>
                <a:cs typeface="Times New Roman" panose="02020603050405020304" pitchFamily="18" charset="0"/>
              </a:rPr>
              <a:t>, vol. 9, no. 9, pp. e19128–e19128, Sep. 2023, </a:t>
            </a:r>
            <a:r>
              <a:rPr lang="en-IN" sz="1100" b="0" i="0" dirty="0" err="1">
                <a:solidFill>
                  <a:srgbClr val="000000"/>
                </a:solidFill>
                <a:effectLst/>
                <a:latin typeface="Times New Roman" panose="02020603050405020304" pitchFamily="18" charset="0"/>
                <a:cs typeface="Times New Roman" panose="02020603050405020304" pitchFamily="18" charset="0"/>
              </a:rPr>
              <a:t>doi</a:t>
            </a:r>
            <a:r>
              <a:rPr lang="en-IN" sz="1100" b="0" i="0" dirty="0">
                <a:solidFill>
                  <a:srgbClr val="000000"/>
                </a:solidFill>
                <a:effectLst/>
                <a:latin typeface="Times New Roman" panose="02020603050405020304" pitchFamily="18" charset="0"/>
                <a:cs typeface="Times New Roman" panose="02020603050405020304" pitchFamily="18" charset="0"/>
              </a:rPr>
              <a:t>: https://doi.org/10.1016/j.heliyon.2023.e19128.</a:t>
            </a:r>
          </a:p>
          <a:p>
            <a:pPr algn="just"/>
            <a:r>
              <a:rPr lang="en-IN" sz="1100" b="0" i="0" dirty="0">
                <a:solidFill>
                  <a:srgbClr val="000000"/>
                </a:solidFill>
                <a:effectLst/>
                <a:latin typeface="Times New Roman" panose="02020603050405020304" pitchFamily="18" charset="0"/>
                <a:cs typeface="Times New Roman" panose="02020603050405020304" pitchFamily="18" charset="0"/>
              </a:rPr>
              <a:t>‌</a:t>
            </a:r>
          </a:p>
          <a:p>
            <a:pPr marR="457200" algn="just"/>
            <a:r>
              <a:rPr lang="en-IN" sz="1100" dirty="0">
                <a:solidFill>
                  <a:srgbClr val="000000"/>
                </a:solidFill>
                <a:latin typeface="Times New Roman" panose="02020603050405020304" pitchFamily="18" charset="0"/>
                <a:cs typeface="Times New Roman" panose="02020603050405020304" pitchFamily="18" charset="0"/>
              </a:rPr>
              <a:t>[6] </a:t>
            </a:r>
            <a:r>
              <a:rPr lang="en-IN" sz="1100" b="0" i="0" dirty="0">
                <a:solidFill>
                  <a:srgbClr val="000000"/>
                </a:solidFill>
                <a:effectLst/>
                <a:latin typeface="Times New Roman" panose="02020603050405020304" pitchFamily="18" charset="0"/>
                <a:cs typeface="Times New Roman" panose="02020603050405020304" pitchFamily="18" charset="0"/>
              </a:rPr>
              <a:t>S. W. Wang, L. </a:t>
            </a:r>
            <a:r>
              <a:rPr lang="en-IN" sz="1100" b="0" i="0" dirty="0" err="1">
                <a:solidFill>
                  <a:srgbClr val="000000"/>
                </a:solidFill>
                <a:effectLst/>
                <a:latin typeface="Times New Roman" panose="02020603050405020304" pitchFamily="18" charset="0"/>
                <a:cs typeface="Times New Roman" panose="02020603050405020304" pitchFamily="18" charset="0"/>
              </a:rPr>
              <a:t>Munkhnasan</a:t>
            </a:r>
            <a:r>
              <a:rPr lang="en-IN" sz="1100" b="0" i="0" dirty="0">
                <a:solidFill>
                  <a:srgbClr val="000000"/>
                </a:solidFill>
                <a:effectLst/>
                <a:latin typeface="Times New Roman" panose="02020603050405020304" pitchFamily="18" charset="0"/>
                <a:cs typeface="Times New Roman" panose="02020603050405020304" pitchFamily="18" charset="0"/>
              </a:rPr>
              <a:t>, and W.-K. Lee, “Land use and land cover change detection and prediction in Bhutan’s high altitude city of Thimphu, using cellular automata and Markov chain,” </a:t>
            </a:r>
            <a:r>
              <a:rPr lang="en-IN" sz="1100" b="0" i="1" dirty="0">
                <a:solidFill>
                  <a:srgbClr val="000000"/>
                </a:solidFill>
                <a:effectLst/>
                <a:latin typeface="Times New Roman" panose="02020603050405020304" pitchFamily="18" charset="0"/>
                <a:cs typeface="Times New Roman" panose="02020603050405020304" pitchFamily="18" charset="0"/>
              </a:rPr>
              <a:t>Environmental Challenges</a:t>
            </a:r>
            <a:r>
              <a:rPr lang="en-IN" sz="1100" b="0" i="0" dirty="0">
                <a:solidFill>
                  <a:srgbClr val="000000"/>
                </a:solidFill>
                <a:effectLst/>
                <a:latin typeface="Times New Roman" panose="02020603050405020304" pitchFamily="18" charset="0"/>
                <a:cs typeface="Times New Roman" panose="02020603050405020304" pitchFamily="18" charset="0"/>
              </a:rPr>
              <a:t>, vol. 2, p. 100017, Jan. 2021, </a:t>
            </a:r>
            <a:r>
              <a:rPr lang="en-IN" sz="1100" b="0" i="0" dirty="0" err="1">
                <a:solidFill>
                  <a:srgbClr val="000000"/>
                </a:solidFill>
                <a:effectLst/>
                <a:latin typeface="Times New Roman" panose="02020603050405020304" pitchFamily="18" charset="0"/>
                <a:cs typeface="Times New Roman" panose="02020603050405020304" pitchFamily="18" charset="0"/>
              </a:rPr>
              <a:t>doi</a:t>
            </a:r>
            <a:r>
              <a:rPr lang="en-IN" sz="1100" b="0" i="0" dirty="0">
                <a:solidFill>
                  <a:srgbClr val="000000"/>
                </a:solidFill>
                <a:effectLst/>
                <a:latin typeface="Times New Roman" panose="02020603050405020304" pitchFamily="18" charset="0"/>
                <a:cs typeface="Times New Roman" panose="02020603050405020304" pitchFamily="18" charset="0"/>
              </a:rPr>
              <a:t>: </a:t>
            </a:r>
            <a:r>
              <a:rPr lang="en-IN" sz="1100" b="0" i="0" dirty="0">
                <a:solidFill>
                  <a:srgbClr val="000000"/>
                </a:solidFill>
                <a:effectLst/>
                <a:latin typeface="Times New Roman" panose="02020603050405020304" pitchFamily="18" charset="0"/>
                <a:cs typeface="Times New Roman" panose="02020603050405020304" pitchFamily="18" charset="0"/>
                <a:hlinkClick r:id="rId6"/>
              </a:rPr>
              <a:t>https://doi.org/10.1016/j.envc.2020.100017</a:t>
            </a:r>
            <a:r>
              <a:rPr lang="en-IN" sz="1100" b="0" i="0" dirty="0">
                <a:solidFill>
                  <a:srgbClr val="000000"/>
                </a:solidFill>
                <a:effectLst/>
                <a:latin typeface="Times New Roman" panose="02020603050405020304" pitchFamily="18" charset="0"/>
                <a:cs typeface="Times New Roman" panose="02020603050405020304" pitchFamily="18" charset="0"/>
              </a:rPr>
              <a:t>.</a:t>
            </a:r>
          </a:p>
          <a:p>
            <a:pPr marR="457200" algn="just"/>
            <a:endParaRPr lang="en-IN" sz="1100" dirty="0">
              <a:solidFill>
                <a:srgbClr val="000000"/>
              </a:solidFill>
              <a:latin typeface="Times New Roman" panose="02020603050405020304" pitchFamily="18" charset="0"/>
              <a:cs typeface="Times New Roman" panose="02020603050405020304" pitchFamily="18" charset="0"/>
            </a:endParaRPr>
          </a:p>
          <a:p>
            <a:pPr marR="457200" algn="just"/>
            <a:r>
              <a:rPr lang="en-IN" sz="1100" b="0" i="0" dirty="0">
                <a:solidFill>
                  <a:srgbClr val="000000"/>
                </a:solidFill>
                <a:effectLst/>
                <a:latin typeface="Times New Roman" panose="02020603050405020304" pitchFamily="18" charset="0"/>
                <a:cs typeface="Times New Roman" panose="02020603050405020304" pitchFamily="18" charset="0"/>
              </a:rPr>
              <a:t>[7] L. </a:t>
            </a:r>
            <a:r>
              <a:rPr lang="en-IN" sz="1100" b="0" i="0" dirty="0" err="1">
                <a:solidFill>
                  <a:srgbClr val="000000"/>
                </a:solidFill>
                <a:effectLst/>
                <a:latin typeface="Times New Roman" panose="02020603050405020304" pitchFamily="18" charset="0"/>
                <a:cs typeface="Times New Roman" panose="02020603050405020304" pitchFamily="18" charset="0"/>
              </a:rPr>
              <a:t>Mampitiya</a:t>
            </a:r>
            <a:r>
              <a:rPr lang="en-IN" sz="1100" b="0" i="0" dirty="0">
                <a:solidFill>
                  <a:srgbClr val="000000"/>
                </a:solidFill>
                <a:effectLst/>
                <a:latin typeface="Times New Roman" panose="02020603050405020304" pitchFamily="18" charset="0"/>
                <a:cs typeface="Times New Roman" panose="02020603050405020304" pitchFamily="18" charset="0"/>
              </a:rPr>
              <a:t>, N. </a:t>
            </a:r>
            <a:r>
              <a:rPr lang="en-IN" sz="1100" b="0" i="0" dirty="0" err="1">
                <a:solidFill>
                  <a:srgbClr val="000000"/>
                </a:solidFill>
                <a:effectLst/>
                <a:latin typeface="Times New Roman" panose="02020603050405020304" pitchFamily="18" charset="0"/>
                <a:cs typeface="Times New Roman" panose="02020603050405020304" pitchFamily="18" charset="0"/>
              </a:rPr>
              <a:t>Rathnayake</a:t>
            </a:r>
            <a:r>
              <a:rPr lang="en-IN" sz="1100" b="0" i="0" dirty="0">
                <a:solidFill>
                  <a:srgbClr val="000000"/>
                </a:solidFill>
                <a:effectLst/>
                <a:latin typeface="Times New Roman" panose="02020603050405020304" pitchFamily="18" charset="0"/>
                <a:cs typeface="Times New Roman" panose="02020603050405020304" pitchFamily="18" charset="0"/>
              </a:rPr>
              <a:t>, Y. Hoshino, and U. </a:t>
            </a:r>
            <a:r>
              <a:rPr lang="en-IN" sz="1100" b="0" i="0" dirty="0" err="1">
                <a:solidFill>
                  <a:srgbClr val="000000"/>
                </a:solidFill>
                <a:effectLst/>
                <a:latin typeface="Times New Roman" panose="02020603050405020304" pitchFamily="18" charset="0"/>
                <a:cs typeface="Times New Roman" panose="02020603050405020304" pitchFamily="18" charset="0"/>
              </a:rPr>
              <a:t>Rathnayake</a:t>
            </a:r>
            <a:r>
              <a:rPr lang="en-IN" sz="1100" b="0" i="0" dirty="0">
                <a:solidFill>
                  <a:srgbClr val="000000"/>
                </a:solidFill>
                <a:effectLst/>
                <a:latin typeface="Times New Roman" panose="02020603050405020304" pitchFamily="18" charset="0"/>
                <a:cs typeface="Times New Roman" panose="02020603050405020304" pitchFamily="18" charset="0"/>
              </a:rPr>
              <a:t>, “Forecasting PM10 levels in Sri Lanka: A comparative analysis of machine learning models PM10,” </a:t>
            </a:r>
            <a:r>
              <a:rPr lang="en-IN" sz="1100" b="0" i="1" dirty="0">
                <a:solidFill>
                  <a:srgbClr val="000000"/>
                </a:solidFill>
                <a:effectLst/>
                <a:latin typeface="Times New Roman" panose="02020603050405020304" pitchFamily="18" charset="0"/>
                <a:cs typeface="Times New Roman" panose="02020603050405020304" pitchFamily="18" charset="0"/>
              </a:rPr>
              <a:t>Journal of Hazardous Materials Advances</a:t>
            </a:r>
            <a:r>
              <a:rPr lang="en-IN" sz="1100" b="0" i="0" dirty="0">
                <a:solidFill>
                  <a:srgbClr val="000000"/>
                </a:solidFill>
                <a:effectLst/>
                <a:latin typeface="Times New Roman" panose="02020603050405020304" pitchFamily="18" charset="0"/>
                <a:cs typeface="Times New Roman" panose="02020603050405020304" pitchFamily="18" charset="0"/>
              </a:rPr>
              <a:t>, vol. 13, p. 100395, Feb. 2024, </a:t>
            </a:r>
            <a:r>
              <a:rPr lang="en-IN" sz="1100" b="0" i="0" dirty="0" err="1">
                <a:solidFill>
                  <a:srgbClr val="000000"/>
                </a:solidFill>
                <a:effectLst/>
                <a:latin typeface="Times New Roman" panose="02020603050405020304" pitchFamily="18" charset="0"/>
                <a:cs typeface="Times New Roman" panose="02020603050405020304" pitchFamily="18" charset="0"/>
              </a:rPr>
              <a:t>doi</a:t>
            </a:r>
            <a:r>
              <a:rPr lang="en-IN" sz="1100" b="0" i="0" dirty="0">
                <a:solidFill>
                  <a:srgbClr val="000000"/>
                </a:solidFill>
                <a:effectLst/>
                <a:latin typeface="Times New Roman" panose="02020603050405020304" pitchFamily="18" charset="0"/>
                <a:cs typeface="Times New Roman" panose="02020603050405020304" pitchFamily="18" charset="0"/>
              </a:rPr>
              <a:t>: </a:t>
            </a:r>
            <a:r>
              <a:rPr lang="en-IN" sz="1100" b="0" i="0" dirty="0">
                <a:solidFill>
                  <a:srgbClr val="000000"/>
                </a:solidFill>
                <a:effectLst/>
                <a:latin typeface="Times New Roman" panose="02020603050405020304" pitchFamily="18" charset="0"/>
                <a:cs typeface="Times New Roman" panose="02020603050405020304" pitchFamily="18" charset="0"/>
                <a:hlinkClick r:id="rId7"/>
              </a:rPr>
              <a:t>https://doi.org/10.1016/j.hazadv.2023.100395</a:t>
            </a:r>
            <a:r>
              <a:rPr lang="en-IN" sz="1100" b="0" i="0" dirty="0">
                <a:solidFill>
                  <a:srgbClr val="000000"/>
                </a:solidFill>
                <a:effectLst/>
                <a:latin typeface="Times New Roman" panose="02020603050405020304" pitchFamily="18" charset="0"/>
                <a:cs typeface="Times New Roman" panose="02020603050405020304" pitchFamily="18" charset="0"/>
              </a:rPr>
              <a:t>.</a:t>
            </a:r>
          </a:p>
          <a:p>
            <a:pPr marR="457200" algn="just"/>
            <a:endParaRPr lang="en-IN" sz="1100" dirty="0">
              <a:solidFill>
                <a:srgbClr val="000000"/>
              </a:solidFill>
              <a:latin typeface="Times New Roman" panose="02020603050405020304" pitchFamily="18" charset="0"/>
              <a:cs typeface="Times New Roman" panose="02020603050405020304" pitchFamily="18" charset="0"/>
            </a:endParaRPr>
          </a:p>
          <a:p>
            <a:pPr marR="457200" algn="just"/>
            <a:r>
              <a:rPr lang="en-IN" sz="1100" b="0" i="0" dirty="0">
                <a:solidFill>
                  <a:srgbClr val="000000"/>
                </a:solidFill>
                <a:effectLst/>
                <a:latin typeface="Times New Roman" panose="02020603050405020304" pitchFamily="18" charset="0"/>
                <a:cs typeface="Times New Roman" panose="02020603050405020304" pitchFamily="18" charset="0"/>
              </a:rPr>
              <a:t>[8] </a:t>
            </a:r>
            <a:r>
              <a:rPr lang="en-US" sz="1100" b="0" i="0" dirty="0">
                <a:solidFill>
                  <a:srgbClr val="333333"/>
                </a:solidFill>
                <a:effectLst/>
                <a:highlight>
                  <a:srgbClr val="FFFFFF"/>
                </a:highlight>
                <a:latin typeface="Times New Roman" panose="02020603050405020304" pitchFamily="18" charset="0"/>
                <a:cs typeface="Times New Roman" panose="02020603050405020304" pitchFamily="18" charset="0"/>
              </a:rPr>
              <a:t>Rawat, S., &amp; Saini, R. (2023). Evaluating the impact of sampling designs on the performance of machine learning techniques for land use land cover classification using Sentinel-2 data. </a:t>
            </a:r>
            <a:r>
              <a:rPr lang="en-US" sz="1100" b="0" i="1" dirty="0">
                <a:solidFill>
                  <a:srgbClr val="333333"/>
                </a:solidFill>
                <a:effectLst/>
                <a:highlight>
                  <a:srgbClr val="FFFFFF"/>
                </a:highlight>
                <a:latin typeface="Times New Roman" panose="02020603050405020304" pitchFamily="18" charset="0"/>
                <a:cs typeface="Times New Roman" panose="02020603050405020304" pitchFamily="18" charset="0"/>
              </a:rPr>
              <a:t>International Journal of Remote Sensing</a:t>
            </a:r>
            <a:r>
              <a:rPr lang="en-US" sz="1100" b="0" i="0" dirty="0">
                <a:solidFill>
                  <a:srgbClr val="333333"/>
                </a:solidFill>
                <a:effectLst/>
                <a:highlight>
                  <a:srgbClr val="FFFFFF"/>
                </a:highlight>
                <a:latin typeface="Times New Roman" panose="02020603050405020304" pitchFamily="18" charset="0"/>
                <a:cs typeface="Times New Roman" panose="02020603050405020304" pitchFamily="18" charset="0"/>
              </a:rPr>
              <a:t>, </a:t>
            </a:r>
            <a:r>
              <a:rPr lang="en-US" sz="1100" b="0" i="1" dirty="0">
                <a:solidFill>
                  <a:srgbClr val="333333"/>
                </a:solidFill>
                <a:effectLst/>
                <a:highlight>
                  <a:srgbClr val="FFFFFF"/>
                </a:highlight>
                <a:latin typeface="Times New Roman" panose="02020603050405020304" pitchFamily="18" charset="0"/>
                <a:cs typeface="Times New Roman" panose="02020603050405020304" pitchFamily="18" charset="0"/>
              </a:rPr>
              <a:t>44</a:t>
            </a:r>
            <a:r>
              <a:rPr lang="en-US" sz="1100" b="0" i="0" dirty="0">
                <a:solidFill>
                  <a:srgbClr val="333333"/>
                </a:solidFill>
                <a:effectLst/>
                <a:highlight>
                  <a:srgbClr val="FFFFFF"/>
                </a:highlight>
                <a:latin typeface="Times New Roman" panose="02020603050405020304" pitchFamily="18" charset="0"/>
                <a:cs typeface="Times New Roman" panose="02020603050405020304" pitchFamily="18" charset="0"/>
              </a:rPr>
              <a:t>(24), 7889–7908. </a:t>
            </a:r>
            <a:r>
              <a:rPr lang="en-US" sz="1100" b="0" i="0" dirty="0">
                <a:solidFill>
                  <a:srgbClr val="333333"/>
                </a:solidFill>
                <a:effectLst/>
                <a:highlight>
                  <a:srgbClr val="FFFFFF"/>
                </a:highlight>
                <a:latin typeface="Times New Roman" panose="02020603050405020304" pitchFamily="18" charset="0"/>
                <a:cs typeface="Times New Roman" panose="02020603050405020304" pitchFamily="18" charset="0"/>
                <a:hlinkClick r:id="rId8"/>
              </a:rPr>
              <a:t>https://doi.org/10.1080/01431161.2023.2290994</a:t>
            </a:r>
            <a:endParaRPr lang="en-IN" sz="1100" b="0" i="0" dirty="0">
              <a:solidFill>
                <a:srgbClr val="000000"/>
              </a:solidFill>
              <a:effectLst/>
              <a:highlight>
                <a:srgbClr val="FFFFFF"/>
              </a:highlight>
              <a:latin typeface="Times New Roman" panose="02020603050405020304" pitchFamily="18" charset="0"/>
              <a:cs typeface="Times New Roman" panose="02020603050405020304" pitchFamily="18" charset="0"/>
            </a:endParaRPr>
          </a:p>
          <a:p>
            <a:pPr marR="457200" algn="just"/>
            <a:endParaRPr lang="en-IN" sz="1100" dirty="0">
              <a:solidFill>
                <a:srgbClr val="000000"/>
              </a:solidFill>
              <a:highlight>
                <a:srgbClr val="FFFFFF"/>
              </a:highlight>
              <a:latin typeface="Times New Roman" panose="02020603050405020304" pitchFamily="18" charset="0"/>
              <a:cs typeface="Times New Roman" panose="02020603050405020304" pitchFamily="18" charset="0"/>
            </a:endParaRPr>
          </a:p>
          <a:p>
            <a:pPr marR="457200" algn="just"/>
            <a:r>
              <a:rPr lang="en-IN" sz="1100" b="0" i="0" dirty="0">
                <a:solidFill>
                  <a:srgbClr val="000000"/>
                </a:solidFill>
                <a:effectLst/>
                <a:highlight>
                  <a:srgbClr val="FFFFFF"/>
                </a:highlight>
                <a:latin typeface="Times New Roman" panose="02020603050405020304" pitchFamily="18" charset="0"/>
                <a:cs typeface="Times New Roman" panose="02020603050405020304" pitchFamily="18" charset="0"/>
              </a:rPr>
              <a:t>[9] </a:t>
            </a:r>
            <a:r>
              <a:rPr lang="en-IN" sz="1100" b="0" i="0" dirty="0">
                <a:solidFill>
                  <a:srgbClr val="333333"/>
                </a:solidFill>
                <a:effectLst/>
                <a:highlight>
                  <a:srgbClr val="FFFFFF"/>
                </a:highlight>
                <a:latin typeface="Times New Roman" panose="02020603050405020304" pitchFamily="18" charset="0"/>
                <a:cs typeface="Times New Roman" panose="02020603050405020304" pitchFamily="18" charset="0"/>
              </a:rPr>
              <a:t>Pande, C. B., </a:t>
            </a:r>
            <a:r>
              <a:rPr lang="en-IN" sz="1100" b="0" i="0" dirty="0" err="1">
                <a:solidFill>
                  <a:srgbClr val="333333"/>
                </a:solidFill>
                <a:effectLst/>
                <a:highlight>
                  <a:srgbClr val="FFFFFF"/>
                </a:highlight>
                <a:latin typeface="Times New Roman" panose="02020603050405020304" pitchFamily="18" charset="0"/>
                <a:cs typeface="Times New Roman" panose="02020603050405020304" pitchFamily="18" charset="0"/>
              </a:rPr>
              <a:t>Diwate</a:t>
            </a:r>
            <a:r>
              <a:rPr lang="en-IN" sz="1100" b="0" i="0" dirty="0">
                <a:solidFill>
                  <a:srgbClr val="333333"/>
                </a:solidFill>
                <a:effectLst/>
                <a:highlight>
                  <a:srgbClr val="FFFFFF"/>
                </a:highlight>
                <a:latin typeface="Times New Roman" panose="02020603050405020304" pitchFamily="18" charset="0"/>
                <a:cs typeface="Times New Roman" panose="02020603050405020304" pitchFamily="18" charset="0"/>
              </a:rPr>
              <a:t>, P., </a:t>
            </a:r>
            <a:r>
              <a:rPr lang="en-IN" sz="1100" b="0" i="0" dirty="0" err="1">
                <a:solidFill>
                  <a:srgbClr val="333333"/>
                </a:solidFill>
                <a:effectLst/>
                <a:highlight>
                  <a:srgbClr val="FFFFFF"/>
                </a:highlight>
                <a:latin typeface="Times New Roman" panose="02020603050405020304" pitchFamily="18" charset="0"/>
                <a:cs typeface="Times New Roman" panose="02020603050405020304" pitchFamily="18" charset="0"/>
              </a:rPr>
              <a:t>Orimoloye</a:t>
            </a:r>
            <a:r>
              <a:rPr lang="en-IN" sz="1100" b="0" i="0" dirty="0">
                <a:solidFill>
                  <a:srgbClr val="333333"/>
                </a:solidFill>
                <a:effectLst/>
                <a:highlight>
                  <a:srgbClr val="FFFFFF"/>
                </a:highlight>
                <a:latin typeface="Times New Roman" panose="02020603050405020304" pitchFamily="18" charset="0"/>
                <a:cs typeface="Times New Roman" panose="02020603050405020304" pitchFamily="18" charset="0"/>
              </a:rPr>
              <a:t>, I. R., </a:t>
            </a:r>
            <a:r>
              <a:rPr lang="en-IN" sz="1100" b="0" i="0" dirty="0" err="1">
                <a:solidFill>
                  <a:srgbClr val="333333"/>
                </a:solidFill>
                <a:effectLst/>
                <a:highlight>
                  <a:srgbClr val="FFFFFF"/>
                </a:highlight>
                <a:latin typeface="Times New Roman" panose="02020603050405020304" pitchFamily="18" charset="0"/>
                <a:cs typeface="Times New Roman" panose="02020603050405020304" pitchFamily="18" charset="0"/>
              </a:rPr>
              <a:t>Sidek</a:t>
            </a:r>
            <a:r>
              <a:rPr lang="en-IN" sz="1100" b="0" i="0" dirty="0">
                <a:solidFill>
                  <a:srgbClr val="333333"/>
                </a:solidFill>
                <a:effectLst/>
                <a:highlight>
                  <a:srgbClr val="FFFFFF"/>
                </a:highlight>
                <a:latin typeface="Times New Roman" panose="02020603050405020304" pitchFamily="18" charset="0"/>
                <a:cs typeface="Times New Roman" panose="02020603050405020304" pitchFamily="18" charset="0"/>
              </a:rPr>
              <a:t>, L. M., Pratap Mishra, A., </a:t>
            </a:r>
            <a:r>
              <a:rPr lang="en-IN" sz="1100" b="0" i="0" dirty="0" err="1">
                <a:solidFill>
                  <a:srgbClr val="333333"/>
                </a:solidFill>
                <a:effectLst/>
                <a:highlight>
                  <a:srgbClr val="FFFFFF"/>
                </a:highlight>
                <a:latin typeface="Times New Roman" panose="02020603050405020304" pitchFamily="18" charset="0"/>
                <a:cs typeface="Times New Roman" panose="02020603050405020304" pitchFamily="18" charset="0"/>
              </a:rPr>
              <a:t>Moharir</a:t>
            </a:r>
            <a:r>
              <a:rPr lang="en-IN" sz="1100" b="0" i="0" dirty="0">
                <a:solidFill>
                  <a:srgbClr val="333333"/>
                </a:solidFill>
                <a:effectLst/>
                <a:highlight>
                  <a:srgbClr val="FFFFFF"/>
                </a:highlight>
                <a:latin typeface="Times New Roman" panose="02020603050405020304" pitchFamily="18" charset="0"/>
                <a:cs typeface="Times New Roman" panose="02020603050405020304" pitchFamily="18" charset="0"/>
              </a:rPr>
              <a:t>, K. N., … </a:t>
            </a:r>
            <a:r>
              <a:rPr lang="en-IN" sz="1100" b="0" i="0" dirty="0" err="1">
                <a:solidFill>
                  <a:srgbClr val="333333"/>
                </a:solidFill>
                <a:effectLst/>
                <a:highlight>
                  <a:srgbClr val="FFFFFF"/>
                </a:highlight>
                <a:latin typeface="Times New Roman" panose="02020603050405020304" pitchFamily="18" charset="0"/>
                <a:cs typeface="Times New Roman" panose="02020603050405020304" pitchFamily="18" charset="0"/>
              </a:rPr>
              <a:t>Tolche</a:t>
            </a:r>
            <a:r>
              <a:rPr lang="en-IN" sz="1100" b="0" i="0" dirty="0">
                <a:solidFill>
                  <a:srgbClr val="333333"/>
                </a:solidFill>
                <a:effectLst/>
                <a:highlight>
                  <a:srgbClr val="FFFFFF"/>
                </a:highlight>
                <a:latin typeface="Times New Roman" panose="02020603050405020304" pitchFamily="18" charset="0"/>
                <a:cs typeface="Times New Roman" panose="02020603050405020304" pitchFamily="18" charset="0"/>
              </a:rPr>
              <a:t>, A. D. (2023). Impact of land use/land cover changes on evapotranspiration and model accuracy using Google Earth engine and classification and regression tree </a:t>
            </a:r>
            <a:r>
              <a:rPr lang="en-IN" sz="1100" b="0" i="0" dirty="0" err="1">
                <a:solidFill>
                  <a:srgbClr val="333333"/>
                </a:solidFill>
                <a:effectLst/>
                <a:highlight>
                  <a:srgbClr val="FFFFFF"/>
                </a:highlight>
                <a:latin typeface="Times New Roman" panose="02020603050405020304" pitchFamily="18" charset="0"/>
                <a:cs typeface="Times New Roman" panose="02020603050405020304" pitchFamily="18" charset="0"/>
              </a:rPr>
              <a:t>modeling</a:t>
            </a:r>
            <a:r>
              <a:rPr lang="en-IN" sz="1100" b="0" i="0" dirty="0">
                <a:solidFill>
                  <a:srgbClr val="333333"/>
                </a:solidFill>
                <a:effectLst/>
                <a:highlight>
                  <a:srgbClr val="FFFFFF"/>
                </a:highlight>
                <a:latin typeface="Times New Roman" panose="02020603050405020304" pitchFamily="18" charset="0"/>
                <a:cs typeface="Times New Roman" panose="02020603050405020304" pitchFamily="18" charset="0"/>
              </a:rPr>
              <a:t>. </a:t>
            </a:r>
            <a:r>
              <a:rPr lang="en-IN" sz="1100" b="0" i="1" dirty="0">
                <a:solidFill>
                  <a:srgbClr val="333333"/>
                </a:solidFill>
                <a:effectLst/>
                <a:highlight>
                  <a:srgbClr val="FFFFFF"/>
                </a:highlight>
                <a:latin typeface="Times New Roman" panose="02020603050405020304" pitchFamily="18" charset="0"/>
                <a:cs typeface="Times New Roman" panose="02020603050405020304" pitchFamily="18" charset="0"/>
              </a:rPr>
              <a:t>Geomatics, Natural Hazards and Risk</a:t>
            </a:r>
            <a:r>
              <a:rPr lang="en-IN" sz="1100" b="0" i="0" dirty="0">
                <a:solidFill>
                  <a:srgbClr val="333333"/>
                </a:solidFill>
                <a:effectLst/>
                <a:highlight>
                  <a:srgbClr val="FFFFFF"/>
                </a:highlight>
                <a:latin typeface="Times New Roman" panose="02020603050405020304" pitchFamily="18" charset="0"/>
                <a:cs typeface="Times New Roman" panose="02020603050405020304" pitchFamily="18" charset="0"/>
              </a:rPr>
              <a:t>, </a:t>
            </a:r>
            <a:r>
              <a:rPr lang="en-IN" sz="1100" b="0" i="1" dirty="0">
                <a:solidFill>
                  <a:srgbClr val="333333"/>
                </a:solidFill>
                <a:effectLst/>
                <a:highlight>
                  <a:srgbClr val="FFFFFF"/>
                </a:highlight>
                <a:latin typeface="Times New Roman" panose="02020603050405020304" pitchFamily="18" charset="0"/>
                <a:cs typeface="Times New Roman" panose="02020603050405020304" pitchFamily="18" charset="0"/>
              </a:rPr>
              <a:t>15</a:t>
            </a:r>
            <a:r>
              <a:rPr lang="en-IN" sz="1100" b="0" i="0" dirty="0">
                <a:solidFill>
                  <a:srgbClr val="333333"/>
                </a:solidFill>
                <a:effectLst/>
                <a:highlight>
                  <a:srgbClr val="FFFFFF"/>
                </a:highlight>
                <a:latin typeface="Times New Roman" panose="02020603050405020304" pitchFamily="18" charset="0"/>
                <a:cs typeface="Times New Roman" panose="02020603050405020304" pitchFamily="18" charset="0"/>
              </a:rPr>
              <a:t>(1). </a:t>
            </a:r>
            <a:r>
              <a:rPr lang="en-IN" sz="1100" b="0" i="0" dirty="0">
                <a:solidFill>
                  <a:srgbClr val="333333"/>
                </a:solidFill>
                <a:effectLst/>
                <a:highlight>
                  <a:srgbClr val="FFFFFF"/>
                </a:highlight>
                <a:latin typeface="Times New Roman" panose="02020603050405020304" pitchFamily="18" charset="0"/>
                <a:cs typeface="Times New Roman" panose="02020603050405020304" pitchFamily="18" charset="0"/>
                <a:hlinkClick r:id="rId9"/>
              </a:rPr>
              <a:t>https://doi.org/10.1080/19475705.2023.2290350</a:t>
            </a:r>
            <a:endParaRPr lang="en-IN" sz="1100" b="0" i="0" dirty="0">
              <a:solidFill>
                <a:srgbClr val="000000"/>
              </a:solidFill>
              <a:effectLst/>
              <a:highlight>
                <a:srgbClr val="FFFFFF"/>
              </a:highlight>
              <a:latin typeface="Times New Roman" panose="02020603050405020304" pitchFamily="18" charset="0"/>
              <a:cs typeface="Times New Roman" panose="02020603050405020304" pitchFamily="18" charset="0"/>
            </a:endParaRPr>
          </a:p>
          <a:p>
            <a:pPr marR="457200" algn="just"/>
            <a:endParaRPr lang="en-IN" sz="1100" dirty="0">
              <a:solidFill>
                <a:srgbClr val="000000"/>
              </a:solidFill>
              <a:highlight>
                <a:srgbClr val="FFFFFF"/>
              </a:highlight>
              <a:latin typeface="Times New Roman" panose="02020603050405020304" pitchFamily="18" charset="0"/>
              <a:cs typeface="Times New Roman" panose="02020603050405020304" pitchFamily="18" charset="0"/>
            </a:endParaRPr>
          </a:p>
          <a:p>
            <a:pPr marR="457200" algn="just"/>
            <a:r>
              <a:rPr lang="en-IN" sz="1100" b="0" i="0" dirty="0">
                <a:solidFill>
                  <a:srgbClr val="000000"/>
                </a:solidFill>
                <a:effectLst/>
                <a:highlight>
                  <a:srgbClr val="FFFFFF"/>
                </a:highlight>
                <a:latin typeface="Times New Roman" panose="02020603050405020304" pitchFamily="18" charset="0"/>
                <a:cs typeface="Times New Roman" panose="02020603050405020304" pitchFamily="18" charset="0"/>
              </a:rPr>
              <a:t>[10] </a:t>
            </a:r>
            <a:r>
              <a:rPr lang="en-US" sz="1100" b="0" i="0" dirty="0">
                <a:solidFill>
                  <a:srgbClr val="212529"/>
                </a:solidFill>
                <a:effectLst/>
                <a:highlight>
                  <a:srgbClr val="FFFFFF"/>
                </a:highlight>
                <a:latin typeface="Times New Roman" panose="02020603050405020304" pitchFamily="18" charset="0"/>
                <a:cs typeface="Times New Roman" panose="02020603050405020304" pitchFamily="18" charset="0"/>
              </a:rPr>
              <a:t>Gupta P, Singh SK, Gupta P, Kanga S, Mishra VN. (2023) Application of Remote Sensing and GIS Techniques for Identification of Changes in Land Use and Land Cover (LULC): A Case Study. </a:t>
            </a:r>
            <a:r>
              <a:rPr lang="en-US" sz="1100" b="0" i="1" dirty="0">
                <a:solidFill>
                  <a:srgbClr val="212529"/>
                </a:solidFill>
                <a:effectLst/>
                <a:highlight>
                  <a:srgbClr val="FFFFFF"/>
                </a:highlight>
                <a:latin typeface="Times New Roman" panose="02020603050405020304" pitchFamily="18" charset="0"/>
                <a:cs typeface="Times New Roman" panose="02020603050405020304" pitchFamily="18" charset="0"/>
              </a:rPr>
              <a:t>Indian Journal of Science and Technology.</a:t>
            </a:r>
            <a:r>
              <a:rPr lang="en-US" sz="1100" b="0" i="0" dirty="0">
                <a:solidFill>
                  <a:srgbClr val="212529"/>
                </a:solidFill>
                <a:effectLst/>
                <a:highlight>
                  <a:srgbClr val="FFFFFF"/>
                </a:highlight>
                <a:latin typeface="Times New Roman" panose="02020603050405020304" pitchFamily="18" charset="0"/>
                <a:cs typeface="Times New Roman" panose="02020603050405020304" pitchFamily="18" charset="0"/>
              </a:rPr>
              <a:t> 16(46): 4456-4468. </a:t>
            </a:r>
            <a:r>
              <a:rPr lang="en-US" sz="1100" b="0" i="0" u="none" strike="noStrike" dirty="0">
                <a:solidFill>
                  <a:srgbClr val="007BFF"/>
                </a:solidFill>
                <a:effectLst/>
                <a:highlight>
                  <a:srgbClr val="FFFFFF"/>
                </a:highlight>
                <a:latin typeface="Times New Roman" panose="02020603050405020304" pitchFamily="18" charset="0"/>
                <a:cs typeface="Times New Roman" panose="02020603050405020304" pitchFamily="18" charset="0"/>
                <a:hlinkClick r:id="rId10"/>
              </a:rPr>
              <a:t>https://doi.org/10.17485/IJST/v16i46.2530</a:t>
            </a:r>
            <a:endParaRPr lang="en-IN" sz="1100" b="0" i="0" dirty="0">
              <a:solidFill>
                <a:srgbClr val="000000"/>
              </a:solidFill>
              <a:effectLst/>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56074C3E-6637-96EC-B778-248996AEAE6E}"/>
              </a:ext>
            </a:extLst>
          </p:cNvPr>
          <p:cNvSpPr>
            <a:spLocks noGrp="1"/>
          </p:cNvSpPr>
          <p:nvPr>
            <p:ph type="sldNum" sz="quarter" idx="7"/>
          </p:nvPr>
        </p:nvSpPr>
        <p:spPr>
          <a:xfrm>
            <a:off x="11152733" y="6467728"/>
            <a:ext cx="348386" cy="237872"/>
          </a:xfrm>
        </p:spPr>
        <p:txBody>
          <a:bodyPr/>
          <a:lstStyle/>
          <a:p>
            <a:pPr marL="38100">
              <a:lnSpc>
                <a:spcPts val="1240"/>
              </a:lnSpc>
            </a:pPr>
            <a:fld id="{81D60167-4931-47E6-BA6A-407CBD079E47}" type="slidenum">
              <a:rPr lang="en-IN" smtClean="0"/>
              <a:t>20</a:t>
            </a:fld>
            <a:endParaRPr lang="en-IN" dirty="0"/>
          </a:p>
        </p:txBody>
      </p:sp>
    </p:spTree>
    <p:extLst>
      <p:ext uri="{BB962C8B-B14F-4D97-AF65-F5344CB8AC3E}">
        <p14:creationId xmlns:p14="http://schemas.microsoft.com/office/powerpoint/2010/main" val="15158385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1000"/>
                                        <p:tgtEl>
                                          <p:spTgt spid="3"/>
                                        </p:tgtEl>
                                      </p:cBhvr>
                                    </p:animEffect>
                                    <p:anim calcmode="lin" valueType="num">
                                      <p:cBhvr>
                                        <p:cTn id="14" dur="1000" fill="hold"/>
                                        <p:tgtEl>
                                          <p:spTgt spid="3"/>
                                        </p:tgtEl>
                                        <p:attrNameLst>
                                          <p:attrName>ppt_x</p:attrName>
                                        </p:attrNameLst>
                                      </p:cBhvr>
                                      <p:tavLst>
                                        <p:tav tm="0">
                                          <p:val>
                                            <p:strVal val="#ppt_x"/>
                                          </p:val>
                                        </p:tav>
                                        <p:tav tm="100000">
                                          <p:val>
                                            <p:strVal val="#ppt_x"/>
                                          </p:val>
                                        </p:tav>
                                      </p:tavLst>
                                    </p:anim>
                                    <p:anim calcmode="lin" valueType="num">
                                      <p:cBhvr>
                                        <p:cTn id="15"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75A95-3A11-47A2-8F55-3414C55FF0BD}"/>
              </a:ext>
            </a:extLst>
          </p:cNvPr>
          <p:cNvSpPr>
            <a:spLocks noGrp="1"/>
          </p:cNvSpPr>
          <p:nvPr>
            <p:ph type="title"/>
          </p:nvPr>
        </p:nvSpPr>
        <p:spPr>
          <a:xfrm>
            <a:off x="0" y="2362200"/>
            <a:ext cx="12192000" cy="1477328"/>
          </a:xfrm>
        </p:spPr>
        <p:txBody>
          <a:bodyPr/>
          <a:lstStyle/>
          <a:p>
            <a:pPr algn="ctr"/>
            <a:r>
              <a:rPr lang="en-GB" sz="9600" dirty="0">
                <a:effectLst>
                  <a:outerShdw blurRad="38100" dist="38100" dir="2700000" algn="tl">
                    <a:srgbClr val="000000">
                      <a:alpha val="43137"/>
                    </a:srgbClr>
                  </a:outerShdw>
                </a:effectLst>
              </a:rPr>
              <a:t>THANK YOU!!!</a:t>
            </a:r>
            <a:endParaRPr lang="en-IN" sz="9600" dirty="0">
              <a:effectLst>
                <a:outerShdw blurRad="38100" dist="38100" dir="2700000" algn="tl">
                  <a:srgbClr val="000000">
                    <a:alpha val="43137"/>
                  </a:srgbClr>
                </a:outerShdw>
              </a:effectLst>
            </a:endParaRPr>
          </a:p>
        </p:txBody>
      </p:sp>
      <p:sp>
        <p:nvSpPr>
          <p:cNvPr id="3" name="object 4">
            <a:extLst>
              <a:ext uri="{FF2B5EF4-FFF2-40B4-BE49-F238E27FC236}">
                <a16:creationId xmlns:a16="http://schemas.microsoft.com/office/drawing/2014/main" id="{CAF8F37C-A1D0-4D11-95E0-7A94819B8AA5}"/>
              </a:ext>
            </a:extLst>
          </p:cNvPr>
          <p:cNvSpPr txBox="1">
            <a:spLocks noGrp="1"/>
          </p:cNvSpPr>
          <p:nvPr>
            <p:ph type="ftr" sz="quarter" idx="5"/>
          </p:nvPr>
        </p:nvSpPr>
        <p:spPr>
          <a:xfrm>
            <a:off x="4992910" y="6467728"/>
            <a:ext cx="2204720" cy="153888"/>
          </a:xfrm>
          <a:prstGeom prst="rect">
            <a:avLst/>
          </a:prstGeom>
        </p:spPr>
        <p:txBody>
          <a:bodyPr vert="horz" wrap="square" lIns="0" tIns="0" rIns="0" bIns="0" rtlCol="0">
            <a:spAutoFit/>
          </a:bodyPr>
          <a:lstStyle/>
          <a:p>
            <a:pPr marL="12700">
              <a:lnSpc>
                <a:spcPts val="1240"/>
              </a:lnSpc>
            </a:pPr>
            <a:r>
              <a:rPr spc="-5" dirty="0">
                <a:solidFill>
                  <a:schemeClr val="tx1"/>
                </a:solidFill>
                <a:latin typeface="Times New Roman" panose="02020603050405020304" pitchFamily="18" charset="0"/>
                <a:cs typeface="Times New Roman" panose="02020603050405020304" pitchFamily="18" charset="0"/>
              </a:rPr>
              <a:t>Computer Engineering Department</a:t>
            </a:r>
          </a:p>
        </p:txBody>
      </p:sp>
      <p:sp>
        <p:nvSpPr>
          <p:cNvPr id="4" name="Date Placeholder 3">
            <a:extLst>
              <a:ext uri="{FF2B5EF4-FFF2-40B4-BE49-F238E27FC236}">
                <a16:creationId xmlns:a16="http://schemas.microsoft.com/office/drawing/2014/main" id="{0617DD22-53C9-7832-217A-0B0144A858F8}"/>
              </a:ext>
            </a:extLst>
          </p:cNvPr>
          <p:cNvSpPr>
            <a:spLocks noGrp="1"/>
          </p:cNvSpPr>
          <p:nvPr>
            <p:ph type="dt" sz="half" idx="6"/>
          </p:nvPr>
        </p:nvSpPr>
        <p:spPr/>
        <p:txBody>
          <a:bodyPr/>
          <a:lstStyle/>
          <a:p>
            <a:pPr marL="12700">
              <a:lnSpc>
                <a:spcPts val="1240"/>
              </a:lnSpc>
            </a:pPr>
            <a:fld id="{52761018-05CF-4403-84C9-6A2DC1E73769}" type="datetime1">
              <a:rPr lang="en-IN" spc="-5" smtClean="0">
                <a:solidFill>
                  <a:schemeClr val="tx1"/>
                </a:solidFill>
              </a:rPr>
              <a:t>27-03-2025</a:t>
            </a:fld>
            <a:endParaRPr lang="en-IN" spc="-5" dirty="0">
              <a:solidFill>
                <a:schemeClr val="tx1"/>
              </a:solidFill>
            </a:endParaRPr>
          </a:p>
        </p:txBody>
      </p:sp>
      <p:sp>
        <p:nvSpPr>
          <p:cNvPr id="5" name="Slide Number Placeholder 4">
            <a:extLst>
              <a:ext uri="{FF2B5EF4-FFF2-40B4-BE49-F238E27FC236}">
                <a16:creationId xmlns:a16="http://schemas.microsoft.com/office/drawing/2014/main" id="{8BE8C68E-FD22-3DAF-D3F8-4790B0D6D904}"/>
              </a:ext>
            </a:extLst>
          </p:cNvPr>
          <p:cNvSpPr>
            <a:spLocks noGrp="1"/>
          </p:cNvSpPr>
          <p:nvPr>
            <p:ph type="sldNum" sz="quarter" idx="7"/>
          </p:nvPr>
        </p:nvSpPr>
        <p:spPr>
          <a:xfrm>
            <a:off x="11152732" y="6467728"/>
            <a:ext cx="277267" cy="153888"/>
          </a:xfrm>
        </p:spPr>
        <p:txBody>
          <a:bodyPr/>
          <a:lstStyle/>
          <a:p>
            <a:pPr marL="38100">
              <a:lnSpc>
                <a:spcPts val="1240"/>
              </a:lnSpc>
            </a:pPr>
            <a:fld id="{81D60167-4931-47E6-BA6A-407CBD079E47}" type="slidenum">
              <a:rPr lang="en-IN" smtClean="0"/>
              <a:t>21</a:t>
            </a:fld>
            <a:endParaRPr lang="en-IN" dirty="0"/>
          </a:p>
        </p:txBody>
      </p:sp>
    </p:spTree>
    <p:extLst>
      <p:ext uri="{BB962C8B-B14F-4D97-AF65-F5344CB8AC3E}">
        <p14:creationId xmlns:p14="http://schemas.microsoft.com/office/powerpoint/2010/main" val="80421441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object 4"/>
          <p:cNvPicPr/>
          <p:nvPr/>
        </p:nvPicPr>
        <p:blipFill>
          <a:blip r:embed="rId2" cstate="print"/>
          <a:stretch>
            <a:fillRect/>
          </a:stretch>
        </p:blipFill>
        <p:spPr>
          <a:xfrm>
            <a:off x="285928" y="152400"/>
            <a:ext cx="1002224" cy="1030089"/>
          </a:xfrm>
          <a:prstGeom prst="rect">
            <a:avLst/>
          </a:prstGeom>
        </p:spPr>
      </p:pic>
      <p:sp>
        <p:nvSpPr>
          <p:cNvPr id="6" name="object 6"/>
          <p:cNvSpPr txBox="1">
            <a:spLocks noGrp="1"/>
          </p:cNvSpPr>
          <p:nvPr>
            <p:ph type="ftr" sz="quarter" idx="5"/>
          </p:nvPr>
        </p:nvSpPr>
        <p:spPr>
          <a:xfrm>
            <a:off x="4992910" y="6467728"/>
            <a:ext cx="2204720" cy="156068"/>
          </a:xfrm>
          <a:prstGeom prst="rect">
            <a:avLst/>
          </a:prstGeom>
        </p:spPr>
        <p:txBody>
          <a:bodyPr vert="horz" wrap="square" lIns="0" tIns="0" rIns="0" bIns="0" rtlCol="0">
            <a:spAutoFit/>
          </a:bodyPr>
          <a:lstStyle/>
          <a:p>
            <a:pPr marL="12700">
              <a:lnSpc>
                <a:spcPts val="1240"/>
              </a:lnSpc>
            </a:pPr>
            <a:r>
              <a:rPr spc="-5" dirty="0">
                <a:solidFill>
                  <a:schemeClr val="tx1"/>
                </a:solidFill>
                <a:latin typeface="Times New Roman" panose="02020603050405020304" pitchFamily="18" charset="0"/>
                <a:cs typeface="Times New Roman" panose="02020603050405020304" pitchFamily="18" charset="0"/>
              </a:rPr>
              <a:t>Computer</a:t>
            </a:r>
            <a:r>
              <a:rPr spc="-40" dirty="0">
                <a:solidFill>
                  <a:schemeClr val="tx1"/>
                </a:solidFill>
                <a:latin typeface="Times New Roman" panose="02020603050405020304" pitchFamily="18" charset="0"/>
                <a:cs typeface="Times New Roman" panose="02020603050405020304" pitchFamily="18" charset="0"/>
              </a:rPr>
              <a:t> </a:t>
            </a:r>
            <a:r>
              <a:rPr spc="-5" dirty="0">
                <a:solidFill>
                  <a:schemeClr val="tx1"/>
                </a:solidFill>
                <a:latin typeface="Times New Roman" panose="02020603050405020304" pitchFamily="18" charset="0"/>
                <a:cs typeface="Times New Roman" panose="02020603050405020304" pitchFamily="18" charset="0"/>
              </a:rPr>
              <a:t>Engineering</a:t>
            </a:r>
            <a:r>
              <a:rPr spc="-35" dirty="0">
                <a:solidFill>
                  <a:schemeClr val="tx1"/>
                </a:solidFill>
                <a:latin typeface="Times New Roman" panose="02020603050405020304" pitchFamily="18" charset="0"/>
                <a:cs typeface="Times New Roman" panose="02020603050405020304" pitchFamily="18" charset="0"/>
              </a:rPr>
              <a:t> </a:t>
            </a:r>
            <a:r>
              <a:rPr spc="-5" dirty="0">
                <a:solidFill>
                  <a:schemeClr val="tx1"/>
                </a:solidFill>
                <a:latin typeface="Times New Roman" panose="02020603050405020304" pitchFamily="18" charset="0"/>
                <a:cs typeface="Times New Roman" panose="02020603050405020304" pitchFamily="18" charset="0"/>
              </a:rPr>
              <a:t>Department</a:t>
            </a:r>
          </a:p>
        </p:txBody>
      </p:sp>
      <p:sp>
        <p:nvSpPr>
          <p:cNvPr id="2" name="Date Placeholder 1">
            <a:extLst>
              <a:ext uri="{FF2B5EF4-FFF2-40B4-BE49-F238E27FC236}">
                <a16:creationId xmlns:a16="http://schemas.microsoft.com/office/drawing/2014/main" id="{B000C76B-D63C-6031-77D7-6E942340CD7F}"/>
              </a:ext>
            </a:extLst>
          </p:cNvPr>
          <p:cNvSpPr>
            <a:spLocks noGrp="1"/>
          </p:cNvSpPr>
          <p:nvPr>
            <p:ph type="dt" sz="half" idx="6"/>
          </p:nvPr>
        </p:nvSpPr>
        <p:spPr/>
        <p:txBody>
          <a:bodyPr/>
          <a:lstStyle/>
          <a:p>
            <a:pPr marL="12700">
              <a:lnSpc>
                <a:spcPts val="1240"/>
              </a:lnSpc>
            </a:pPr>
            <a:fld id="{CC0A7490-E91E-439A-A60B-16BA0786CE48}" type="datetime1">
              <a:rPr lang="en-IN" spc="-5" smtClean="0">
                <a:solidFill>
                  <a:schemeClr val="tx1"/>
                </a:solidFill>
              </a:rPr>
              <a:t>27-03-2025</a:t>
            </a:fld>
            <a:endParaRPr lang="en-IN" spc="-5" dirty="0">
              <a:solidFill>
                <a:schemeClr val="tx1"/>
              </a:solidFill>
            </a:endParaRPr>
          </a:p>
        </p:txBody>
      </p:sp>
      <p:sp>
        <p:nvSpPr>
          <p:cNvPr id="5" name="TextBox 4">
            <a:extLst>
              <a:ext uri="{FF2B5EF4-FFF2-40B4-BE49-F238E27FC236}">
                <a16:creationId xmlns:a16="http://schemas.microsoft.com/office/drawing/2014/main" id="{1DBEA993-2AF1-5F63-56B3-F913B28BDDA5}"/>
              </a:ext>
            </a:extLst>
          </p:cNvPr>
          <p:cNvSpPr txBox="1"/>
          <p:nvPr/>
        </p:nvSpPr>
        <p:spPr>
          <a:xfrm>
            <a:off x="1294670" y="1537969"/>
            <a:ext cx="9601200" cy="3782061"/>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IN" sz="1800" dirty="0">
                <a:effectLst/>
                <a:latin typeface="Times New Roman" panose="02020603050405020304" pitchFamily="18" charset="0"/>
                <a:ea typeface="Times New Roman" panose="02020603050405020304" pitchFamily="18" charset="0"/>
              </a:rPr>
              <a:t>Land use land cover classification is an essential tool to manage the environment and provide information about urban planning, spatial distribution of land cover types and human land use patterns including urban areas, agricultural land, forests, water bodies, and barren land.</a:t>
            </a:r>
          </a:p>
          <a:p>
            <a:pPr algn="just">
              <a:lnSpc>
                <a:spcPct val="150000"/>
              </a:lnSpc>
            </a:pPr>
            <a:endParaRPr lang="en-IN" dirty="0">
              <a:latin typeface="Times New Roman" panose="02020603050405020304" pitchFamily="18" charset="0"/>
              <a:ea typeface="Times New Roman" panose="02020603050405020304" pitchFamily="18" charset="0"/>
            </a:endParaRPr>
          </a:p>
          <a:p>
            <a:pPr marL="285750" indent="-285750" algn="just">
              <a:lnSpc>
                <a:spcPct val="150000"/>
              </a:lnSpc>
              <a:buFont typeface="Arial" panose="020B0604020202020204" pitchFamily="34" charset="0"/>
              <a:buChar char="•"/>
            </a:pPr>
            <a:r>
              <a:rPr lang="en-IN" sz="1800" dirty="0">
                <a:effectLst/>
                <a:latin typeface="Times New Roman" panose="02020603050405020304" pitchFamily="18" charset="0"/>
                <a:ea typeface="Times New Roman" panose="02020603050405020304" pitchFamily="18" charset="0"/>
              </a:rPr>
              <a:t> Examining these classifications allows us to better comprehend the complex interaction between land use, human activity, and environmental activity, particularly air quality.</a:t>
            </a:r>
          </a:p>
          <a:p>
            <a:pPr algn="just">
              <a:lnSpc>
                <a:spcPct val="150000"/>
              </a:lnSpc>
            </a:pPr>
            <a:r>
              <a:rPr lang="en-IN" sz="1800" dirty="0">
                <a:effectLst/>
                <a:latin typeface="Times New Roman" panose="02020603050405020304" pitchFamily="18" charset="0"/>
                <a:ea typeface="Times New Roman" panose="02020603050405020304" pitchFamily="18" charset="0"/>
              </a:rPr>
              <a:t> </a:t>
            </a:r>
          </a:p>
          <a:p>
            <a:pPr marL="285750" indent="-285750" algn="just">
              <a:lnSpc>
                <a:spcPct val="150000"/>
              </a:lnSpc>
              <a:buFont typeface="Arial" panose="020B0604020202020204" pitchFamily="34" charset="0"/>
              <a:buChar char="•"/>
            </a:pPr>
            <a:r>
              <a:rPr lang="en-IN" sz="1800" dirty="0">
                <a:effectLst/>
                <a:latin typeface="Times New Roman" panose="02020603050405020304" pitchFamily="18" charset="0"/>
                <a:ea typeface="Times New Roman" panose="02020603050405020304" pitchFamily="18" charset="0"/>
              </a:rPr>
              <a:t>LULC enables the mapping and monitoring of land use and land cover changes across time, highlighting the importance of tracking land cover changes with satellite and remote sensing data.</a:t>
            </a:r>
          </a:p>
        </p:txBody>
      </p:sp>
      <p:sp>
        <p:nvSpPr>
          <p:cNvPr id="3" name="Slide Number Placeholder 2">
            <a:extLst>
              <a:ext uri="{FF2B5EF4-FFF2-40B4-BE49-F238E27FC236}">
                <a16:creationId xmlns:a16="http://schemas.microsoft.com/office/drawing/2014/main" id="{596075EA-93FD-57C4-D173-E41F60F149B0}"/>
              </a:ext>
            </a:extLst>
          </p:cNvPr>
          <p:cNvSpPr>
            <a:spLocks noGrp="1"/>
          </p:cNvSpPr>
          <p:nvPr>
            <p:ph type="sldNum" sz="quarter" idx="7"/>
          </p:nvPr>
        </p:nvSpPr>
        <p:spPr/>
        <p:txBody>
          <a:bodyPr/>
          <a:lstStyle/>
          <a:p>
            <a:pPr marL="38100">
              <a:lnSpc>
                <a:spcPts val="1240"/>
              </a:lnSpc>
            </a:pPr>
            <a:fld id="{81D60167-4931-47E6-BA6A-407CBD079E47}" type="slidenum">
              <a:rPr lang="en-IN" smtClean="0"/>
              <a:t>3</a:t>
            </a:fld>
            <a:endParaRPr lang="en-IN" dirty="0"/>
          </a:p>
        </p:txBody>
      </p:sp>
      <p:sp>
        <p:nvSpPr>
          <p:cNvPr id="7" name="TextBox 6">
            <a:extLst>
              <a:ext uri="{FF2B5EF4-FFF2-40B4-BE49-F238E27FC236}">
                <a16:creationId xmlns:a16="http://schemas.microsoft.com/office/drawing/2014/main" id="{ECD67F3C-D13B-7705-53CE-2EC6EC871F88}"/>
              </a:ext>
            </a:extLst>
          </p:cNvPr>
          <p:cNvSpPr txBox="1"/>
          <p:nvPr/>
        </p:nvSpPr>
        <p:spPr>
          <a:xfrm>
            <a:off x="1905000" y="244273"/>
            <a:ext cx="6934200" cy="461665"/>
          </a:xfrm>
          <a:prstGeom prst="rect">
            <a:avLst/>
          </a:prstGeom>
          <a:noFill/>
        </p:spPr>
        <p:txBody>
          <a:bodyPr wrap="square" rtlCol="0">
            <a:spAutoFit/>
          </a:bodyPr>
          <a:lstStyle/>
          <a:p>
            <a:r>
              <a:rPr lang="en-US" sz="2400" b="1"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PROBLEM DEFINITION</a:t>
            </a:r>
            <a:endParaRPr lang="en-IN" sz="2400" b="1"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5395322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1000"/>
                                        <p:tgtEl>
                                          <p:spTgt spid="5"/>
                                        </p:tgtEl>
                                      </p:cBhvr>
                                    </p:animEffect>
                                    <p:anim calcmode="lin" valueType="num">
                                      <p:cBhvr>
                                        <p:cTn id="14" dur="1000" fill="hold"/>
                                        <p:tgtEl>
                                          <p:spTgt spid="5"/>
                                        </p:tgtEl>
                                        <p:attrNameLst>
                                          <p:attrName>ppt_x</p:attrName>
                                        </p:attrNameLst>
                                      </p:cBhvr>
                                      <p:tavLst>
                                        <p:tav tm="0">
                                          <p:val>
                                            <p:strVal val="#ppt_x"/>
                                          </p:val>
                                        </p:tav>
                                        <p:tav tm="100000">
                                          <p:val>
                                            <p:strVal val="#ppt_x"/>
                                          </p:val>
                                        </p:tav>
                                      </p:tavLst>
                                    </p:anim>
                                    <p:anim calcmode="lin" valueType="num">
                                      <p:cBhvr>
                                        <p:cTn id="15"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object 4"/>
          <p:cNvPicPr/>
          <p:nvPr/>
        </p:nvPicPr>
        <p:blipFill>
          <a:blip r:embed="rId2" cstate="print"/>
          <a:stretch>
            <a:fillRect/>
          </a:stretch>
        </p:blipFill>
        <p:spPr>
          <a:xfrm>
            <a:off x="285928" y="152400"/>
            <a:ext cx="1002224" cy="1030089"/>
          </a:xfrm>
          <a:prstGeom prst="rect">
            <a:avLst/>
          </a:prstGeom>
        </p:spPr>
      </p:pic>
      <p:sp>
        <p:nvSpPr>
          <p:cNvPr id="6" name="object 6"/>
          <p:cNvSpPr txBox="1">
            <a:spLocks noGrp="1"/>
          </p:cNvSpPr>
          <p:nvPr>
            <p:ph type="ftr" sz="quarter" idx="5"/>
          </p:nvPr>
        </p:nvSpPr>
        <p:spPr>
          <a:xfrm>
            <a:off x="4992910" y="6467728"/>
            <a:ext cx="2204720" cy="156068"/>
          </a:xfrm>
          <a:prstGeom prst="rect">
            <a:avLst/>
          </a:prstGeom>
        </p:spPr>
        <p:txBody>
          <a:bodyPr vert="horz" wrap="square" lIns="0" tIns="0" rIns="0" bIns="0" rtlCol="0">
            <a:spAutoFit/>
          </a:bodyPr>
          <a:lstStyle/>
          <a:p>
            <a:pPr marL="12700">
              <a:lnSpc>
                <a:spcPts val="1240"/>
              </a:lnSpc>
            </a:pPr>
            <a:r>
              <a:rPr spc="-5" dirty="0">
                <a:solidFill>
                  <a:schemeClr val="tx1"/>
                </a:solidFill>
                <a:latin typeface="Times New Roman" panose="02020603050405020304" pitchFamily="18" charset="0"/>
                <a:cs typeface="Times New Roman" panose="02020603050405020304" pitchFamily="18" charset="0"/>
              </a:rPr>
              <a:t>Computer</a:t>
            </a:r>
            <a:r>
              <a:rPr spc="-40" dirty="0">
                <a:solidFill>
                  <a:schemeClr val="tx1"/>
                </a:solidFill>
                <a:latin typeface="Times New Roman" panose="02020603050405020304" pitchFamily="18" charset="0"/>
                <a:cs typeface="Times New Roman" panose="02020603050405020304" pitchFamily="18" charset="0"/>
              </a:rPr>
              <a:t> </a:t>
            </a:r>
            <a:r>
              <a:rPr spc="-5" dirty="0">
                <a:solidFill>
                  <a:schemeClr val="tx1"/>
                </a:solidFill>
                <a:latin typeface="Times New Roman" panose="02020603050405020304" pitchFamily="18" charset="0"/>
                <a:cs typeface="Times New Roman" panose="02020603050405020304" pitchFamily="18" charset="0"/>
              </a:rPr>
              <a:t>Engineering</a:t>
            </a:r>
            <a:r>
              <a:rPr spc="-35" dirty="0">
                <a:solidFill>
                  <a:schemeClr val="tx1"/>
                </a:solidFill>
                <a:latin typeface="Times New Roman" panose="02020603050405020304" pitchFamily="18" charset="0"/>
                <a:cs typeface="Times New Roman" panose="02020603050405020304" pitchFamily="18" charset="0"/>
              </a:rPr>
              <a:t> </a:t>
            </a:r>
            <a:r>
              <a:rPr spc="-5" dirty="0">
                <a:solidFill>
                  <a:schemeClr val="tx1"/>
                </a:solidFill>
                <a:latin typeface="Times New Roman" panose="02020603050405020304" pitchFamily="18" charset="0"/>
                <a:cs typeface="Times New Roman" panose="02020603050405020304" pitchFamily="18" charset="0"/>
              </a:rPr>
              <a:t>Department</a:t>
            </a:r>
          </a:p>
        </p:txBody>
      </p:sp>
      <p:sp>
        <p:nvSpPr>
          <p:cNvPr id="14" name="Date Placeholder 13">
            <a:extLst>
              <a:ext uri="{FF2B5EF4-FFF2-40B4-BE49-F238E27FC236}">
                <a16:creationId xmlns:a16="http://schemas.microsoft.com/office/drawing/2014/main" id="{DE3EC0E0-3A1E-3930-DAC7-D7862D083B02}"/>
              </a:ext>
            </a:extLst>
          </p:cNvPr>
          <p:cNvSpPr>
            <a:spLocks noGrp="1"/>
          </p:cNvSpPr>
          <p:nvPr>
            <p:ph type="dt" sz="half" idx="6"/>
          </p:nvPr>
        </p:nvSpPr>
        <p:spPr/>
        <p:txBody>
          <a:bodyPr/>
          <a:lstStyle/>
          <a:p>
            <a:pPr marL="12700">
              <a:lnSpc>
                <a:spcPts val="1240"/>
              </a:lnSpc>
            </a:pPr>
            <a:fld id="{17C9CD65-E4EE-4EE9-94E8-A75E316FF390}" type="datetime1">
              <a:rPr lang="en-IN" spc="-5" smtClean="0">
                <a:solidFill>
                  <a:schemeClr val="tx1"/>
                </a:solidFill>
              </a:rPr>
              <a:t>27-03-2025</a:t>
            </a:fld>
            <a:endParaRPr lang="en-IN" spc="-5" dirty="0">
              <a:solidFill>
                <a:schemeClr val="tx1"/>
              </a:solidFill>
            </a:endParaRPr>
          </a:p>
        </p:txBody>
      </p:sp>
      <p:sp>
        <p:nvSpPr>
          <p:cNvPr id="8" name="TextBox 7">
            <a:extLst>
              <a:ext uri="{FF2B5EF4-FFF2-40B4-BE49-F238E27FC236}">
                <a16:creationId xmlns:a16="http://schemas.microsoft.com/office/drawing/2014/main" id="{8A29C763-C0FA-E436-CDF7-749CE5592896}"/>
              </a:ext>
            </a:extLst>
          </p:cNvPr>
          <p:cNvSpPr txBox="1"/>
          <p:nvPr/>
        </p:nvSpPr>
        <p:spPr>
          <a:xfrm>
            <a:off x="1254029" y="1884218"/>
            <a:ext cx="9682481" cy="3089564"/>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Collect and prepare a dataset, classify specific land cover types and their impact on air quality, and create a custom dashboard for visualization.</a:t>
            </a:r>
          </a:p>
          <a:p>
            <a:pPr marL="342900" indent="-342900" algn="just">
              <a:buFont typeface="Wingdings" panose="05000000000000000000" pitchFamily="2" charset="2"/>
              <a:buChar char="q"/>
            </a:pPr>
            <a:endParaRPr lang="en-US" dirty="0">
              <a:latin typeface="Times New Roman" panose="02020603050405020304" pitchFamily="18" charset="0"/>
              <a:cs typeface="Times New Roman" panose="02020603050405020304" pitchFamily="18" charset="0"/>
            </a:endParaRPr>
          </a:p>
          <a:p>
            <a:pPr marL="285750" indent="-285750" algn="just">
              <a:lnSpc>
                <a:spcPct val="150000"/>
              </a:lnSpc>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Build a machine learning model based on land use land cover classification to predict future air quality changes.</a:t>
            </a:r>
          </a:p>
          <a:p>
            <a:pPr marL="285750" indent="-285750" algn="just">
              <a:buFont typeface="Wingdings" panose="05000000000000000000" pitchFamily="2" charset="2"/>
              <a:buChar char="q"/>
            </a:pPr>
            <a:endParaRPr lang="en-US" dirty="0">
              <a:latin typeface="Times New Roman" panose="02020603050405020304" pitchFamily="18" charset="0"/>
              <a:cs typeface="Times New Roman" panose="02020603050405020304" pitchFamily="18" charset="0"/>
            </a:endParaRPr>
          </a:p>
          <a:p>
            <a:pPr marL="285750" indent="-285750" algn="just">
              <a:lnSpc>
                <a:spcPct val="150000"/>
              </a:lnSpc>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Evaluate the performance and future predictions of the developed custom machine learning model to assess its impact on air quality.</a:t>
            </a:r>
          </a:p>
        </p:txBody>
      </p:sp>
      <p:sp>
        <p:nvSpPr>
          <p:cNvPr id="2" name="Slide Number Placeholder 1">
            <a:extLst>
              <a:ext uri="{FF2B5EF4-FFF2-40B4-BE49-F238E27FC236}">
                <a16:creationId xmlns:a16="http://schemas.microsoft.com/office/drawing/2014/main" id="{38C75BBC-41A7-7C34-62FC-B4F53C7A463D}"/>
              </a:ext>
            </a:extLst>
          </p:cNvPr>
          <p:cNvSpPr>
            <a:spLocks noGrp="1"/>
          </p:cNvSpPr>
          <p:nvPr>
            <p:ph type="sldNum" sz="quarter" idx="7"/>
          </p:nvPr>
        </p:nvSpPr>
        <p:spPr/>
        <p:txBody>
          <a:bodyPr/>
          <a:lstStyle/>
          <a:p>
            <a:pPr marL="38100">
              <a:lnSpc>
                <a:spcPts val="1240"/>
              </a:lnSpc>
            </a:pPr>
            <a:fld id="{81D60167-4931-47E6-BA6A-407CBD079E47}" type="slidenum">
              <a:rPr lang="en-IN" smtClean="0"/>
              <a:t>4</a:t>
            </a:fld>
            <a:endParaRPr lang="en-IN" dirty="0"/>
          </a:p>
        </p:txBody>
      </p:sp>
      <p:sp>
        <p:nvSpPr>
          <p:cNvPr id="10" name="TextBox 9">
            <a:extLst>
              <a:ext uri="{FF2B5EF4-FFF2-40B4-BE49-F238E27FC236}">
                <a16:creationId xmlns:a16="http://schemas.microsoft.com/office/drawing/2014/main" id="{DC44762F-A1B2-1C18-2215-E43589D8EA06}"/>
              </a:ext>
            </a:extLst>
          </p:cNvPr>
          <p:cNvSpPr txBox="1"/>
          <p:nvPr/>
        </p:nvSpPr>
        <p:spPr>
          <a:xfrm>
            <a:off x="1905000" y="244273"/>
            <a:ext cx="6934200" cy="461665"/>
          </a:xfrm>
          <a:prstGeom prst="rect">
            <a:avLst/>
          </a:prstGeom>
          <a:noFill/>
        </p:spPr>
        <p:txBody>
          <a:bodyPr wrap="square" rtlCol="0">
            <a:spAutoFit/>
          </a:bodyPr>
          <a:lstStyle/>
          <a:p>
            <a:r>
              <a:rPr lang="en-US" sz="2400" b="1"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AIM AND OBJECTIVES:</a:t>
            </a: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1000"/>
                                        <p:tgtEl>
                                          <p:spTgt spid="8"/>
                                        </p:tgtEl>
                                      </p:cBhvr>
                                    </p:animEffect>
                                    <p:anim calcmode="lin" valueType="num">
                                      <p:cBhvr>
                                        <p:cTn id="14" dur="1000" fill="hold"/>
                                        <p:tgtEl>
                                          <p:spTgt spid="8"/>
                                        </p:tgtEl>
                                        <p:attrNameLst>
                                          <p:attrName>ppt_x</p:attrName>
                                        </p:attrNameLst>
                                      </p:cBhvr>
                                      <p:tavLst>
                                        <p:tav tm="0">
                                          <p:val>
                                            <p:strVal val="#ppt_x"/>
                                          </p:val>
                                        </p:tav>
                                        <p:tav tm="100000">
                                          <p:val>
                                            <p:strVal val="#ppt_x"/>
                                          </p:val>
                                        </p:tav>
                                      </p:tavLst>
                                    </p:anim>
                                    <p:anim calcmode="lin" valueType="num">
                                      <p:cBhvr>
                                        <p:cTn id="15"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object 4"/>
          <p:cNvPicPr/>
          <p:nvPr/>
        </p:nvPicPr>
        <p:blipFill>
          <a:blip r:embed="rId2" cstate="print"/>
          <a:stretch>
            <a:fillRect/>
          </a:stretch>
        </p:blipFill>
        <p:spPr>
          <a:xfrm>
            <a:off x="285928" y="152400"/>
            <a:ext cx="1002224" cy="1030089"/>
          </a:xfrm>
          <a:prstGeom prst="rect">
            <a:avLst/>
          </a:prstGeom>
        </p:spPr>
      </p:pic>
      <p:sp>
        <p:nvSpPr>
          <p:cNvPr id="6" name="object 6"/>
          <p:cNvSpPr txBox="1">
            <a:spLocks noGrp="1"/>
          </p:cNvSpPr>
          <p:nvPr>
            <p:ph type="ftr" sz="quarter" idx="5"/>
          </p:nvPr>
        </p:nvSpPr>
        <p:spPr>
          <a:xfrm>
            <a:off x="4993640" y="6593552"/>
            <a:ext cx="2204720" cy="156068"/>
          </a:xfrm>
          <a:prstGeom prst="rect">
            <a:avLst/>
          </a:prstGeom>
        </p:spPr>
        <p:txBody>
          <a:bodyPr vert="horz" wrap="square" lIns="0" tIns="0" rIns="0" bIns="0" rtlCol="0">
            <a:spAutoFit/>
          </a:bodyPr>
          <a:lstStyle/>
          <a:p>
            <a:pPr marL="12700">
              <a:lnSpc>
                <a:spcPts val="1240"/>
              </a:lnSpc>
            </a:pPr>
            <a:r>
              <a:rPr spc="-5" dirty="0">
                <a:solidFill>
                  <a:schemeClr val="tx1"/>
                </a:solidFill>
                <a:latin typeface="Times New Roman" panose="02020603050405020304" pitchFamily="18" charset="0"/>
                <a:cs typeface="Times New Roman" panose="02020603050405020304" pitchFamily="18" charset="0"/>
              </a:rPr>
              <a:t>Computer</a:t>
            </a:r>
            <a:r>
              <a:rPr spc="-40" dirty="0">
                <a:solidFill>
                  <a:schemeClr val="tx1"/>
                </a:solidFill>
                <a:latin typeface="Times New Roman" panose="02020603050405020304" pitchFamily="18" charset="0"/>
                <a:cs typeface="Times New Roman" panose="02020603050405020304" pitchFamily="18" charset="0"/>
              </a:rPr>
              <a:t> </a:t>
            </a:r>
            <a:r>
              <a:rPr spc="-5" dirty="0">
                <a:solidFill>
                  <a:schemeClr val="tx1"/>
                </a:solidFill>
                <a:latin typeface="Times New Roman" panose="02020603050405020304" pitchFamily="18" charset="0"/>
                <a:cs typeface="Times New Roman" panose="02020603050405020304" pitchFamily="18" charset="0"/>
              </a:rPr>
              <a:t>Engineering</a:t>
            </a:r>
            <a:r>
              <a:rPr spc="-35" dirty="0">
                <a:solidFill>
                  <a:schemeClr val="tx1"/>
                </a:solidFill>
                <a:latin typeface="Times New Roman" panose="02020603050405020304" pitchFamily="18" charset="0"/>
                <a:cs typeface="Times New Roman" panose="02020603050405020304" pitchFamily="18" charset="0"/>
              </a:rPr>
              <a:t> </a:t>
            </a:r>
            <a:r>
              <a:rPr spc="-5" dirty="0">
                <a:solidFill>
                  <a:schemeClr val="tx1"/>
                </a:solidFill>
                <a:latin typeface="Times New Roman" panose="02020603050405020304" pitchFamily="18" charset="0"/>
                <a:cs typeface="Times New Roman" panose="02020603050405020304" pitchFamily="18" charset="0"/>
              </a:rPr>
              <a:t>Department</a:t>
            </a:r>
          </a:p>
        </p:txBody>
      </p:sp>
      <p:sp>
        <p:nvSpPr>
          <p:cNvPr id="2" name="Date Placeholder 1">
            <a:extLst>
              <a:ext uri="{FF2B5EF4-FFF2-40B4-BE49-F238E27FC236}">
                <a16:creationId xmlns:a16="http://schemas.microsoft.com/office/drawing/2014/main" id="{D2A0EA21-D4B0-14F0-6A34-75FEA7F05946}"/>
              </a:ext>
            </a:extLst>
          </p:cNvPr>
          <p:cNvSpPr>
            <a:spLocks noGrp="1"/>
          </p:cNvSpPr>
          <p:nvPr>
            <p:ph type="dt" sz="half" idx="6"/>
          </p:nvPr>
        </p:nvSpPr>
        <p:spPr>
          <a:xfrm>
            <a:off x="640309" y="6464552"/>
            <a:ext cx="760094" cy="156068"/>
          </a:xfrm>
        </p:spPr>
        <p:txBody>
          <a:bodyPr/>
          <a:lstStyle/>
          <a:p>
            <a:pPr marL="12700">
              <a:lnSpc>
                <a:spcPts val="1240"/>
              </a:lnSpc>
            </a:pPr>
            <a:fld id="{F463FA9D-89A7-4E2E-93E6-85E7A674A8C0}" type="datetime1">
              <a:rPr lang="en-IN" spc="-5" smtClean="0">
                <a:solidFill>
                  <a:schemeClr val="tx1"/>
                </a:solidFill>
              </a:rPr>
              <a:t>27-03-2025</a:t>
            </a:fld>
            <a:endParaRPr lang="en-IN" spc="-5" dirty="0">
              <a:solidFill>
                <a:schemeClr val="tx1"/>
              </a:solidFill>
            </a:endParaRPr>
          </a:p>
        </p:txBody>
      </p:sp>
      <p:graphicFrame>
        <p:nvGraphicFramePr>
          <p:cNvPr id="3" name="Table 2">
            <a:extLst>
              <a:ext uri="{FF2B5EF4-FFF2-40B4-BE49-F238E27FC236}">
                <a16:creationId xmlns:a16="http://schemas.microsoft.com/office/drawing/2014/main" id="{A24ACAFA-B002-B8A4-F2CA-6623DBC0AC43}"/>
              </a:ext>
            </a:extLst>
          </p:cNvPr>
          <p:cNvGraphicFramePr>
            <a:graphicFrameLocks noGrp="1"/>
          </p:cNvGraphicFramePr>
          <p:nvPr>
            <p:extLst>
              <p:ext uri="{D42A27DB-BD31-4B8C-83A1-F6EECF244321}">
                <p14:modId xmlns:p14="http://schemas.microsoft.com/office/powerpoint/2010/main" val="2634450235"/>
              </p:ext>
            </p:extLst>
          </p:nvPr>
        </p:nvGraphicFramePr>
        <p:xfrm>
          <a:off x="1318632" y="990600"/>
          <a:ext cx="10005568" cy="4394200"/>
        </p:xfrm>
        <a:graphic>
          <a:graphicData uri="http://schemas.openxmlformats.org/drawingml/2006/table">
            <a:tbl>
              <a:tblPr firstRow="1" bandRow="1">
                <a:tableStyleId>{5C22544A-7EE6-4342-B048-85BDC9FD1C3A}</a:tableStyleId>
              </a:tblPr>
              <a:tblGrid>
                <a:gridCol w="1111730">
                  <a:extLst>
                    <a:ext uri="{9D8B030D-6E8A-4147-A177-3AD203B41FA5}">
                      <a16:colId xmlns:a16="http://schemas.microsoft.com/office/drawing/2014/main" val="2551475559"/>
                    </a:ext>
                  </a:extLst>
                </a:gridCol>
                <a:gridCol w="2541096">
                  <a:extLst>
                    <a:ext uri="{9D8B030D-6E8A-4147-A177-3AD203B41FA5}">
                      <a16:colId xmlns:a16="http://schemas.microsoft.com/office/drawing/2014/main" val="3713356277"/>
                    </a:ext>
                  </a:extLst>
                </a:gridCol>
                <a:gridCol w="2650951">
                  <a:extLst>
                    <a:ext uri="{9D8B030D-6E8A-4147-A177-3AD203B41FA5}">
                      <a16:colId xmlns:a16="http://schemas.microsoft.com/office/drawing/2014/main" val="3252784961"/>
                    </a:ext>
                  </a:extLst>
                </a:gridCol>
                <a:gridCol w="1609474">
                  <a:extLst>
                    <a:ext uri="{9D8B030D-6E8A-4147-A177-3AD203B41FA5}">
                      <a16:colId xmlns:a16="http://schemas.microsoft.com/office/drawing/2014/main" val="254269769"/>
                    </a:ext>
                  </a:extLst>
                </a:gridCol>
                <a:gridCol w="2092317">
                  <a:extLst>
                    <a:ext uri="{9D8B030D-6E8A-4147-A177-3AD203B41FA5}">
                      <a16:colId xmlns:a16="http://schemas.microsoft.com/office/drawing/2014/main" val="2416764026"/>
                    </a:ext>
                  </a:extLst>
                </a:gridCol>
              </a:tblGrid>
              <a:tr h="370840">
                <a:tc>
                  <a:txBody>
                    <a:bodyPr/>
                    <a:lstStyle/>
                    <a:p>
                      <a:pPr algn="ctr"/>
                      <a:r>
                        <a:rPr lang="en-US" sz="1200" dirty="0">
                          <a:latin typeface="Times New Roman" panose="02020603050405020304" pitchFamily="18" charset="0"/>
                          <a:cs typeface="Times New Roman" panose="02020603050405020304" pitchFamily="18" charset="0"/>
                        </a:rPr>
                        <a:t>Reference No.</a:t>
                      </a:r>
                      <a:endParaRPr lang="en-IN" sz="1200" dirty="0">
                        <a:latin typeface="Times New Roman" panose="02020603050405020304" pitchFamily="18" charset="0"/>
                        <a:cs typeface="Times New Roman" panose="02020603050405020304" pitchFamily="18" charset="0"/>
                      </a:endParaRPr>
                    </a:p>
                  </a:txBody>
                  <a:tcPr anchor="ctr"/>
                </a:tc>
                <a:tc>
                  <a:txBody>
                    <a:bodyPr/>
                    <a:lstStyle/>
                    <a:p>
                      <a:pPr algn="ctr"/>
                      <a:r>
                        <a:rPr lang="en-US" sz="1200" dirty="0">
                          <a:latin typeface="Times New Roman" panose="02020603050405020304" pitchFamily="18" charset="0"/>
                          <a:cs typeface="Times New Roman" panose="02020603050405020304" pitchFamily="18" charset="0"/>
                        </a:rPr>
                        <a:t>Our Understanding</a:t>
                      </a:r>
                      <a:endParaRPr lang="en-IN" sz="1200" dirty="0">
                        <a:latin typeface="Times New Roman" panose="02020603050405020304" pitchFamily="18" charset="0"/>
                        <a:cs typeface="Times New Roman" panose="02020603050405020304" pitchFamily="18" charset="0"/>
                      </a:endParaRPr>
                    </a:p>
                  </a:txBody>
                  <a:tcPr anchor="ctr"/>
                </a:tc>
                <a:tc>
                  <a:txBody>
                    <a:bodyPr/>
                    <a:lstStyle/>
                    <a:p>
                      <a:pPr algn="ctr"/>
                      <a:r>
                        <a:rPr lang="en-US" sz="1200" dirty="0">
                          <a:latin typeface="Times New Roman" panose="02020603050405020304" pitchFamily="18" charset="0"/>
                          <a:cs typeface="Times New Roman" panose="02020603050405020304" pitchFamily="18" charset="0"/>
                        </a:rPr>
                        <a:t>Methodology Used</a:t>
                      </a:r>
                      <a:endParaRPr lang="en-IN" sz="1200" dirty="0">
                        <a:latin typeface="Times New Roman" panose="02020603050405020304" pitchFamily="18" charset="0"/>
                        <a:cs typeface="Times New Roman" panose="02020603050405020304" pitchFamily="18" charset="0"/>
                      </a:endParaRPr>
                    </a:p>
                  </a:txBody>
                  <a:tcPr anchor="ctr"/>
                </a:tc>
                <a:tc>
                  <a:txBody>
                    <a:bodyPr/>
                    <a:lstStyle/>
                    <a:p>
                      <a:pPr algn="ctr"/>
                      <a:r>
                        <a:rPr lang="en-US" sz="1200" dirty="0">
                          <a:latin typeface="Times New Roman" panose="02020603050405020304" pitchFamily="18" charset="0"/>
                          <a:cs typeface="Times New Roman" panose="02020603050405020304" pitchFamily="18" charset="0"/>
                        </a:rPr>
                        <a:t>Dataset Used</a:t>
                      </a:r>
                      <a:endParaRPr lang="en-IN" sz="1200" dirty="0">
                        <a:latin typeface="Times New Roman" panose="02020603050405020304" pitchFamily="18" charset="0"/>
                        <a:cs typeface="Times New Roman" panose="02020603050405020304" pitchFamily="18" charset="0"/>
                      </a:endParaRPr>
                    </a:p>
                  </a:txBody>
                  <a:tcPr anchor="ctr"/>
                </a:tc>
                <a:tc>
                  <a:txBody>
                    <a:bodyPr/>
                    <a:lstStyle/>
                    <a:p>
                      <a:pPr algn="ctr"/>
                      <a:r>
                        <a:rPr lang="en-US" sz="1200" dirty="0">
                          <a:latin typeface="Times New Roman" panose="02020603050405020304" pitchFamily="18" charset="0"/>
                          <a:cs typeface="Times New Roman" panose="02020603050405020304" pitchFamily="18" charset="0"/>
                        </a:rPr>
                        <a:t>Gaps in Existing System</a:t>
                      </a:r>
                      <a:endParaRPr lang="en-IN" sz="12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3127702909"/>
                  </a:ext>
                </a:extLst>
              </a:tr>
              <a:tr h="370840">
                <a:tc>
                  <a:txBody>
                    <a:bodyPr/>
                    <a:lstStyle/>
                    <a:p>
                      <a:pPr algn="ctr"/>
                      <a:r>
                        <a:rPr lang="en-US" sz="1200" dirty="0">
                          <a:latin typeface="Times New Roman" panose="02020603050405020304" pitchFamily="18" charset="0"/>
                          <a:cs typeface="Times New Roman" panose="02020603050405020304" pitchFamily="18" charset="0"/>
                        </a:rPr>
                        <a:t>[1]</a:t>
                      </a:r>
                      <a:endParaRPr lang="en-IN" sz="1200" dirty="0">
                        <a:latin typeface="Times New Roman" panose="02020603050405020304" pitchFamily="18" charset="0"/>
                        <a:cs typeface="Times New Roman" panose="02020603050405020304" pitchFamily="18" charset="0"/>
                      </a:endParaRPr>
                    </a:p>
                  </a:txBody>
                  <a:tcPr anchor="ctr"/>
                </a:tc>
                <a:tc>
                  <a:txBody>
                    <a:bodyPr/>
                    <a:lstStyle/>
                    <a:p>
                      <a:pPr algn="ctr"/>
                      <a:r>
                        <a:rPr lang="en-US" sz="1200" dirty="0">
                          <a:latin typeface="Times New Roman" panose="02020603050405020304" pitchFamily="18" charset="0"/>
                          <a:cs typeface="Times New Roman" panose="02020603050405020304" pitchFamily="18" charset="0"/>
                        </a:rPr>
                        <a:t>Investigates LULC changes on air quality in Gujarat using satellite data and Google Earth Engine. Highlights need for advanced technologies.</a:t>
                      </a:r>
                    </a:p>
                  </a:txBody>
                  <a:tcPr anchor="ctr"/>
                </a:tc>
                <a:tc>
                  <a:txBody>
                    <a:bodyPr/>
                    <a:lstStyle/>
                    <a:p>
                      <a:pPr algn="ctr"/>
                      <a:r>
                        <a:rPr lang="en-US" sz="1200" dirty="0">
                          <a:latin typeface="Times New Roman" panose="02020603050405020304" pitchFamily="18" charset="0"/>
                          <a:cs typeface="Times New Roman" panose="02020603050405020304" pitchFamily="18" charset="0"/>
                        </a:rPr>
                        <a:t>Acquire and preprocess Sentinel-2 tiles, create training/testing samples, implement sampling strategies, train and evaluate classifiers, and assess accuracy.</a:t>
                      </a:r>
                      <a:endParaRPr lang="en-IN" sz="1200" dirty="0">
                        <a:latin typeface="Times New Roman" panose="02020603050405020304" pitchFamily="18" charset="0"/>
                        <a:cs typeface="Times New Roman" panose="02020603050405020304" pitchFamily="18" charset="0"/>
                      </a:endParaRPr>
                    </a:p>
                  </a:txBody>
                  <a:tcPr anchor="ctr"/>
                </a:tc>
                <a:tc>
                  <a:txBody>
                    <a:bodyPr/>
                    <a:lstStyle/>
                    <a:p>
                      <a:pPr algn="ctr"/>
                      <a:r>
                        <a:rPr lang="en-IN" sz="1200" dirty="0">
                          <a:latin typeface="Times New Roman" panose="02020603050405020304" pitchFamily="18" charset="0"/>
                          <a:cs typeface="Times New Roman" panose="02020603050405020304" pitchFamily="18" charset="0"/>
                        </a:rPr>
                        <a:t>Sentinel-5P</a:t>
                      </a:r>
                    </a:p>
                    <a:p>
                      <a:pPr algn="ctr"/>
                      <a:r>
                        <a:rPr lang="en-IN" sz="1200" dirty="0">
                          <a:latin typeface="Times New Roman" panose="02020603050405020304" pitchFamily="18" charset="0"/>
                          <a:cs typeface="Times New Roman" panose="02020603050405020304" pitchFamily="18" charset="0"/>
                        </a:rPr>
                        <a:t>MODIS</a:t>
                      </a:r>
                    </a:p>
                    <a:p>
                      <a:pPr algn="ctr"/>
                      <a:r>
                        <a:rPr lang="en-IN" sz="1200" dirty="0">
                          <a:latin typeface="Times New Roman" panose="02020603050405020304" pitchFamily="18" charset="0"/>
                          <a:cs typeface="Times New Roman" panose="02020603050405020304" pitchFamily="18" charset="0"/>
                        </a:rPr>
                        <a:t>Landsat-8</a:t>
                      </a:r>
                    </a:p>
                  </a:txBody>
                  <a:tcPr anchor="ctr"/>
                </a:tc>
                <a:tc>
                  <a:txBody>
                    <a:bodyPr/>
                    <a:lstStyle/>
                    <a:p>
                      <a:pPr algn="ctr"/>
                      <a:r>
                        <a:rPr lang="en-US" sz="1200" dirty="0">
                          <a:latin typeface="Times New Roman" panose="02020603050405020304" pitchFamily="18" charset="0"/>
                          <a:cs typeface="Times New Roman" panose="02020603050405020304" pitchFamily="18" charset="0"/>
                        </a:rPr>
                        <a:t>Limited geographic coverage, outdated techniques</a:t>
                      </a:r>
                    </a:p>
                  </a:txBody>
                  <a:tcPr anchor="ctr"/>
                </a:tc>
                <a:extLst>
                  <a:ext uri="{0D108BD9-81ED-4DB2-BD59-A6C34878D82A}">
                    <a16:rowId xmlns:a16="http://schemas.microsoft.com/office/drawing/2014/main" val="4220527372"/>
                  </a:ext>
                </a:extLst>
              </a:tr>
              <a:tr h="370840">
                <a:tc>
                  <a:txBody>
                    <a:bodyPr/>
                    <a:lstStyle/>
                    <a:p>
                      <a:pPr algn="ctr"/>
                      <a:r>
                        <a:rPr lang="en-US" sz="1200" dirty="0">
                          <a:latin typeface="Times New Roman" panose="02020603050405020304" pitchFamily="18" charset="0"/>
                          <a:cs typeface="Times New Roman" panose="02020603050405020304" pitchFamily="18" charset="0"/>
                        </a:rPr>
                        <a:t>[2]</a:t>
                      </a:r>
                      <a:endParaRPr lang="en-IN" sz="1200" dirty="0">
                        <a:latin typeface="Times New Roman" panose="02020603050405020304" pitchFamily="18" charset="0"/>
                        <a:cs typeface="Times New Roman" panose="02020603050405020304" pitchFamily="18" charset="0"/>
                      </a:endParaRPr>
                    </a:p>
                  </a:txBody>
                  <a:tcPr anchor="ctr"/>
                </a:tc>
                <a:tc>
                  <a:txBody>
                    <a:bodyPr/>
                    <a:lstStyle/>
                    <a:p>
                      <a:pPr algn="ctr"/>
                      <a:r>
                        <a:rPr lang="en-US" sz="1200" dirty="0">
                          <a:latin typeface="Times New Roman" panose="02020603050405020304" pitchFamily="18" charset="0"/>
                          <a:cs typeface="Times New Roman" panose="02020603050405020304" pitchFamily="18" charset="0"/>
                        </a:rPr>
                        <a:t>Collect remote sensing and GIS data, apply CA-Markov model for LULC predictions, create thematic maps, analyze transitions and probabilities, and validate with Kappa Index.</a:t>
                      </a:r>
                      <a:endParaRPr lang="en-IN" sz="1200" dirty="0">
                        <a:latin typeface="Times New Roman" panose="02020603050405020304" pitchFamily="18" charset="0"/>
                        <a:cs typeface="Times New Roman" panose="02020603050405020304" pitchFamily="18" charset="0"/>
                      </a:endParaRPr>
                    </a:p>
                  </a:txBody>
                  <a:tcPr anchor="ctr"/>
                </a:tc>
                <a:tc>
                  <a:txBody>
                    <a:bodyPr/>
                    <a:lstStyle/>
                    <a:p>
                      <a:pPr algn="ctr"/>
                      <a:r>
                        <a:rPr lang="en-US" sz="1200" dirty="0">
                          <a:latin typeface="Times New Roman" panose="02020603050405020304" pitchFamily="18" charset="0"/>
                          <a:cs typeface="Times New Roman" panose="02020603050405020304" pitchFamily="18" charset="0"/>
                        </a:rPr>
                        <a:t>Collect Landsat data (2010, 2020), create LULC maps with ArcGIS, apply CA-Markov model for future scenarios (2030-2100), use transition matrices and probability vectors for predictions.</a:t>
                      </a:r>
                      <a:endParaRPr lang="en-IN" sz="1200" dirty="0">
                        <a:latin typeface="Times New Roman" panose="02020603050405020304" pitchFamily="18" charset="0"/>
                        <a:cs typeface="Times New Roman" panose="02020603050405020304" pitchFamily="18" charset="0"/>
                      </a:endParaRPr>
                    </a:p>
                  </a:txBody>
                  <a:tcPr anchor="ctr"/>
                </a:tc>
                <a:tc>
                  <a:txBody>
                    <a:bodyPr/>
                    <a:lstStyle/>
                    <a:p>
                      <a:pPr algn="ctr"/>
                      <a:r>
                        <a:rPr lang="en-IN" sz="1200" dirty="0">
                          <a:latin typeface="Times New Roman" panose="02020603050405020304" pitchFamily="18" charset="0"/>
                          <a:cs typeface="Times New Roman" panose="02020603050405020304" pitchFamily="18" charset="0"/>
                        </a:rPr>
                        <a:t>Landsat-ETM+ based 2010 and Landsat-OLI based 2020 data</a:t>
                      </a:r>
                    </a:p>
                  </a:txBody>
                  <a:tcPr anchor="ctr"/>
                </a:tc>
                <a:tc>
                  <a:txBody>
                    <a:bodyPr/>
                    <a:lstStyle/>
                    <a:p>
                      <a:pPr algn="ctr"/>
                      <a:r>
                        <a:rPr lang="en-US" sz="1200" dirty="0">
                          <a:latin typeface="Times New Roman" panose="02020603050405020304" pitchFamily="18" charset="0"/>
                          <a:cs typeface="Times New Roman" panose="02020603050405020304" pitchFamily="18" charset="0"/>
                        </a:rPr>
                        <a:t>Dependency on historical data, limited socio-economic factors</a:t>
                      </a:r>
                      <a:endParaRPr lang="en-IN" sz="12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2547357657"/>
                  </a:ext>
                </a:extLst>
              </a:tr>
              <a:tr h="495876">
                <a:tc>
                  <a:txBody>
                    <a:bodyPr/>
                    <a:lstStyle/>
                    <a:p>
                      <a:pPr algn="ctr"/>
                      <a:r>
                        <a:rPr lang="en-US" sz="1200" dirty="0">
                          <a:latin typeface="Times New Roman" panose="02020603050405020304" pitchFamily="18" charset="0"/>
                          <a:cs typeface="Times New Roman" panose="02020603050405020304" pitchFamily="18" charset="0"/>
                        </a:rPr>
                        <a:t>[3]</a:t>
                      </a:r>
                      <a:endParaRPr lang="en-IN" sz="1200" dirty="0">
                        <a:latin typeface="Times New Roman" panose="02020603050405020304" pitchFamily="18" charset="0"/>
                        <a:cs typeface="Times New Roman" panose="02020603050405020304" pitchFamily="18" charset="0"/>
                      </a:endParaRPr>
                    </a:p>
                  </a:txBody>
                  <a:tcPr anchor="ctr"/>
                </a:tc>
                <a:tc>
                  <a:txBody>
                    <a:bodyPr/>
                    <a:lstStyle/>
                    <a:p>
                      <a:pPr algn="ctr"/>
                      <a:r>
                        <a:rPr lang="en-US" sz="1200" dirty="0">
                          <a:latin typeface="Times New Roman" panose="02020603050405020304" pitchFamily="18" charset="0"/>
                          <a:cs typeface="Times New Roman" panose="02020603050405020304" pitchFamily="18" charset="0"/>
                        </a:rPr>
                        <a:t>Investigates LULC changes in Zambia using CA-Markov model. Highlights need for advanced models and addressing data scarcity.</a:t>
                      </a:r>
                      <a:endParaRPr lang="en-IN" sz="1200" dirty="0">
                        <a:latin typeface="Times New Roman" panose="02020603050405020304" pitchFamily="18" charset="0"/>
                        <a:cs typeface="Times New Roman" panose="02020603050405020304" pitchFamily="18" charset="0"/>
                      </a:endParaRPr>
                    </a:p>
                  </a:txBody>
                  <a:tcPr anchor="ctr"/>
                </a:tc>
                <a:tc>
                  <a:txBody>
                    <a:bodyPr/>
                    <a:lstStyle/>
                    <a:p>
                      <a:pPr algn="ctr"/>
                      <a:r>
                        <a:rPr lang="en-US" sz="1200" dirty="0">
                          <a:latin typeface="Times New Roman" panose="02020603050405020304" pitchFamily="18" charset="0"/>
                          <a:cs typeface="Times New Roman" panose="02020603050405020304" pitchFamily="18" charset="0"/>
                        </a:rPr>
                        <a:t>Collect remote sensing and GIS data, apply CA-Markov model for LULC predictions, create thematic maps, analyze transitions and probabilities, and validate with Kappa Index.</a:t>
                      </a:r>
                      <a:endParaRPr lang="en-IN" sz="1200" dirty="0">
                        <a:latin typeface="Times New Roman" panose="02020603050405020304" pitchFamily="18" charset="0"/>
                        <a:cs typeface="Times New Roman" panose="02020603050405020304" pitchFamily="18" charset="0"/>
                      </a:endParaRPr>
                    </a:p>
                  </a:txBody>
                  <a:tcPr anchor="ctr"/>
                </a:tc>
                <a:tc>
                  <a:txBody>
                    <a:bodyPr/>
                    <a:lstStyle/>
                    <a:p>
                      <a:pPr algn="ctr"/>
                      <a:r>
                        <a:rPr lang="en-US" sz="1200" dirty="0">
                          <a:latin typeface="Times New Roman" panose="02020603050405020304" pitchFamily="18" charset="0"/>
                          <a:cs typeface="Times New Roman" panose="02020603050405020304" pitchFamily="18" charset="0"/>
                        </a:rPr>
                        <a:t>ESA CCI land cover maps from 2000, 2010, and 2020</a:t>
                      </a:r>
                      <a:endParaRPr lang="en-IN" sz="1200" dirty="0">
                        <a:latin typeface="Times New Roman" panose="02020603050405020304" pitchFamily="18" charset="0"/>
                        <a:cs typeface="Times New Roman" panose="02020603050405020304" pitchFamily="18" charset="0"/>
                      </a:endParaRPr>
                    </a:p>
                  </a:txBody>
                  <a:tcPr anchor="ctr"/>
                </a:tc>
                <a:tc>
                  <a:txBody>
                    <a:bodyPr/>
                    <a:lstStyle/>
                    <a:p>
                      <a:pPr algn="ctr"/>
                      <a:r>
                        <a:rPr lang="en-US" sz="1200" dirty="0">
                          <a:latin typeface="Times New Roman" panose="02020603050405020304" pitchFamily="18" charset="0"/>
                          <a:cs typeface="Times New Roman" panose="02020603050405020304" pitchFamily="18" charset="0"/>
                        </a:rPr>
                        <a:t>Insufficient dataset integration, need for advanced algorithms</a:t>
                      </a:r>
                      <a:endParaRPr lang="en-IN" sz="12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3310045645"/>
                  </a:ext>
                </a:extLst>
              </a:tr>
              <a:tr h="609076">
                <a:tc>
                  <a:txBody>
                    <a:bodyPr/>
                    <a:lstStyle/>
                    <a:p>
                      <a:pPr algn="ctr"/>
                      <a:r>
                        <a:rPr lang="en-US" sz="1200" dirty="0">
                          <a:latin typeface="Times New Roman" panose="02020603050405020304" pitchFamily="18" charset="0"/>
                          <a:cs typeface="Times New Roman" panose="02020603050405020304" pitchFamily="18" charset="0"/>
                        </a:rPr>
                        <a:t>[4]</a:t>
                      </a:r>
                      <a:endParaRPr lang="en-IN" sz="1200" dirty="0">
                        <a:latin typeface="Times New Roman" panose="02020603050405020304" pitchFamily="18" charset="0"/>
                        <a:cs typeface="Times New Roman" panose="02020603050405020304" pitchFamily="18" charset="0"/>
                      </a:endParaRPr>
                    </a:p>
                  </a:txBody>
                  <a:tcPr anchor="ctr"/>
                </a:tc>
                <a:tc>
                  <a:txBody>
                    <a:bodyPr/>
                    <a:lstStyle/>
                    <a:p>
                      <a:pPr algn="ctr"/>
                      <a:r>
                        <a:rPr lang="en-US" sz="1200" dirty="0">
                          <a:latin typeface="Times New Roman" panose="02020603050405020304" pitchFamily="18" charset="0"/>
                          <a:cs typeface="Times New Roman" panose="02020603050405020304" pitchFamily="18" charset="0"/>
                        </a:rPr>
                        <a:t>Addresses LULC mapping in Sudan using Google Earth Engine and CA-ANN model. Emphasizes impact of human activities on LULC changes.</a:t>
                      </a:r>
                    </a:p>
                  </a:txBody>
                  <a:tcPr anchor="ctr"/>
                </a:tc>
                <a:tc>
                  <a:txBody>
                    <a:bodyPr/>
                    <a:lstStyle/>
                    <a:p>
                      <a:pPr algn="ctr"/>
                      <a:r>
                        <a:rPr lang="en-US" sz="1200" dirty="0">
                          <a:latin typeface="Times New Roman" panose="02020603050405020304" pitchFamily="18" charset="0"/>
                          <a:cs typeface="Times New Roman" panose="02020603050405020304" pitchFamily="18" charset="0"/>
                        </a:rPr>
                        <a:t>Collect Landsat imagery, classify with Random Forest in Google Earth Engine, analyze LULC changes, and predict future trends using the CA-ANN model.</a:t>
                      </a:r>
                    </a:p>
                  </a:txBody>
                  <a:tcPr anchor="ctr"/>
                </a:tc>
                <a:tc>
                  <a:txBody>
                    <a:bodyPr/>
                    <a:lstStyle/>
                    <a:p>
                      <a:pPr marL="0" algn="ctr"/>
                      <a:r>
                        <a:rPr lang="en-US" sz="1200" dirty="0">
                          <a:solidFill>
                            <a:schemeClr val="dk1"/>
                          </a:solidFill>
                          <a:latin typeface="Times New Roman" panose="02020603050405020304" pitchFamily="18" charset="0"/>
                          <a:cs typeface="Times New Roman" panose="02020603050405020304" pitchFamily="18" charset="0"/>
                        </a:rPr>
                        <a:t>LULC maps for 2000, 2010, and 2020 provided by Copernicus Climate Data Store </a:t>
                      </a:r>
                      <a:endParaRPr lang="en-IN" sz="1200" dirty="0">
                        <a:solidFill>
                          <a:schemeClr val="dk1"/>
                        </a:solidFill>
                        <a:latin typeface="Times New Roman" panose="02020603050405020304" pitchFamily="18" charset="0"/>
                        <a:ea typeface="+mn-ea"/>
                        <a:cs typeface="Times New Roman" panose="02020603050405020304" pitchFamily="18" charset="0"/>
                      </a:endParaRPr>
                    </a:p>
                  </a:txBody>
                  <a:tcPr anchor="ctr"/>
                </a:tc>
                <a:tc>
                  <a:txBody>
                    <a:bodyPr/>
                    <a:lstStyle/>
                    <a:p>
                      <a:pPr algn="ctr"/>
                      <a:r>
                        <a:rPr lang="en-US" sz="1200" dirty="0">
                          <a:latin typeface="Times New Roman" panose="02020603050405020304" pitchFamily="18" charset="0"/>
                          <a:cs typeface="Times New Roman" panose="02020603050405020304" pitchFamily="18" charset="0"/>
                        </a:rPr>
                        <a:t>Inconsistent LULC mapping standards, lack of automation</a:t>
                      </a:r>
                      <a:endParaRPr lang="en-IN" sz="12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3475863226"/>
                  </a:ext>
                </a:extLst>
              </a:tr>
            </a:tbl>
          </a:graphicData>
        </a:graphic>
      </p:graphicFrame>
      <p:sp>
        <p:nvSpPr>
          <p:cNvPr id="5" name="TextBox 4">
            <a:extLst>
              <a:ext uri="{FF2B5EF4-FFF2-40B4-BE49-F238E27FC236}">
                <a16:creationId xmlns:a16="http://schemas.microsoft.com/office/drawing/2014/main" id="{51EDE115-2C16-843E-2A3B-A512E0BAC4B6}"/>
              </a:ext>
            </a:extLst>
          </p:cNvPr>
          <p:cNvSpPr txBox="1"/>
          <p:nvPr/>
        </p:nvSpPr>
        <p:spPr>
          <a:xfrm>
            <a:off x="1676400" y="147935"/>
            <a:ext cx="3581400" cy="461665"/>
          </a:xfrm>
          <a:prstGeom prst="rect">
            <a:avLst/>
          </a:prstGeom>
          <a:noFill/>
        </p:spPr>
        <p:txBody>
          <a:bodyPr wrap="square" rtlCol="0">
            <a:spAutoFit/>
          </a:bodyPr>
          <a:lstStyle/>
          <a:p>
            <a:r>
              <a:rPr lang="en-US" sz="2400" b="1"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LITERATURE SURVEY</a:t>
            </a:r>
            <a:endParaRPr lang="en-IN" sz="2400" b="1"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8" name="Slide Number Placeholder 7">
            <a:extLst>
              <a:ext uri="{FF2B5EF4-FFF2-40B4-BE49-F238E27FC236}">
                <a16:creationId xmlns:a16="http://schemas.microsoft.com/office/drawing/2014/main" id="{029110DD-3726-8BDB-F2B5-FE994742A4F8}"/>
              </a:ext>
            </a:extLst>
          </p:cNvPr>
          <p:cNvSpPr>
            <a:spLocks noGrp="1"/>
          </p:cNvSpPr>
          <p:nvPr>
            <p:ph type="sldNum" sz="quarter" idx="7"/>
          </p:nvPr>
        </p:nvSpPr>
        <p:spPr/>
        <p:txBody>
          <a:bodyPr/>
          <a:lstStyle/>
          <a:p>
            <a:pPr marL="38100">
              <a:lnSpc>
                <a:spcPts val="1240"/>
              </a:lnSpc>
            </a:pPr>
            <a:fld id="{81D60167-4931-47E6-BA6A-407CBD079E47}" type="slidenum">
              <a:rPr lang="en-IN" smtClean="0"/>
              <a:t>5</a:t>
            </a:fld>
            <a:endParaRPr lang="en-IN" dirty="0"/>
          </a:p>
        </p:txBody>
      </p:sp>
    </p:spTree>
    <p:extLst>
      <p:ext uri="{BB962C8B-B14F-4D97-AF65-F5344CB8AC3E}">
        <p14:creationId xmlns:p14="http://schemas.microsoft.com/office/powerpoint/2010/main" val="341761991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1000"/>
                                        <p:tgtEl>
                                          <p:spTgt spid="3"/>
                                        </p:tgtEl>
                                      </p:cBhvr>
                                    </p:animEffect>
                                    <p:anim calcmode="lin" valueType="num">
                                      <p:cBhvr>
                                        <p:cTn id="14" dur="1000" fill="hold"/>
                                        <p:tgtEl>
                                          <p:spTgt spid="3"/>
                                        </p:tgtEl>
                                        <p:attrNameLst>
                                          <p:attrName>ppt_x</p:attrName>
                                        </p:attrNameLst>
                                      </p:cBhvr>
                                      <p:tavLst>
                                        <p:tav tm="0">
                                          <p:val>
                                            <p:strVal val="#ppt_x"/>
                                          </p:val>
                                        </p:tav>
                                        <p:tav tm="100000">
                                          <p:val>
                                            <p:strVal val="#ppt_x"/>
                                          </p:val>
                                        </p:tav>
                                      </p:tavLst>
                                    </p:anim>
                                    <p:anim calcmode="lin" valueType="num">
                                      <p:cBhvr>
                                        <p:cTn id="15"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object 4"/>
          <p:cNvPicPr/>
          <p:nvPr/>
        </p:nvPicPr>
        <p:blipFill>
          <a:blip r:embed="rId2" cstate="print"/>
          <a:stretch>
            <a:fillRect/>
          </a:stretch>
        </p:blipFill>
        <p:spPr>
          <a:xfrm>
            <a:off x="285928" y="152400"/>
            <a:ext cx="1002224" cy="1030089"/>
          </a:xfrm>
          <a:prstGeom prst="rect">
            <a:avLst/>
          </a:prstGeom>
        </p:spPr>
      </p:pic>
      <p:sp>
        <p:nvSpPr>
          <p:cNvPr id="6" name="object 6"/>
          <p:cNvSpPr txBox="1">
            <a:spLocks noGrp="1"/>
          </p:cNvSpPr>
          <p:nvPr>
            <p:ph type="ftr" sz="quarter" idx="5"/>
          </p:nvPr>
        </p:nvSpPr>
        <p:spPr>
          <a:xfrm>
            <a:off x="4993640" y="6593552"/>
            <a:ext cx="2204720" cy="156068"/>
          </a:xfrm>
          <a:prstGeom prst="rect">
            <a:avLst/>
          </a:prstGeom>
        </p:spPr>
        <p:txBody>
          <a:bodyPr vert="horz" wrap="square" lIns="0" tIns="0" rIns="0" bIns="0" rtlCol="0">
            <a:spAutoFit/>
          </a:bodyPr>
          <a:lstStyle/>
          <a:p>
            <a:pPr marL="12700">
              <a:lnSpc>
                <a:spcPts val="1240"/>
              </a:lnSpc>
            </a:pPr>
            <a:r>
              <a:rPr spc="-5" dirty="0">
                <a:solidFill>
                  <a:schemeClr val="tx1"/>
                </a:solidFill>
                <a:latin typeface="Times New Roman" panose="02020603050405020304" pitchFamily="18" charset="0"/>
                <a:cs typeface="Times New Roman" panose="02020603050405020304" pitchFamily="18" charset="0"/>
              </a:rPr>
              <a:t>Computer</a:t>
            </a:r>
            <a:r>
              <a:rPr spc="-40" dirty="0">
                <a:solidFill>
                  <a:schemeClr val="tx1"/>
                </a:solidFill>
                <a:latin typeface="Times New Roman" panose="02020603050405020304" pitchFamily="18" charset="0"/>
                <a:cs typeface="Times New Roman" panose="02020603050405020304" pitchFamily="18" charset="0"/>
              </a:rPr>
              <a:t> </a:t>
            </a:r>
            <a:r>
              <a:rPr spc="-5" dirty="0">
                <a:solidFill>
                  <a:schemeClr val="tx1"/>
                </a:solidFill>
                <a:latin typeface="Times New Roman" panose="02020603050405020304" pitchFamily="18" charset="0"/>
                <a:cs typeface="Times New Roman" panose="02020603050405020304" pitchFamily="18" charset="0"/>
              </a:rPr>
              <a:t>Engineering</a:t>
            </a:r>
            <a:r>
              <a:rPr spc="-35" dirty="0">
                <a:solidFill>
                  <a:schemeClr val="tx1"/>
                </a:solidFill>
                <a:latin typeface="Times New Roman" panose="02020603050405020304" pitchFamily="18" charset="0"/>
                <a:cs typeface="Times New Roman" panose="02020603050405020304" pitchFamily="18" charset="0"/>
              </a:rPr>
              <a:t> </a:t>
            </a:r>
            <a:r>
              <a:rPr spc="-5" dirty="0">
                <a:solidFill>
                  <a:schemeClr val="tx1"/>
                </a:solidFill>
                <a:latin typeface="Times New Roman" panose="02020603050405020304" pitchFamily="18" charset="0"/>
                <a:cs typeface="Times New Roman" panose="02020603050405020304" pitchFamily="18" charset="0"/>
              </a:rPr>
              <a:t>Department</a:t>
            </a:r>
          </a:p>
        </p:txBody>
      </p:sp>
      <p:sp>
        <p:nvSpPr>
          <p:cNvPr id="2" name="Date Placeholder 1">
            <a:extLst>
              <a:ext uri="{FF2B5EF4-FFF2-40B4-BE49-F238E27FC236}">
                <a16:creationId xmlns:a16="http://schemas.microsoft.com/office/drawing/2014/main" id="{D2A0EA21-D4B0-14F0-6A34-75FEA7F05946}"/>
              </a:ext>
            </a:extLst>
          </p:cNvPr>
          <p:cNvSpPr>
            <a:spLocks noGrp="1"/>
          </p:cNvSpPr>
          <p:nvPr>
            <p:ph type="dt" sz="half" idx="6"/>
          </p:nvPr>
        </p:nvSpPr>
        <p:spPr>
          <a:xfrm>
            <a:off x="640309" y="6464552"/>
            <a:ext cx="760094" cy="156068"/>
          </a:xfrm>
        </p:spPr>
        <p:txBody>
          <a:bodyPr/>
          <a:lstStyle/>
          <a:p>
            <a:pPr marL="12700">
              <a:lnSpc>
                <a:spcPts val="1240"/>
              </a:lnSpc>
            </a:pPr>
            <a:fld id="{1C65995D-7691-4634-B839-4D65AABB9F99}" type="datetime1">
              <a:rPr lang="en-IN" spc="-5" smtClean="0">
                <a:solidFill>
                  <a:schemeClr val="tx1"/>
                </a:solidFill>
              </a:rPr>
              <a:t>27-03-2025</a:t>
            </a:fld>
            <a:endParaRPr lang="en-IN" spc="-5" dirty="0">
              <a:solidFill>
                <a:schemeClr val="tx1"/>
              </a:solidFill>
            </a:endParaRPr>
          </a:p>
        </p:txBody>
      </p:sp>
      <p:graphicFrame>
        <p:nvGraphicFramePr>
          <p:cNvPr id="3" name="Table 2">
            <a:extLst>
              <a:ext uri="{FF2B5EF4-FFF2-40B4-BE49-F238E27FC236}">
                <a16:creationId xmlns:a16="http://schemas.microsoft.com/office/drawing/2014/main" id="{A24ACAFA-B002-B8A4-F2CA-6623DBC0AC43}"/>
              </a:ext>
            </a:extLst>
          </p:cNvPr>
          <p:cNvGraphicFramePr>
            <a:graphicFrameLocks noGrp="1"/>
          </p:cNvGraphicFramePr>
          <p:nvPr>
            <p:extLst>
              <p:ext uri="{D42A27DB-BD31-4B8C-83A1-F6EECF244321}">
                <p14:modId xmlns:p14="http://schemas.microsoft.com/office/powerpoint/2010/main" val="1697149826"/>
              </p:ext>
            </p:extLst>
          </p:nvPr>
        </p:nvGraphicFramePr>
        <p:xfrm>
          <a:off x="1400403" y="990600"/>
          <a:ext cx="10005568" cy="4302760"/>
        </p:xfrm>
        <a:graphic>
          <a:graphicData uri="http://schemas.openxmlformats.org/drawingml/2006/table">
            <a:tbl>
              <a:tblPr firstRow="1" bandRow="1">
                <a:tableStyleId>{5C22544A-7EE6-4342-B048-85BDC9FD1C3A}</a:tableStyleId>
              </a:tblPr>
              <a:tblGrid>
                <a:gridCol w="1111730">
                  <a:extLst>
                    <a:ext uri="{9D8B030D-6E8A-4147-A177-3AD203B41FA5}">
                      <a16:colId xmlns:a16="http://schemas.microsoft.com/office/drawing/2014/main" val="2551475559"/>
                    </a:ext>
                  </a:extLst>
                </a:gridCol>
                <a:gridCol w="2541096">
                  <a:extLst>
                    <a:ext uri="{9D8B030D-6E8A-4147-A177-3AD203B41FA5}">
                      <a16:colId xmlns:a16="http://schemas.microsoft.com/office/drawing/2014/main" val="3713356277"/>
                    </a:ext>
                  </a:extLst>
                </a:gridCol>
                <a:gridCol w="2650951">
                  <a:extLst>
                    <a:ext uri="{9D8B030D-6E8A-4147-A177-3AD203B41FA5}">
                      <a16:colId xmlns:a16="http://schemas.microsoft.com/office/drawing/2014/main" val="3252784961"/>
                    </a:ext>
                  </a:extLst>
                </a:gridCol>
                <a:gridCol w="1609474">
                  <a:extLst>
                    <a:ext uri="{9D8B030D-6E8A-4147-A177-3AD203B41FA5}">
                      <a16:colId xmlns:a16="http://schemas.microsoft.com/office/drawing/2014/main" val="254269769"/>
                    </a:ext>
                  </a:extLst>
                </a:gridCol>
                <a:gridCol w="2092317">
                  <a:extLst>
                    <a:ext uri="{9D8B030D-6E8A-4147-A177-3AD203B41FA5}">
                      <a16:colId xmlns:a16="http://schemas.microsoft.com/office/drawing/2014/main" val="2416764026"/>
                    </a:ext>
                  </a:extLst>
                </a:gridCol>
              </a:tblGrid>
              <a:tr h="370840">
                <a:tc>
                  <a:txBody>
                    <a:bodyPr/>
                    <a:lstStyle/>
                    <a:p>
                      <a:pPr algn="ctr"/>
                      <a:r>
                        <a:rPr lang="en-US" sz="1200" dirty="0">
                          <a:latin typeface="Times New Roman" panose="02020603050405020304" pitchFamily="18" charset="0"/>
                          <a:cs typeface="Times New Roman" panose="02020603050405020304" pitchFamily="18" charset="0"/>
                        </a:rPr>
                        <a:t>Reference No.</a:t>
                      </a:r>
                      <a:endParaRPr lang="en-IN" sz="1200" dirty="0">
                        <a:latin typeface="Times New Roman" panose="02020603050405020304" pitchFamily="18" charset="0"/>
                        <a:cs typeface="Times New Roman" panose="02020603050405020304" pitchFamily="18" charset="0"/>
                      </a:endParaRPr>
                    </a:p>
                  </a:txBody>
                  <a:tcPr anchor="ctr"/>
                </a:tc>
                <a:tc>
                  <a:txBody>
                    <a:bodyPr/>
                    <a:lstStyle/>
                    <a:p>
                      <a:pPr algn="ctr"/>
                      <a:r>
                        <a:rPr lang="en-US" sz="1200" dirty="0">
                          <a:latin typeface="Times New Roman" panose="02020603050405020304" pitchFamily="18" charset="0"/>
                          <a:cs typeface="Times New Roman" panose="02020603050405020304" pitchFamily="18" charset="0"/>
                        </a:rPr>
                        <a:t>Our Understanding</a:t>
                      </a:r>
                      <a:endParaRPr lang="en-IN" sz="1200" dirty="0">
                        <a:latin typeface="Times New Roman" panose="02020603050405020304" pitchFamily="18" charset="0"/>
                        <a:cs typeface="Times New Roman" panose="02020603050405020304" pitchFamily="18" charset="0"/>
                      </a:endParaRPr>
                    </a:p>
                  </a:txBody>
                  <a:tcPr anchor="ctr"/>
                </a:tc>
                <a:tc>
                  <a:txBody>
                    <a:bodyPr/>
                    <a:lstStyle/>
                    <a:p>
                      <a:pPr algn="ctr"/>
                      <a:r>
                        <a:rPr lang="en-US" sz="1200" dirty="0">
                          <a:latin typeface="Times New Roman" panose="02020603050405020304" pitchFamily="18" charset="0"/>
                          <a:cs typeface="Times New Roman" panose="02020603050405020304" pitchFamily="18" charset="0"/>
                        </a:rPr>
                        <a:t>Methodology Used</a:t>
                      </a:r>
                      <a:endParaRPr lang="en-IN" sz="1200" dirty="0">
                        <a:latin typeface="Times New Roman" panose="02020603050405020304" pitchFamily="18" charset="0"/>
                        <a:cs typeface="Times New Roman" panose="02020603050405020304" pitchFamily="18" charset="0"/>
                      </a:endParaRPr>
                    </a:p>
                  </a:txBody>
                  <a:tcPr anchor="ctr"/>
                </a:tc>
                <a:tc>
                  <a:txBody>
                    <a:bodyPr/>
                    <a:lstStyle/>
                    <a:p>
                      <a:pPr algn="ctr"/>
                      <a:r>
                        <a:rPr lang="en-US" sz="1200" dirty="0">
                          <a:latin typeface="Times New Roman" panose="02020603050405020304" pitchFamily="18" charset="0"/>
                          <a:cs typeface="Times New Roman" panose="02020603050405020304" pitchFamily="18" charset="0"/>
                        </a:rPr>
                        <a:t>Dataset Used</a:t>
                      </a:r>
                      <a:endParaRPr lang="en-IN" sz="1200" dirty="0">
                        <a:latin typeface="Times New Roman" panose="02020603050405020304" pitchFamily="18" charset="0"/>
                        <a:cs typeface="Times New Roman" panose="02020603050405020304" pitchFamily="18" charset="0"/>
                      </a:endParaRPr>
                    </a:p>
                  </a:txBody>
                  <a:tcPr anchor="ctr"/>
                </a:tc>
                <a:tc>
                  <a:txBody>
                    <a:bodyPr/>
                    <a:lstStyle/>
                    <a:p>
                      <a:pPr algn="ctr"/>
                      <a:r>
                        <a:rPr lang="en-US" sz="1200" dirty="0">
                          <a:latin typeface="Times New Roman" panose="02020603050405020304" pitchFamily="18" charset="0"/>
                          <a:cs typeface="Times New Roman" panose="02020603050405020304" pitchFamily="18" charset="0"/>
                        </a:rPr>
                        <a:t>Gaps in Existing System</a:t>
                      </a:r>
                      <a:endParaRPr lang="en-IN" sz="12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3127702909"/>
                  </a:ext>
                </a:extLst>
              </a:tr>
              <a:tr h="370840">
                <a:tc>
                  <a:txBody>
                    <a:bodyPr/>
                    <a:lstStyle/>
                    <a:p>
                      <a:pPr algn="ctr"/>
                      <a:r>
                        <a:rPr lang="en-US" sz="1200" dirty="0">
                          <a:latin typeface="Times New Roman" panose="02020603050405020304" pitchFamily="18" charset="0"/>
                          <a:cs typeface="Times New Roman" panose="02020603050405020304" pitchFamily="18" charset="0"/>
                        </a:rPr>
                        <a:t>[5]</a:t>
                      </a:r>
                      <a:endParaRPr lang="en-IN" sz="1200" dirty="0">
                        <a:latin typeface="Times New Roman" panose="02020603050405020304" pitchFamily="18" charset="0"/>
                        <a:cs typeface="Times New Roman" panose="02020603050405020304" pitchFamily="18" charset="0"/>
                      </a:endParaRPr>
                    </a:p>
                  </a:txBody>
                  <a:tcPr anchor="ctr"/>
                </a:tc>
                <a:tc>
                  <a:txBody>
                    <a:bodyPr/>
                    <a:lstStyle/>
                    <a:p>
                      <a:pPr algn="ctr"/>
                      <a:r>
                        <a:rPr lang="en-US" sz="1200" dirty="0">
                          <a:latin typeface="Times New Roman" panose="02020603050405020304" pitchFamily="18" charset="0"/>
                          <a:cs typeface="Times New Roman" panose="02020603050405020304" pitchFamily="18" charset="0"/>
                        </a:rPr>
                        <a:t>Examines LULC changes in Wabe-</a:t>
                      </a:r>
                      <a:r>
                        <a:rPr lang="en-US" sz="1200" dirty="0" err="1">
                          <a:latin typeface="Times New Roman" panose="02020603050405020304" pitchFamily="18" charset="0"/>
                          <a:cs typeface="Times New Roman" panose="02020603050405020304" pitchFamily="18" charset="0"/>
                        </a:rPr>
                        <a:t>Shebele</a:t>
                      </a:r>
                      <a:r>
                        <a:rPr lang="en-US" sz="1200" dirty="0">
                          <a:latin typeface="Times New Roman" panose="02020603050405020304" pitchFamily="18" charset="0"/>
                          <a:cs typeface="Times New Roman" panose="02020603050405020304" pitchFamily="18" charset="0"/>
                        </a:rPr>
                        <a:t> river basin using CA-Markov model. Emphasizes need for sustainable land management.</a:t>
                      </a:r>
                    </a:p>
                  </a:txBody>
                  <a:tcPr anchor="ctr"/>
                </a:tc>
                <a:tc>
                  <a:txBody>
                    <a:bodyPr/>
                    <a:lstStyle/>
                    <a:p>
                      <a:pPr algn="ctr"/>
                      <a:r>
                        <a:rPr lang="en-US" sz="1200" dirty="0">
                          <a:latin typeface="Times New Roman" panose="02020603050405020304" pitchFamily="18" charset="0"/>
                          <a:cs typeface="Times New Roman" panose="02020603050405020304" pitchFamily="18" charset="0"/>
                        </a:rPr>
                        <a:t>Collect remote sensing and GIS data, apply CA-Markov model, analyze with GIS and image processing, and validate with Kappa indices.</a:t>
                      </a:r>
                      <a:endParaRPr lang="en-IN" sz="1200" dirty="0">
                        <a:latin typeface="Times New Roman" panose="02020603050405020304" pitchFamily="18" charset="0"/>
                        <a:cs typeface="Times New Roman" panose="02020603050405020304" pitchFamily="18" charset="0"/>
                      </a:endParaRPr>
                    </a:p>
                  </a:txBody>
                  <a:tcPr anchor="ctr"/>
                </a:tc>
                <a:tc>
                  <a:txBody>
                    <a:bodyPr/>
                    <a:lstStyle/>
                    <a:p>
                      <a:pPr algn="ctr"/>
                      <a:r>
                        <a:rPr lang="da-DK" sz="1200" dirty="0">
                          <a:latin typeface="Times New Roman" panose="02020603050405020304" pitchFamily="18" charset="0"/>
                          <a:cs typeface="Times New Roman" panose="02020603050405020304" pitchFamily="18" charset="0"/>
                        </a:rPr>
                        <a:t>Landsat TM for 1992</a:t>
                      </a:r>
                    </a:p>
                    <a:p>
                      <a:pPr algn="ctr"/>
                      <a:r>
                        <a:rPr lang="da-DK" sz="1200" dirty="0">
                          <a:latin typeface="Times New Roman" panose="02020603050405020304" pitchFamily="18" charset="0"/>
                          <a:cs typeface="Times New Roman" panose="02020603050405020304" pitchFamily="18" charset="0"/>
                        </a:rPr>
                        <a:t>Landsat ETM+ for 2007</a:t>
                      </a:r>
                    </a:p>
                    <a:p>
                      <a:pPr algn="ctr"/>
                      <a:r>
                        <a:rPr lang="da-DK" sz="1200" dirty="0">
                          <a:latin typeface="Times New Roman" panose="02020603050405020304" pitchFamily="18" charset="0"/>
                          <a:cs typeface="Times New Roman" panose="02020603050405020304" pitchFamily="18" charset="0"/>
                        </a:rPr>
                        <a:t>Landsat-8 OLI for 2022</a:t>
                      </a:r>
                      <a:endParaRPr lang="en-IN" sz="1200" dirty="0">
                        <a:latin typeface="Times New Roman" panose="02020603050405020304" pitchFamily="18" charset="0"/>
                        <a:cs typeface="Times New Roman" panose="02020603050405020304" pitchFamily="18" charset="0"/>
                      </a:endParaRPr>
                    </a:p>
                  </a:txBody>
                  <a:tcPr anchor="ctr"/>
                </a:tc>
                <a:tc>
                  <a:txBody>
                    <a:bodyPr/>
                    <a:lstStyle/>
                    <a:p>
                      <a:pPr algn="ctr"/>
                      <a:r>
                        <a:rPr lang="en-US" sz="1200" dirty="0">
                          <a:latin typeface="Times New Roman" panose="02020603050405020304" pitchFamily="18" charset="0"/>
                          <a:cs typeface="Times New Roman" panose="02020603050405020304" pitchFamily="18" charset="0"/>
                        </a:rPr>
                        <a:t>Inconsistent LULC mapping standards, lack of automation</a:t>
                      </a:r>
                    </a:p>
                  </a:txBody>
                  <a:tcPr anchor="ctr"/>
                </a:tc>
                <a:extLst>
                  <a:ext uri="{0D108BD9-81ED-4DB2-BD59-A6C34878D82A}">
                    <a16:rowId xmlns:a16="http://schemas.microsoft.com/office/drawing/2014/main" val="4220527372"/>
                  </a:ext>
                </a:extLst>
              </a:tr>
              <a:tr h="370840">
                <a:tc>
                  <a:txBody>
                    <a:bodyPr/>
                    <a:lstStyle/>
                    <a:p>
                      <a:pPr algn="ctr"/>
                      <a:r>
                        <a:rPr lang="en-US" sz="1200" dirty="0">
                          <a:latin typeface="Times New Roman" panose="02020603050405020304" pitchFamily="18" charset="0"/>
                          <a:cs typeface="Times New Roman" panose="02020603050405020304" pitchFamily="18" charset="0"/>
                        </a:rPr>
                        <a:t>[6]</a:t>
                      </a:r>
                      <a:endParaRPr lang="en-IN" sz="1200" dirty="0">
                        <a:latin typeface="Times New Roman" panose="02020603050405020304" pitchFamily="18" charset="0"/>
                        <a:cs typeface="Times New Roman" panose="02020603050405020304" pitchFamily="18" charset="0"/>
                      </a:endParaRPr>
                    </a:p>
                  </a:txBody>
                  <a:tcPr anchor="ctr"/>
                </a:tc>
                <a:tc>
                  <a:txBody>
                    <a:bodyPr/>
                    <a:lstStyle/>
                    <a:p>
                      <a:pPr algn="ctr"/>
                      <a:r>
                        <a:rPr lang="en-US" sz="1200" dirty="0">
                          <a:latin typeface="Times New Roman" panose="02020603050405020304" pitchFamily="18" charset="0"/>
                          <a:cs typeface="Times New Roman" panose="02020603050405020304" pitchFamily="18" charset="0"/>
                        </a:rPr>
                        <a:t>Investigates LULC changes in Thimphu using CA-Markov model. Highlights need for improved policy frameworks.</a:t>
                      </a:r>
                      <a:endParaRPr lang="en-IN" sz="1200" dirty="0">
                        <a:latin typeface="Times New Roman" panose="02020603050405020304" pitchFamily="18" charset="0"/>
                        <a:cs typeface="Times New Roman" panose="02020603050405020304" pitchFamily="18" charset="0"/>
                      </a:endParaRPr>
                    </a:p>
                  </a:txBody>
                  <a:tcPr anchor="ctr"/>
                </a:tc>
                <a:tc>
                  <a:txBody>
                    <a:bodyPr/>
                    <a:lstStyle/>
                    <a:p>
                      <a:pPr algn="ctr"/>
                      <a:r>
                        <a:rPr lang="en-US" sz="1200" dirty="0">
                          <a:latin typeface="Times New Roman" panose="02020603050405020304" pitchFamily="18" charset="0"/>
                          <a:cs typeface="Times New Roman" panose="02020603050405020304" pitchFamily="18" charset="0"/>
                        </a:rPr>
                        <a:t>Collect historical LULC data and field observations, apply CA-Markov model for simulation and prediction, and validate with Kappa indices.</a:t>
                      </a:r>
                      <a:endParaRPr lang="en-IN" sz="1200" dirty="0">
                        <a:latin typeface="Times New Roman" panose="02020603050405020304" pitchFamily="18" charset="0"/>
                        <a:cs typeface="Times New Roman" panose="02020603050405020304" pitchFamily="18" charset="0"/>
                      </a:endParaRPr>
                    </a:p>
                  </a:txBody>
                  <a:tcPr anchor="ctr"/>
                </a:tc>
                <a:tc>
                  <a:txBody>
                    <a:bodyPr/>
                    <a:lstStyle/>
                    <a:p>
                      <a:pPr marL="0" algn="ctr"/>
                      <a:r>
                        <a:rPr lang="en-IN" sz="1200" dirty="0">
                          <a:solidFill>
                            <a:schemeClr val="dk1"/>
                          </a:solidFill>
                          <a:latin typeface="Times New Roman" panose="02020603050405020304" pitchFamily="18" charset="0"/>
                          <a:cs typeface="Times New Roman" panose="02020603050405020304" pitchFamily="18" charset="0"/>
                        </a:rPr>
                        <a:t>Landsat 7 and 8</a:t>
                      </a:r>
                      <a:endParaRPr lang="en-IN" sz="1200" dirty="0">
                        <a:solidFill>
                          <a:schemeClr val="dk1"/>
                        </a:solidFill>
                        <a:latin typeface="Times New Roman" panose="02020603050405020304" pitchFamily="18" charset="0"/>
                        <a:ea typeface="+mn-ea"/>
                        <a:cs typeface="Times New Roman" panose="02020603050405020304" pitchFamily="18" charset="0"/>
                      </a:endParaRPr>
                    </a:p>
                  </a:txBody>
                  <a:tcPr anchor="ctr"/>
                </a:tc>
                <a:tc>
                  <a:txBody>
                    <a:bodyPr/>
                    <a:lstStyle/>
                    <a:p>
                      <a:pPr algn="ctr"/>
                      <a:r>
                        <a:rPr lang="en-US" sz="1200" dirty="0">
                          <a:latin typeface="Times New Roman" panose="02020603050405020304" pitchFamily="18" charset="0"/>
                          <a:cs typeface="Times New Roman" panose="02020603050405020304" pitchFamily="18" charset="0"/>
                        </a:rPr>
                        <a:t>Limited integration of socio-economic factors, need for high-resolution data</a:t>
                      </a:r>
                      <a:endParaRPr lang="en-IN" sz="12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2547357657"/>
                  </a:ext>
                </a:extLst>
              </a:tr>
              <a:tr h="0">
                <a:tc>
                  <a:txBody>
                    <a:bodyPr/>
                    <a:lstStyle/>
                    <a:p>
                      <a:pPr algn="ctr"/>
                      <a:r>
                        <a:rPr lang="en-US" sz="1200" dirty="0">
                          <a:latin typeface="Times New Roman" panose="02020603050405020304" pitchFamily="18" charset="0"/>
                          <a:cs typeface="Times New Roman" panose="02020603050405020304" pitchFamily="18" charset="0"/>
                        </a:rPr>
                        <a:t>[7]</a:t>
                      </a:r>
                      <a:endParaRPr lang="en-IN" sz="1200" dirty="0">
                        <a:latin typeface="Times New Roman" panose="02020603050405020304" pitchFamily="18" charset="0"/>
                        <a:cs typeface="Times New Roman" panose="02020603050405020304" pitchFamily="18" charset="0"/>
                      </a:endParaRPr>
                    </a:p>
                  </a:txBody>
                  <a:tcPr anchor="ctr"/>
                </a:tc>
                <a:tc>
                  <a:txBody>
                    <a:bodyPr/>
                    <a:lstStyle/>
                    <a:p>
                      <a:pPr algn="ctr"/>
                      <a:r>
                        <a:rPr lang="en-US" sz="1200" dirty="0">
                          <a:latin typeface="Times New Roman" panose="02020603050405020304" pitchFamily="18" charset="0"/>
                          <a:cs typeface="Times New Roman" panose="02020603050405020304" pitchFamily="18" charset="0"/>
                        </a:rPr>
                        <a:t>Analyzes machine learning models to predict PM10 levels in Sri Lanka. Highlights need for robust models and efficient hyperparameter optimization.</a:t>
                      </a:r>
                      <a:endParaRPr lang="en-IN" sz="1200" dirty="0">
                        <a:latin typeface="Times New Roman" panose="02020603050405020304" pitchFamily="18" charset="0"/>
                        <a:cs typeface="Times New Roman" panose="02020603050405020304" pitchFamily="18" charset="0"/>
                      </a:endParaRPr>
                    </a:p>
                  </a:txBody>
                  <a:tcPr anchor="ctr"/>
                </a:tc>
                <a:tc>
                  <a:txBody>
                    <a:bodyPr/>
                    <a:lstStyle/>
                    <a:p>
                      <a:pPr algn="ctr"/>
                      <a:r>
                        <a:rPr lang="en-US" sz="1200" dirty="0">
                          <a:latin typeface="Times New Roman" panose="02020603050405020304" pitchFamily="18" charset="0"/>
                          <a:cs typeface="Times New Roman" panose="02020603050405020304" pitchFamily="18" charset="0"/>
                        </a:rPr>
                        <a:t>Data collection and cleaning, correlation analysis, data scaling using </a:t>
                      </a:r>
                      <a:r>
                        <a:rPr lang="en-US" sz="1200" dirty="0" err="1">
                          <a:latin typeface="Times New Roman" panose="02020603050405020304" pitchFamily="18" charset="0"/>
                          <a:cs typeface="Times New Roman" panose="02020603050405020304" pitchFamily="18" charset="0"/>
                        </a:rPr>
                        <a:t>MinMax</a:t>
                      </a:r>
                      <a:r>
                        <a:rPr lang="en-US" sz="1200" dirty="0">
                          <a:latin typeface="Times New Roman" panose="02020603050405020304" pitchFamily="18" charset="0"/>
                          <a:cs typeface="Times New Roman" panose="02020603050405020304" pitchFamily="18" charset="0"/>
                        </a:rPr>
                        <a:t> Scaler, selection and training of various machine learning models, hyperparameter tuning, performance evaluation using multiple indices.</a:t>
                      </a:r>
                      <a:endParaRPr lang="en-IN" sz="1200" dirty="0">
                        <a:latin typeface="Times New Roman" panose="02020603050405020304" pitchFamily="18" charset="0"/>
                        <a:cs typeface="Times New Roman" panose="02020603050405020304" pitchFamily="18" charset="0"/>
                      </a:endParaRPr>
                    </a:p>
                  </a:txBody>
                  <a:tcPr anchor="ctr"/>
                </a:tc>
                <a:tc>
                  <a:txBody>
                    <a:bodyPr/>
                    <a:lstStyle/>
                    <a:p>
                      <a:pPr marL="0" algn="ctr"/>
                      <a:r>
                        <a:rPr lang="en-US" sz="1200" dirty="0">
                          <a:solidFill>
                            <a:schemeClr val="dk1"/>
                          </a:solidFill>
                          <a:latin typeface="Times New Roman" panose="02020603050405020304" pitchFamily="18" charset="0"/>
                          <a:cs typeface="Times New Roman" panose="02020603050405020304" pitchFamily="18" charset="0"/>
                        </a:rPr>
                        <a:t>Hourly data (1/1/2019 - 31/5/2021) for Battaramulla and Kandy, Sri Lanka: temperature, humidity, solar radiation, rainfall, wind speed/direction, and O3, CO, NO2, SO2, PM2.5, PM10 concentrations.</a:t>
                      </a:r>
                      <a:endParaRPr lang="en-IN" sz="1200" dirty="0">
                        <a:solidFill>
                          <a:schemeClr val="dk1"/>
                        </a:solidFill>
                        <a:latin typeface="Times New Roman" panose="02020603050405020304" pitchFamily="18" charset="0"/>
                        <a:ea typeface="+mn-ea"/>
                        <a:cs typeface="Times New Roman" panose="02020603050405020304" pitchFamily="18" charset="0"/>
                      </a:endParaRPr>
                    </a:p>
                  </a:txBody>
                  <a:tcPr anchor="ctr"/>
                </a:tc>
                <a:tc>
                  <a:txBody>
                    <a:bodyPr/>
                    <a:lstStyle/>
                    <a:p>
                      <a:pPr algn="ctr"/>
                      <a:r>
                        <a:rPr lang="en-US" sz="1200" dirty="0">
                          <a:latin typeface="Times New Roman" panose="02020603050405020304" pitchFamily="18" charset="0"/>
                          <a:cs typeface="Times New Roman" panose="02020603050405020304" pitchFamily="18" charset="0"/>
                        </a:rPr>
                        <a:t>Insufficient dataset integration, need for advanced algorithms</a:t>
                      </a:r>
                      <a:endParaRPr lang="en-IN" sz="12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3310045645"/>
                  </a:ext>
                </a:extLst>
              </a:tr>
            </a:tbl>
          </a:graphicData>
        </a:graphic>
      </p:graphicFrame>
      <p:sp>
        <p:nvSpPr>
          <p:cNvPr id="5" name="TextBox 4">
            <a:extLst>
              <a:ext uri="{FF2B5EF4-FFF2-40B4-BE49-F238E27FC236}">
                <a16:creationId xmlns:a16="http://schemas.microsoft.com/office/drawing/2014/main" id="{36876CA0-685B-8300-1135-E73A88440F7F}"/>
              </a:ext>
            </a:extLst>
          </p:cNvPr>
          <p:cNvSpPr txBox="1"/>
          <p:nvPr/>
        </p:nvSpPr>
        <p:spPr>
          <a:xfrm>
            <a:off x="1676400" y="147935"/>
            <a:ext cx="3581400" cy="461665"/>
          </a:xfrm>
          <a:prstGeom prst="rect">
            <a:avLst/>
          </a:prstGeom>
          <a:noFill/>
        </p:spPr>
        <p:txBody>
          <a:bodyPr wrap="square" rtlCol="0">
            <a:spAutoFit/>
          </a:bodyPr>
          <a:lstStyle/>
          <a:p>
            <a:r>
              <a:rPr lang="en-US" sz="2400" b="1"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LITERATURE SURVEY</a:t>
            </a:r>
            <a:endParaRPr lang="en-IN" sz="2400" b="1"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8" name="Slide Number Placeholder 7">
            <a:extLst>
              <a:ext uri="{FF2B5EF4-FFF2-40B4-BE49-F238E27FC236}">
                <a16:creationId xmlns:a16="http://schemas.microsoft.com/office/drawing/2014/main" id="{DD6F52A0-79B1-A433-19A4-6B9AC4D7CA86}"/>
              </a:ext>
            </a:extLst>
          </p:cNvPr>
          <p:cNvSpPr>
            <a:spLocks noGrp="1"/>
          </p:cNvSpPr>
          <p:nvPr>
            <p:ph type="sldNum" sz="quarter" idx="7"/>
          </p:nvPr>
        </p:nvSpPr>
        <p:spPr/>
        <p:txBody>
          <a:bodyPr/>
          <a:lstStyle/>
          <a:p>
            <a:pPr marL="38100">
              <a:lnSpc>
                <a:spcPts val="1240"/>
              </a:lnSpc>
            </a:pPr>
            <a:fld id="{81D60167-4931-47E6-BA6A-407CBD079E47}" type="slidenum">
              <a:rPr lang="en-IN" smtClean="0"/>
              <a:t>6</a:t>
            </a:fld>
            <a:endParaRPr lang="en-IN" dirty="0"/>
          </a:p>
        </p:txBody>
      </p:sp>
    </p:spTree>
    <p:extLst>
      <p:ext uri="{BB962C8B-B14F-4D97-AF65-F5344CB8AC3E}">
        <p14:creationId xmlns:p14="http://schemas.microsoft.com/office/powerpoint/2010/main" val="420694557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1000"/>
                                        <p:tgtEl>
                                          <p:spTgt spid="3"/>
                                        </p:tgtEl>
                                      </p:cBhvr>
                                    </p:animEffect>
                                    <p:anim calcmode="lin" valueType="num">
                                      <p:cBhvr>
                                        <p:cTn id="14" dur="1000" fill="hold"/>
                                        <p:tgtEl>
                                          <p:spTgt spid="3"/>
                                        </p:tgtEl>
                                        <p:attrNameLst>
                                          <p:attrName>ppt_x</p:attrName>
                                        </p:attrNameLst>
                                      </p:cBhvr>
                                      <p:tavLst>
                                        <p:tav tm="0">
                                          <p:val>
                                            <p:strVal val="#ppt_x"/>
                                          </p:val>
                                        </p:tav>
                                        <p:tav tm="100000">
                                          <p:val>
                                            <p:strVal val="#ppt_x"/>
                                          </p:val>
                                        </p:tav>
                                      </p:tavLst>
                                    </p:anim>
                                    <p:anim calcmode="lin" valueType="num">
                                      <p:cBhvr>
                                        <p:cTn id="15"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object 4"/>
          <p:cNvPicPr/>
          <p:nvPr/>
        </p:nvPicPr>
        <p:blipFill>
          <a:blip r:embed="rId2" cstate="print"/>
          <a:stretch>
            <a:fillRect/>
          </a:stretch>
        </p:blipFill>
        <p:spPr>
          <a:xfrm>
            <a:off x="285928" y="152400"/>
            <a:ext cx="1002224" cy="1030089"/>
          </a:xfrm>
          <a:prstGeom prst="rect">
            <a:avLst/>
          </a:prstGeom>
        </p:spPr>
      </p:pic>
      <p:sp>
        <p:nvSpPr>
          <p:cNvPr id="6" name="object 6"/>
          <p:cNvSpPr txBox="1">
            <a:spLocks noGrp="1"/>
          </p:cNvSpPr>
          <p:nvPr>
            <p:ph type="ftr" sz="quarter" idx="5"/>
          </p:nvPr>
        </p:nvSpPr>
        <p:spPr>
          <a:xfrm>
            <a:off x="4993640" y="6593552"/>
            <a:ext cx="2204720" cy="156068"/>
          </a:xfrm>
          <a:prstGeom prst="rect">
            <a:avLst/>
          </a:prstGeom>
        </p:spPr>
        <p:txBody>
          <a:bodyPr vert="horz" wrap="square" lIns="0" tIns="0" rIns="0" bIns="0" rtlCol="0">
            <a:spAutoFit/>
          </a:bodyPr>
          <a:lstStyle/>
          <a:p>
            <a:pPr marL="12700">
              <a:lnSpc>
                <a:spcPts val="1240"/>
              </a:lnSpc>
            </a:pPr>
            <a:r>
              <a:rPr spc="-5" dirty="0">
                <a:solidFill>
                  <a:schemeClr val="tx1"/>
                </a:solidFill>
                <a:latin typeface="Times New Roman" panose="02020603050405020304" pitchFamily="18" charset="0"/>
                <a:cs typeface="Times New Roman" panose="02020603050405020304" pitchFamily="18" charset="0"/>
              </a:rPr>
              <a:t>Computer</a:t>
            </a:r>
            <a:r>
              <a:rPr spc="-40" dirty="0">
                <a:solidFill>
                  <a:schemeClr val="tx1"/>
                </a:solidFill>
                <a:latin typeface="Times New Roman" panose="02020603050405020304" pitchFamily="18" charset="0"/>
                <a:cs typeface="Times New Roman" panose="02020603050405020304" pitchFamily="18" charset="0"/>
              </a:rPr>
              <a:t> </a:t>
            </a:r>
            <a:r>
              <a:rPr spc="-5" dirty="0">
                <a:solidFill>
                  <a:schemeClr val="tx1"/>
                </a:solidFill>
                <a:latin typeface="Times New Roman" panose="02020603050405020304" pitchFamily="18" charset="0"/>
                <a:cs typeface="Times New Roman" panose="02020603050405020304" pitchFamily="18" charset="0"/>
              </a:rPr>
              <a:t>Engineering</a:t>
            </a:r>
            <a:r>
              <a:rPr spc="-35" dirty="0">
                <a:solidFill>
                  <a:schemeClr val="tx1"/>
                </a:solidFill>
                <a:latin typeface="Times New Roman" panose="02020603050405020304" pitchFamily="18" charset="0"/>
                <a:cs typeface="Times New Roman" panose="02020603050405020304" pitchFamily="18" charset="0"/>
              </a:rPr>
              <a:t> </a:t>
            </a:r>
            <a:r>
              <a:rPr spc="-5" dirty="0">
                <a:solidFill>
                  <a:schemeClr val="tx1"/>
                </a:solidFill>
                <a:latin typeface="Times New Roman" panose="02020603050405020304" pitchFamily="18" charset="0"/>
                <a:cs typeface="Times New Roman" panose="02020603050405020304" pitchFamily="18" charset="0"/>
              </a:rPr>
              <a:t>Department</a:t>
            </a:r>
          </a:p>
        </p:txBody>
      </p:sp>
      <p:sp>
        <p:nvSpPr>
          <p:cNvPr id="2" name="Date Placeholder 1">
            <a:extLst>
              <a:ext uri="{FF2B5EF4-FFF2-40B4-BE49-F238E27FC236}">
                <a16:creationId xmlns:a16="http://schemas.microsoft.com/office/drawing/2014/main" id="{D2A0EA21-D4B0-14F0-6A34-75FEA7F05946}"/>
              </a:ext>
            </a:extLst>
          </p:cNvPr>
          <p:cNvSpPr>
            <a:spLocks noGrp="1"/>
          </p:cNvSpPr>
          <p:nvPr>
            <p:ph type="dt" sz="half" idx="6"/>
          </p:nvPr>
        </p:nvSpPr>
        <p:spPr>
          <a:xfrm>
            <a:off x="640309" y="6464552"/>
            <a:ext cx="760094" cy="156068"/>
          </a:xfrm>
        </p:spPr>
        <p:txBody>
          <a:bodyPr/>
          <a:lstStyle/>
          <a:p>
            <a:pPr marL="12700">
              <a:lnSpc>
                <a:spcPts val="1240"/>
              </a:lnSpc>
            </a:pPr>
            <a:fld id="{E38252AE-BFE4-493A-9726-836467772EF4}" type="datetime1">
              <a:rPr lang="en-IN" spc="-5" smtClean="0">
                <a:solidFill>
                  <a:schemeClr val="tx1"/>
                </a:solidFill>
              </a:rPr>
              <a:t>27-03-2025</a:t>
            </a:fld>
            <a:endParaRPr lang="en-IN" spc="-5" dirty="0">
              <a:solidFill>
                <a:schemeClr val="tx1"/>
              </a:solidFill>
            </a:endParaRPr>
          </a:p>
        </p:txBody>
      </p:sp>
      <p:graphicFrame>
        <p:nvGraphicFramePr>
          <p:cNvPr id="3" name="Table 2">
            <a:extLst>
              <a:ext uri="{FF2B5EF4-FFF2-40B4-BE49-F238E27FC236}">
                <a16:creationId xmlns:a16="http://schemas.microsoft.com/office/drawing/2014/main" id="{A24ACAFA-B002-B8A4-F2CA-6623DBC0AC43}"/>
              </a:ext>
            </a:extLst>
          </p:cNvPr>
          <p:cNvGraphicFramePr>
            <a:graphicFrameLocks noGrp="1"/>
          </p:cNvGraphicFramePr>
          <p:nvPr>
            <p:extLst>
              <p:ext uri="{D42A27DB-BD31-4B8C-83A1-F6EECF244321}">
                <p14:modId xmlns:p14="http://schemas.microsoft.com/office/powerpoint/2010/main" val="1191429720"/>
              </p:ext>
            </p:extLst>
          </p:nvPr>
        </p:nvGraphicFramePr>
        <p:xfrm>
          <a:off x="1400403" y="1182489"/>
          <a:ext cx="10005568" cy="4119880"/>
        </p:xfrm>
        <a:graphic>
          <a:graphicData uri="http://schemas.openxmlformats.org/drawingml/2006/table">
            <a:tbl>
              <a:tblPr firstRow="1" bandRow="1">
                <a:tableStyleId>{5C22544A-7EE6-4342-B048-85BDC9FD1C3A}</a:tableStyleId>
              </a:tblPr>
              <a:tblGrid>
                <a:gridCol w="1111730">
                  <a:extLst>
                    <a:ext uri="{9D8B030D-6E8A-4147-A177-3AD203B41FA5}">
                      <a16:colId xmlns:a16="http://schemas.microsoft.com/office/drawing/2014/main" val="2551475559"/>
                    </a:ext>
                  </a:extLst>
                </a:gridCol>
                <a:gridCol w="2541096">
                  <a:extLst>
                    <a:ext uri="{9D8B030D-6E8A-4147-A177-3AD203B41FA5}">
                      <a16:colId xmlns:a16="http://schemas.microsoft.com/office/drawing/2014/main" val="3713356277"/>
                    </a:ext>
                  </a:extLst>
                </a:gridCol>
                <a:gridCol w="2650951">
                  <a:extLst>
                    <a:ext uri="{9D8B030D-6E8A-4147-A177-3AD203B41FA5}">
                      <a16:colId xmlns:a16="http://schemas.microsoft.com/office/drawing/2014/main" val="3252784961"/>
                    </a:ext>
                  </a:extLst>
                </a:gridCol>
                <a:gridCol w="1609474">
                  <a:extLst>
                    <a:ext uri="{9D8B030D-6E8A-4147-A177-3AD203B41FA5}">
                      <a16:colId xmlns:a16="http://schemas.microsoft.com/office/drawing/2014/main" val="254269769"/>
                    </a:ext>
                  </a:extLst>
                </a:gridCol>
                <a:gridCol w="2092317">
                  <a:extLst>
                    <a:ext uri="{9D8B030D-6E8A-4147-A177-3AD203B41FA5}">
                      <a16:colId xmlns:a16="http://schemas.microsoft.com/office/drawing/2014/main" val="2416764026"/>
                    </a:ext>
                  </a:extLst>
                </a:gridCol>
              </a:tblGrid>
              <a:tr h="370840">
                <a:tc>
                  <a:txBody>
                    <a:bodyPr/>
                    <a:lstStyle/>
                    <a:p>
                      <a:pPr algn="ctr"/>
                      <a:r>
                        <a:rPr lang="en-US" sz="1200" dirty="0">
                          <a:latin typeface="Times New Roman" panose="02020603050405020304" pitchFamily="18" charset="0"/>
                          <a:cs typeface="Times New Roman" panose="02020603050405020304" pitchFamily="18" charset="0"/>
                        </a:rPr>
                        <a:t>Reference No.</a:t>
                      </a:r>
                      <a:endParaRPr lang="en-IN" sz="1200" dirty="0">
                        <a:latin typeface="Times New Roman" panose="02020603050405020304" pitchFamily="18" charset="0"/>
                        <a:cs typeface="Times New Roman" panose="02020603050405020304" pitchFamily="18" charset="0"/>
                      </a:endParaRPr>
                    </a:p>
                  </a:txBody>
                  <a:tcPr anchor="ctr"/>
                </a:tc>
                <a:tc>
                  <a:txBody>
                    <a:bodyPr/>
                    <a:lstStyle/>
                    <a:p>
                      <a:pPr algn="ctr"/>
                      <a:r>
                        <a:rPr lang="en-US" sz="1200" dirty="0">
                          <a:latin typeface="Times New Roman" panose="02020603050405020304" pitchFamily="18" charset="0"/>
                          <a:cs typeface="Times New Roman" panose="02020603050405020304" pitchFamily="18" charset="0"/>
                        </a:rPr>
                        <a:t>Our Understanding</a:t>
                      </a:r>
                      <a:endParaRPr lang="en-IN" sz="1200" dirty="0">
                        <a:latin typeface="Times New Roman" panose="02020603050405020304" pitchFamily="18" charset="0"/>
                        <a:cs typeface="Times New Roman" panose="02020603050405020304" pitchFamily="18" charset="0"/>
                      </a:endParaRPr>
                    </a:p>
                  </a:txBody>
                  <a:tcPr anchor="ctr"/>
                </a:tc>
                <a:tc>
                  <a:txBody>
                    <a:bodyPr/>
                    <a:lstStyle/>
                    <a:p>
                      <a:pPr algn="ctr"/>
                      <a:r>
                        <a:rPr lang="en-US" sz="1200" dirty="0">
                          <a:latin typeface="Times New Roman" panose="02020603050405020304" pitchFamily="18" charset="0"/>
                          <a:cs typeface="Times New Roman" panose="02020603050405020304" pitchFamily="18" charset="0"/>
                        </a:rPr>
                        <a:t>Methodology Used</a:t>
                      </a:r>
                      <a:endParaRPr lang="en-IN" sz="1200" dirty="0">
                        <a:latin typeface="Times New Roman" panose="02020603050405020304" pitchFamily="18" charset="0"/>
                        <a:cs typeface="Times New Roman" panose="02020603050405020304" pitchFamily="18" charset="0"/>
                      </a:endParaRPr>
                    </a:p>
                  </a:txBody>
                  <a:tcPr anchor="ctr"/>
                </a:tc>
                <a:tc>
                  <a:txBody>
                    <a:bodyPr/>
                    <a:lstStyle/>
                    <a:p>
                      <a:pPr algn="ctr"/>
                      <a:r>
                        <a:rPr lang="en-US" sz="1200" dirty="0">
                          <a:latin typeface="Times New Roman" panose="02020603050405020304" pitchFamily="18" charset="0"/>
                          <a:cs typeface="Times New Roman" panose="02020603050405020304" pitchFamily="18" charset="0"/>
                        </a:rPr>
                        <a:t>Dataset Used</a:t>
                      </a:r>
                      <a:endParaRPr lang="en-IN" sz="1200" dirty="0">
                        <a:latin typeface="Times New Roman" panose="02020603050405020304" pitchFamily="18" charset="0"/>
                        <a:cs typeface="Times New Roman" panose="02020603050405020304" pitchFamily="18" charset="0"/>
                      </a:endParaRPr>
                    </a:p>
                  </a:txBody>
                  <a:tcPr anchor="ctr"/>
                </a:tc>
                <a:tc>
                  <a:txBody>
                    <a:bodyPr/>
                    <a:lstStyle/>
                    <a:p>
                      <a:pPr algn="ctr"/>
                      <a:r>
                        <a:rPr lang="en-US" sz="1200" dirty="0">
                          <a:latin typeface="Times New Roman" panose="02020603050405020304" pitchFamily="18" charset="0"/>
                          <a:cs typeface="Times New Roman" panose="02020603050405020304" pitchFamily="18" charset="0"/>
                        </a:rPr>
                        <a:t>Gaps in Existing System</a:t>
                      </a:r>
                      <a:endParaRPr lang="en-IN" sz="12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3127702909"/>
                  </a:ext>
                </a:extLst>
              </a:tr>
              <a:tr h="370840">
                <a:tc>
                  <a:txBody>
                    <a:bodyPr/>
                    <a:lstStyle/>
                    <a:p>
                      <a:pPr algn="ctr"/>
                      <a:r>
                        <a:rPr lang="en-US" sz="1200" dirty="0">
                          <a:latin typeface="Times New Roman" panose="02020603050405020304" pitchFamily="18" charset="0"/>
                          <a:cs typeface="Times New Roman" panose="02020603050405020304" pitchFamily="18" charset="0"/>
                        </a:rPr>
                        <a:t>[8]</a:t>
                      </a:r>
                      <a:endParaRPr lang="en-IN" sz="1200" dirty="0">
                        <a:latin typeface="Times New Roman" panose="02020603050405020304" pitchFamily="18" charset="0"/>
                        <a:cs typeface="Times New Roman" panose="02020603050405020304" pitchFamily="18" charset="0"/>
                      </a:endParaRPr>
                    </a:p>
                  </a:txBody>
                  <a:tcPr anchor="ctr"/>
                </a:tc>
                <a:tc>
                  <a:txBody>
                    <a:bodyPr/>
                    <a:lstStyle/>
                    <a:p>
                      <a:pPr algn="ctr"/>
                      <a:r>
                        <a:rPr lang="en-US" sz="1200" dirty="0">
                          <a:latin typeface="Times New Roman" panose="02020603050405020304" pitchFamily="18" charset="0"/>
                          <a:cs typeface="Times New Roman" panose="02020603050405020304" pitchFamily="18" charset="0"/>
                        </a:rPr>
                        <a:t>Evaluates sampling designs' impact on machine learning classifiers for LULC classification using Sentinel-2 data. Emphasizes the importance of sampling strategies.</a:t>
                      </a:r>
                    </a:p>
                  </a:txBody>
                  <a:tcPr anchor="ctr"/>
                </a:tc>
                <a:tc>
                  <a:txBody>
                    <a:bodyPr/>
                    <a:lstStyle/>
                    <a:p>
                      <a:pPr algn="ctr"/>
                      <a:r>
                        <a:rPr lang="en-US" sz="1200" dirty="0">
                          <a:latin typeface="Times New Roman" panose="02020603050405020304" pitchFamily="18" charset="0"/>
                          <a:cs typeface="Times New Roman" panose="02020603050405020304" pitchFamily="18" charset="0"/>
                        </a:rPr>
                        <a:t>Collect remote sensing and GIS data, apply CA-Markov model, analyze with GIS and image processing, and validate with Kappa indices.</a:t>
                      </a:r>
                      <a:endParaRPr lang="en-IN" sz="1200" dirty="0">
                        <a:latin typeface="Times New Roman" panose="02020603050405020304" pitchFamily="18" charset="0"/>
                        <a:cs typeface="Times New Roman" panose="02020603050405020304" pitchFamily="18" charset="0"/>
                      </a:endParaRPr>
                    </a:p>
                  </a:txBody>
                  <a:tcPr anchor="ctr"/>
                </a:tc>
                <a:tc>
                  <a:txBody>
                    <a:bodyPr/>
                    <a:lstStyle/>
                    <a:p>
                      <a:pPr algn="ctr"/>
                      <a:r>
                        <a:rPr lang="en-US" sz="1200" dirty="0">
                          <a:latin typeface="Times New Roman" panose="02020603050405020304" pitchFamily="18" charset="0"/>
                          <a:cs typeface="Times New Roman" panose="02020603050405020304" pitchFamily="18" charset="0"/>
                        </a:rPr>
                        <a:t>Sentinel-2 data (10m spatial resolution)</a:t>
                      </a:r>
                    </a:p>
                    <a:p>
                      <a:pPr algn="ctr"/>
                      <a:r>
                        <a:rPr lang="en-US" sz="1200" dirty="0">
                          <a:latin typeface="Times New Roman" panose="02020603050405020304" pitchFamily="18" charset="0"/>
                          <a:cs typeface="Times New Roman" panose="02020603050405020304" pitchFamily="18" charset="0"/>
                        </a:rPr>
                        <a:t>Study area: Dehradun district, Uttarakhand, India</a:t>
                      </a:r>
                    </a:p>
                    <a:p>
                      <a:pPr algn="ctr"/>
                      <a:r>
                        <a:rPr lang="en-US" sz="1200" dirty="0">
                          <a:latin typeface="Times New Roman" panose="02020603050405020304" pitchFamily="18" charset="0"/>
                          <a:cs typeface="Times New Roman" panose="02020603050405020304" pitchFamily="18" charset="0"/>
                        </a:rPr>
                        <a:t>Data acquired on 12 January 2021</a:t>
                      </a:r>
                      <a:endParaRPr lang="en-IN" sz="1200" dirty="0">
                        <a:latin typeface="Times New Roman" panose="02020603050405020304" pitchFamily="18" charset="0"/>
                        <a:cs typeface="Times New Roman" panose="02020603050405020304" pitchFamily="18" charset="0"/>
                      </a:endParaRPr>
                    </a:p>
                  </a:txBody>
                  <a:tcPr anchor="ctr"/>
                </a:tc>
                <a:tc>
                  <a:txBody>
                    <a:bodyPr/>
                    <a:lstStyle/>
                    <a:p>
                      <a:pPr algn="ctr"/>
                      <a:r>
                        <a:rPr lang="en-US" sz="1200" dirty="0">
                          <a:latin typeface="Times New Roman" panose="02020603050405020304" pitchFamily="18" charset="0"/>
                          <a:cs typeface="Times New Roman" panose="02020603050405020304" pitchFamily="18" charset="0"/>
                        </a:rPr>
                        <a:t>Lack of comprehensive evaluation of sampling designs' impact on classifier performance</a:t>
                      </a:r>
                    </a:p>
                  </a:txBody>
                  <a:tcPr anchor="ctr"/>
                </a:tc>
                <a:extLst>
                  <a:ext uri="{0D108BD9-81ED-4DB2-BD59-A6C34878D82A}">
                    <a16:rowId xmlns:a16="http://schemas.microsoft.com/office/drawing/2014/main" val="4220527372"/>
                  </a:ext>
                </a:extLst>
              </a:tr>
              <a:tr h="370840">
                <a:tc>
                  <a:txBody>
                    <a:bodyPr/>
                    <a:lstStyle/>
                    <a:p>
                      <a:pPr algn="ctr"/>
                      <a:r>
                        <a:rPr lang="en-US" sz="1200" dirty="0">
                          <a:latin typeface="Times New Roman" panose="02020603050405020304" pitchFamily="18" charset="0"/>
                          <a:cs typeface="Times New Roman" panose="02020603050405020304" pitchFamily="18" charset="0"/>
                        </a:rPr>
                        <a:t>[9]</a:t>
                      </a:r>
                      <a:endParaRPr lang="en-IN" sz="1200" dirty="0">
                        <a:latin typeface="Times New Roman" panose="02020603050405020304" pitchFamily="18" charset="0"/>
                        <a:cs typeface="Times New Roman" panose="02020603050405020304" pitchFamily="18" charset="0"/>
                      </a:endParaRPr>
                    </a:p>
                  </a:txBody>
                  <a:tcPr anchor="ctr"/>
                </a:tc>
                <a:tc>
                  <a:txBody>
                    <a:bodyPr/>
                    <a:lstStyle/>
                    <a:p>
                      <a:pPr algn="ctr"/>
                      <a:r>
                        <a:rPr lang="en-US" sz="1200" dirty="0">
                          <a:latin typeface="Times New Roman" panose="02020603050405020304" pitchFamily="18" charset="0"/>
                          <a:cs typeface="Times New Roman" panose="02020603050405020304" pitchFamily="18" charset="0"/>
                        </a:rPr>
                        <a:t>Assesses impact of LULC changes on evapotranspiration in Maharashtra using Google Earth Engine and CART model. Highlights need for high-resolution data and accuracy.</a:t>
                      </a:r>
                      <a:endParaRPr lang="en-IN" sz="1200" dirty="0">
                        <a:latin typeface="Times New Roman" panose="02020603050405020304" pitchFamily="18" charset="0"/>
                        <a:cs typeface="Times New Roman" panose="02020603050405020304" pitchFamily="18" charset="0"/>
                      </a:endParaRPr>
                    </a:p>
                  </a:txBody>
                  <a:tcPr anchor="ctr"/>
                </a:tc>
                <a:tc>
                  <a:txBody>
                    <a:bodyPr/>
                    <a:lstStyle/>
                    <a:p>
                      <a:pPr algn="ctr"/>
                      <a:r>
                        <a:rPr lang="en-US" sz="1200" dirty="0">
                          <a:latin typeface="Times New Roman" panose="02020603050405020304" pitchFamily="18" charset="0"/>
                          <a:cs typeface="Times New Roman" panose="02020603050405020304" pitchFamily="18" charset="0"/>
                        </a:rPr>
                        <a:t>Collect historical LULC data and field observations, apply CA-Markov model for simulation and prediction, and validate with Kappa indices.</a:t>
                      </a:r>
                      <a:endParaRPr lang="en-IN" sz="1200" dirty="0">
                        <a:latin typeface="Times New Roman" panose="02020603050405020304" pitchFamily="18" charset="0"/>
                        <a:cs typeface="Times New Roman" panose="02020603050405020304" pitchFamily="18" charset="0"/>
                      </a:endParaRPr>
                    </a:p>
                  </a:txBody>
                  <a:tcPr anchor="ctr"/>
                </a:tc>
                <a:tc>
                  <a:txBody>
                    <a:bodyPr/>
                    <a:lstStyle/>
                    <a:p>
                      <a:pPr algn="ctr"/>
                      <a:r>
                        <a:rPr lang="en-US" sz="1200" dirty="0">
                          <a:latin typeface="Times New Roman" panose="02020603050405020304" pitchFamily="18" charset="0"/>
                          <a:cs typeface="Times New Roman" panose="02020603050405020304" pitchFamily="18" charset="0"/>
                        </a:rPr>
                        <a:t>Landsat-8 OLI images for the winter seasons from 2018 to 2022 in Akola Block, Maharashtra, India.</a:t>
                      </a:r>
                      <a:endParaRPr lang="en-IN" sz="1200" dirty="0">
                        <a:latin typeface="Times New Roman" panose="02020603050405020304" pitchFamily="18" charset="0"/>
                        <a:cs typeface="Times New Roman" panose="02020603050405020304" pitchFamily="18" charset="0"/>
                      </a:endParaRPr>
                    </a:p>
                  </a:txBody>
                  <a:tcPr anchor="ctr"/>
                </a:tc>
                <a:tc>
                  <a:txBody>
                    <a:bodyPr/>
                    <a:lstStyle/>
                    <a:p>
                      <a:pPr algn="ctr"/>
                      <a:r>
                        <a:rPr lang="en-US" sz="1200" dirty="0">
                          <a:latin typeface="Times New Roman" panose="02020603050405020304" pitchFamily="18" charset="0"/>
                          <a:cs typeface="Times New Roman" panose="02020603050405020304" pitchFamily="18" charset="0"/>
                        </a:rPr>
                        <a:t>Insufficient temporal resolution, inadequate spatial accuracy</a:t>
                      </a:r>
                      <a:endParaRPr lang="en-IN" sz="12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2547357657"/>
                  </a:ext>
                </a:extLst>
              </a:tr>
              <a:tr h="495876">
                <a:tc>
                  <a:txBody>
                    <a:bodyPr/>
                    <a:lstStyle/>
                    <a:p>
                      <a:pPr algn="ctr"/>
                      <a:r>
                        <a:rPr lang="en-US" sz="1200" dirty="0">
                          <a:latin typeface="Times New Roman" panose="02020603050405020304" pitchFamily="18" charset="0"/>
                          <a:cs typeface="Times New Roman" panose="02020603050405020304" pitchFamily="18" charset="0"/>
                        </a:rPr>
                        <a:t>[10]</a:t>
                      </a:r>
                      <a:endParaRPr lang="en-IN" sz="1200" dirty="0">
                        <a:latin typeface="Times New Roman" panose="02020603050405020304" pitchFamily="18" charset="0"/>
                        <a:cs typeface="Times New Roman" panose="02020603050405020304" pitchFamily="18" charset="0"/>
                      </a:endParaRPr>
                    </a:p>
                  </a:txBody>
                  <a:tcPr anchor="ctr"/>
                </a:tc>
                <a:tc>
                  <a:txBody>
                    <a:bodyPr/>
                    <a:lstStyle/>
                    <a:p>
                      <a:pPr algn="ctr"/>
                      <a:r>
                        <a:rPr lang="en-US" sz="1200" dirty="0">
                          <a:latin typeface="Times New Roman" panose="02020603050405020304" pitchFamily="18" charset="0"/>
                          <a:cs typeface="Times New Roman" panose="02020603050405020304" pitchFamily="18" charset="0"/>
                        </a:rPr>
                        <a:t>The paper studies Mathura, India (1990-2020) using Landsat images and GIS. It finds increased urban and agricultural areas, decreased water bodies, and reduced forest cover, highlighting the need for better land management.</a:t>
                      </a:r>
                      <a:endParaRPr lang="en-IN" sz="1200" dirty="0">
                        <a:latin typeface="Times New Roman" panose="02020603050405020304" pitchFamily="18" charset="0"/>
                        <a:cs typeface="Times New Roman" panose="02020603050405020304" pitchFamily="18" charset="0"/>
                      </a:endParaRPr>
                    </a:p>
                  </a:txBody>
                  <a:tcPr anchor="ctr"/>
                </a:tc>
                <a:tc>
                  <a:txBody>
                    <a:bodyPr/>
                    <a:lstStyle/>
                    <a:p>
                      <a:pPr algn="ctr"/>
                      <a:r>
                        <a:rPr lang="en-US" sz="1200" dirty="0">
                          <a:latin typeface="Times New Roman" panose="02020603050405020304" pitchFamily="18" charset="0"/>
                          <a:cs typeface="Times New Roman" panose="02020603050405020304" pitchFamily="18" charset="0"/>
                        </a:rPr>
                        <a:t>The methodology includes pre-processing the images, classifying LULC using Random Forest, and analyzing changes with GIS.</a:t>
                      </a:r>
                      <a:endParaRPr lang="en-IN" sz="1200" dirty="0">
                        <a:latin typeface="Times New Roman" panose="02020603050405020304" pitchFamily="18" charset="0"/>
                        <a:cs typeface="Times New Roman" panose="02020603050405020304" pitchFamily="18" charset="0"/>
                      </a:endParaRPr>
                    </a:p>
                  </a:txBody>
                  <a:tcPr anchor="ctr"/>
                </a:tc>
                <a:tc>
                  <a:txBody>
                    <a:bodyPr/>
                    <a:lstStyle/>
                    <a:p>
                      <a:pPr algn="ctr"/>
                      <a:r>
                        <a:rPr lang="en-IN" sz="1200" dirty="0">
                          <a:latin typeface="Times New Roman" panose="02020603050405020304" pitchFamily="18" charset="0"/>
                          <a:cs typeface="Times New Roman" panose="02020603050405020304" pitchFamily="18" charset="0"/>
                        </a:rPr>
                        <a:t>Landsat-5, 7, and 8 OLI (USGS) images</a:t>
                      </a:r>
                    </a:p>
                    <a:p>
                      <a:pPr algn="ctr"/>
                      <a:endParaRPr lang="en-IN" sz="1200" dirty="0">
                        <a:latin typeface="Times New Roman" panose="02020603050405020304" pitchFamily="18" charset="0"/>
                        <a:cs typeface="Times New Roman" panose="02020603050405020304" pitchFamily="18" charset="0"/>
                      </a:endParaRPr>
                    </a:p>
                  </a:txBody>
                  <a:tcPr anchor="ctr"/>
                </a:tc>
                <a:tc>
                  <a:txBody>
                    <a:bodyPr/>
                    <a:lstStyle/>
                    <a:p>
                      <a:pPr algn="ctr"/>
                      <a:r>
                        <a:rPr lang="en-US" sz="1200" dirty="0">
                          <a:latin typeface="Times New Roman" panose="02020603050405020304" pitchFamily="18" charset="0"/>
                          <a:cs typeface="Times New Roman" panose="02020603050405020304" pitchFamily="18" charset="0"/>
                        </a:rPr>
                        <a:t>Better dataset pre-processing, reduced processing power, overcoming weather impacts, simplifying complex methods, and addressing errors from dynamic environments.</a:t>
                      </a:r>
                    </a:p>
                  </a:txBody>
                  <a:tcPr anchor="ctr"/>
                </a:tc>
                <a:extLst>
                  <a:ext uri="{0D108BD9-81ED-4DB2-BD59-A6C34878D82A}">
                    <a16:rowId xmlns:a16="http://schemas.microsoft.com/office/drawing/2014/main" val="3310045645"/>
                  </a:ext>
                </a:extLst>
              </a:tr>
            </a:tbl>
          </a:graphicData>
        </a:graphic>
      </p:graphicFrame>
      <p:sp>
        <p:nvSpPr>
          <p:cNvPr id="5" name="TextBox 4">
            <a:extLst>
              <a:ext uri="{FF2B5EF4-FFF2-40B4-BE49-F238E27FC236}">
                <a16:creationId xmlns:a16="http://schemas.microsoft.com/office/drawing/2014/main" id="{27F31F6B-4BE5-29EC-0893-541E570AE4F6}"/>
              </a:ext>
            </a:extLst>
          </p:cNvPr>
          <p:cNvSpPr txBox="1"/>
          <p:nvPr/>
        </p:nvSpPr>
        <p:spPr>
          <a:xfrm>
            <a:off x="1676400" y="147935"/>
            <a:ext cx="3581400" cy="461665"/>
          </a:xfrm>
          <a:prstGeom prst="rect">
            <a:avLst/>
          </a:prstGeom>
          <a:noFill/>
        </p:spPr>
        <p:txBody>
          <a:bodyPr wrap="square" rtlCol="0">
            <a:spAutoFit/>
          </a:bodyPr>
          <a:lstStyle/>
          <a:p>
            <a:r>
              <a:rPr lang="en-US" sz="2400" b="1"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LITERATURE SURVEY</a:t>
            </a:r>
            <a:endParaRPr lang="en-IN" sz="2400" b="1"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8" name="Slide Number Placeholder 7">
            <a:extLst>
              <a:ext uri="{FF2B5EF4-FFF2-40B4-BE49-F238E27FC236}">
                <a16:creationId xmlns:a16="http://schemas.microsoft.com/office/drawing/2014/main" id="{5F5D0CBB-6D21-20D0-05B7-8FB3123F79E2}"/>
              </a:ext>
            </a:extLst>
          </p:cNvPr>
          <p:cNvSpPr>
            <a:spLocks noGrp="1"/>
          </p:cNvSpPr>
          <p:nvPr>
            <p:ph type="sldNum" sz="quarter" idx="7"/>
          </p:nvPr>
        </p:nvSpPr>
        <p:spPr/>
        <p:txBody>
          <a:bodyPr/>
          <a:lstStyle/>
          <a:p>
            <a:pPr marL="38100">
              <a:lnSpc>
                <a:spcPts val="1240"/>
              </a:lnSpc>
            </a:pPr>
            <a:fld id="{81D60167-4931-47E6-BA6A-407CBD079E47}" type="slidenum">
              <a:rPr lang="en-IN" smtClean="0"/>
              <a:t>7</a:t>
            </a:fld>
            <a:endParaRPr lang="en-IN" dirty="0"/>
          </a:p>
        </p:txBody>
      </p:sp>
    </p:spTree>
    <p:extLst>
      <p:ext uri="{BB962C8B-B14F-4D97-AF65-F5344CB8AC3E}">
        <p14:creationId xmlns:p14="http://schemas.microsoft.com/office/powerpoint/2010/main" val="422093384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1000"/>
                                        <p:tgtEl>
                                          <p:spTgt spid="3"/>
                                        </p:tgtEl>
                                      </p:cBhvr>
                                    </p:animEffect>
                                    <p:anim calcmode="lin" valueType="num">
                                      <p:cBhvr>
                                        <p:cTn id="14" dur="1000" fill="hold"/>
                                        <p:tgtEl>
                                          <p:spTgt spid="3"/>
                                        </p:tgtEl>
                                        <p:attrNameLst>
                                          <p:attrName>ppt_x</p:attrName>
                                        </p:attrNameLst>
                                      </p:cBhvr>
                                      <p:tavLst>
                                        <p:tav tm="0">
                                          <p:val>
                                            <p:strVal val="#ppt_x"/>
                                          </p:val>
                                        </p:tav>
                                        <p:tav tm="100000">
                                          <p:val>
                                            <p:strVal val="#ppt_x"/>
                                          </p:val>
                                        </p:tav>
                                      </p:tavLst>
                                    </p:anim>
                                    <p:anim calcmode="lin" valueType="num">
                                      <p:cBhvr>
                                        <p:cTn id="15"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505726-9231-562C-37BA-C51197940000}"/>
            </a:ext>
          </a:extLst>
        </p:cNvPr>
        <p:cNvGrpSpPr/>
        <p:nvPr/>
      </p:nvGrpSpPr>
      <p:grpSpPr>
        <a:xfrm>
          <a:off x="0" y="0"/>
          <a:ext cx="0" cy="0"/>
          <a:chOff x="0" y="0"/>
          <a:chExt cx="0" cy="0"/>
        </a:xfrm>
      </p:grpSpPr>
      <p:pic>
        <p:nvPicPr>
          <p:cNvPr id="4" name="object 4">
            <a:extLst>
              <a:ext uri="{FF2B5EF4-FFF2-40B4-BE49-F238E27FC236}">
                <a16:creationId xmlns:a16="http://schemas.microsoft.com/office/drawing/2014/main" id="{5092995D-E3AA-C514-B2AB-A78000993D6F}"/>
              </a:ext>
            </a:extLst>
          </p:cNvPr>
          <p:cNvPicPr/>
          <p:nvPr/>
        </p:nvPicPr>
        <p:blipFill>
          <a:blip r:embed="rId2" cstate="print"/>
          <a:stretch>
            <a:fillRect/>
          </a:stretch>
        </p:blipFill>
        <p:spPr>
          <a:xfrm>
            <a:off x="285928" y="152400"/>
            <a:ext cx="1002224" cy="1030089"/>
          </a:xfrm>
          <a:prstGeom prst="rect">
            <a:avLst/>
          </a:prstGeom>
        </p:spPr>
      </p:pic>
      <p:sp>
        <p:nvSpPr>
          <p:cNvPr id="6" name="object 6">
            <a:extLst>
              <a:ext uri="{FF2B5EF4-FFF2-40B4-BE49-F238E27FC236}">
                <a16:creationId xmlns:a16="http://schemas.microsoft.com/office/drawing/2014/main" id="{36BD94F4-C010-6C5D-93EB-26BC3129765E}"/>
              </a:ext>
            </a:extLst>
          </p:cNvPr>
          <p:cNvSpPr txBox="1">
            <a:spLocks noGrp="1"/>
          </p:cNvSpPr>
          <p:nvPr>
            <p:ph type="ftr" sz="quarter" idx="5"/>
          </p:nvPr>
        </p:nvSpPr>
        <p:spPr>
          <a:xfrm>
            <a:off x="4992910" y="6467728"/>
            <a:ext cx="2204720" cy="156068"/>
          </a:xfrm>
          <a:prstGeom prst="rect">
            <a:avLst/>
          </a:prstGeom>
        </p:spPr>
        <p:txBody>
          <a:bodyPr vert="horz" wrap="square" lIns="0" tIns="0" rIns="0" bIns="0" rtlCol="0">
            <a:spAutoFit/>
          </a:bodyPr>
          <a:lstStyle/>
          <a:p>
            <a:pPr marL="12700">
              <a:lnSpc>
                <a:spcPts val="1240"/>
              </a:lnSpc>
            </a:pPr>
            <a:r>
              <a:rPr spc="-5" dirty="0">
                <a:solidFill>
                  <a:schemeClr val="tx1"/>
                </a:solidFill>
                <a:latin typeface="Times New Roman" panose="02020603050405020304" pitchFamily="18" charset="0"/>
                <a:cs typeface="Times New Roman" panose="02020603050405020304" pitchFamily="18" charset="0"/>
              </a:rPr>
              <a:t>Computer</a:t>
            </a:r>
            <a:r>
              <a:rPr spc="-40" dirty="0">
                <a:solidFill>
                  <a:schemeClr val="tx1"/>
                </a:solidFill>
                <a:latin typeface="Times New Roman" panose="02020603050405020304" pitchFamily="18" charset="0"/>
                <a:cs typeface="Times New Roman" panose="02020603050405020304" pitchFamily="18" charset="0"/>
              </a:rPr>
              <a:t> </a:t>
            </a:r>
            <a:r>
              <a:rPr spc="-5" dirty="0">
                <a:solidFill>
                  <a:schemeClr val="tx1"/>
                </a:solidFill>
                <a:latin typeface="Times New Roman" panose="02020603050405020304" pitchFamily="18" charset="0"/>
                <a:cs typeface="Times New Roman" panose="02020603050405020304" pitchFamily="18" charset="0"/>
              </a:rPr>
              <a:t>Engineering</a:t>
            </a:r>
            <a:r>
              <a:rPr spc="-35" dirty="0">
                <a:solidFill>
                  <a:schemeClr val="tx1"/>
                </a:solidFill>
                <a:latin typeface="Times New Roman" panose="02020603050405020304" pitchFamily="18" charset="0"/>
                <a:cs typeface="Times New Roman" panose="02020603050405020304" pitchFamily="18" charset="0"/>
              </a:rPr>
              <a:t> </a:t>
            </a:r>
            <a:r>
              <a:rPr spc="-5" dirty="0">
                <a:solidFill>
                  <a:schemeClr val="tx1"/>
                </a:solidFill>
                <a:latin typeface="Times New Roman" panose="02020603050405020304" pitchFamily="18" charset="0"/>
                <a:cs typeface="Times New Roman" panose="02020603050405020304" pitchFamily="18" charset="0"/>
              </a:rPr>
              <a:t>Department</a:t>
            </a:r>
          </a:p>
        </p:txBody>
      </p:sp>
      <p:sp>
        <p:nvSpPr>
          <p:cNvPr id="2" name="Date Placeholder 1">
            <a:extLst>
              <a:ext uri="{FF2B5EF4-FFF2-40B4-BE49-F238E27FC236}">
                <a16:creationId xmlns:a16="http://schemas.microsoft.com/office/drawing/2014/main" id="{5E2C1F5C-3453-1E0F-8C1A-180025C878AA}"/>
              </a:ext>
            </a:extLst>
          </p:cNvPr>
          <p:cNvSpPr>
            <a:spLocks noGrp="1"/>
          </p:cNvSpPr>
          <p:nvPr>
            <p:ph type="dt" sz="half" idx="6"/>
          </p:nvPr>
        </p:nvSpPr>
        <p:spPr/>
        <p:txBody>
          <a:bodyPr/>
          <a:lstStyle/>
          <a:p>
            <a:pPr marL="12700">
              <a:lnSpc>
                <a:spcPts val="1240"/>
              </a:lnSpc>
            </a:pPr>
            <a:fld id="{8BA88056-3D14-4662-B7D2-9DBD729FC196}" type="datetime1">
              <a:rPr lang="en-IN" spc="-5" smtClean="0">
                <a:solidFill>
                  <a:schemeClr val="tx1"/>
                </a:solidFill>
              </a:rPr>
              <a:t>27-03-2025</a:t>
            </a:fld>
            <a:endParaRPr lang="en-IN" spc="-5" dirty="0">
              <a:solidFill>
                <a:schemeClr val="tx1"/>
              </a:solidFill>
            </a:endParaRPr>
          </a:p>
        </p:txBody>
      </p:sp>
      <p:grpSp>
        <p:nvGrpSpPr>
          <p:cNvPr id="13" name="Group 12">
            <a:extLst>
              <a:ext uri="{FF2B5EF4-FFF2-40B4-BE49-F238E27FC236}">
                <a16:creationId xmlns:a16="http://schemas.microsoft.com/office/drawing/2014/main" id="{C3B2555B-B71F-8F51-0C0E-13C67CBB38AA}"/>
              </a:ext>
            </a:extLst>
          </p:cNvPr>
          <p:cNvGrpSpPr/>
          <p:nvPr/>
        </p:nvGrpSpPr>
        <p:grpSpPr>
          <a:xfrm>
            <a:off x="2185987" y="876300"/>
            <a:ext cx="7743825" cy="5423526"/>
            <a:chOff x="2185987" y="876300"/>
            <a:chExt cx="7743825" cy="5423526"/>
          </a:xfrm>
        </p:grpSpPr>
        <p:pic>
          <p:nvPicPr>
            <p:cNvPr id="5" name="Picture 4">
              <a:extLst>
                <a:ext uri="{FF2B5EF4-FFF2-40B4-BE49-F238E27FC236}">
                  <a16:creationId xmlns:a16="http://schemas.microsoft.com/office/drawing/2014/main" id="{C41DE06D-3F06-0D6D-D142-1B10EEF285A0}"/>
                </a:ext>
              </a:extLst>
            </p:cNvPr>
            <p:cNvPicPr>
              <a:picLocks noChangeAspect="1"/>
            </p:cNvPicPr>
            <p:nvPr/>
          </p:nvPicPr>
          <p:blipFill>
            <a:blip r:embed="rId3" cstate="print">
              <a:extLst>
                <a:ext uri="{28A0092B-C50C-407E-A947-70E740481C1C}">
                  <a14:useLocalDpi xmlns:a14="http://schemas.microsoft.com/office/drawing/2010/main" val="0"/>
                </a:ext>
              </a:extLst>
            </a:blip>
            <a:srcRect t="3068" b="3678"/>
            <a:stretch/>
          </p:blipFill>
          <p:spPr>
            <a:xfrm>
              <a:off x="2185987" y="876300"/>
              <a:ext cx="7743825" cy="5105400"/>
            </a:xfrm>
            <a:prstGeom prst="rect">
              <a:avLst/>
            </a:prstGeom>
            <a:ln>
              <a:solidFill>
                <a:schemeClr val="tx1"/>
              </a:solidFill>
            </a:ln>
          </p:spPr>
        </p:pic>
        <p:sp>
          <p:nvSpPr>
            <p:cNvPr id="10" name="TextBox 9">
              <a:extLst>
                <a:ext uri="{FF2B5EF4-FFF2-40B4-BE49-F238E27FC236}">
                  <a16:creationId xmlns:a16="http://schemas.microsoft.com/office/drawing/2014/main" id="{0268CD5D-6658-B9C6-F172-6C0B0D60C365}"/>
                </a:ext>
              </a:extLst>
            </p:cNvPr>
            <p:cNvSpPr txBox="1"/>
            <p:nvPr/>
          </p:nvSpPr>
          <p:spPr>
            <a:xfrm>
              <a:off x="2185987" y="6004296"/>
              <a:ext cx="7743825" cy="295530"/>
            </a:xfrm>
            <a:prstGeom prst="rect">
              <a:avLst/>
            </a:prstGeom>
            <a:noFill/>
          </p:spPr>
          <p:txBody>
            <a:bodyPr wrap="square">
              <a:spAutoFit/>
            </a:bodyPr>
            <a:lstStyle/>
            <a:p>
              <a:pPr algn="ctr">
                <a:lnSpc>
                  <a:spcPct val="150000"/>
                </a:lnSpc>
              </a:pPr>
              <a:r>
                <a:rPr lang="en-IN" sz="1000" b="1" dirty="0">
                  <a:latin typeface="Times New Roman" panose="02020603050405020304" pitchFamily="18" charset="0"/>
                  <a:cs typeface="Times New Roman" panose="02020603050405020304" pitchFamily="18" charset="0"/>
                </a:rPr>
                <a:t>Figure 1: </a:t>
              </a:r>
              <a:r>
                <a:rPr lang="en-IN" sz="1000" dirty="0">
                  <a:effectLst/>
                  <a:latin typeface="Times New Roman" panose="02020603050405020304" pitchFamily="18" charset="0"/>
                  <a:ea typeface="Times New Roman" panose="02020603050405020304" pitchFamily="18" charset="0"/>
                </a:rPr>
                <a:t>Proposed Methodology of the study</a:t>
              </a:r>
              <a:endParaRPr lang="en-IN" sz="1000" b="1" dirty="0">
                <a:latin typeface="Times New Roman" panose="02020603050405020304" pitchFamily="18" charset="0"/>
                <a:cs typeface="Times New Roman" panose="02020603050405020304" pitchFamily="18" charset="0"/>
              </a:endParaRPr>
            </a:p>
          </p:txBody>
        </p:sp>
      </p:grpSp>
      <p:sp>
        <p:nvSpPr>
          <p:cNvPr id="11" name="TextBox 10">
            <a:extLst>
              <a:ext uri="{FF2B5EF4-FFF2-40B4-BE49-F238E27FC236}">
                <a16:creationId xmlns:a16="http://schemas.microsoft.com/office/drawing/2014/main" id="{2458E030-35FB-DE1E-7D20-955F8FAAC675}"/>
              </a:ext>
            </a:extLst>
          </p:cNvPr>
          <p:cNvSpPr txBox="1"/>
          <p:nvPr/>
        </p:nvSpPr>
        <p:spPr>
          <a:xfrm>
            <a:off x="1905000" y="244273"/>
            <a:ext cx="6934200" cy="461665"/>
          </a:xfrm>
          <a:prstGeom prst="rect">
            <a:avLst/>
          </a:prstGeom>
          <a:noFill/>
        </p:spPr>
        <p:txBody>
          <a:bodyPr wrap="square" rtlCol="0">
            <a:spAutoFit/>
          </a:bodyPr>
          <a:lstStyle/>
          <a:p>
            <a:r>
              <a:rPr lang="en-US" sz="2400" b="1"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METHODOLOGY</a:t>
            </a:r>
            <a:endParaRPr lang="en-IN" sz="2400" b="1"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12" name="Slide Number Placeholder 11">
            <a:extLst>
              <a:ext uri="{FF2B5EF4-FFF2-40B4-BE49-F238E27FC236}">
                <a16:creationId xmlns:a16="http://schemas.microsoft.com/office/drawing/2014/main" id="{8BE8EBCD-4A7D-C2FF-94F3-F4D793ADC5B4}"/>
              </a:ext>
            </a:extLst>
          </p:cNvPr>
          <p:cNvSpPr>
            <a:spLocks noGrp="1"/>
          </p:cNvSpPr>
          <p:nvPr>
            <p:ph type="sldNum" sz="quarter" idx="7"/>
          </p:nvPr>
        </p:nvSpPr>
        <p:spPr>
          <a:xfrm>
            <a:off x="11152732" y="6467728"/>
            <a:ext cx="277267" cy="156068"/>
          </a:xfrm>
        </p:spPr>
        <p:txBody>
          <a:bodyPr/>
          <a:lstStyle/>
          <a:p>
            <a:pPr marL="38100">
              <a:lnSpc>
                <a:spcPts val="1240"/>
              </a:lnSpc>
            </a:pPr>
            <a:fld id="{81D60167-4931-47E6-BA6A-407CBD079E47}" type="slidenum">
              <a:rPr lang="en-IN" smtClean="0"/>
              <a:t>8</a:t>
            </a:fld>
            <a:endParaRPr lang="en-IN" dirty="0"/>
          </a:p>
        </p:txBody>
      </p:sp>
    </p:spTree>
    <p:extLst>
      <p:ext uri="{BB962C8B-B14F-4D97-AF65-F5344CB8AC3E}">
        <p14:creationId xmlns:p14="http://schemas.microsoft.com/office/powerpoint/2010/main" val="323796885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fade">
                                      <p:cBhvr>
                                        <p:cTn id="13" dur="1000"/>
                                        <p:tgtEl>
                                          <p:spTgt spid="13"/>
                                        </p:tgtEl>
                                      </p:cBhvr>
                                    </p:animEffect>
                                    <p:anim calcmode="lin" valueType="num">
                                      <p:cBhvr>
                                        <p:cTn id="14" dur="1000" fill="hold"/>
                                        <p:tgtEl>
                                          <p:spTgt spid="13"/>
                                        </p:tgtEl>
                                        <p:attrNameLst>
                                          <p:attrName>ppt_x</p:attrName>
                                        </p:attrNameLst>
                                      </p:cBhvr>
                                      <p:tavLst>
                                        <p:tav tm="0">
                                          <p:val>
                                            <p:strVal val="#ppt_x"/>
                                          </p:val>
                                        </p:tav>
                                        <p:tav tm="100000">
                                          <p:val>
                                            <p:strVal val="#ppt_x"/>
                                          </p:val>
                                        </p:tav>
                                      </p:tavLst>
                                    </p:anim>
                                    <p:anim calcmode="lin" valueType="num">
                                      <p:cBhvr>
                                        <p:cTn id="15"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object 4"/>
          <p:cNvPicPr/>
          <p:nvPr/>
        </p:nvPicPr>
        <p:blipFill>
          <a:blip r:embed="rId2" cstate="print"/>
          <a:stretch>
            <a:fillRect/>
          </a:stretch>
        </p:blipFill>
        <p:spPr>
          <a:xfrm>
            <a:off x="285928" y="152400"/>
            <a:ext cx="1002224" cy="1030089"/>
          </a:xfrm>
          <a:prstGeom prst="rect">
            <a:avLst/>
          </a:prstGeom>
        </p:spPr>
      </p:pic>
      <p:sp>
        <p:nvSpPr>
          <p:cNvPr id="6" name="object 6"/>
          <p:cNvSpPr txBox="1">
            <a:spLocks noGrp="1"/>
          </p:cNvSpPr>
          <p:nvPr>
            <p:ph type="ftr" sz="quarter" idx="5"/>
          </p:nvPr>
        </p:nvSpPr>
        <p:spPr>
          <a:xfrm>
            <a:off x="4992910" y="6467728"/>
            <a:ext cx="2204720" cy="156068"/>
          </a:xfrm>
          <a:prstGeom prst="rect">
            <a:avLst/>
          </a:prstGeom>
        </p:spPr>
        <p:txBody>
          <a:bodyPr vert="horz" wrap="square" lIns="0" tIns="0" rIns="0" bIns="0" rtlCol="0">
            <a:spAutoFit/>
          </a:bodyPr>
          <a:lstStyle/>
          <a:p>
            <a:pPr marL="12700">
              <a:lnSpc>
                <a:spcPts val="1240"/>
              </a:lnSpc>
            </a:pPr>
            <a:r>
              <a:rPr spc="-5" dirty="0">
                <a:solidFill>
                  <a:schemeClr val="tx1"/>
                </a:solidFill>
                <a:latin typeface="Times New Roman" panose="02020603050405020304" pitchFamily="18" charset="0"/>
                <a:cs typeface="Times New Roman" panose="02020603050405020304" pitchFamily="18" charset="0"/>
              </a:rPr>
              <a:t>Computer</a:t>
            </a:r>
            <a:r>
              <a:rPr spc="-40" dirty="0">
                <a:solidFill>
                  <a:schemeClr val="tx1"/>
                </a:solidFill>
                <a:latin typeface="Times New Roman" panose="02020603050405020304" pitchFamily="18" charset="0"/>
                <a:cs typeface="Times New Roman" panose="02020603050405020304" pitchFamily="18" charset="0"/>
              </a:rPr>
              <a:t> </a:t>
            </a:r>
            <a:r>
              <a:rPr spc="-5" dirty="0">
                <a:solidFill>
                  <a:schemeClr val="tx1"/>
                </a:solidFill>
                <a:latin typeface="Times New Roman" panose="02020603050405020304" pitchFamily="18" charset="0"/>
                <a:cs typeface="Times New Roman" panose="02020603050405020304" pitchFamily="18" charset="0"/>
              </a:rPr>
              <a:t>Engineering</a:t>
            </a:r>
            <a:r>
              <a:rPr spc="-35" dirty="0">
                <a:solidFill>
                  <a:schemeClr val="tx1"/>
                </a:solidFill>
                <a:latin typeface="Times New Roman" panose="02020603050405020304" pitchFamily="18" charset="0"/>
                <a:cs typeface="Times New Roman" panose="02020603050405020304" pitchFamily="18" charset="0"/>
              </a:rPr>
              <a:t> </a:t>
            </a:r>
            <a:r>
              <a:rPr spc="-5" dirty="0">
                <a:solidFill>
                  <a:schemeClr val="tx1"/>
                </a:solidFill>
                <a:latin typeface="Times New Roman" panose="02020603050405020304" pitchFamily="18" charset="0"/>
                <a:cs typeface="Times New Roman" panose="02020603050405020304" pitchFamily="18" charset="0"/>
              </a:rPr>
              <a:t>Department</a:t>
            </a:r>
          </a:p>
        </p:txBody>
      </p:sp>
      <p:sp>
        <p:nvSpPr>
          <p:cNvPr id="2" name="Date Placeholder 1">
            <a:extLst>
              <a:ext uri="{FF2B5EF4-FFF2-40B4-BE49-F238E27FC236}">
                <a16:creationId xmlns:a16="http://schemas.microsoft.com/office/drawing/2014/main" id="{5C6F511F-3B4E-4876-1210-A62C4AF4C455}"/>
              </a:ext>
            </a:extLst>
          </p:cNvPr>
          <p:cNvSpPr>
            <a:spLocks noGrp="1"/>
          </p:cNvSpPr>
          <p:nvPr>
            <p:ph type="dt" sz="half" idx="6"/>
          </p:nvPr>
        </p:nvSpPr>
        <p:spPr/>
        <p:txBody>
          <a:bodyPr/>
          <a:lstStyle/>
          <a:p>
            <a:pPr marL="12700">
              <a:lnSpc>
                <a:spcPts val="1240"/>
              </a:lnSpc>
            </a:pPr>
            <a:fld id="{BA2713BA-AFAD-4EFE-BDF5-BE1F2FDBB822}" type="datetime1">
              <a:rPr lang="en-IN" spc="-5" smtClean="0">
                <a:solidFill>
                  <a:schemeClr val="tx1"/>
                </a:solidFill>
              </a:rPr>
              <a:t>27-03-2025</a:t>
            </a:fld>
            <a:endParaRPr lang="en-IN" spc="-5" dirty="0">
              <a:solidFill>
                <a:schemeClr val="tx1"/>
              </a:solidFill>
            </a:endParaRPr>
          </a:p>
        </p:txBody>
      </p:sp>
      <p:grpSp>
        <p:nvGrpSpPr>
          <p:cNvPr id="21" name="Group 20">
            <a:extLst>
              <a:ext uri="{FF2B5EF4-FFF2-40B4-BE49-F238E27FC236}">
                <a16:creationId xmlns:a16="http://schemas.microsoft.com/office/drawing/2014/main" id="{8174BCF5-6C5C-6734-0635-3433B33AA1DB}"/>
              </a:ext>
            </a:extLst>
          </p:cNvPr>
          <p:cNvGrpSpPr/>
          <p:nvPr/>
        </p:nvGrpSpPr>
        <p:grpSpPr>
          <a:xfrm>
            <a:off x="6019800" y="1269863"/>
            <a:ext cx="5010734" cy="4656185"/>
            <a:chOff x="6057900" y="1361714"/>
            <a:chExt cx="5010734" cy="4656185"/>
          </a:xfrm>
        </p:grpSpPr>
        <p:pic>
          <p:nvPicPr>
            <p:cNvPr id="12" name="Picture 11">
              <a:extLst>
                <a:ext uri="{FF2B5EF4-FFF2-40B4-BE49-F238E27FC236}">
                  <a16:creationId xmlns:a16="http://schemas.microsoft.com/office/drawing/2014/main" id="{D8485B44-B52F-7F48-587D-114642D53E81}"/>
                </a:ext>
              </a:extLst>
            </p:cNvPr>
            <p:cNvPicPr>
              <a:picLocks noChangeAspect="1"/>
            </p:cNvPicPr>
            <p:nvPr/>
          </p:nvPicPr>
          <p:blipFill>
            <a:blip r:embed="rId3" cstate="print">
              <a:extLst>
                <a:ext uri="{28A0092B-C50C-407E-A947-70E740481C1C}">
                  <a14:useLocalDpi xmlns:a14="http://schemas.microsoft.com/office/drawing/2010/main" val="0"/>
                </a:ext>
              </a:extLst>
            </a:blip>
            <a:srcRect t="8824"/>
            <a:stretch/>
          </p:blipFill>
          <p:spPr>
            <a:xfrm>
              <a:off x="6057900" y="1361714"/>
              <a:ext cx="5010734" cy="4340329"/>
            </a:xfrm>
            <a:prstGeom prst="rect">
              <a:avLst/>
            </a:prstGeom>
            <a:ln>
              <a:solidFill>
                <a:schemeClr val="tx1"/>
              </a:solidFill>
            </a:ln>
          </p:spPr>
        </p:pic>
        <p:sp>
          <p:nvSpPr>
            <p:cNvPr id="17" name="TextBox 16">
              <a:extLst>
                <a:ext uri="{FF2B5EF4-FFF2-40B4-BE49-F238E27FC236}">
                  <a16:creationId xmlns:a16="http://schemas.microsoft.com/office/drawing/2014/main" id="{C2A8A7AF-5524-E7A5-FC25-25E6458EA836}"/>
                </a:ext>
              </a:extLst>
            </p:cNvPr>
            <p:cNvSpPr txBox="1"/>
            <p:nvPr/>
          </p:nvSpPr>
          <p:spPr>
            <a:xfrm>
              <a:off x="6057900" y="5702043"/>
              <a:ext cx="5010733" cy="315856"/>
            </a:xfrm>
            <a:prstGeom prst="rect">
              <a:avLst/>
            </a:prstGeom>
            <a:noFill/>
          </p:spPr>
          <p:txBody>
            <a:bodyPr wrap="square">
              <a:spAutoFit/>
            </a:bodyPr>
            <a:lstStyle/>
            <a:p>
              <a:pPr algn="ctr">
                <a:lnSpc>
                  <a:spcPct val="150000"/>
                </a:lnSpc>
              </a:pPr>
              <a:r>
                <a:rPr lang="en-IN" sz="1050" b="1" dirty="0">
                  <a:latin typeface="Times New Roman" panose="02020603050405020304" pitchFamily="18" charset="0"/>
                  <a:cs typeface="Times New Roman" panose="02020603050405020304" pitchFamily="18" charset="0"/>
                </a:rPr>
                <a:t>Figure 3:</a:t>
              </a:r>
              <a:r>
                <a:rPr lang="en-IN" sz="1050" dirty="0">
                  <a:latin typeface="Times New Roman" panose="02020603050405020304" pitchFamily="18" charset="0"/>
                  <a:cs typeface="Times New Roman" panose="02020603050405020304" pitchFamily="18" charset="0"/>
                </a:rPr>
                <a:t> Map of Maharashtra</a:t>
              </a:r>
            </a:p>
          </p:txBody>
        </p:sp>
      </p:grpSp>
      <p:grpSp>
        <p:nvGrpSpPr>
          <p:cNvPr id="22" name="Group 21">
            <a:extLst>
              <a:ext uri="{FF2B5EF4-FFF2-40B4-BE49-F238E27FC236}">
                <a16:creationId xmlns:a16="http://schemas.microsoft.com/office/drawing/2014/main" id="{1BDCDB7A-B3A1-D5EA-3B08-F00809AE4844}"/>
              </a:ext>
            </a:extLst>
          </p:cNvPr>
          <p:cNvGrpSpPr/>
          <p:nvPr/>
        </p:nvGrpSpPr>
        <p:grpSpPr>
          <a:xfrm>
            <a:off x="990600" y="1269863"/>
            <a:ext cx="4921129" cy="4677482"/>
            <a:chOff x="964901" y="1361714"/>
            <a:chExt cx="4921129" cy="4677482"/>
          </a:xfrm>
        </p:grpSpPr>
        <p:pic>
          <p:nvPicPr>
            <p:cNvPr id="8" name="Picture 7">
              <a:extLst>
                <a:ext uri="{FF2B5EF4-FFF2-40B4-BE49-F238E27FC236}">
                  <a16:creationId xmlns:a16="http://schemas.microsoft.com/office/drawing/2014/main" id="{19665B82-99FE-D15E-B0DE-A7E48609AFF8}"/>
                </a:ext>
              </a:extLst>
            </p:cNvPr>
            <p:cNvPicPr>
              <a:picLocks noChangeAspect="1"/>
            </p:cNvPicPr>
            <p:nvPr/>
          </p:nvPicPr>
          <p:blipFill>
            <a:blip r:embed="rId4" cstate="print">
              <a:extLst>
                <a:ext uri="{28A0092B-C50C-407E-A947-70E740481C1C}">
                  <a14:useLocalDpi xmlns:a14="http://schemas.microsoft.com/office/drawing/2010/main" val="0"/>
                </a:ext>
              </a:extLst>
            </a:blip>
            <a:srcRect t="8027"/>
            <a:stretch/>
          </p:blipFill>
          <p:spPr>
            <a:xfrm>
              <a:off x="964901" y="1361714"/>
              <a:ext cx="4921129" cy="4340329"/>
            </a:xfrm>
            <a:prstGeom prst="rect">
              <a:avLst/>
            </a:prstGeom>
            <a:ln>
              <a:solidFill>
                <a:schemeClr val="tx1"/>
              </a:solidFill>
            </a:ln>
          </p:spPr>
        </p:pic>
        <p:sp>
          <p:nvSpPr>
            <p:cNvPr id="18" name="TextBox 17">
              <a:extLst>
                <a:ext uri="{FF2B5EF4-FFF2-40B4-BE49-F238E27FC236}">
                  <a16:creationId xmlns:a16="http://schemas.microsoft.com/office/drawing/2014/main" id="{AEEA26C8-2BFA-27D0-94D2-73BEA964FBCF}"/>
                </a:ext>
              </a:extLst>
            </p:cNvPr>
            <p:cNvSpPr txBox="1"/>
            <p:nvPr/>
          </p:nvSpPr>
          <p:spPr>
            <a:xfrm>
              <a:off x="964901" y="5723340"/>
              <a:ext cx="4921129" cy="315856"/>
            </a:xfrm>
            <a:prstGeom prst="rect">
              <a:avLst/>
            </a:prstGeom>
            <a:noFill/>
          </p:spPr>
          <p:txBody>
            <a:bodyPr wrap="square">
              <a:spAutoFit/>
            </a:bodyPr>
            <a:lstStyle/>
            <a:p>
              <a:pPr algn="ctr">
                <a:lnSpc>
                  <a:spcPct val="150000"/>
                </a:lnSpc>
              </a:pPr>
              <a:r>
                <a:rPr lang="en-IN" sz="1050" b="1" dirty="0">
                  <a:latin typeface="Times New Roman" panose="02020603050405020304" pitchFamily="18" charset="0"/>
                  <a:cs typeface="Times New Roman" panose="02020603050405020304" pitchFamily="18" charset="0"/>
                </a:rPr>
                <a:t>Figure 2: </a:t>
              </a:r>
              <a:r>
                <a:rPr lang="en-IN" sz="1050" dirty="0">
                  <a:latin typeface="Times New Roman" panose="02020603050405020304" pitchFamily="18" charset="0"/>
                  <a:cs typeface="Times New Roman" panose="02020603050405020304" pitchFamily="18" charset="0"/>
                </a:rPr>
                <a:t>Map of India</a:t>
              </a:r>
            </a:p>
          </p:txBody>
        </p:sp>
      </p:grpSp>
      <p:sp>
        <p:nvSpPr>
          <p:cNvPr id="19" name="TextBox 18">
            <a:extLst>
              <a:ext uri="{FF2B5EF4-FFF2-40B4-BE49-F238E27FC236}">
                <a16:creationId xmlns:a16="http://schemas.microsoft.com/office/drawing/2014/main" id="{CB79DF11-8F03-9BCE-EF13-2F441E3F1FDF}"/>
              </a:ext>
            </a:extLst>
          </p:cNvPr>
          <p:cNvSpPr txBox="1"/>
          <p:nvPr/>
        </p:nvSpPr>
        <p:spPr>
          <a:xfrm>
            <a:off x="1905000" y="244273"/>
            <a:ext cx="6934200" cy="461665"/>
          </a:xfrm>
          <a:prstGeom prst="rect">
            <a:avLst/>
          </a:prstGeom>
          <a:noFill/>
        </p:spPr>
        <p:txBody>
          <a:bodyPr wrap="square" rtlCol="0">
            <a:spAutoFit/>
          </a:bodyPr>
          <a:lstStyle/>
          <a:p>
            <a:r>
              <a:rPr lang="en-US" sz="2400" b="1"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METHODOLOGY</a:t>
            </a:r>
            <a:endParaRPr lang="en-IN" sz="2400" b="1"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20" name="Slide Number Placeholder 19">
            <a:extLst>
              <a:ext uri="{FF2B5EF4-FFF2-40B4-BE49-F238E27FC236}">
                <a16:creationId xmlns:a16="http://schemas.microsoft.com/office/drawing/2014/main" id="{9225AA82-AD38-30C8-99B4-F9D6273BA47A}"/>
              </a:ext>
            </a:extLst>
          </p:cNvPr>
          <p:cNvSpPr>
            <a:spLocks noGrp="1"/>
          </p:cNvSpPr>
          <p:nvPr>
            <p:ph type="sldNum" sz="quarter" idx="7"/>
          </p:nvPr>
        </p:nvSpPr>
        <p:spPr>
          <a:xfrm>
            <a:off x="11152732" y="6467728"/>
            <a:ext cx="277267" cy="156068"/>
          </a:xfrm>
        </p:spPr>
        <p:txBody>
          <a:bodyPr/>
          <a:lstStyle/>
          <a:p>
            <a:pPr marL="38100">
              <a:lnSpc>
                <a:spcPts val="1240"/>
              </a:lnSpc>
            </a:pPr>
            <a:fld id="{81D60167-4931-47E6-BA6A-407CBD079E47}" type="slidenum">
              <a:rPr lang="en-IN" smtClean="0"/>
              <a:t>9</a:t>
            </a:fld>
            <a:endParaRPr lang="en-IN" dirty="0"/>
          </a:p>
        </p:txBody>
      </p:sp>
    </p:spTree>
    <p:extLst>
      <p:ext uri="{BB962C8B-B14F-4D97-AF65-F5344CB8AC3E}">
        <p14:creationId xmlns:p14="http://schemas.microsoft.com/office/powerpoint/2010/main" val="204460121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1000"/>
                                        <p:tgtEl>
                                          <p:spTgt spid="19"/>
                                        </p:tgtEl>
                                      </p:cBhvr>
                                    </p:animEffect>
                                    <p:anim calcmode="lin" valueType="num">
                                      <p:cBhvr>
                                        <p:cTn id="8" dur="1000" fill="hold"/>
                                        <p:tgtEl>
                                          <p:spTgt spid="19"/>
                                        </p:tgtEl>
                                        <p:attrNameLst>
                                          <p:attrName>ppt_x</p:attrName>
                                        </p:attrNameLst>
                                      </p:cBhvr>
                                      <p:tavLst>
                                        <p:tav tm="0">
                                          <p:val>
                                            <p:strVal val="#ppt_x"/>
                                          </p:val>
                                        </p:tav>
                                        <p:tav tm="100000">
                                          <p:val>
                                            <p:strVal val="#ppt_x"/>
                                          </p:val>
                                        </p:tav>
                                      </p:tavLst>
                                    </p:anim>
                                    <p:anim calcmode="lin" valueType="num">
                                      <p:cBhvr>
                                        <p:cTn id="9" dur="1000" fill="hold"/>
                                        <p:tgtEl>
                                          <p:spTgt spid="19"/>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22"/>
                                        </p:tgtEl>
                                        <p:attrNameLst>
                                          <p:attrName>style.visibility</p:attrName>
                                        </p:attrNameLst>
                                      </p:cBhvr>
                                      <p:to>
                                        <p:strVal val="visible"/>
                                      </p:to>
                                    </p:set>
                                    <p:animEffect transition="in" filter="fade">
                                      <p:cBhvr>
                                        <p:cTn id="13" dur="1000"/>
                                        <p:tgtEl>
                                          <p:spTgt spid="22"/>
                                        </p:tgtEl>
                                      </p:cBhvr>
                                    </p:animEffect>
                                    <p:anim calcmode="lin" valueType="num">
                                      <p:cBhvr>
                                        <p:cTn id="14" dur="1000" fill="hold"/>
                                        <p:tgtEl>
                                          <p:spTgt spid="22"/>
                                        </p:tgtEl>
                                        <p:attrNameLst>
                                          <p:attrName>ppt_x</p:attrName>
                                        </p:attrNameLst>
                                      </p:cBhvr>
                                      <p:tavLst>
                                        <p:tav tm="0">
                                          <p:val>
                                            <p:strVal val="#ppt_x"/>
                                          </p:val>
                                        </p:tav>
                                        <p:tav tm="100000">
                                          <p:val>
                                            <p:strVal val="#ppt_x"/>
                                          </p:val>
                                        </p:tav>
                                      </p:tavLst>
                                    </p:anim>
                                    <p:anim calcmode="lin" valueType="num">
                                      <p:cBhvr>
                                        <p:cTn id="15" dur="1000" fill="hold"/>
                                        <p:tgtEl>
                                          <p:spTgt spid="22"/>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nodeType="afterEffect">
                                  <p:stCondLst>
                                    <p:cond delay="0"/>
                                  </p:stCondLst>
                                  <p:childTnLst>
                                    <p:set>
                                      <p:cBhvr>
                                        <p:cTn id="18" dur="1" fill="hold">
                                          <p:stCondLst>
                                            <p:cond delay="0"/>
                                          </p:stCondLst>
                                        </p:cTn>
                                        <p:tgtEl>
                                          <p:spTgt spid="21"/>
                                        </p:tgtEl>
                                        <p:attrNameLst>
                                          <p:attrName>style.visibility</p:attrName>
                                        </p:attrNameLst>
                                      </p:cBhvr>
                                      <p:to>
                                        <p:strVal val="visible"/>
                                      </p:to>
                                    </p:set>
                                    <p:animEffect transition="in" filter="fade">
                                      <p:cBhvr>
                                        <p:cTn id="19" dur="1000"/>
                                        <p:tgtEl>
                                          <p:spTgt spid="21"/>
                                        </p:tgtEl>
                                      </p:cBhvr>
                                    </p:animEffect>
                                    <p:anim calcmode="lin" valueType="num">
                                      <p:cBhvr>
                                        <p:cTn id="20" dur="1000" fill="hold"/>
                                        <p:tgtEl>
                                          <p:spTgt spid="21"/>
                                        </p:tgtEl>
                                        <p:attrNameLst>
                                          <p:attrName>ppt_x</p:attrName>
                                        </p:attrNameLst>
                                      </p:cBhvr>
                                      <p:tavLst>
                                        <p:tav tm="0">
                                          <p:val>
                                            <p:strVal val="#ppt_x"/>
                                          </p:val>
                                        </p:tav>
                                        <p:tav tm="100000">
                                          <p:val>
                                            <p:strVal val="#ppt_x"/>
                                          </p:val>
                                        </p:tav>
                                      </p:tavLst>
                                    </p:anim>
                                    <p:anim calcmode="lin" valueType="num">
                                      <p:cBhvr>
                                        <p:cTn id="21"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2510</TotalTime>
  <Words>3140</Words>
  <Application>Microsoft Office PowerPoint</Application>
  <PresentationFormat>Widescreen</PresentationFormat>
  <Paragraphs>600</Paragraphs>
  <Slides>21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Garamond</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Palak</dc:creator>
  <cp:lastModifiedBy>Kapil Bhatia</cp:lastModifiedBy>
  <cp:revision>346</cp:revision>
  <dcterms:created xsi:type="dcterms:W3CDTF">2022-08-26T10:34:15Z</dcterms:created>
  <dcterms:modified xsi:type="dcterms:W3CDTF">2025-03-27T14:09:18Z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ies>
</file>