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7503CC-4695-42BD-8693-DBA89F6896A0}" v="34" dt="2022-11-28T11:50:45.5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wankar, Kapil" userId="9a712bc1-bf29-4e16-aee0-cb969ff1fbb5" providerId="ADAL" clId="{837503CC-4695-42BD-8693-DBA89F6896A0}"/>
    <pc:docChg chg="undo custSel addSld delSld modSld">
      <pc:chgData name="Sawankar, Kapil" userId="9a712bc1-bf29-4e16-aee0-cb969ff1fbb5" providerId="ADAL" clId="{837503CC-4695-42BD-8693-DBA89F6896A0}" dt="2022-11-28T12:24:40.044" v="8874" actId="20577"/>
      <pc:docMkLst>
        <pc:docMk/>
      </pc:docMkLst>
      <pc:sldChg chg="modSp">
        <pc:chgData name="Sawankar, Kapil" userId="9a712bc1-bf29-4e16-aee0-cb969ff1fbb5" providerId="ADAL" clId="{837503CC-4695-42BD-8693-DBA89F6896A0}" dt="2022-11-24T05:45:16.051" v="1124" actId="20577"/>
        <pc:sldMkLst>
          <pc:docMk/>
          <pc:sldMk cId="347350895" sldId="257"/>
        </pc:sldMkLst>
        <pc:graphicFrameChg chg="mod">
          <ac:chgData name="Sawankar, Kapil" userId="9a712bc1-bf29-4e16-aee0-cb969ff1fbb5" providerId="ADAL" clId="{837503CC-4695-42BD-8693-DBA89F6896A0}" dt="2022-11-24T05:45:16.051" v="1124" actId="20577"/>
          <ac:graphicFrameMkLst>
            <pc:docMk/>
            <pc:sldMk cId="347350895" sldId="257"/>
            <ac:graphicFrameMk id="5" creationId="{234394D5-019F-66A9-77ED-9EECD8276A3D}"/>
          </ac:graphicFrameMkLst>
        </pc:graphicFrameChg>
      </pc:sldChg>
      <pc:sldChg chg="modSp mod">
        <pc:chgData name="Sawankar, Kapil" userId="9a712bc1-bf29-4e16-aee0-cb969ff1fbb5" providerId="ADAL" clId="{837503CC-4695-42BD-8693-DBA89F6896A0}" dt="2022-11-23T10:36:27.258" v="759" actId="123"/>
        <pc:sldMkLst>
          <pc:docMk/>
          <pc:sldMk cId="3993724355" sldId="258"/>
        </pc:sldMkLst>
        <pc:graphicFrameChg chg="modGraphic">
          <ac:chgData name="Sawankar, Kapil" userId="9a712bc1-bf29-4e16-aee0-cb969ff1fbb5" providerId="ADAL" clId="{837503CC-4695-42BD-8693-DBA89F6896A0}" dt="2022-11-23T10:36:27.258" v="759" actId="123"/>
          <ac:graphicFrameMkLst>
            <pc:docMk/>
            <pc:sldMk cId="3993724355" sldId="258"/>
            <ac:graphicFrameMk id="4" creationId="{337735D7-0385-7A7B-C13F-A0F0A80BCE2A}"/>
          </ac:graphicFrameMkLst>
        </pc:graphicFrameChg>
      </pc:sldChg>
      <pc:sldChg chg="addSp delSp modSp new mod setBg">
        <pc:chgData name="Sawankar, Kapil" userId="9a712bc1-bf29-4e16-aee0-cb969ff1fbb5" providerId="ADAL" clId="{837503CC-4695-42BD-8693-DBA89F6896A0}" dt="2022-11-23T10:36:55.424" v="763" actId="20577"/>
        <pc:sldMkLst>
          <pc:docMk/>
          <pc:sldMk cId="3433877346" sldId="259"/>
        </pc:sldMkLst>
        <pc:spChg chg="mod">
          <ac:chgData name="Sawankar, Kapil" userId="9a712bc1-bf29-4e16-aee0-cb969ff1fbb5" providerId="ADAL" clId="{837503CC-4695-42BD-8693-DBA89F6896A0}" dt="2022-11-23T06:21:42.483" v="79" actId="26606"/>
          <ac:spMkLst>
            <pc:docMk/>
            <pc:sldMk cId="3433877346" sldId="259"/>
            <ac:spMk id="2" creationId="{2741A82B-C5D0-08D3-DB20-B88695563DAD}"/>
          </ac:spMkLst>
        </pc:spChg>
        <pc:spChg chg="mod">
          <ac:chgData name="Sawankar, Kapil" userId="9a712bc1-bf29-4e16-aee0-cb969ff1fbb5" providerId="ADAL" clId="{837503CC-4695-42BD-8693-DBA89F6896A0}" dt="2022-11-23T10:36:55.424" v="763" actId="20577"/>
          <ac:spMkLst>
            <pc:docMk/>
            <pc:sldMk cId="3433877346" sldId="259"/>
            <ac:spMk id="3" creationId="{965F1DC3-1CD9-79E9-D161-D4D99D391A74}"/>
          </ac:spMkLst>
        </pc:spChg>
        <pc:spChg chg="add del">
          <ac:chgData name="Sawankar, Kapil" userId="9a712bc1-bf29-4e16-aee0-cb969ff1fbb5" providerId="ADAL" clId="{837503CC-4695-42BD-8693-DBA89F6896A0}" dt="2022-11-23T06:21:42.483" v="79" actId="26606"/>
          <ac:spMkLst>
            <pc:docMk/>
            <pc:sldMk cId="3433877346" sldId="259"/>
            <ac:spMk id="10" creationId="{7FF47CB7-972F-479F-A36D-9E72D26EC8DA}"/>
          </ac:spMkLst>
        </pc:spChg>
        <pc:spChg chg="add del">
          <ac:chgData name="Sawankar, Kapil" userId="9a712bc1-bf29-4e16-aee0-cb969ff1fbb5" providerId="ADAL" clId="{837503CC-4695-42BD-8693-DBA89F6896A0}" dt="2022-11-23T06:21:42.483" v="79" actId="26606"/>
          <ac:spMkLst>
            <pc:docMk/>
            <pc:sldMk cId="3433877346" sldId="259"/>
            <ac:spMk id="12" creationId="{0D153B68-5844-490D-8E67-F616D6D721CA}"/>
          </ac:spMkLst>
        </pc:spChg>
        <pc:spChg chg="add del">
          <ac:chgData name="Sawankar, Kapil" userId="9a712bc1-bf29-4e16-aee0-cb969ff1fbb5" providerId="ADAL" clId="{837503CC-4695-42BD-8693-DBA89F6896A0}" dt="2022-11-23T06:21:42.483" v="79" actId="26606"/>
          <ac:spMkLst>
            <pc:docMk/>
            <pc:sldMk cId="3433877346" sldId="259"/>
            <ac:spMk id="14" creationId="{9A0D773F-7A7D-4DBB-9DEA-86BB8B8F4BC8}"/>
          </ac:spMkLst>
        </pc:spChg>
        <pc:picChg chg="add mod">
          <ac:chgData name="Sawankar, Kapil" userId="9a712bc1-bf29-4e16-aee0-cb969ff1fbb5" providerId="ADAL" clId="{837503CC-4695-42BD-8693-DBA89F6896A0}" dt="2022-11-23T06:22:07.989" v="83" actId="1582"/>
          <ac:picMkLst>
            <pc:docMk/>
            <pc:sldMk cId="3433877346" sldId="259"/>
            <ac:picMk id="5" creationId="{B87F8736-E795-F3BD-0E8D-58B2AF91CFB8}"/>
          </ac:picMkLst>
        </pc:picChg>
      </pc:sldChg>
      <pc:sldChg chg="addSp delSp modSp add mod">
        <pc:chgData name="Sawankar, Kapil" userId="9a712bc1-bf29-4e16-aee0-cb969ff1fbb5" providerId="ADAL" clId="{837503CC-4695-42BD-8693-DBA89F6896A0}" dt="2022-11-23T10:37:03.977" v="777" actId="20577"/>
        <pc:sldMkLst>
          <pc:docMk/>
          <pc:sldMk cId="3340785433" sldId="260"/>
        </pc:sldMkLst>
        <pc:spChg chg="mod">
          <ac:chgData name="Sawankar, Kapil" userId="9a712bc1-bf29-4e16-aee0-cb969ff1fbb5" providerId="ADAL" clId="{837503CC-4695-42BD-8693-DBA89F6896A0}" dt="2022-11-23T10:37:03.977" v="777" actId="20577"/>
          <ac:spMkLst>
            <pc:docMk/>
            <pc:sldMk cId="3340785433" sldId="260"/>
            <ac:spMk id="3" creationId="{965F1DC3-1CD9-79E9-D161-D4D99D391A74}"/>
          </ac:spMkLst>
        </pc:spChg>
        <pc:picChg chg="del">
          <ac:chgData name="Sawankar, Kapil" userId="9a712bc1-bf29-4e16-aee0-cb969ff1fbb5" providerId="ADAL" clId="{837503CC-4695-42BD-8693-DBA89F6896A0}" dt="2022-11-23T07:29:58.905" v="90" actId="478"/>
          <ac:picMkLst>
            <pc:docMk/>
            <pc:sldMk cId="3340785433" sldId="260"/>
            <ac:picMk id="5" creationId="{B87F8736-E795-F3BD-0E8D-58B2AF91CFB8}"/>
          </ac:picMkLst>
        </pc:picChg>
        <pc:picChg chg="add mod">
          <ac:chgData name="Sawankar, Kapil" userId="9a712bc1-bf29-4e16-aee0-cb969ff1fbb5" providerId="ADAL" clId="{837503CC-4695-42BD-8693-DBA89F6896A0}" dt="2022-11-23T07:35:12.613" v="108" actId="14100"/>
          <ac:picMkLst>
            <pc:docMk/>
            <pc:sldMk cId="3340785433" sldId="260"/>
            <ac:picMk id="6" creationId="{4E285111-8303-C4BE-E84F-D0745C4A21F1}"/>
          </ac:picMkLst>
        </pc:picChg>
      </pc:sldChg>
      <pc:sldChg chg="modSp new mod">
        <pc:chgData name="Sawankar, Kapil" userId="9a712bc1-bf29-4e16-aee0-cb969ff1fbb5" providerId="ADAL" clId="{837503CC-4695-42BD-8693-DBA89F6896A0}" dt="2022-11-23T10:36:09.065" v="755" actId="123"/>
        <pc:sldMkLst>
          <pc:docMk/>
          <pc:sldMk cId="1431080941" sldId="261"/>
        </pc:sldMkLst>
        <pc:spChg chg="mod">
          <ac:chgData name="Sawankar, Kapil" userId="9a712bc1-bf29-4e16-aee0-cb969ff1fbb5" providerId="ADAL" clId="{837503CC-4695-42BD-8693-DBA89F6896A0}" dt="2022-11-23T07:43:15.518" v="138" actId="255"/>
          <ac:spMkLst>
            <pc:docMk/>
            <pc:sldMk cId="1431080941" sldId="261"/>
            <ac:spMk id="2" creationId="{3920AA70-52E6-88FF-21D3-D3BC0CFEDCC1}"/>
          </ac:spMkLst>
        </pc:spChg>
        <pc:spChg chg="mod">
          <ac:chgData name="Sawankar, Kapil" userId="9a712bc1-bf29-4e16-aee0-cb969ff1fbb5" providerId="ADAL" clId="{837503CC-4695-42BD-8693-DBA89F6896A0}" dt="2022-11-23T10:36:09.065" v="755" actId="123"/>
          <ac:spMkLst>
            <pc:docMk/>
            <pc:sldMk cId="1431080941" sldId="261"/>
            <ac:spMk id="3" creationId="{F99C72E6-8E37-91B8-9F9F-72F0D9D375B3}"/>
          </ac:spMkLst>
        </pc:spChg>
      </pc:sldChg>
      <pc:sldChg chg="addSp delSp modSp new mod setBg">
        <pc:chgData name="Sawankar, Kapil" userId="9a712bc1-bf29-4e16-aee0-cb969ff1fbb5" providerId="ADAL" clId="{837503CC-4695-42BD-8693-DBA89F6896A0}" dt="2022-11-23T10:23:27.850" v="647" actId="1076"/>
        <pc:sldMkLst>
          <pc:docMk/>
          <pc:sldMk cId="1824851308" sldId="262"/>
        </pc:sldMkLst>
        <pc:spChg chg="mod">
          <ac:chgData name="Sawankar, Kapil" userId="9a712bc1-bf29-4e16-aee0-cb969ff1fbb5" providerId="ADAL" clId="{837503CC-4695-42BD-8693-DBA89F6896A0}" dt="2022-11-23T10:23:18.982" v="645" actId="26606"/>
          <ac:spMkLst>
            <pc:docMk/>
            <pc:sldMk cId="1824851308" sldId="262"/>
            <ac:spMk id="2" creationId="{5FAACE0D-616C-A70E-21AF-368340D5065B}"/>
          </ac:spMkLst>
        </pc:spChg>
        <pc:spChg chg="del">
          <ac:chgData name="Sawankar, Kapil" userId="9a712bc1-bf29-4e16-aee0-cb969ff1fbb5" providerId="ADAL" clId="{837503CC-4695-42BD-8693-DBA89F6896A0}" dt="2022-11-23T10:22:49.714" v="637" actId="931"/>
          <ac:spMkLst>
            <pc:docMk/>
            <pc:sldMk cId="1824851308" sldId="262"/>
            <ac:spMk id="3" creationId="{5EF33B7C-D1B2-55C4-052D-FDA748D999AE}"/>
          </ac:spMkLst>
        </pc:spChg>
        <pc:spChg chg="add">
          <ac:chgData name="Sawankar, Kapil" userId="9a712bc1-bf29-4e16-aee0-cb969ff1fbb5" providerId="ADAL" clId="{837503CC-4695-42BD-8693-DBA89F6896A0}" dt="2022-11-23T10:23:18.982" v="645" actId="26606"/>
          <ac:spMkLst>
            <pc:docMk/>
            <pc:sldMk cId="1824851308" sldId="262"/>
            <ac:spMk id="10" creationId="{D4771268-CB57-404A-9271-370EB28F6090}"/>
          </ac:spMkLst>
        </pc:spChg>
        <pc:picChg chg="add mod">
          <ac:chgData name="Sawankar, Kapil" userId="9a712bc1-bf29-4e16-aee0-cb969ff1fbb5" providerId="ADAL" clId="{837503CC-4695-42BD-8693-DBA89F6896A0}" dt="2022-11-23T10:23:27.850" v="647" actId="1076"/>
          <ac:picMkLst>
            <pc:docMk/>
            <pc:sldMk cId="1824851308" sldId="262"/>
            <ac:picMk id="5" creationId="{8DE7ACF7-065A-7571-30DD-E94C092AADE7}"/>
          </ac:picMkLst>
        </pc:picChg>
      </pc:sldChg>
      <pc:sldChg chg="addSp delSp modSp new mod setBg">
        <pc:chgData name="Sawankar, Kapil" userId="9a712bc1-bf29-4e16-aee0-cb969ff1fbb5" providerId="ADAL" clId="{837503CC-4695-42BD-8693-DBA89F6896A0}" dt="2022-11-23T10:27:29.326" v="686" actId="26606"/>
        <pc:sldMkLst>
          <pc:docMk/>
          <pc:sldMk cId="1868220632" sldId="263"/>
        </pc:sldMkLst>
        <pc:spChg chg="mod">
          <ac:chgData name="Sawankar, Kapil" userId="9a712bc1-bf29-4e16-aee0-cb969ff1fbb5" providerId="ADAL" clId="{837503CC-4695-42BD-8693-DBA89F6896A0}" dt="2022-11-23T10:27:29.326" v="686" actId="26606"/>
          <ac:spMkLst>
            <pc:docMk/>
            <pc:sldMk cId="1868220632" sldId="263"/>
            <ac:spMk id="2" creationId="{87845282-E22A-1180-B330-4A6C0EE2F3DE}"/>
          </ac:spMkLst>
        </pc:spChg>
        <pc:spChg chg="del">
          <ac:chgData name="Sawankar, Kapil" userId="9a712bc1-bf29-4e16-aee0-cb969ff1fbb5" providerId="ADAL" clId="{837503CC-4695-42BD-8693-DBA89F6896A0}" dt="2022-11-23T10:25:57.012" v="676" actId="931"/>
          <ac:spMkLst>
            <pc:docMk/>
            <pc:sldMk cId="1868220632" sldId="263"/>
            <ac:spMk id="3" creationId="{F5CB4904-EE0D-4D98-CC04-A1ADD33788BD}"/>
          </ac:spMkLst>
        </pc:spChg>
        <pc:spChg chg="add del">
          <ac:chgData name="Sawankar, Kapil" userId="9a712bc1-bf29-4e16-aee0-cb969ff1fbb5" providerId="ADAL" clId="{837503CC-4695-42BD-8693-DBA89F6896A0}" dt="2022-11-23T10:27:29.326" v="686" actId="26606"/>
          <ac:spMkLst>
            <pc:docMk/>
            <pc:sldMk cId="1868220632" sldId="263"/>
            <ac:spMk id="10" creationId="{D4771268-CB57-404A-9271-370EB28F6090}"/>
          </ac:spMkLst>
        </pc:spChg>
        <pc:spChg chg="add del">
          <ac:chgData name="Sawankar, Kapil" userId="9a712bc1-bf29-4e16-aee0-cb969ff1fbb5" providerId="ADAL" clId="{837503CC-4695-42BD-8693-DBA89F6896A0}" dt="2022-11-23T10:27:27.108" v="683" actId="26606"/>
          <ac:spMkLst>
            <pc:docMk/>
            <pc:sldMk cId="1868220632" sldId="263"/>
            <ac:spMk id="15" creationId="{D12DDE76-C203-4047-9998-63900085B5E8}"/>
          </ac:spMkLst>
        </pc:spChg>
        <pc:spChg chg="add del">
          <ac:chgData name="Sawankar, Kapil" userId="9a712bc1-bf29-4e16-aee0-cb969ff1fbb5" providerId="ADAL" clId="{837503CC-4695-42BD-8693-DBA89F6896A0}" dt="2022-11-23T10:27:29.321" v="685" actId="26606"/>
          <ac:spMkLst>
            <pc:docMk/>
            <pc:sldMk cId="1868220632" sldId="263"/>
            <ac:spMk id="17" creationId="{047C8CCB-F95D-4249-92DD-651249D3535A}"/>
          </ac:spMkLst>
        </pc:spChg>
        <pc:spChg chg="add del">
          <ac:chgData name="Sawankar, Kapil" userId="9a712bc1-bf29-4e16-aee0-cb969ff1fbb5" providerId="ADAL" clId="{837503CC-4695-42BD-8693-DBA89F6896A0}" dt="2022-11-23T10:27:29.321" v="685" actId="26606"/>
          <ac:spMkLst>
            <pc:docMk/>
            <pc:sldMk cId="1868220632" sldId="263"/>
            <ac:spMk id="18" creationId="{6753252F-4873-4F63-801D-CC719279A7D5}"/>
          </ac:spMkLst>
        </pc:spChg>
        <pc:spChg chg="add">
          <ac:chgData name="Sawankar, Kapil" userId="9a712bc1-bf29-4e16-aee0-cb969ff1fbb5" providerId="ADAL" clId="{837503CC-4695-42BD-8693-DBA89F6896A0}" dt="2022-11-23T10:27:29.326" v="686" actId="26606"/>
          <ac:spMkLst>
            <pc:docMk/>
            <pc:sldMk cId="1868220632" sldId="263"/>
            <ac:spMk id="20" creationId="{D12DDE76-C203-4047-9998-63900085B5E8}"/>
          </ac:spMkLst>
        </pc:spChg>
        <pc:picChg chg="add mod">
          <ac:chgData name="Sawankar, Kapil" userId="9a712bc1-bf29-4e16-aee0-cb969ff1fbb5" providerId="ADAL" clId="{837503CC-4695-42BD-8693-DBA89F6896A0}" dt="2022-11-23T10:27:29.326" v="686" actId="26606"/>
          <ac:picMkLst>
            <pc:docMk/>
            <pc:sldMk cId="1868220632" sldId="263"/>
            <ac:picMk id="5" creationId="{DBB25EDA-7930-D930-2D90-42810D80A042}"/>
          </ac:picMkLst>
        </pc:picChg>
      </pc:sldChg>
      <pc:sldChg chg="modSp new mod">
        <pc:chgData name="Sawankar, Kapil" userId="9a712bc1-bf29-4e16-aee0-cb969ff1fbb5" providerId="ADAL" clId="{837503CC-4695-42BD-8693-DBA89F6896A0}" dt="2022-11-24T04:59:42.681" v="826" actId="404"/>
        <pc:sldMkLst>
          <pc:docMk/>
          <pc:sldMk cId="3784395130" sldId="264"/>
        </pc:sldMkLst>
        <pc:spChg chg="mod">
          <ac:chgData name="Sawankar, Kapil" userId="9a712bc1-bf29-4e16-aee0-cb969ff1fbb5" providerId="ADAL" clId="{837503CC-4695-42BD-8693-DBA89F6896A0}" dt="2022-11-23T10:28:17.728" v="713" actId="113"/>
          <ac:spMkLst>
            <pc:docMk/>
            <pc:sldMk cId="3784395130" sldId="264"/>
            <ac:spMk id="2" creationId="{E7700F6B-2463-516C-2A84-619720638D7F}"/>
          </ac:spMkLst>
        </pc:spChg>
        <pc:spChg chg="mod">
          <ac:chgData name="Sawankar, Kapil" userId="9a712bc1-bf29-4e16-aee0-cb969ff1fbb5" providerId="ADAL" clId="{837503CC-4695-42BD-8693-DBA89F6896A0}" dt="2022-11-24T04:59:42.681" v="826" actId="404"/>
          <ac:spMkLst>
            <pc:docMk/>
            <pc:sldMk cId="3784395130" sldId="264"/>
            <ac:spMk id="3" creationId="{6B655D99-0769-10E2-89F9-F1E7FE51326F}"/>
          </ac:spMkLst>
        </pc:spChg>
      </pc:sldChg>
      <pc:sldChg chg="modSp add mod">
        <pc:chgData name="Sawankar, Kapil" userId="9a712bc1-bf29-4e16-aee0-cb969ff1fbb5" providerId="ADAL" clId="{837503CC-4695-42BD-8693-DBA89F6896A0}" dt="2022-11-24T05:12:38.379" v="1006" actId="20577"/>
        <pc:sldMkLst>
          <pc:docMk/>
          <pc:sldMk cId="4237324124" sldId="265"/>
        </pc:sldMkLst>
        <pc:spChg chg="mod">
          <ac:chgData name="Sawankar, Kapil" userId="9a712bc1-bf29-4e16-aee0-cb969ff1fbb5" providerId="ADAL" clId="{837503CC-4695-42BD-8693-DBA89F6896A0}" dt="2022-11-24T05:12:38.379" v="1006" actId="20577"/>
          <ac:spMkLst>
            <pc:docMk/>
            <pc:sldMk cId="4237324124" sldId="265"/>
            <ac:spMk id="3" creationId="{6B655D99-0769-10E2-89F9-F1E7FE51326F}"/>
          </ac:spMkLst>
        </pc:spChg>
      </pc:sldChg>
      <pc:sldChg chg="modSp add mod">
        <pc:chgData name="Sawankar, Kapil" userId="9a712bc1-bf29-4e16-aee0-cb969ff1fbb5" providerId="ADAL" clId="{837503CC-4695-42BD-8693-DBA89F6896A0}" dt="2022-11-24T05:21:14.746" v="1044" actId="403"/>
        <pc:sldMkLst>
          <pc:docMk/>
          <pc:sldMk cId="817300507" sldId="266"/>
        </pc:sldMkLst>
        <pc:spChg chg="mod">
          <ac:chgData name="Sawankar, Kapil" userId="9a712bc1-bf29-4e16-aee0-cb969ff1fbb5" providerId="ADAL" clId="{837503CC-4695-42BD-8693-DBA89F6896A0}" dt="2022-11-24T05:21:14.746" v="1044" actId="403"/>
          <ac:spMkLst>
            <pc:docMk/>
            <pc:sldMk cId="817300507" sldId="266"/>
            <ac:spMk id="3" creationId="{6B655D99-0769-10E2-89F9-F1E7FE51326F}"/>
          </ac:spMkLst>
        </pc:spChg>
      </pc:sldChg>
      <pc:sldChg chg="modSp new del mod">
        <pc:chgData name="Sawankar, Kapil" userId="9a712bc1-bf29-4e16-aee0-cb969ff1fbb5" providerId="ADAL" clId="{837503CC-4695-42BD-8693-DBA89F6896A0}" dt="2022-11-24T05:34:23.864" v="1063" actId="47"/>
        <pc:sldMkLst>
          <pc:docMk/>
          <pc:sldMk cId="682935373" sldId="267"/>
        </pc:sldMkLst>
        <pc:spChg chg="mod">
          <ac:chgData name="Sawankar, Kapil" userId="9a712bc1-bf29-4e16-aee0-cb969ff1fbb5" providerId="ADAL" clId="{837503CC-4695-42BD-8693-DBA89F6896A0}" dt="2022-11-24T05:22:33.543" v="1062" actId="113"/>
          <ac:spMkLst>
            <pc:docMk/>
            <pc:sldMk cId="682935373" sldId="267"/>
            <ac:spMk id="2" creationId="{A574EEE6-24E9-24FC-36F8-5E53BF7BFB8E}"/>
          </ac:spMkLst>
        </pc:spChg>
      </pc:sldChg>
      <pc:sldChg chg="addSp delSp modSp new mod setBg">
        <pc:chgData name="Sawankar, Kapil" userId="9a712bc1-bf29-4e16-aee0-cb969ff1fbb5" providerId="ADAL" clId="{837503CC-4695-42BD-8693-DBA89F6896A0}" dt="2022-11-24T05:41:00.848" v="1111" actId="1076"/>
        <pc:sldMkLst>
          <pc:docMk/>
          <pc:sldMk cId="2930918216" sldId="267"/>
        </pc:sldMkLst>
        <pc:spChg chg="mod">
          <ac:chgData name="Sawankar, Kapil" userId="9a712bc1-bf29-4e16-aee0-cb969ff1fbb5" providerId="ADAL" clId="{837503CC-4695-42BD-8693-DBA89F6896A0}" dt="2022-11-24T05:40:44.341" v="1105" actId="26606"/>
          <ac:spMkLst>
            <pc:docMk/>
            <pc:sldMk cId="2930918216" sldId="267"/>
            <ac:spMk id="2" creationId="{9860B3C6-D9E4-01B1-133B-F17847086A75}"/>
          </ac:spMkLst>
        </pc:spChg>
        <pc:spChg chg="mod ord">
          <ac:chgData name="Sawankar, Kapil" userId="9a712bc1-bf29-4e16-aee0-cb969ff1fbb5" providerId="ADAL" clId="{837503CC-4695-42BD-8693-DBA89F6896A0}" dt="2022-11-24T05:40:59.234" v="1110" actId="14100"/>
          <ac:spMkLst>
            <pc:docMk/>
            <pc:sldMk cId="2930918216" sldId="267"/>
            <ac:spMk id="3" creationId="{18DACD4C-3012-8B30-79FA-1287185E279F}"/>
          </ac:spMkLst>
        </pc:spChg>
        <pc:spChg chg="add del">
          <ac:chgData name="Sawankar, Kapil" userId="9a712bc1-bf29-4e16-aee0-cb969ff1fbb5" providerId="ADAL" clId="{837503CC-4695-42BD-8693-DBA89F6896A0}" dt="2022-11-24T05:40:31.670" v="1099" actId="26606"/>
          <ac:spMkLst>
            <pc:docMk/>
            <pc:sldMk cId="2930918216" sldId="267"/>
            <ac:spMk id="10" creationId="{FF9B822F-893E-44C8-963C-64F50ACECBB2}"/>
          </ac:spMkLst>
        </pc:spChg>
        <pc:spChg chg="add del">
          <ac:chgData name="Sawankar, Kapil" userId="9a712bc1-bf29-4e16-aee0-cb969ff1fbb5" providerId="ADAL" clId="{837503CC-4695-42BD-8693-DBA89F6896A0}" dt="2022-11-24T05:40:31.670" v="1099" actId="26606"/>
          <ac:spMkLst>
            <pc:docMk/>
            <pc:sldMk cId="2930918216" sldId="267"/>
            <ac:spMk id="12" creationId="{EBF87945-A001-489F-9D9B-7D9435F0B9CA}"/>
          </ac:spMkLst>
        </pc:spChg>
        <pc:spChg chg="add del">
          <ac:chgData name="Sawankar, Kapil" userId="9a712bc1-bf29-4e16-aee0-cb969ff1fbb5" providerId="ADAL" clId="{837503CC-4695-42BD-8693-DBA89F6896A0}" dt="2022-11-24T05:40:38.961" v="1101" actId="26606"/>
          <ac:spMkLst>
            <pc:docMk/>
            <pc:sldMk cId="2930918216" sldId="267"/>
            <ac:spMk id="14" creationId="{73DE2CFE-42F2-48F0-8706-5264E012B10C}"/>
          </ac:spMkLst>
        </pc:spChg>
        <pc:spChg chg="add del">
          <ac:chgData name="Sawankar, Kapil" userId="9a712bc1-bf29-4e16-aee0-cb969ff1fbb5" providerId="ADAL" clId="{837503CC-4695-42BD-8693-DBA89F6896A0}" dt="2022-11-24T05:40:41.964" v="1103" actId="26606"/>
          <ac:spMkLst>
            <pc:docMk/>
            <pc:sldMk cId="2930918216" sldId="267"/>
            <ac:spMk id="16" creationId="{C232B152-3720-4D3B-97ED-45CE5483F16F}"/>
          </ac:spMkLst>
        </pc:spChg>
        <pc:spChg chg="add del">
          <ac:chgData name="Sawankar, Kapil" userId="9a712bc1-bf29-4e16-aee0-cb969ff1fbb5" providerId="ADAL" clId="{837503CC-4695-42BD-8693-DBA89F6896A0}" dt="2022-11-24T05:40:41.964" v="1103" actId="26606"/>
          <ac:spMkLst>
            <pc:docMk/>
            <pc:sldMk cId="2930918216" sldId="267"/>
            <ac:spMk id="17" creationId="{11BAB570-FF10-4E96-8A3F-FA9804702B89}"/>
          </ac:spMkLst>
        </pc:spChg>
        <pc:spChg chg="add del">
          <ac:chgData name="Sawankar, Kapil" userId="9a712bc1-bf29-4e16-aee0-cb969ff1fbb5" providerId="ADAL" clId="{837503CC-4695-42BD-8693-DBA89F6896A0}" dt="2022-11-24T05:40:41.964" v="1103" actId="26606"/>
          <ac:spMkLst>
            <pc:docMk/>
            <pc:sldMk cId="2930918216" sldId="267"/>
            <ac:spMk id="18" creationId="{4B9FAFB2-BEB5-4848-8018-BCAD99E2E1AA}"/>
          </ac:spMkLst>
        </pc:spChg>
        <pc:spChg chg="add del">
          <ac:chgData name="Sawankar, Kapil" userId="9a712bc1-bf29-4e16-aee0-cb969ff1fbb5" providerId="ADAL" clId="{837503CC-4695-42BD-8693-DBA89F6896A0}" dt="2022-11-24T05:40:44.341" v="1105" actId="26606"/>
          <ac:spMkLst>
            <pc:docMk/>
            <pc:sldMk cId="2930918216" sldId="267"/>
            <ac:spMk id="20" creationId="{4038CB10-1F5C-4D54-9DF7-12586DE5B007}"/>
          </ac:spMkLst>
        </pc:spChg>
        <pc:spChg chg="add del">
          <ac:chgData name="Sawankar, Kapil" userId="9a712bc1-bf29-4e16-aee0-cb969ff1fbb5" providerId="ADAL" clId="{837503CC-4695-42BD-8693-DBA89F6896A0}" dt="2022-11-24T05:40:44.341" v="1105" actId="26606"/>
          <ac:spMkLst>
            <pc:docMk/>
            <pc:sldMk cId="2930918216" sldId="267"/>
            <ac:spMk id="21" creationId="{73ED6512-6858-4552-B699-9A97FE9A4EA2}"/>
          </ac:spMkLst>
        </pc:spChg>
        <pc:picChg chg="add mod">
          <ac:chgData name="Sawankar, Kapil" userId="9a712bc1-bf29-4e16-aee0-cb969ff1fbb5" providerId="ADAL" clId="{837503CC-4695-42BD-8693-DBA89F6896A0}" dt="2022-11-24T05:41:00.848" v="1111" actId="1076"/>
          <ac:picMkLst>
            <pc:docMk/>
            <pc:sldMk cId="2930918216" sldId="267"/>
            <ac:picMk id="5" creationId="{C0D35020-4EB0-B059-FFF3-C374221013A2}"/>
          </ac:picMkLst>
        </pc:picChg>
      </pc:sldChg>
      <pc:sldChg chg="addSp modSp new mod setBg">
        <pc:chgData name="Sawankar, Kapil" userId="9a712bc1-bf29-4e16-aee0-cb969ff1fbb5" providerId="ADAL" clId="{837503CC-4695-42BD-8693-DBA89F6896A0}" dt="2022-11-24T05:58:56.925" v="1261" actId="27636"/>
        <pc:sldMkLst>
          <pc:docMk/>
          <pc:sldMk cId="1189811342" sldId="268"/>
        </pc:sldMkLst>
        <pc:spChg chg="mod">
          <ac:chgData name="Sawankar, Kapil" userId="9a712bc1-bf29-4e16-aee0-cb969ff1fbb5" providerId="ADAL" clId="{837503CC-4695-42BD-8693-DBA89F6896A0}" dt="2022-11-24T05:52:49.925" v="1244" actId="26606"/>
          <ac:spMkLst>
            <pc:docMk/>
            <pc:sldMk cId="1189811342" sldId="268"/>
            <ac:spMk id="2" creationId="{E9499BEA-A548-FDEA-B786-6F64D2A2EB72}"/>
          </ac:spMkLst>
        </pc:spChg>
        <pc:spChg chg="mod">
          <ac:chgData name="Sawankar, Kapil" userId="9a712bc1-bf29-4e16-aee0-cb969ff1fbb5" providerId="ADAL" clId="{837503CC-4695-42BD-8693-DBA89F6896A0}" dt="2022-11-24T05:58:56.925" v="1261" actId="27636"/>
          <ac:spMkLst>
            <pc:docMk/>
            <pc:sldMk cId="1189811342" sldId="268"/>
            <ac:spMk id="3" creationId="{4CA28E9C-6123-2487-E8C4-A89080406C6D}"/>
          </ac:spMkLst>
        </pc:spChg>
        <pc:spChg chg="add">
          <ac:chgData name="Sawankar, Kapil" userId="9a712bc1-bf29-4e16-aee0-cb969ff1fbb5" providerId="ADAL" clId="{837503CC-4695-42BD-8693-DBA89F6896A0}" dt="2022-11-24T05:52:49.925" v="1244" actId="26606"/>
          <ac:spMkLst>
            <pc:docMk/>
            <pc:sldMk cId="1189811342" sldId="268"/>
            <ac:spMk id="10" creationId="{5E39A796-BE83-48B1-B33F-35C4A32AAB57}"/>
          </ac:spMkLst>
        </pc:spChg>
        <pc:spChg chg="add">
          <ac:chgData name="Sawankar, Kapil" userId="9a712bc1-bf29-4e16-aee0-cb969ff1fbb5" providerId="ADAL" clId="{837503CC-4695-42BD-8693-DBA89F6896A0}" dt="2022-11-24T05:52:49.925" v="1244" actId="26606"/>
          <ac:spMkLst>
            <pc:docMk/>
            <pc:sldMk cId="1189811342" sldId="268"/>
            <ac:spMk id="12" creationId="{72F84B47-E267-4194-8194-831DB7B5547F}"/>
          </ac:spMkLst>
        </pc:spChg>
        <pc:picChg chg="add mod">
          <ac:chgData name="Sawankar, Kapil" userId="9a712bc1-bf29-4e16-aee0-cb969ff1fbb5" providerId="ADAL" clId="{837503CC-4695-42BD-8693-DBA89F6896A0}" dt="2022-11-24T05:54:25.011" v="1248" actId="14100"/>
          <ac:picMkLst>
            <pc:docMk/>
            <pc:sldMk cId="1189811342" sldId="268"/>
            <ac:picMk id="5" creationId="{3FB014BA-63B1-B7E8-3E6D-E80FDCD95039}"/>
          </ac:picMkLst>
        </pc:picChg>
      </pc:sldChg>
      <pc:sldChg chg="modSp new mod">
        <pc:chgData name="Sawankar, Kapil" userId="9a712bc1-bf29-4e16-aee0-cb969ff1fbb5" providerId="ADAL" clId="{837503CC-4695-42BD-8693-DBA89F6896A0}" dt="2022-11-24T07:04:49.503" v="2406" actId="20577"/>
        <pc:sldMkLst>
          <pc:docMk/>
          <pc:sldMk cId="899701182" sldId="269"/>
        </pc:sldMkLst>
        <pc:spChg chg="mod">
          <ac:chgData name="Sawankar, Kapil" userId="9a712bc1-bf29-4e16-aee0-cb969ff1fbb5" providerId="ADAL" clId="{837503CC-4695-42BD-8693-DBA89F6896A0}" dt="2022-11-24T05:59:23.086" v="1285" actId="113"/>
          <ac:spMkLst>
            <pc:docMk/>
            <pc:sldMk cId="899701182" sldId="269"/>
            <ac:spMk id="2" creationId="{BB21DCA2-92E5-0D5C-F487-2795E1E13308}"/>
          </ac:spMkLst>
        </pc:spChg>
        <pc:spChg chg="mod">
          <ac:chgData name="Sawankar, Kapil" userId="9a712bc1-bf29-4e16-aee0-cb969ff1fbb5" providerId="ADAL" clId="{837503CC-4695-42BD-8693-DBA89F6896A0}" dt="2022-11-24T07:04:49.503" v="2406" actId="20577"/>
          <ac:spMkLst>
            <pc:docMk/>
            <pc:sldMk cId="899701182" sldId="269"/>
            <ac:spMk id="3" creationId="{16D140B2-0D63-CDF0-D5A0-6E6611F73178}"/>
          </ac:spMkLst>
        </pc:spChg>
      </pc:sldChg>
      <pc:sldChg chg="addSp delSp modSp add mod setBg">
        <pc:chgData name="Sawankar, Kapil" userId="9a712bc1-bf29-4e16-aee0-cb969ff1fbb5" providerId="ADAL" clId="{837503CC-4695-42BD-8693-DBA89F6896A0}" dt="2022-11-25T08:19:20.068" v="2456" actId="20577"/>
        <pc:sldMkLst>
          <pc:docMk/>
          <pc:sldMk cId="4088991377" sldId="270"/>
        </pc:sldMkLst>
        <pc:spChg chg="mod">
          <ac:chgData name="Sawankar, Kapil" userId="9a712bc1-bf29-4e16-aee0-cb969ff1fbb5" providerId="ADAL" clId="{837503CC-4695-42BD-8693-DBA89F6896A0}" dt="2022-11-25T05:14:30.888" v="2445" actId="26606"/>
          <ac:spMkLst>
            <pc:docMk/>
            <pc:sldMk cId="4088991377" sldId="270"/>
            <ac:spMk id="2" creationId="{BB21DCA2-92E5-0D5C-F487-2795E1E13308}"/>
          </ac:spMkLst>
        </pc:spChg>
        <pc:spChg chg="mod ord">
          <ac:chgData name="Sawankar, Kapil" userId="9a712bc1-bf29-4e16-aee0-cb969ff1fbb5" providerId="ADAL" clId="{837503CC-4695-42BD-8693-DBA89F6896A0}" dt="2022-11-25T08:19:20.068" v="2456" actId="20577"/>
          <ac:spMkLst>
            <pc:docMk/>
            <pc:sldMk cId="4088991377" sldId="270"/>
            <ac:spMk id="3" creationId="{16D140B2-0D63-CDF0-D5A0-6E6611F73178}"/>
          </ac:spMkLst>
        </pc:spChg>
        <pc:spChg chg="add del">
          <ac:chgData name="Sawankar, Kapil" userId="9a712bc1-bf29-4e16-aee0-cb969ff1fbb5" providerId="ADAL" clId="{837503CC-4695-42BD-8693-DBA89F6896A0}" dt="2022-11-25T05:14:30.875" v="2444" actId="26606"/>
          <ac:spMkLst>
            <pc:docMk/>
            <pc:sldMk cId="4088991377" sldId="270"/>
            <ac:spMk id="10" creationId="{FF9B822F-893E-44C8-963C-64F50ACECBB2}"/>
          </ac:spMkLst>
        </pc:spChg>
        <pc:spChg chg="add del">
          <ac:chgData name="Sawankar, Kapil" userId="9a712bc1-bf29-4e16-aee0-cb969ff1fbb5" providerId="ADAL" clId="{837503CC-4695-42BD-8693-DBA89F6896A0}" dt="2022-11-25T05:14:30.875" v="2444" actId="26606"/>
          <ac:spMkLst>
            <pc:docMk/>
            <pc:sldMk cId="4088991377" sldId="270"/>
            <ac:spMk id="12" creationId="{EBF87945-A001-489F-9D9B-7D9435F0B9CA}"/>
          </ac:spMkLst>
        </pc:spChg>
        <pc:spChg chg="add">
          <ac:chgData name="Sawankar, Kapil" userId="9a712bc1-bf29-4e16-aee0-cb969ff1fbb5" providerId="ADAL" clId="{837503CC-4695-42BD-8693-DBA89F6896A0}" dt="2022-11-25T05:14:30.888" v="2445" actId="26606"/>
          <ac:spMkLst>
            <pc:docMk/>
            <pc:sldMk cId="4088991377" sldId="270"/>
            <ac:spMk id="14" creationId="{5E39A796-BE83-48B1-B33F-35C4A32AAB57}"/>
          </ac:spMkLst>
        </pc:spChg>
        <pc:spChg chg="add">
          <ac:chgData name="Sawankar, Kapil" userId="9a712bc1-bf29-4e16-aee0-cb969ff1fbb5" providerId="ADAL" clId="{837503CC-4695-42BD-8693-DBA89F6896A0}" dt="2022-11-25T05:14:30.888" v="2445" actId="26606"/>
          <ac:spMkLst>
            <pc:docMk/>
            <pc:sldMk cId="4088991377" sldId="270"/>
            <ac:spMk id="15" creationId="{72F84B47-E267-4194-8194-831DB7B5547F}"/>
          </ac:spMkLst>
        </pc:spChg>
        <pc:picChg chg="add mod">
          <ac:chgData name="Sawankar, Kapil" userId="9a712bc1-bf29-4e16-aee0-cb969ff1fbb5" providerId="ADAL" clId="{837503CC-4695-42BD-8693-DBA89F6896A0}" dt="2022-11-25T05:14:34.449" v="2446" actId="14100"/>
          <ac:picMkLst>
            <pc:docMk/>
            <pc:sldMk cId="4088991377" sldId="270"/>
            <ac:picMk id="5" creationId="{90AC104A-B3A8-094C-2BE2-57BE9267F218}"/>
          </ac:picMkLst>
        </pc:picChg>
      </pc:sldChg>
      <pc:sldChg chg="addSp modSp new mod">
        <pc:chgData name="Sawankar, Kapil" userId="9a712bc1-bf29-4e16-aee0-cb969ff1fbb5" providerId="ADAL" clId="{837503CC-4695-42BD-8693-DBA89F6896A0}" dt="2022-11-28T05:06:24.140" v="3068" actId="20577"/>
        <pc:sldMkLst>
          <pc:docMk/>
          <pc:sldMk cId="3602594256" sldId="271"/>
        </pc:sldMkLst>
        <pc:spChg chg="mod">
          <ac:chgData name="Sawankar, Kapil" userId="9a712bc1-bf29-4e16-aee0-cb969ff1fbb5" providerId="ADAL" clId="{837503CC-4695-42BD-8693-DBA89F6896A0}" dt="2022-11-28T04:23:05.053" v="2472" actId="404"/>
          <ac:spMkLst>
            <pc:docMk/>
            <pc:sldMk cId="3602594256" sldId="271"/>
            <ac:spMk id="2" creationId="{5F85C392-C8ED-B5A2-ED50-89A310E2418C}"/>
          </ac:spMkLst>
        </pc:spChg>
        <pc:spChg chg="mod">
          <ac:chgData name="Sawankar, Kapil" userId="9a712bc1-bf29-4e16-aee0-cb969ff1fbb5" providerId="ADAL" clId="{837503CC-4695-42BD-8693-DBA89F6896A0}" dt="2022-11-28T05:06:24.140" v="3068" actId="20577"/>
          <ac:spMkLst>
            <pc:docMk/>
            <pc:sldMk cId="3602594256" sldId="271"/>
            <ac:spMk id="3" creationId="{1E9BED86-5FEA-038C-9673-300DA36D36BD}"/>
          </ac:spMkLst>
        </pc:spChg>
        <pc:picChg chg="add mod">
          <ac:chgData name="Sawankar, Kapil" userId="9a712bc1-bf29-4e16-aee0-cb969ff1fbb5" providerId="ADAL" clId="{837503CC-4695-42BD-8693-DBA89F6896A0}" dt="2022-11-28T05:05:32.550" v="3026" actId="1076"/>
          <ac:picMkLst>
            <pc:docMk/>
            <pc:sldMk cId="3602594256" sldId="271"/>
            <ac:picMk id="5" creationId="{8D91B619-01CE-F109-1166-3F6C6631AD3A}"/>
          </ac:picMkLst>
        </pc:picChg>
      </pc:sldChg>
      <pc:sldChg chg="addSp delSp modSp add mod">
        <pc:chgData name="Sawankar, Kapil" userId="9a712bc1-bf29-4e16-aee0-cb969ff1fbb5" providerId="ADAL" clId="{837503CC-4695-42BD-8693-DBA89F6896A0}" dt="2022-11-28T05:41:34.947" v="3542" actId="14100"/>
        <pc:sldMkLst>
          <pc:docMk/>
          <pc:sldMk cId="3178474762" sldId="272"/>
        </pc:sldMkLst>
        <pc:spChg chg="mod">
          <ac:chgData name="Sawankar, Kapil" userId="9a712bc1-bf29-4e16-aee0-cb969ff1fbb5" providerId="ADAL" clId="{837503CC-4695-42BD-8693-DBA89F6896A0}" dt="2022-11-28T05:25:51.712" v="3079" actId="20577"/>
          <ac:spMkLst>
            <pc:docMk/>
            <pc:sldMk cId="3178474762" sldId="272"/>
            <ac:spMk id="2" creationId="{5F85C392-C8ED-B5A2-ED50-89A310E2418C}"/>
          </ac:spMkLst>
        </pc:spChg>
        <pc:spChg chg="mod">
          <ac:chgData name="Sawankar, Kapil" userId="9a712bc1-bf29-4e16-aee0-cb969ff1fbb5" providerId="ADAL" clId="{837503CC-4695-42BD-8693-DBA89F6896A0}" dt="2022-11-28T05:40:43.035" v="3538" actId="20577"/>
          <ac:spMkLst>
            <pc:docMk/>
            <pc:sldMk cId="3178474762" sldId="272"/>
            <ac:spMk id="3" creationId="{1E9BED86-5FEA-038C-9673-300DA36D36BD}"/>
          </ac:spMkLst>
        </pc:spChg>
        <pc:picChg chg="del">
          <ac:chgData name="Sawankar, Kapil" userId="9a712bc1-bf29-4e16-aee0-cb969ff1fbb5" providerId="ADAL" clId="{837503CC-4695-42BD-8693-DBA89F6896A0}" dt="2022-11-28T05:25:59.423" v="3081" actId="478"/>
          <ac:picMkLst>
            <pc:docMk/>
            <pc:sldMk cId="3178474762" sldId="272"/>
            <ac:picMk id="5" creationId="{8D91B619-01CE-F109-1166-3F6C6631AD3A}"/>
          </ac:picMkLst>
        </pc:picChg>
        <pc:picChg chg="add mod">
          <ac:chgData name="Sawankar, Kapil" userId="9a712bc1-bf29-4e16-aee0-cb969ff1fbb5" providerId="ADAL" clId="{837503CC-4695-42BD-8693-DBA89F6896A0}" dt="2022-11-28T05:41:34.947" v="3542" actId="14100"/>
          <ac:picMkLst>
            <pc:docMk/>
            <pc:sldMk cId="3178474762" sldId="272"/>
            <ac:picMk id="6" creationId="{5828D7F5-53C3-739B-D20B-1D373A349B59}"/>
          </ac:picMkLst>
        </pc:picChg>
      </pc:sldChg>
      <pc:sldChg chg="add">
        <pc:chgData name="Sawankar, Kapil" userId="9a712bc1-bf29-4e16-aee0-cb969ff1fbb5" providerId="ADAL" clId="{837503CC-4695-42BD-8693-DBA89F6896A0}" dt="2022-11-28T05:43:07.647" v="3543" actId="2890"/>
        <pc:sldMkLst>
          <pc:docMk/>
          <pc:sldMk cId="185203005" sldId="273"/>
        </pc:sldMkLst>
      </pc:sldChg>
      <pc:sldChg chg="addSp delSp modSp add mod">
        <pc:chgData name="Sawankar, Kapil" userId="9a712bc1-bf29-4e16-aee0-cb969ff1fbb5" providerId="ADAL" clId="{837503CC-4695-42BD-8693-DBA89F6896A0}" dt="2022-11-28T06:23:22.122" v="3723" actId="20577"/>
        <pc:sldMkLst>
          <pc:docMk/>
          <pc:sldMk cId="1349842449" sldId="274"/>
        </pc:sldMkLst>
        <pc:spChg chg="mod">
          <ac:chgData name="Sawankar, Kapil" userId="9a712bc1-bf29-4e16-aee0-cb969ff1fbb5" providerId="ADAL" clId="{837503CC-4695-42BD-8693-DBA89F6896A0}" dt="2022-11-28T06:22:42.043" v="3690" actId="1076"/>
          <ac:spMkLst>
            <pc:docMk/>
            <pc:sldMk cId="1349842449" sldId="274"/>
            <ac:spMk id="3" creationId="{1E9BED86-5FEA-038C-9673-300DA36D36BD}"/>
          </ac:spMkLst>
        </pc:spChg>
        <pc:graphicFrameChg chg="add mod modGraphic">
          <ac:chgData name="Sawankar, Kapil" userId="9a712bc1-bf29-4e16-aee0-cb969ff1fbb5" providerId="ADAL" clId="{837503CC-4695-42BD-8693-DBA89F6896A0}" dt="2022-11-28T06:23:22.122" v="3723" actId="20577"/>
          <ac:graphicFrameMkLst>
            <pc:docMk/>
            <pc:sldMk cId="1349842449" sldId="274"/>
            <ac:graphicFrameMk id="4" creationId="{A755474A-7264-59A4-815B-8B7BC6885F23}"/>
          </ac:graphicFrameMkLst>
        </pc:graphicFrameChg>
        <pc:picChg chg="del">
          <ac:chgData name="Sawankar, Kapil" userId="9a712bc1-bf29-4e16-aee0-cb969ff1fbb5" providerId="ADAL" clId="{837503CC-4695-42BD-8693-DBA89F6896A0}" dt="2022-11-28T06:13:31.279" v="3545" actId="478"/>
          <ac:picMkLst>
            <pc:docMk/>
            <pc:sldMk cId="1349842449" sldId="274"/>
            <ac:picMk id="6" creationId="{5828D7F5-53C3-739B-D20B-1D373A349B59}"/>
          </ac:picMkLst>
        </pc:picChg>
      </pc:sldChg>
      <pc:sldChg chg="modSp add mod">
        <pc:chgData name="Sawankar, Kapil" userId="9a712bc1-bf29-4e16-aee0-cb969ff1fbb5" providerId="ADAL" clId="{837503CC-4695-42BD-8693-DBA89F6896A0}" dt="2022-11-28T06:39:04.609" v="4010"/>
        <pc:sldMkLst>
          <pc:docMk/>
          <pc:sldMk cId="4221018781" sldId="275"/>
        </pc:sldMkLst>
        <pc:spChg chg="mod">
          <ac:chgData name="Sawankar, Kapil" userId="9a712bc1-bf29-4e16-aee0-cb969ff1fbb5" providerId="ADAL" clId="{837503CC-4695-42BD-8693-DBA89F6896A0}" dt="2022-11-28T06:28:36.036" v="3746" actId="20577"/>
          <ac:spMkLst>
            <pc:docMk/>
            <pc:sldMk cId="4221018781" sldId="275"/>
            <ac:spMk id="2" creationId="{5F85C392-C8ED-B5A2-ED50-89A310E2418C}"/>
          </ac:spMkLst>
        </pc:spChg>
        <pc:spChg chg="mod">
          <ac:chgData name="Sawankar, Kapil" userId="9a712bc1-bf29-4e16-aee0-cb969ff1fbb5" providerId="ADAL" clId="{837503CC-4695-42BD-8693-DBA89F6896A0}" dt="2022-11-28T06:34:11.224" v="3926" actId="20577"/>
          <ac:spMkLst>
            <pc:docMk/>
            <pc:sldMk cId="4221018781" sldId="275"/>
            <ac:spMk id="3" creationId="{1E9BED86-5FEA-038C-9673-300DA36D36BD}"/>
          </ac:spMkLst>
        </pc:spChg>
        <pc:graphicFrameChg chg="mod modGraphic">
          <ac:chgData name="Sawankar, Kapil" userId="9a712bc1-bf29-4e16-aee0-cb969ff1fbb5" providerId="ADAL" clId="{837503CC-4695-42BD-8693-DBA89F6896A0}" dt="2022-11-28T06:39:04.609" v="4010"/>
          <ac:graphicFrameMkLst>
            <pc:docMk/>
            <pc:sldMk cId="4221018781" sldId="275"/>
            <ac:graphicFrameMk id="4" creationId="{A755474A-7264-59A4-815B-8B7BC6885F23}"/>
          </ac:graphicFrameMkLst>
        </pc:graphicFrameChg>
      </pc:sldChg>
      <pc:sldChg chg="delSp modSp add mod">
        <pc:chgData name="Sawankar, Kapil" userId="9a712bc1-bf29-4e16-aee0-cb969ff1fbb5" providerId="ADAL" clId="{837503CC-4695-42BD-8693-DBA89F6896A0}" dt="2022-11-28T06:56:28.982" v="4116" actId="20577"/>
        <pc:sldMkLst>
          <pc:docMk/>
          <pc:sldMk cId="235067387" sldId="276"/>
        </pc:sldMkLst>
        <pc:spChg chg="mod">
          <ac:chgData name="Sawankar, Kapil" userId="9a712bc1-bf29-4e16-aee0-cb969ff1fbb5" providerId="ADAL" clId="{837503CC-4695-42BD-8693-DBA89F6896A0}" dt="2022-11-28T06:55:26.487" v="4019" actId="20577"/>
          <ac:spMkLst>
            <pc:docMk/>
            <pc:sldMk cId="235067387" sldId="276"/>
            <ac:spMk id="2" creationId="{5F85C392-C8ED-B5A2-ED50-89A310E2418C}"/>
          </ac:spMkLst>
        </pc:spChg>
        <pc:spChg chg="mod">
          <ac:chgData name="Sawankar, Kapil" userId="9a712bc1-bf29-4e16-aee0-cb969ff1fbb5" providerId="ADAL" clId="{837503CC-4695-42BD-8693-DBA89F6896A0}" dt="2022-11-28T06:56:28.982" v="4116" actId="20577"/>
          <ac:spMkLst>
            <pc:docMk/>
            <pc:sldMk cId="235067387" sldId="276"/>
            <ac:spMk id="3" creationId="{1E9BED86-5FEA-038C-9673-300DA36D36BD}"/>
          </ac:spMkLst>
        </pc:spChg>
        <pc:graphicFrameChg chg="del modGraphic">
          <ac:chgData name="Sawankar, Kapil" userId="9a712bc1-bf29-4e16-aee0-cb969ff1fbb5" providerId="ADAL" clId="{837503CC-4695-42BD-8693-DBA89F6896A0}" dt="2022-11-28T06:55:37.350" v="4021" actId="478"/>
          <ac:graphicFrameMkLst>
            <pc:docMk/>
            <pc:sldMk cId="235067387" sldId="276"/>
            <ac:graphicFrameMk id="4" creationId="{A755474A-7264-59A4-815B-8B7BC6885F23}"/>
          </ac:graphicFrameMkLst>
        </pc:graphicFrameChg>
      </pc:sldChg>
      <pc:sldChg chg="addSp modSp new mod">
        <pc:chgData name="Sawankar, Kapil" userId="9a712bc1-bf29-4e16-aee0-cb969ff1fbb5" providerId="ADAL" clId="{837503CC-4695-42BD-8693-DBA89F6896A0}" dt="2022-11-28T07:04:09.751" v="4286" actId="20577"/>
        <pc:sldMkLst>
          <pc:docMk/>
          <pc:sldMk cId="3984185367" sldId="277"/>
        </pc:sldMkLst>
        <pc:spChg chg="mod">
          <ac:chgData name="Sawankar, Kapil" userId="9a712bc1-bf29-4e16-aee0-cb969ff1fbb5" providerId="ADAL" clId="{837503CC-4695-42BD-8693-DBA89F6896A0}" dt="2022-11-28T07:04:09.751" v="4286" actId="20577"/>
          <ac:spMkLst>
            <pc:docMk/>
            <pc:sldMk cId="3984185367" sldId="277"/>
            <ac:spMk id="2" creationId="{B789A710-12C5-B9A7-2879-4FE7D51A9771}"/>
          </ac:spMkLst>
        </pc:spChg>
        <pc:spChg chg="mod">
          <ac:chgData name="Sawankar, Kapil" userId="9a712bc1-bf29-4e16-aee0-cb969ff1fbb5" providerId="ADAL" clId="{837503CC-4695-42BD-8693-DBA89F6896A0}" dt="2022-11-28T07:03:43.901" v="4254" actId="403"/>
          <ac:spMkLst>
            <pc:docMk/>
            <pc:sldMk cId="3984185367" sldId="277"/>
            <ac:spMk id="3" creationId="{780AFDBD-7B30-8FC8-A951-58A1CB8D0774}"/>
          </ac:spMkLst>
        </pc:spChg>
        <pc:picChg chg="add mod">
          <ac:chgData name="Sawankar, Kapil" userId="9a712bc1-bf29-4e16-aee0-cb969ff1fbb5" providerId="ADAL" clId="{837503CC-4695-42BD-8693-DBA89F6896A0}" dt="2022-11-28T07:03:53.940" v="4256" actId="14100"/>
          <ac:picMkLst>
            <pc:docMk/>
            <pc:sldMk cId="3984185367" sldId="277"/>
            <ac:picMk id="5" creationId="{CAC1E494-DF01-4E2E-2C28-C11250383E17}"/>
          </ac:picMkLst>
        </pc:picChg>
      </pc:sldChg>
      <pc:sldChg chg="addSp delSp modSp new mod">
        <pc:chgData name="Sawankar, Kapil" userId="9a712bc1-bf29-4e16-aee0-cb969ff1fbb5" providerId="ADAL" clId="{837503CC-4695-42BD-8693-DBA89F6896A0}" dt="2022-11-28T09:56:29.183" v="5275" actId="20577"/>
        <pc:sldMkLst>
          <pc:docMk/>
          <pc:sldMk cId="388467846" sldId="278"/>
        </pc:sldMkLst>
        <pc:spChg chg="mod">
          <ac:chgData name="Sawankar, Kapil" userId="9a712bc1-bf29-4e16-aee0-cb969ff1fbb5" providerId="ADAL" clId="{837503CC-4695-42BD-8693-DBA89F6896A0}" dt="2022-11-28T08:11:15.679" v="4304" actId="14100"/>
          <ac:spMkLst>
            <pc:docMk/>
            <pc:sldMk cId="388467846" sldId="278"/>
            <ac:spMk id="2" creationId="{76B525D0-A06E-3FEC-55B6-2A333C7881D6}"/>
          </ac:spMkLst>
        </pc:spChg>
        <pc:spChg chg="mod">
          <ac:chgData name="Sawankar, Kapil" userId="9a712bc1-bf29-4e16-aee0-cb969ff1fbb5" providerId="ADAL" clId="{837503CC-4695-42BD-8693-DBA89F6896A0}" dt="2022-11-28T09:56:29.183" v="5275" actId="20577"/>
          <ac:spMkLst>
            <pc:docMk/>
            <pc:sldMk cId="388467846" sldId="278"/>
            <ac:spMk id="3" creationId="{6CCCFE1E-99B0-95D2-8F30-38DBD4B39BF9}"/>
          </ac:spMkLst>
        </pc:spChg>
        <pc:picChg chg="add del mod">
          <ac:chgData name="Sawankar, Kapil" userId="9a712bc1-bf29-4e16-aee0-cb969ff1fbb5" providerId="ADAL" clId="{837503CC-4695-42BD-8693-DBA89F6896A0}" dt="2022-11-28T09:06:48.010" v="4489" actId="478"/>
          <ac:picMkLst>
            <pc:docMk/>
            <pc:sldMk cId="388467846" sldId="278"/>
            <ac:picMk id="5" creationId="{5BE529A2-FA48-4AD2-3CBC-C5DFC163F4F7}"/>
          </ac:picMkLst>
        </pc:picChg>
      </pc:sldChg>
      <pc:sldChg chg="addSp modSp add mod">
        <pc:chgData name="Sawankar, Kapil" userId="9a712bc1-bf29-4e16-aee0-cb969ff1fbb5" providerId="ADAL" clId="{837503CC-4695-42BD-8693-DBA89F6896A0}" dt="2022-11-28T09:06:41.504" v="4488" actId="14100"/>
        <pc:sldMkLst>
          <pc:docMk/>
          <pc:sldMk cId="4002394944" sldId="279"/>
        </pc:sldMkLst>
        <pc:spChg chg="mod">
          <ac:chgData name="Sawankar, Kapil" userId="9a712bc1-bf29-4e16-aee0-cb969ff1fbb5" providerId="ADAL" clId="{837503CC-4695-42BD-8693-DBA89F6896A0}" dt="2022-11-28T09:05:03.512" v="4479" actId="404"/>
          <ac:spMkLst>
            <pc:docMk/>
            <pc:sldMk cId="4002394944" sldId="279"/>
            <ac:spMk id="3" creationId="{6CCCFE1E-99B0-95D2-8F30-38DBD4B39BF9}"/>
          </ac:spMkLst>
        </pc:spChg>
        <pc:picChg chg="mod">
          <ac:chgData name="Sawankar, Kapil" userId="9a712bc1-bf29-4e16-aee0-cb969ff1fbb5" providerId="ADAL" clId="{837503CC-4695-42BD-8693-DBA89F6896A0}" dt="2022-11-28T09:06:28.032" v="4482" actId="1076"/>
          <ac:picMkLst>
            <pc:docMk/>
            <pc:sldMk cId="4002394944" sldId="279"/>
            <ac:picMk id="5" creationId="{5BE529A2-FA48-4AD2-3CBC-C5DFC163F4F7}"/>
          </ac:picMkLst>
        </pc:picChg>
        <pc:picChg chg="add mod">
          <ac:chgData name="Sawankar, Kapil" userId="9a712bc1-bf29-4e16-aee0-cb969ff1fbb5" providerId="ADAL" clId="{837503CC-4695-42BD-8693-DBA89F6896A0}" dt="2022-11-28T09:06:41.504" v="4488" actId="14100"/>
          <ac:picMkLst>
            <pc:docMk/>
            <pc:sldMk cId="4002394944" sldId="279"/>
            <ac:picMk id="6" creationId="{4FE40A29-18E0-1DFF-F559-B1619CC27A4C}"/>
          </ac:picMkLst>
        </pc:picChg>
      </pc:sldChg>
      <pc:sldChg chg="delSp modSp add mod">
        <pc:chgData name="Sawankar, Kapil" userId="9a712bc1-bf29-4e16-aee0-cb969ff1fbb5" providerId="ADAL" clId="{837503CC-4695-42BD-8693-DBA89F6896A0}" dt="2022-11-28T09:25:07.921" v="4738" actId="403"/>
        <pc:sldMkLst>
          <pc:docMk/>
          <pc:sldMk cId="3687406844" sldId="280"/>
        </pc:sldMkLst>
        <pc:spChg chg="mod">
          <ac:chgData name="Sawankar, Kapil" userId="9a712bc1-bf29-4e16-aee0-cb969ff1fbb5" providerId="ADAL" clId="{837503CC-4695-42BD-8693-DBA89F6896A0}" dt="2022-11-28T09:25:07.921" v="4738" actId="403"/>
          <ac:spMkLst>
            <pc:docMk/>
            <pc:sldMk cId="3687406844" sldId="280"/>
            <ac:spMk id="3" creationId="{6CCCFE1E-99B0-95D2-8F30-38DBD4B39BF9}"/>
          </ac:spMkLst>
        </pc:spChg>
        <pc:picChg chg="del">
          <ac:chgData name="Sawankar, Kapil" userId="9a712bc1-bf29-4e16-aee0-cb969ff1fbb5" providerId="ADAL" clId="{837503CC-4695-42BD-8693-DBA89F6896A0}" dt="2022-11-28T09:07:24.161" v="4514" actId="478"/>
          <ac:picMkLst>
            <pc:docMk/>
            <pc:sldMk cId="3687406844" sldId="280"/>
            <ac:picMk id="5" creationId="{5BE529A2-FA48-4AD2-3CBC-C5DFC163F4F7}"/>
          </ac:picMkLst>
        </pc:picChg>
        <pc:picChg chg="del">
          <ac:chgData name="Sawankar, Kapil" userId="9a712bc1-bf29-4e16-aee0-cb969ff1fbb5" providerId="ADAL" clId="{837503CC-4695-42BD-8693-DBA89F6896A0}" dt="2022-11-28T09:07:25.931" v="4515" actId="478"/>
          <ac:picMkLst>
            <pc:docMk/>
            <pc:sldMk cId="3687406844" sldId="280"/>
            <ac:picMk id="6" creationId="{4FE40A29-18E0-1DFF-F559-B1619CC27A4C}"/>
          </ac:picMkLst>
        </pc:picChg>
      </pc:sldChg>
      <pc:sldChg chg="addSp modSp add mod">
        <pc:chgData name="Sawankar, Kapil" userId="9a712bc1-bf29-4e16-aee0-cb969ff1fbb5" providerId="ADAL" clId="{837503CC-4695-42BD-8693-DBA89F6896A0}" dt="2022-11-28T09:30:49.424" v="4887" actId="1076"/>
        <pc:sldMkLst>
          <pc:docMk/>
          <pc:sldMk cId="3663645236" sldId="281"/>
        </pc:sldMkLst>
        <pc:spChg chg="mod">
          <ac:chgData name="Sawankar, Kapil" userId="9a712bc1-bf29-4e16-aee0-cb969ff1fbb5" providerId="ADAL" clId="{837503CC-4695-42BD-8693-DBA89F6896A0}" dt="2022-11-28T09:27:23.012" v="4766" actId="113"/>
          <ac:spMkLst>
            <pc:docMk/>
            <pc:sldMk cId="3663645236" sldId="281"/>
            <ac:spMk id="2" creationId="{76B525D0-A06E-3FEC-55B6-2A333C7881D6}"/>
          </ac:spMkLst>
        </pc:spChg>
        <pc:spChg chg="mod">
          <ac:chgData name="Sawankar, Kapil" userId="9a712bc1-bf29-4e16-aee0-cb969ff1fbb5" providerId="ADAL" clId="{837503CC-4695-42BD-8693-DBA89F6896A0}" dt="2022-11-28T09:30:30.542" v="4879" actId="20577"/>
          <ac:spMkLst>
            <pc:docMk/>
            <pc:sldMk cId="3663645236" sldId="281"/>
            <ac:spMk id="3" creationId="{6CCCFE1E-99B0-95D2-8F30-38DBD4B39BF9}"/>
          </ac:spMkLst>
        </pc:spChg>
        <pc:picChg chg="add mod">
          <ac:chgData name="Sawankar, Kapil" userId="9a712bc1-bf29-4e16-aee0-cb969ff1fbb5" providerId="ADAL" clId="{837503CC-4695-42BD-8693-DBA89F6896A0}" dt="2022-11-28T09:30:49.424" v="4887" actId="1076"/>
          <ac:picMkLst>
            <pc:docMk/>
            <pc:sldMk cId="3663645236" sldId="281"/>
            <ac:picMk id="5" creationId="{A8227562-58D7-53D1-1A5C-92E50CDACEAC}"/>
          </ac:picMkLst>
        </pc:picChg>
      </pc:sldChg>
      <pc:sldChg chg="delSp modSp add mod">
        <pc:chgData name="Sawankar, Kapil" userId="9a712bc1-bf29-4e16-aee0-cb969ff1fbb5" providerId="ADAL" clId="{837503CC-4695-42BD-8693-DBA89F6896A0}" dt="2022-11-28T09:50:05.050" v="4998" actId="207"/>
        <pc:sldMkLst>
          <pc:docMk/>
          <pc:sldMk cId="1650759417" sldId="282"/>
        </pc:sldMkLst>
        <pc:spChg chg="mod">
          <ac:chgData name="Sawankar, Kapil" userId="9a712bc1-bf29-4e16-aee0-cb969ff1fbb5" providerId="ADAL" clId="{837503CC-4695-42BD-8693-DBA89F6896A0}" dt="2022-11-28T09:50:05.050" v="4998" actId="207"/>
          <ac:spMkLst>
            <pc:docMk/>
            <pc:sldMk cId="1650759417" sldId="282"/>
            <ac:spMk id="3" creationId="{6CCCFE1E-99B0-95D2-8F30-38DBD4B39BF9}"/>
          </ac:spMkLst>
        </pc:spChg>
        <pc:picChg chg="del">
          <ac:chgData name="Sawankar, Kapil" userId="9a712bc1-bf29-4e16-aee0-cb969ff1fbb5" providerId="ADAL" clId="{837503CC-4695-42BD-8693-DBA89F6896A0}" dt="2022-11-28T09:32:25.405" v="4889" actId="478"/>
          <ac:picMkLst>
            <pc:docMk/>
            <pc:sldMk cId="1650759417" sldId="282"/>
            <ac:picMk id="5" creationId="{A8227562-58D7-53D1-1A5C-92E50CDACEAC}"/>
          </ac:picMkLst>
        </pc:picChg>
      </pc:sldChg>
      <pc:sldChg chg="addSp modSp add mod">
        <pc:chgData name="Sawankar, Kapil" userId="9a712bc1-bf29-4e16-aee0-cb969ff1fbb5" providerId="ADAL" clId="{837503CC-4695-42BD-8693-DBA89F6896A0}" dt="2022-11-28T09:53:21.689" v="5019" actId="5793"/>
        <pc:sldMkLst>
          <pc:docMk/>
          <pc:sldMk cId="1302934847" sldId="283"/>
        </pc:sldMkLst>
        <pc:spChg chg="mod">
          <ac:chgData name="Sawankar, Kapil" userId="9a712bc1-bf29-4e16-aee0-cb969ff1fbb5" providerId="ADAL" clId="{837503CC-4695-42BD-8693-DBA89F6896A0}" dt="2022-11-28T09:53:21.689" v="5019" actId="5793"/>
          <ac:spMkLst>
            <pc:docMk/>
            <pc:sldMk cId="1302934847" sldId="283"/>
            <ac:spMk id="3" creationId="{6CCCFE1E-99B0-95D2-8F30-38DBD4B39BF9}"/>
          </ac:spMkLst>
        </pc:spChg>
        <pc:picChg chg="add mod">
          <ac:chgData name="Sawankar, Kapil" userId="9a712bc1-bf29-4e16-aee0-cb969ff1fbb5" providerId="ADAL" clId="{837503CC-4695-42BD-8693-DBA89F6896A0}" dt="2022-11-28T09:53:17.668" v="5018" actId="1076"/>
          <ac:picMkLst>
            <pc:docMk/>
            <pc:sldMk cId="1302934847" sldId="283"/>
            <ac:picMk id="5" creationId="{EE4DE30F-C917-3D67-7080-F0187FD89FF6}"/>
          </ac:picMkLst>
        </pc:picChg>
      </pc:sldChg>
      <pc:sldChg chg="modSp new mod">
        <pc:chgData name="Sawankar, Kapil" userId="9a712bc1-bf29-4e16-aee0-cb969ff1fbb5" providerId="ADAL" clId="{837503CC-4695-42BD-8693-DBA89F6896A0}" dt="2022-11-28T10:22:58.121" v="5817" actId="20577"/>
        <pc:sldMkLst>
          <pc:docMk/>
          <pc:sldMk cId="1911239151" sldId="284"/>
        </pc:sldMkLst>
        <pc:spChg chg="mod">
          <ac:chgData name="Sawankar, Kapil" userId="9a712bc1-bf29-4e16-aee0-cb969ff1fbb5" providerId="ADAL" clId="{837503CC-4695-42BD-8693-DBA89F6896A0}" dt="2022-11-28T09:57:34.237" v="5288" actId="113"/>
          <ac:spMkLst>
            <pc:docMk/>
            <pc:sldMk cId="1911239151" sldId="284"/>
            <ac:spMk id="2" creationId="{9BEBB6BF-1F65-60DB-963A-C5E4D64B8281}"/>
          </ac:spMkLst>
        </pc:spChg>
        <pc:spChg chg="mod">
          <ac:chgData name="Sawankar, Kapil" userId="9a712bc1-bf29-4e16-aee0-cb969ff1fbb5" providerId="ADAL" clId="{837503CC-4695-42BD-8693-DBA89F6896A0}" dt="2022-11-28T10:22:58.121" v="5817" actId="20577"/>
          <ac:spMkLst>
            <pc:docMk/>
            <pc:sldMk cId="1911239151" sldId="284"/>
            <ac:spMk id="3" creationId="{60C9DE98-0BA3-06CD-2FCB-F555F94470CC}"/>
          </ac:spMkLst>
        </pc:spChg>
      </pc:sldChg>
      <pc:sldChg chg="addSp delSp modSp add mod">
        <pc:chgData name="Sawankar, Kapil" userId="9a712bc1-bf29-4e16-aee0-cb969ff1fbb5" providerId="ADAL" clId="{837503CC-4695-42BD-8693-DBA89F6896A0}" dt="2022-11-28T10:22:26.085" v="5748" actId="1076"/>
        <pc:sldMkLst>
          <pc:docMk/>
          <pc:sldMk cId="2856425035" sldId="285"/>
        </pc:sldMkLst>
        <pc:spChg chg="mod">
          <ac:chgData name="Sawankar, Kapil" userId="9a712bc1-bf29-4e16-aee0-cb969ff1fbb5" providerId="ADAL" clId="{837503CC-4695-42BD-8693-DBA89F6896A0}" dt="2022-11-28T10:20:23.889" v="5740" actId="20577"/>
          <ac:spMkLst>
            <pc:docMk/>
            <pc:sldMk cId="2856425035" sldId="285"/>
            <ac:spMk id="2" creationId="{9BEBB6BF-1F65-60DB-963A-C5E4D64B8281}"/>
          </ac:spMkLst>
        </pc:spChg>
        <pc:spChg chg="del mod">
          <ac:chgData name="Sawankar, Kapil" userId="9a712bc1-bf29-4e16-aee0-cb969ff1fbb5" providerId="ADAL" clId="{837503CC-4695-42BD-8693-DBA89F6896A0}" dt="2022-11-28T10:20:34.344" v="5742" actId="478"/>
          <ac:spMkLst>
            <pc:docMk/>
            <pc:sldMk cId="2856425035" sldId="285"/>
            <ac:spMk id="3" creationId="{60C9DE98-0BA3-06CD-2FCB-F555F94470CC}"/>
          </ac:spMkLst>
        </pc:spChg>
        <pc:spChg chg="add del mod">
          <ac:chgData name="Sawankar, Kapil" userId="9a712bc1-bf29-4e16-aee0-cb969ff1fbb5" providerId="ADAL" clId="{837503CC-4695-42BD-8693-DBA89F6896A0}" dt="2022-11-28T10:21:35.344" v="5743" actId="22"/>
          <ac:spMkLst>
            <pc:docMk/>
            <pc:sldMk cId="2856425035" sldId="285"/>
            <ac:spMk id="5" creationId="{B7676522-0178-6C5A-536C-7D0BB9D36D28}"/>
          </ac:spMkLst>
        </pc:spChg>
        <pc:picChg chg="add mod ord">
          <ac:chgData name="Sawankar, Kapil" userId="9a712bc1-bf29-4e16-aee0-cb969ff1fbb5" providerId="ADAL" clId="{837503CC-4695-42BD-8693-DBA89F6896A0}" dt="2022-11-28T10:22:26.085" v="5748" actId="1076"/>
          <ac:picMkLst>
            <pc:docMk/>
            <pc:sldMk cId="2856425035" sldId="285"/>
            <ac:picMk id="7" creationId="{F0F5F3B6-6277-FE28-C2A9-638F05A8A245}"/>
          </ac:picMkLst>
        </pc:picChg>
      </pc:sldChg>
      <pc:sldChg chg="addSp delSp modSp add mod">
        <pc:chgData name="Sawankar, Kapil" userId="9a712bc1-bf29-4e16-aee0-cb969ff1fbb5" providerId="ADAL" clId="{837503CC-4695-42BD-8693-DBA89F6896A0}" dt="2022-11-28T10:39:03.291" v="6003" actId="20577"/>
        <pc:sldMkLst>
          <pc:docMk/>
          <pc:sldMk cId="857383681" sldId="286"/>
        </pc:sldMkLst>
        <pc:spChg chg="mod">
          <ac:chgData name="Sawankar, Kapil" userId="9a712bc1-bf29-4e16-aee0-cb969ff1fbb5" providerId="ADAL" clId="{837503CC-4695-42BD-8693-DBA89F6896A0}" dt="2022-11-28T10:39:03.291" v="6003" actId="20577"/>
          <ac:spMkLst>
            <pc:docMk/>
            <pc:sldMk cId="857383681" sldId="286"/>
            <ac:spMk id="2" creationId="{9BEBB6BF-1F65-60DB-963A-C5E4D64B8281}"/>
          </ac:spMkLst>
        </pc:spChg>
        <pc:spChg chg="add mod">
          <ac:chgData name="Sawankar, Kapil" userId="9a712bc1-bf29-4e16-aee0-cb969ff1fbb5" providerId="ADAL" clId="{837503CC-4695-42BD-8693-DBA89F6896A0}" dt="2022-11-28T10:38:47.598" v="5965" actId="5793"/>
          <ac:spMkLst>
            <pc:docMk/>
            <pc:sldMk cId="857383681" sldId="286"/>
            <ac:spMk id="4" creationId="{3DD7680D-3AB8-8375-A152-0C77E10F695A}"/>
          </ac:spMkLst>
        </pc:spChg>
        <pc:picChg chg="del">
          <ac:chgData name="Sawankar, Kapil" userId="9a712bc1-bf29-4e16-aee0-cb969ff1fbb5" providerId="ADAL" clId="{837503CC-4695-42BD-8693-DBA89F6896A0}" dt="2022-11-28T10:23:38.754" v="5854" actId="478"/>
          <ac:picMkLst>
            <pc:docMk/>
            <pc:sldMk cId="857383681" sldId="286"/>
            <ac:picMk id="7" creationId="{F0F5F3B6-6277-FE28-C2A9-638F05A8A245}"/>
          </ac:picMkLst>
        </pc:picChg>
      </pc:sldChg>
      <pc:sldChg chg="addSp modSp add mod">
        <pc:chgData name="Sawankar, Kapil" userId="9a712bc1-bf29-4e16-aee0-cb969ff1fbb5" providerId="ADAL" clId="{837503CC-4695-42BD-8693-DBA89F6896A0}" dt="2022-11-28T11:08:38.655" v="6314" actId="1076"/>
        <pc:sldMkLst>
          <pc:docMk/>
          <pc:sldMk cId="3868157713" sldId="287"/>
        </pc:sldMkLst>
        <pc:spChg chg="mod">
          <ac:chgData name="Sawankar, Kapil" userId="9a712bc1-bf29-4e16-aee0-cb969ff1fbb5" providerId="ADAL" clId="{837503CC-4695-42BD-8693-DBA89F6896A0}" dt="2022-11-28T10:39:24.920" v="6021" actId="20577"/>
          <ac:spMkLst>
            <pc:docMk/>
            <pc:sldMk cId="3868157713" sldId="287"/>
            <ac:spMk id="2" creationId="{9BEBB6BF-1F65-60DB-963A-C5E4D64B8281}"/>
          </ac:spMkLst>
        </pc:spChg>
        <pc:spChg chg="mod">
          <ac:chgData name="Sawankar, Kapil" userId="9a712bc1-bf29-4e16-aee0-cb969ff1fbb5" providerId="ADAL" clId="{837503CC-4695-42BD-8693-DBA89F6896A0}" dt="2022-11-28T11:08:27.802" v="6311" actId="20577"/>
          <ac:spMkLst>
            <pc:docMk/>
            <pc:sldMk cId="3868157713" sldId="287"/>
            <ac:spMk id="4" creationId="{3DD7680D-3AB8-8375-A152-0C77E10F695A}"/>
          </ac:spMkLst>
        </pc:spChg>
        <pc:picChg chg="add mod">
          <ac:chgData name="Sawankar, Kapil" userId="9a712bc1-bf29-4e16-aee0-cb969ff1fbb5" providerId="ADAL" clId="{837503CC-4695-42BD-8693-DBA89F6896A0}" dt="2022-11-28T11:08:38.655" v="6314" actId="1076"/>
          <ac:picMkLst>
            <pc:docMk/>
            <pc:sldMk cId="3868157713" sldId="287"/>
            <ac:picMk id="5" creationId="{8E373B58-54E3-27EB-6B91-E61EE04B3602}"/>
          </ac:picMkLst>
        </pc:picChg>
      </pc:sldChg>
      <pc:sldChg chg="addSp modSp new mod">
        <pc:chgData name="Sawankar, Kapil" userId="9a712bc1-bf29-4e16-aee0-cb969ff1fbb5" providerId="ADAL" clId="{837503CC-4695-42BD-8693-DBA89F6896A0}" dt="2022-11-28T11:49:36.804" v="7095" actId="1076"/>
        <pc:sldMkLst>
          <pc:docMk/>
          <pc:sldMk cId="3827980213" sldId="288"/>
        </pc:sldMkLst>
        <pc:spChg chg="mod">
          <ac:chgData name="Sawankar, Kapil" userId="9a712bc1-bf29-4e16-aee0-cb969ff1fbb5" providerId="ADAL" clId="{837503CC-4695-42BD-8693-DBA89F6896A0}" dt="2022-11-28T11:09:34.327" v="6365" actId="113"/>
          <ac:spMkLst>
            <pc:docMk/>
            <pc:sldMk cId="3827980213" sldId="288"/>
            <ac:spMk id="2" creationId="{418094B5-57C4-986D-E74D-B62818428A7D}"/>
          </ac:spMkLst>
        </pc:spChg>
        <pc:spChg chg="mod">
          <ac:chgData name="Sawankar, Kapil" userId="9a712bc1-bf29-4e16-aee0-cb969ff1fbb5" providerId="ADAL" clId="{837503CC-4695-42BD-8693-DBA89F6896A0}" dt="2022-11-28T11:49:32.511" v="7094"/>
          <ac:spMkLst>
            <pc:docMk/>
            <pc:sldMk cId="3827980213" sldId="288"/>
            <ac:spMk id="3" creationId="{1C6F9CE6-2978-79F1-605D-1818D352D8B2}"/>
          </ac:spMkLst>
        </pc:spChg>
        <pc:graphicFrameChg chg="add mod modGraphic">
          <ac:chgData name="Sawankar, Kapil" userId="9a712bc1-bf29-4e16-aee0-cb969ff1fbb5" providerId="ADAL" clId="{837503CC-4695-42BD-8693-DBA89F6896A0}" dt="2022-11-28T11:49:36.804" v="7095" actId="1076"/>
          <ac:graphicFrameMkLst>
            <pc:docMk/>
            <pc:sldMk cId="3827980213" sldId="288"/>
            <ac:graphicFrameMk id="4" creationId="{8234340F-732A-4E4C-A17F-180CFA5F700F}"/>
          </ac:graphicFrameMkLst>
        </pc:graphicFrameChg>
      </pc:sldChg>
      <pc:sldChg chg="addSp delSp modSp add mod">
        <pc:chgData name="Sawankar, Kapil" userId="9a712bc1-bf29-4e16-aee0-cb969ff1fbb5" providerId="ADAL" clId="{837503CC-4695-42BD-8693-DBA89F6896A0}" dt="2022-11-28T11:52:08.956" v="7107" actId="1076"/>
        <pc:sldMkLst>
          <pc:docMk/>
          <pc:sldMk cId="4273593281" sldId="289"/>
        </pc:sldMkLst>
        <pc:spChg chg="mod">
          <ac:chgData name="Sawankar, Kapil" userId="9a712bc1-bf29-4e16-aee0-cb969ff1fbb5" providerId="ADAL" clId="{837503CC-4695-42BD-8693-DBA89F6896A0}" dt="2022-11-28T11:51:55.043" v="7102" actId="20577"/>
          <ac:spMkLst>
            <pc:docMk/>
            <pc:sldMk cId="4273593281" sldId="289"/>
            <ac:spMk id="2" creationId="{418094B5-57C4-986D-E74D-B62818428A7D}"/>
          </ac:spMkLst>
        </pc:spChg>
        <pc:spChg chg="mod">
          <ac:chgData name="Sawankar, Kapil" userId="9a712bc1-bf29-4e16-aee0-cb969ff1fbb5" providerId="ADAL" clId="{837503CC-4695-42BD-8693-DBA89F6896A0}" dt="2022-11-28T11:49:58.249" v="7099" actId="20577"/>
          <ac:spMkLst>
            <pc:docMk/>
            <pc:sldMk cId="4273593281" sldId="289"/>
            <ac:spMk id="3" creationId="{1C6F9CE6-2978-79F1-605D-1818D352D8B2}"/>
          </ac:spMkLst>
        </pc:spChg>
        <pc:graphicFrameChg chg="del mod modGraphic">
          <ac:chgData name="Sawankar, Kapil" userId="9a712bc1-bf29-4e16-aee0-cb969ff1fbb5" providerId="ADAL" clId="{837503CC-4695-42BD-8693-DBA89F6896A0}" dt="2022-11-28T11:49:53.806" v="7098" actId="478"/>
          <ac:graphicFrameMkLst>
            <pc:docMk/>
            <pc:sldMk cId="4273593281" sldId="289"/>
            <ac:graphicFrameMk id="4" creationId="{8234340F-732A-4E4C-A17F-180CFA5F700F}"/>
          </ac:graphicFrameMkLst>
        </pc:graphicFrameChg>
        <pc:picChg chg="add del mod">
          <ac:chgData name="Sawankar, Kapil" userId="9a712bc1-bf29-4e16-aee0-cb969ff1fbb5" providerId="ADAL" clId="{837503CC-4695-42BD-8693-DBA89F6896A0}" dt="2022-11-28T11:50:48.285" v="7101" actId="478"/>
          <ac:picMkLst>
            <pc:docMk/>
            <pc:sldMk cId="4273593281" sldId="289"/>
            <ac:picMk id="6" creationId="{26A72251-8665-2290-8108-DEFC61D04C53}"/>
          </ac:picMkLst>
        </pc:picChg>
        <pc:picChg chg="add mod">
          <ac:chgData name="Sawankar, Kapil" userId="9a712bc1-bf29-4e16-aee0-cb969ff1fbb5" providerId="ADAL" clId="{837503CC-4695-42BD-8693-DBA89F6896A0}" dt="2022-11-28T11:52:08.956" v="7107" actId="1076"/>
          <ac:picMkLst>
            <pc:docMk/>
            <pc:sldMk cId="4273593281" sldId="289"/>
            <ac:picMk id="8" creationId="{8A53380B-C53D-930A-F548-96F84BBDD3F4}"/>
          </ac:picMkLst>
        </pc:picChg>
      </pc:sldChg>
      <pc:sldChg chg="delSp modSp add mod">
        <pc:chgData name="Sawankar, Kapil" userId="9a712bc1-bf29-4e16-aee0-cb969ff1fbb5" providerId="ADAL" clId="{837503CC-4695-42BD-8693-DBA89F6896A0}" dt="2022-11-28T12:05:23.355" v="8137" actId="20577"/>
        <pc:sldMkLst>
          <pc:docMk/>
          <pc:sldMk cId="3214352108" sldId="290"/>
        </pc:sldMkLst>
        <pc:spChg chg="mod">
          <ac:chgData name="Sawankar, Kapil" userId="9a712bc1-bf29-4e16-aee0-cb969ff1fbb5" providerId="ADAL" clId="{837503CC-4695-42BD-8693-DBA89F6896A0}" dt="2022-11-28T11:52:50.219" v="7138" actId="20577"/>
          <ac:spMkLst>
            <pc:docMk/>
            <pc:sldMk cId="3214352108" sldId="290"/>
            <ac:spMk id="2" creationId="{418094B5-57C4-986D-E74D-B62818428A7D}"/>
          </ac:spMkLst>
        </pc:spChg>
        <pc:spChg chg="mod">
          <ac:chgData name="Sawankar, Kapil" userId="9a712bc1-bf29-4e16-aee0-cb969ff1fbb5" providerId="ADAL" clId="{837503CC-4695-42BD-8693-DBA89F6896A0}" dt="2022-11-28T12:05:23.355" v="8137" actId="20577"/>
          <ac:spMkLst>
            <pc:docMk/>
            <pc:sldMk cId="3214352108" sldId="290"/>
            <ac:spMk id="3" creationId="{1C6F9CE6-2978-79F1-605D-1818D352D8B2}"/>
          </ac:spMkLst>
        </pc:spChg>
        <pc:picChg chg="del">
          <ac:chgData name="Sawankar, Kapil" userId="9a712bc1-bf29-4e16-aee0-cb969ff1fbb5" providerId="ADAL" clId="{837503CC-4695-42BD-8693-DBA89F6896A0}" dt="2022-11-28T11:54:10.576" v="7139" actId="478"/>
          <ac:picMkLst>
            <pc:docMk/>
            <pc:sldMk cId="3214352108" sldId="290"/>
            <ac:picMk id="8" creationId="{8A53380B-C53D-930A-F548-96F84BBDD3F4}"/>
          </ac:picMkLst>
        </pc:picChg>
      </pc:sldChg>
      <pc:sldChg chg="addSp modSp new mod">
        <pc:chgData name="Sawankar, Kapil" userId="9a712bc1-bf29-4e16-aee0-cb969ff1fbb5" providerId="ADAL" clId="{837503CC-4695-42BD-8693-DBA89F6896A0}" dt="2022-11-28T12:15:12.965" v="8409" actId="1076"/>
        <pc:sldMkLst>
          <pc:docMk/>
          <pc:sldMk cId="3366025847" sldId="291"/>
        </pc:sldMkLst>
        <pc:spChg chg="mod">
          <ac:chgData name="Sawankar, Kapil" userId="9a712bc1-bf29-4e16-aee0-cb969ff1fbb5" providerId="ADAL" clId="{837503CC-4695-42BD-8693-DBA89F6896A0}" dt="2022-11-28T12:05:59.055" v="8151" actId="113"/>
          <ac:spMkLst>
            <pc:docMk/>
            <pc:sldMk cId="3366025847" sldId="291"/>
            <ac:spMk id="2" creationId="{95F01B15-43B2-A8AB-53EE-59916E32A440}"/>
          </ac:spMkLst>
        </pc:spChg>
        <pc:spChg chg="mod">
          <ac:chgData name="Sawankar, Kapil" userId="9a712bc1-bf29-4e16-aee0-cb969ff1fbb5" providerId="ADAL" clId="{837503CC-4695-42BD-8693-DBA89F6896A0}" dt="2022-11-28T12:15:03.404" v="8404" actId="5793"/>
          <ac:spMkLst>
            <pc:docMk/>
            <pc:sldMk cId="3366025847" sldId="291"/>
            <ac:spMk id="3" creationId="{DFDDBE0A-E457-EEA8-E3C0-A2ADB3AC246D}"/>
          </ac:spMkLst>
        </pc:spChg>
        <pc:picChg chg="add mod">
          <ac:chgData name="Sawankar, Kapil" userId="9a712bc1-bf29-4e16-aee0-cb969ff1fbb5" providerId="ADAL" clId="{837503CC-4695-42BD-8693-DBA89F6896A0}" dt="2022-11-28T12:15:12.965" v="8409" actId="1076"/>
          <ac:picMkLst>
            <pc:docMk/>
            <pc:sldMk cId="3366025847" sldId="291"/>
            <ac:picMk id="5" creationId="{A136CDF2-A2C1-1D20-7F84-E3DF39DC9024}"/>
          </ac:picMkLst>
        </pc:picChg>
      </pc:sldChg>
      <pc:sldChg chg="delSp modSp add mod">
        <pc:chgData name="Sawankar, Kapil" userId="9a712bc1-bf29-4e16-aee0-cb969ff1fbb5" providerId="ADAL" clId="{837503CC-4695-42BD-8693-DBA89F6896A0}" dt="2022-11-28T12:20:56.947" v="8635" actId="404"/>
        <pc:sldMkLst>
          <pc:docMk/>
          <pc:sldMk cId="1344941642" sldId="292"/>
        </pc:sldMkLst>
        <pc:spChg chg="mod">
          <ac:chgData name="Sawankar, Kapil" userId="9a712bc1-bf29-4e16-aee0-cb969ff1fbb5" providerId="ADAL" clId="{837503CC-4695-42BD-8693-DBA89F6896A0}" dt="2022-11-28T12:16:38.389" v="8428" actId="20577"/>
          <ac:spMkLst>
            <pc:docMk/>
            <pc:sldMk cId="1344941642" sldId="292"/>
            <ac:spMk id="2" creationId="{95F01B15-43B2-A8AB-53EE-59916E32A440}"/>
          </ac:spMkLst>
        </pc:spChg>
        <pc:spChg chg="mod">
          <ac:chgData name="Sawankar, Kapil" userId="9a712bc1-bf29-4e16-aee0-cb969ff1fbb5" providerId="ADAL" clId="{837503CC-4695-42BD-8693-DBA89F6896A0}" dt="2022-11-28T12:20:56.947" v="8635" actId="404"/>
          <ac:spMkLst>
            <pc:docMk/>
            <pc:sldMk cId="1344941642" sldId="292"/>
            <ac:spMk id="3" creationId="{DFDDBE0A-E457-EEA8-E3C0-A2ADB3AC246D}"/>
          </ac:spMkLst>
        </pc:spChg>
        <pc:picChg chg="del">
          <ac:chgData name="Sawankar, Kapil" userId="9a712bc1-bf29-4e16-aee0-cb969ff1fbb5" providerId="ADAL" clId="{837503CC-4695-42BD-8693-DBA89F6896A0}" dt="2022-11-28T12:17:09.459" v="8431" actId="478"/>
          <ac:picMkLst>
            <pc:docMk/>
            <pc:sldMk cId="1344941642" sldId="292"/>
            <ac:picMk id="5" creationId="{A136CDF2-A2C1-1D20-7F84-E3DF39DC9024}"/>
          </ac:picMkLst>
        </pc:picChg>
      </pc:sldChg>
      <pc:sldChg chg="modSp new mod">
        <pc:chgData name="Sawankar, Kapil" userId="9a712bc1-bf29-4e16-aee0-cb969ff1fbb5" providerId="ADAL" clId="{837503CC-4695-42BD-8693-DBA89F6896A0}" dt="2022-11-28T12:24:40.044" v="8874" actId="20577"/>
        <pc:sldMkLst>
          <pc:docMk/>
          <pc:sldMk cId="3175383442" sldId="293"/>
        </pc:sldMkLst>
        <pc:spChg chg="mod">
          <ac:chgData name="Sawankar, Kapil" userId="9a712bc1-bf29-4e16-aee0-cb969ff1fbb5" providerId="ADAL" clId="{837503CC-4695-42BD-8693-DBA89F6896A0}" dt="2022-11-28T12:21:56.224" v="8690" actId="403"/>
          <ac:spMkLst>
            <pc:docMk/>
            <pc:sldMk cId="3175383442" sldId="293"/>
            <ac:spMk id="2" creationId="{F4FFCDD7-43E8-FE99-6B20-476BA5492229}"/>
          </ac:spMkLst>
        </pc:spChg>
        <pc:spChg chg="mod">
          <ac:chgData name="Sawankar, Kapil" userId="9a712bc1-bf29-4e16-aee0-cb969ff1fbb5" providerId="ADAL" clId="{837503CC-4695-42BD-8693-DBA89F6896A0}" dt="2022-11-28T12:24:40.044" v="8874" actId="20577"/>
          <ac:spMkLst>
            <pc:docMk/>
            <pc:sldMk cId="3175383442" sldId="293"/>
            <ac:spMk id="3" creationId="{A505AB3B-A422-7FFA-C3F9-CFDA245C58FD}"/>
          </ac:spMkLst>
        </pc:spChg>
      </pc:sldChg>
      <pc:sldChg chg="delSp modSp new mod">
        <pc:chgData name="Sawankar, Kapil" userId="9a712bc1-bf29-4e16-aee0-cb969ff1fbb5" providerId="ADAL" clId="{837503CC-4695-42BD-8693-DBA89F6896A0}" dt="2022-11-28T12:24:27.674" v="8867" actId="113"/>
        <pc:sldMkLst>
          <pc:docMk/>
          <pc:sldMk cId="338640754" sldId="294"/>
        </pc:sldMkLst>
        <pc:spChg chg="del">
          <ac:chgData name="Sawankar, Kapil" userId="9a712bc1-bf29-4e16-aee0-cb969ff1fbb5" providerId="ADAL" clId="{837503CC-4695-42BD-8693-DBA89F6896A0}" dt="2022-11-28T12:23:29.625" v="8814" actId="478"/>
          <ac:spMkLst>
            <pc:docMk/>
            <pc:sldMk cId="338640754" sldId="294"/>
            <ac:spMk id="2" creationId="{2D4D593E-1BAC-5124-D14D-963D974F7C1B}"/>
          </ac:spMkLst>
        </pc:spChg>
        <pc:spChg chg="mod">
          <ac:chgData name="Sawankar, Kapil" userId="9a712bc1-bf29-4e16-aee0-cb969ff1fbb5" providerId="ADAL" clId="{837503CC-4695-42BD-8693-DBA89F6896A0}" dt="2022-11-28T12:24:27.674" v="8867" actId="113"/>
          <ac:spMkLst>
            <pc:docMk/>
            <pc:sldMk cId="338640754" sldId="294"/>
            <ac:spMk id="3" creationId="{ADA63529-D2E4-7A71-9EAD-1A968C2D083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DE0411-436D-4CCB-965F-2E02A504EAC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D3BB924-2A43-43DC-92A1-7ADD15A83A50}">
      <dgm:prSet/>
      <dgm:spPr/>
      <dgm:t>
        <a:bodyPr/>
        <a:lstStyle/>
        <a:p>
          <a:r>
            <a:rPr lang="en-US"/>
            <a:t>Why DevOps ?</a:t>
          </a:r>
        </a:p>
      </dgm:t>
    </dgm:pt>
    <dgm:pt modelId="{4396B8A6-E2AA-49E1-9202-14498A8FDE3B}" type="parTrans" cxnId="{C90ABE2B-4547-41BD-B767-EA34BD67E8A2}">
      <dgm:prSet/>
      <dgm:spPr/>
      <dgm:t>
        <a:bodyPr/>
        <a:lstStyle/>
        <a:p>
          <a:endParaRPr lang="en-US"/>
        </a:p>
      </dgm:t>
    </dgm:pt>
    <dgm:pt modelId="{26A72B02-13E4-4359-8674-ABA499D85703}" type="sibTrans" cxnId="{C90ABE2B-4547-41BD-B767-EA34BD67E8A2}">
      <dgm:prSet/>
      <dgm:spPr/>
      <dgm:t>
        <a:bodyPr/>
        <a:lstStyle/>
        <a:p>
          <a:endParaRPr lang="en-US"/>
        </a:p>
      </dgm:t>
    </dgm:pt>
    <dgm:pt modelId="{FDACC52C-0F1D-405A-9EEB-CE7802463757}">
      <dgm:prSet/>
      <dgm:spPr/>
      <dgm:t>
        <a:bodyPr/>
        <a:lstStyle/>
        <a:p>
          <a:r>
            <a:rPr lang="en-US"/>
            <a:t>What is DevOps ?</a:t>
          </a:r>
        </a:p>
      </dgm:t>
    </dgm:pt>
    <dgm:pt modelId="{0A536505-4805-4B45-B765-A5191D5A25B1}" type="parTrans" cxnId="{B28A8BE4-A253-4615-82C4-6A41309FF0AF}">
      <dgm:prSet/>
      <dgm:spPr/>
      <dgm:t>
        <a:bodyPr/>
        <a:lstStyle/>
        <a:p>
          <a:endParaRPr lang="en-US"/>
        </a:p>
      </dgm:t>
    </dgm:pt>
    <dgm:pt modelId="{AA7ED875-F480-4FCD-933A-84B4FC00C29D}" type="sibTrans" cxnId="{B28A8BE4-A253-4615-82C4-6A41309FF0AF}">
      <dgm:prSet/>
      <dgm:spPr/>
      <dgm:t>
        <a:bodyPr/>
        <a:lstStyle/>
        <a:p>
          <a:endParaRPr lang="en-US"/>
        </a:p>
      </dgm:t>
    </dgm:pt>
    <dgm:pt modelId="{59C5DD57-6516-4A82-9551-3E3E9DCDD987}">
      <dgm:prSet/>
      <dgm:spPr/>
      <dgm:t>
        <a:bodyPr/>
        <a:lstStyle/>
        <a:p>
          <a:r>
            <a:rPr lang="en-US"/>
            <a:t>DevOps History</a:t>
          </a:r>
        </a:p>
      </dgm:t>
    </dgm:pt>
    <dgm:pt modelId="{3C30E989-F0D3-4C4B-8C26-B6922D53F744}" type="parTrans" cxnId="{AB2259C4-0194-4984-A0DF-9E7F090283AA}">
      <dgm:prSet/>
      <dgm:spPr/>
      <dgm:t>
        <a:bodyPr/>
        <a:lstStyle/>
        <a:p>
          <a:endParaRPr lang="en-US"/>
        </a:p>
      </dgm:t>
    </dgm:pt>
    <dgm:pt modelId="{1E197326-488D-4176-9DA5-FB9FF3CB9672}" type="sibTrans" cxnId="{AB2259C4-0194-4984-A0DF-9E7F090283AA}">
      <dgm:prSet/>
      <dgm:spPr/>
      <dgm:t>
        <a:bodyPr/>
        <a:lstStyle/>
        <a:p>
          <a:endParaRPr lang="en-US"/>
        </a:p>
      </dgm:t>
    </dgm:pt>
    <dgm:pt modelId="{D33AF641-F522-496E-8A09-DC655838356C}">
      <dgm:prSet/>
      <dgm:spPr/>
      <dgm:t>
        <a:bodyPr/>
        <a:lstStyle/>
        <a:p>
          <a:r>
            <a:rPr lang="en-US"/>
            <a:t>DevOps Architecture</a:t>
          </a:r>
        </a:p>
      </dgm:t>
    </dgm:pt>
    <dgm:pt modelId="{16CFD125-1C3C-4497-A9E5-16D16514E54A}" type="parTrans" cxnId="{765B7A59-4CD8-40D8-B57A-5FDFD603148B}">
      <dgm:prSet/>
      <dgm:spPr/>
      <dgm:t>
        <a:bodyPr/>
        <a:lstStyle/>
        <a:p>
          <a:endParaRPr lang="en-US"/>
        </a:p>
      </dgm:t>
    </dgm:pt>
    <dgm:pt modelId="{05D93278-EA7C-452F-8D3C-7CF4C330D7A2}" type="sibTrans" cxnId="{765B7A59-4CD8-40D8-B57A-5FDFD603148B}">
      <dgm:prSet/>
      <dgm:spPr/>
      <dgm:t>
        <a:bodyPr/>
        <a:lstStyle/>
        <a:p>
          <a:endParaRPr lang="en-US"/>
        </a:p>
      </dgm:t>
    </dgm:pt>
    <dgm:pt modelId="{5178E525-6944-4B74-975B-73F11284D5F8}">
      <dgm:prSet/>
      <dgm:spPr/>
      <dgm:t>
        <a:bodyPr/>
        <a:lstStyle/>
        <a:p>
          <a:r>
            <a:rPr lang="en-US"/>
            <a:t>DevOps Components</a:t>
          </a:r>
        </a:p>
      </dgm:t>
    </dgm:pt>
    <dgm:pt modelId="{4C7D401D-20F2-4142-90EE-50CA897F458B}" type="parTrans" cxnId="{97519889-91AB-49D4-B5B4-E02CC979636C}">
      <dgm:prSet/>
      <dgm:spPr/>
      <dgm:t>
        <a:bodyPr/>
        <a:lstStyle/>
        <a:p>
          <a:endParaRPr lang="en-US"/>
        </a:p>
      </dgm:t>
    </dgm:pt>
    <dgm:pt modelId="{0E015E85-AC89-4C13-9F8F-2737BB9CBB0F}" type="sibTrans" cxnId="{97519889-91AB-49D4-B5B4-E02CC979636C}">
      <dgm:prSet/>
      <dgm:spPr/>
      <dgm:t>
        <a:bodyPr/>
        <a:lstStyle/>
        <a:p>
          <a:endParaRPr lang="en-US"/>
        </a:p>
      </dgm:t>
    </dgm:pt>
    <dgm:pt modelId="{54CDE959-2450-4D1A-A1A9-7DF31AF6EBE3}">
      <dgm:prSet/>
      <dgm:spPr/>
      <dgm:t>
        <a:bodyPr/>
        <a:lstStyle/>
        <a:p>
          <a:r>
            <a:rPr lang="en-US"/>
            <a:t>DevOps Lifecycle</a:t>
          </a:r>
        </a:p>
      </dgm:t>
    </dgm:pt>
    <dgm:pt modelId="{FE3F2995-14F1-495A-8747-7250685AD6A8}" type="parTrans" cxnId="{B6A77D6A-65F6-4096-88FC-6B4C362892C1}">
      <dgm:prSet/>
      <dgm:spPr/>
      <dgm:t>
        <a:bodyPr/>
        <a:lstStyle/>
        <a:p>
          <a:endParaRPr lang="en-US"/>
        </a:p>
      </dgm:t>
    </dgm:pt>
    <dgm:pt modelId="{A190054B-9E44-46F1-B931-BB7F26DD7A0E}" type="sibTrans" cxnId="{B6A77D6A-65F6-4096-88FC-6B4C362892C1}">
      <dgm:prSet/>
      <dgm:spPr/>
      <dgm:t>
        <a:bodyPr/>
        <a:lstStyle/>
        <a:p>
          <a:endParaRPr lang="en-US"/>
        </a:p>
      </dgm:t>
    </dgm:pt>
    <dgm:pt modelId="{02374631-7EF7-4A10-A353-76F0DE4B5381}">
      <dgm:prSet/>
      <dgm:spPr/>
      <dgm:t>
        <a:bodyPr/>
        <a:lstStyle/>
        <a:p>
          <a:r>
            <a:rPr lang="en-US" dirty="0"/>
            <a:t>Workflow </a:t>
          </a:r>
        </a:p>
      </dgm:t>
    </dgm:pt>
    <dgm:pt modelId="{707ED1FC-4CF3-4017-83F7-4D27AAD63B8C}" type="parTrans" cxnId="{C3416E56-DB1B-499F-8611-17BFD7733971}">
      <dgm:prSet/>
      <dgm:spPr/>
      <dgm:t>
        <a:bodyPr/>
        <a:lstStyle/>
        <a:p>
          <a:endParaRPr lang="en-US"/>
        </a:p>
      </dgm:t>
    </dgm:pt>
    <dgm:pt modelId="{5655CC67-CF9B-4561-B2EF-335E62078689}" type="sibTrans" cxnId="{C3416E56-DB1B-499F-8611-17BFD7733971}">
      <dgm:prSet/>
      <dgm:spPr/>
      <dgm:t>
        <a:bodyPr/>
        <a:lstStyle/>
        <a:p>
          <a:endParaRPr lang="en-US"/>
        </a:p>
      </dgm:t>
    </dgm:pt>
    <dgm:pt modelId="{DBBD389B-C41A-45EE-AD9D-460C99A89A72}">
      <dgm:prSet/>
      <dgm:spPr/>
      <dgm:t>
        <a:bodyPr/>
        <a:lstStyle/>
        <a:p>
          <a:r>
            <a:rPr lang="en-US"/>
            <a:t>DevOps Tools</a:t>
          </a:r>
        </a:p>
      </dgm:t>
    </dgm:pt>
    <dgm:pt modelId="{0FEACCA4-5708-45D0-A214-FA7BE0050340}" type="parTrans" cxnId="{E9B98AC2-79DA-410B-8443-C0E117E8E28E}">
      <dgm:prSet/>
      <dgm:spPr/>
      <dgm:t>
        <a:bodyPr/>
        <a:lstStyle/>
        <a:p>
          <a:endParaRPr lang="en-US"/>
        </a:p>
      </dgm:t>
    </dgm:pt>
    <dgm:pt modelId="{C629958D-C566-4C51-8E59-72A9D0EF431B}" type="sibTrans" cxnId="{E9B98AC2-79DA-410B-8443-C0E117E8E28E}">
      <dgm:prSet/>
      <dgm:spPr/>
      <dgm:t>
        <a:bodyPr/>
        <a:lstStyle/>
        <a:p>
          <a:endParaRPr lang="en-US"/>
        </a:p>
      </dgm:t>
    </dgm:pt>
    <dgm:pt modelId="{07658B02-04B2-4730-9786-8B4A8F714C86}">
      <dgm:prSet/>
      <dgm:spPr/>
      <dgm:t>
        <a:bodyPr/>
        <a:lstStyle/>
        <a:p>
          <a:r>
            <a:rPr lang="en-US"/>
            <a:t>DevOps Automation</a:t>
          </a:r>
        </a:p>
      </dgm:t>
    </dgm:pt>
    <dgm:pt modelId="{3FED08D9-A143-42DA-8004-9569245575AF}" type="parTrans" cxnId="{7768F9B3-435C-4140-AB9C-FEFA4297A8A2}">
      <dgm:prSet/>
      <dgm:spPr/>
      <dgm:t>
        <a:bodyPr/>
        <a:lstStyle/>
        <a:p>
          <a:endParaRPr lang="en-US"/>
        </a:p>
      </dgm:t>
    </dgm:pt>
    <dgm:pt modelId="{1C4D5F09-5C63-4793-B707-359CA3B88C27}" type="sibTrans" cxnId="{7768F9B3-435C-4140-AB9C-FEFA4297A8A2}">
      <dgm:prSet/>
      <dgm:spPr/>
      <dgm:t>
        <a:bodyPr/>
        <a:lstStyle/>
        <a:p>
          <a:endParaRPr lang="en-US"/>
        </a:p>
      </dgm:t>
    </dgm:pt>
    <dgm:pt modelId="{058BC549-62F0-454B-98BF-FE41A850A003}">
      <dgm:prSet/>
      <dgm:spPr/>
      <dgm:t>
        <a:bodyPr/>
        <a:lstStyle/>
        <a:p>
          <a:r>
            <a:rPr lang="en-US"/>
            <a:t>DevOps Pipeline and Methodology</a:t>
          </a:r>
        </a:p>
      </dgm:t>
    </dgm:pt>
    <dgm:pt modelId="{623772AB-7051-4EDA-B53A-AAE359D1A955}" type="parTrans" cxnId="{1ACAA05A-2C3E-441F-893B-5291403CF68D}">
      <dgm:prSet/>
      <dgm:spPr/>
      <dgm:t>
        <a:bodyPr/>
        <a:lstStyle/>
        <a:p>
          <a:endParaRPr lang="en-US"/>
        </a:p>
      </dgm:t>
    </dgm:pt>
    <dgm:pt modelId="{935EC9B6-1664-4ADE-8EE4-9573AA0E3429}" type="sibTrans" cxnId="{1ACAA05A-2C3E-441F-893B-5291403CF68D}">
      <dgm:prSet/>
      <dgm:spPr/>
      <dgm:t>
        <a:bodyPr/>
        <a:lstStyle/>
        <a:p>
          <a:endParaRPr lang="en-US"/>
        </a:p>
      </dgm:t>
    </dgm:pt>
    <dgm:pt modelId="{4BCDC4B7-1A11-44D4-9B2E-2CA4C63EBE63}">
      <dgm:prSet/>
      <dgm:spPr/>
      <dgm:t>
        <a:bodyPr/>
        <a:lstStyle/>
        <a:p>
          <a:r>
            <a:rPr lang="en-US"/>
            <a:t>Roles and Responsibility</a:t>
          </a:r>
        </a:p>
      </dgm:t>
    </dgm:pt>
    <dgm:pt modelId="{B3EF9E1A-E526-42DE-A1A3-14C08C0CD4A0}" type="parTrans" cxnId="{D757E9B9-22A2-4790-ACFC-AFB9C9D2A5E0}">
      <dgm:prSet/>
      <dgm:spPr/>
      <dgm:t>
        <a:bodyPr/>
        <a:lstStyle/>
        <a:p>
          <a:endParaRPr lang="en-US"/>
        </a:p>
      </dgm:t>
    </dgm:pt>
    <dgm:pt modelId="{537076FE-B849-4CCA-B0F1-F20968D7236D}" type="sibTrans" cxnId="{D757E9B9-22A2-4790-ACFC-AFB9C9D2A5E0}">
      <dgm:prSet/>
      <dgm:spPr/>
      <dgm:t>
        <a:bodyPr/>
        <a:lstStyle/>
        <a:p>
          <a:endParaRPr lang="en-US"/>
        </a:p>
      </dgm:t>
    </dgm:pt>
    <dgm:pt modelId="{2E17B461-0340-4B54-8183-97BBB51C7961}">
      <dgm:prSet/>
      <dgm:spPr/>
      <dgm:t>
        <a:bodyPr/>
        <a:lstStyle/>
        <a:p>
          <a:r>
            <a:rPr lang="en-US"/>
            <a:t>Azure DevOps</a:t>
          </a:r>
        </a:p>
      </dgm:t>
    </dgm:pt>
    <dgm:pt modelId="{97DEBF53-3C51-4192-A319-7937F964C5EF}" type="parTrans" cxnId="{F53F1C86-B55C-418D-B149-50DEED058D17}">
      <dgm:prSet/>
      <dgm:spPr/>
      <dgm:t>
        <a:bodyPr/>
        <a:lstStyle/>
        <a:p>
          <a:endParaRPr lang="en-US"/>
        </a:p>
      </dgm:t>
    </dgm:pt>
    <dgm:pt modelId="{043E5143-D04D-4F89-8981-8F811FDB62EA}" type="sibTrans" cxnId="{F53F1C86-B55C-418D-B149-50DEED058D17}">
      <dgm:prSet/>
      <dgm:spPr/>
      <dgm:t>
        <a:bodyPr/>
        <a:lstStyle/>
        <a:p>
          <a:endParaRPr lang="en-US"/>
        </a:p>
      </dgm:t>
    </dgm:pt>
    <dgm:pt modelId="{A9934CF1-9390-4170-8180-EA409758096A}">
      <dgm:prSet/>
      <dgm:spPr/>
      <dgm:t>
        <a:bodyPr/>
        <a:lstStyle/>
        <a:p>
          <a:r>
            <a:rPr lang="en-US"/>
            <a:t>AWS DevOps</a:t>
          </a:r>
        </a:p>
      </dgm:t>
    </dgm:pt>
    <dgm:pt modelId="{211096CE-EA5E-45E8-8D33-F8848C2C86FF}" type="parTrans" cxnId="{F2583BFD-676A-432C-ADB6-E4E5534E98B5}">
      <dgm:prSet/>
      <dgm:spPr/>
      <dgm:t>
        <a:bodyPr/>
        <a:lstStyle/>
        <a:p>
          <a:endParaRPr lang="en-US"/>
        </a:p>
      </dgm:t>
    </dgm:pt>
    <dgm:pt modelId="{61147F64-8350-46E7-9F66-C95525F6266C}" type="sibTrans" cxnId="{F2583BFD-676A-432C-ADB6-E4E5534E98B5}">
      <dgm:prSet/>
      <dgm:spPr/>
      <dgm:t>
        <a:bodyPr/>
        <a:lstStyle/>
        <a:p>
          <a:endParaRPr lang="en-US"/>
        </a:p>
      </dgm:t>
    </dgm:pt>
    <dgm:pt modelId="{A1CDFD80-74BA-4C5F-A8D5-C33EB351032B}">
      <dgm:prSet/>
      <dgm:spPr/>
      <dgm:t>
        <a:bodyPr/>
        <a:lstStyle/>
        <a:p>
          <a:r>
            <a:rPr lang="en-US"/>
            <a:t>Interview Questions</a:t>
          </a:r>
        </a:p>
      </dgm:t>
    </dgm:pt>
    <dgm:pt modelId="{5E0B452A-D762-4006-8151-BB7B2A816CDD}" type="parTrans" cxnId="{90ED4C6B-A48C-468E-B2F7-E85A6618BB30}">
      <dgm:prSet/>
      <dgm:spPr/>
      <dgm:t>
        <a:bodyPr/>
        <a:lstStyle/>
        <a:p>
          <a:endParaRPr lang="en-US"/>
        </a:p>
      </dgm:t>
    </dgm:pt>
    <dgm:pt modelId="{48430AB2-24D4-47BF-9011-345C5F351D36}" type="sibTrans" cxnId="{90ED4C6B-A48C-468E-B2F7-E85A6618BB30}">
      <dgm:prSet/>
      <dgm:spPr/>
      <dgm:t>
        <a:bodyPr/>
        <a:lstStyle/>
        <a:p>
          <a:endParaRPr lang="en-US"/>
        </a:p>
      </dgm:t>
    </dgm:pt>
    <dgm:pt modelId="{0FDA0721-C5D8-47CE-ADBD-E365825FB2E8}" type="pres">
      <dgm:prSet presAssocID="{47DE0411-436D-4CCB-965F-2E02A504EACF}" presName="linear" presStyleCnt="0">
        <dgm:presLayoutVars>
          <dgm:animLvl val="lvl"/>
          <dgm:resizeHandles val="exact"/>
        </dgm:presLayoutVars>
      </dgm:prSet>
      <dgm:spPr/>
    </dgm:pt>
    <dgm:pt modelId="{B8002AA9-73ED-4447-919F-A63B4AEA3AB9}" type="pres">
      <dgm:prSet presAssocID="{3D3BB924-2A43-43DC-92A1-7ADD15A83A50}" presName="parentText" presStyleLbl="node1" presStyleIdx="0" presStyleCnt="14">
        <dgm:presLayoutVars>
          <dgm:chMax val="0"/>
          <dgm:bulletEnabled val="1"/>
        </dgm:presLayoutVars>
      </dgm:prSet>
      <dgm:spPr/>
    </dgm:pt>
    <dgm:pt modelId="{F04CADA4-B870-42D2-A1CA-EE025FA6DD6E}" type="pres">
      <dgm:prSet presAssocID="{26A72B02-13E4-4359-8674-ABA499D85703}" presName="spacer" presStyleCnt="0"/>
      <dgm:spPr/>
    </dgm:pt>
    <dgm:pt modelId="{5145FCA9-A7A1-43FA-802E-08F358AE7409}" type="pres">
      <dgm:prSet presAssocID="{FDACC52C-0F1D-405A-9EEB-CE7802463757}" presName="parentText" presStyleLbl="node1" presStyleIdx="1" presStyleCnt="14">
        <dgm:presLayoutVars>
          <dgm:chMax val="0"/>
          <dgm:bulletEnabled val="1"/>
        </dgm:presLayoutVars>
      </dgm:prSet>
      <dgm:spPr/>
    </dgm:pt>
    <dgm:pt modelId="{07E2412B-DC60-4921-9E28-9DDDCF9878F6}" type="pres">
      <dgm:prSet presAssocID="{AA7ED875-F480-4FCD-933A-84B4FC00C29D}" presName="spacer" presStyleCnt="0"/>
      <dgm:spPr/>
    </dgm:pt>
    <dgm:pt modelId="{20C4EDC8-B09C-463F-93A3-383B83465871}" type="pres">
      <dgm:prSet presAssocID="{59C5DD57-6516-4A82-9551-3E3E9DCDD987}" presName="parentText" presStyleLbl="node1" presStyleIdx="2" presStyleCnt="14">
        <dgm:presLayoutVars>
          <dgm:chMax val="0"/>
          <dgm:bulletEnabled val="1"/>
        </dgm:presLayoutVars>
      </dgm:prSet>
      <dgm:spPr/>
    </dgm:pt>
    <dgm:pt modelId="{1305BC94-4E8F-4C22-99B4-D845CDA77933}" type="pres">
      <dgm:prSet presAssocID="{1E197326-488D-4176-9DA5-FB9FF3CB9672}" presName="spacer" presStyleCnt="0"/>
      <dgm:spPr/>
    </dgm:pt>
    <dgm:pt modelId="{CADC5204-D299-4876-A25B-FF08F127DF57}" type="pres">
      <dgm:prSet presAssocID="{D33AF641-F522-496E-8A09-DC655838356C}" presName="parentText" presStyleLbl="node1" presStyleIdx="3" presStyleCnt="14">
        <dgm:presLayoutVars>
          <dgm:chMax val="0"/>
          <dgm:bulletEnabled val="1"/>
        </dgm:presLayoutVars>
      </dgm:prSet>
      <dgm:spPr/>
    </dgm:pt>
    <dgm:pt modelId="{59EE9DCA-83DF-4AAD-B39D-2C9F1544670E}" type="pres">
      <dgm:prSet presAssocID="{05D93278-EA7C-452F-8D3C-7CF4C330D7A2}" presName="spacer" presStyleCnt="0"/>
      <dgm:spPr/>
    </dgm:pt>
    <dgm:pt modelId="{24F5424F-D152-4920-AD00-AE2D25FA588F}" type="pres">
      <dgm:prSet presAssocID="{5178E525-6944-4B74-975B-73F11284D5F8}" presName="parentText" presStyleLbl="node1" presStyleIdx="4" presStyleCnt="14">
        <dgm:presLayoutVars>
          <dgm:chMax val="0"/>
          <dgm:bulletEnabled val="1"/>
        </dgm:presLayoutVars>
      </dgm:prSet>
      <dgm:spPr/>
    </dgm:pt>
    <dgm:pt modelId="{77E3FA24-BA84-4EE6-9EE8-A129E714F28E}" type="pres">
      <dgm:prSet presAssocID="{0E015E85-AC89-4C13-9F8F-2737BB9CBB0F}" presName="spacer" presStyleCnt="0"/>
      <dgm:spPr/>
    </dgm:pt>
    <dgm:pt modelId="{7C7A024B-4E46-408D-B1C3-44DAF894E158}" type="pres">
      <dgm:prSet presAssocID="{54CDE959-2450-4D1A-A1A9-7DF31AF6EBE3}" presName="parentText" presStyleLbl="node1" presStyleIdx="5" presStyleCnt="14">
        <dgm:presLayoutVars>
          <dgm:chMax val="0"/>
          <dgm:bulletEnabled val="1"/>
        </dgm:presLayoutVars>
      </dgm:prSet>
      <dgm:spPr/>
    </dgm:pt>
    <dgm:pt modelId="{F5EDDD15-0A0B-4AE0-B90D-58EF45541362}" type="pres">
      <dgm:prSet presAssocID="{A190054B-9E44-46F1-B931-BB7F26DD7A0E}" presName="spacer" presStyleCnt="0"/>
      <dgm:spPr/>
    </dgm:pt>
    <dgm:pt modelId="{35521005-5422-423A-8C83-04A8BCA7F15C}" type="pres">
      <dgm:prSet presAssocID="{02374631-7EF7-4A10-A353-76F0DE4B5381}" presName="parentText" presStyleLbl="node1" presStyleIdx="6" presStyleCnt="14">
        <dgm:presLayoutVars>
          <dgm:chMax val="0"/>
          <dgm:bulletEnabled val="1"/>
        </dgm:presLayoutVars>
      </dgm:prSet>
      <dgm:spPr/>
    </dgm:pt>
    <dgm:pt modelId="{11FEEB50-4A6D-4B5A-97F2-4AC2AB181B23}" type="pres">
      <dgm:prSet presAssocID="{5655CC67-CF9B-4561-B2EF-335E62078689}" presName="spacer" presStyleCnt="0"/>
      <dgm:spPr/>
    </dgm:pt>
    <dgm:pt modelId="{CD52E24D-BED4-4E76-A227-349F32B967E1}" type="pres">
      <dgm:prSet presAssocID="{DBBD389B-C41A-45EE-AD9D-460C99A89A72}" presName="parentText" presStyleLbl="node1" presStyleIdx="7" presStyleCnt="14">
        <dgm:presLayoutVars>
          <dgm:chMax val="0"/>
          <dgm:bulletEnabled val="1"/>
        </dgm:presLayoutVars>
      </dgm:prSet>
      <dgm:spPr/>
    </dgm:pt>
    <dgm:pt modelId="{E65044BF-C36C-445C-84EA-0B2616BF37A5}" type="pres">
      <dgm:prSet presAssocID="{C629958D-C566-4C51-8E59-72A9D0EF431B}" presName="spacer" presStyleCnt="0"/>
      <dgm:spPr/>
    </dgm:pt>
    <dgm:pt modelId="{252C544D-EB35-4126-A214-ECD96ADCF323}" type="pres">
      <dgm:prSet presAssocID="{07658B02-04B2-4730-9786-8B4A8F714C86}" presName="parentText" presStyleLbl="node1" presStyleIdx="8" presStyleCnt="14">
        <dgm:presLayoutVars>
          <dgm:chMax val="0"/>
          <dgm:bulletEnabled val="1"/>
        </dgm:presLayoutVars>
      </dgm:prSet>
      <dgm:spPr/>
    </dgm:pt>
    <dgm:pt modelId="{82E35780-C389-42F1-A408-49EA54981A0C}" type="pres">
      <dgm:prSet presAssocID="{1C4D5F09-5C63-4793-B707-359CA3B88C27}" presName="spacer" presStyleCnt="0"/>
      <dgm:spPr/>
    </dgm:pt>
    <dgm:pt modelId="{DDBAA00B-A2E3-4AA1-9DCF-2F36B09AD373}" type="pres">
      <dgm:prSet presAssocID="{058BC549-62F0-454B-98BF-FE41A850A003}" presName="parentText" presStyleLbl="node1" presStyleIdx="9" presStyleCnt="14">
        <dgm:presLayoutVars>
          <dgm:chMax val="0"/>
          <dgm:bulletEnabled val="1"/>
        </dgm:presLayoutVars>
      </dgm:prSet>
      <dgm:spPr/>
    </dgm:pt>
    <dgm:pt modelId="{2C503458-BD94-4FAA-B35E-A732C0A79E8C}" type="pres">
      <dgm:prSet presAssocID="{935EC9B6-1664-4ADE-8EE4-9573AA0E3429}" presName="spacer" presStyleCnt="0"/>
      <dgm:spPr/>
    </dgm:pt>
    <dgm:pt modelId="{68C55CCF-27A4-45AE-94AF-64AEA2302BEC}" type="pres">
      <dgm:prSet presAssocID="{4BCDC4B7-1A11-44D4-9B2E-2CA4C63EBE63}" presName="parentText" presStyleLbl="node1" presStyleIdx="10" presStyleCnt="14">
        <dgm:presLayoutVars>
          <dgm:chMax val="0"/>
          <dgm:bulletEnabled val="1"/>
        </dgm:presLayoutVars>
      </dgm:prSet>
      <dgm:spPr/>
    </dgm:pt>
    <dgm:pt modelId="{E5F8FB55-CE63-4DE1-A9D6-81AFCC8C93ED}" type="pres">
      <dgm:prSet presAssocID="{537076FE-B849-4CCA-B0F1-F20968D7236D}" presName="spacer" presStyleCnt="0"/>
      <dgm:spPr/>
    </dgm:pt>
    <dgm:pt modelId="{1EFBD8F8-EF6C-4FB0-8B01-68BAE10EB6AF}" type="pres">
      <dgm:prSet presAssocID="{2E17B461-0340-4B54-8183-97BBB51C7961}" presName="parentText" presStyleLbl="node1" presStyleIdx="11" presStyleCnt="14">
        <dgm:presLayoutVars>
          <dgm:chMax val="0"/>
          <dgm:bulletEnabled val="1"/>
        </dgm:presLayoutVars>
      </dgm:prSet>
      <dgm:spPr/>
    </dgm:pt>
    <dgm:pt modelId="{67152E8B-2F2F-4912-9012-7848D6153575}" type="pres">
      <dgm:prSet presAssocID="{043E5143-D04D-4F89-8981-8F811FDB62EA}" presName="spacer" presStyleCnt="0"/>
      <dgm:spPr/>
    </dgm:pt>
    <dgm:pt modelId="{0E914D6F-6482-4F92-A099-C468C3D86D1E}" type="pres">
      <dgm:prSet presAssocID="{A9934CF1-9390-4170-8180-EA409758096A}" presName="parentText" presStyleLbl="node1" presStyleIdx="12" presStyleCnt="14">
        <dgm:presLayoutVars>
          <dgm:chMax val="0"/>
          <dgm:bulletEnabled val="1"/>
        </dgm:presLayoutVars>
      </dgm:prSet>
      <dgm:spPr/>
    </dgm:pt>
    <dgm:pt modelId="{57C9EA81-39C2-4C45-B20C-4A0977915984}" type="pres">
      <dgm:prSet presAssocID="{61147F64-8350-46E7-9F66-C95525F6266C}" presName="spacer" presStyleCnt="0"/>
      <dgm:spPr/>
    </dgm:pt>
    <dgm:pt modelId="{37E9ECFB-15BA-4F0A-9533-0AFECAF40731}" type="pres">
      <dgm:prSet presAssocID="{A1CDFD80-74BA-4C5F-A8D5-C33EB351032B}" presName="parentText" presStyleLbl="node1" presStyleIdx="13" presStyleCnt="14">
        <dgm:presLayoutVars>
          <dgm:chMax val="0"/>
          <dgm:bulletEnabled val="1"/>
        </dgm:presLayoutVars>
      </dgm:prSet>
      <dgm:spPr/>
    </dgm:pt>
  </dgm:ptLst>
  <dgm:cxnLst>
    <dgm:cxn modelId="{8F504403-BBFB-4CDD-9FAC-427C8788F426}" type="presOf" srcId="{D33AF641-F522-496E-8A09-DC655838356C}" destId="{CADC5204-D299-4876-A25B-FF08F127DF57}" srcOrd="0" destOrd="0" presId="urn:microsoft.com/office/officeart/2005/8/layout/vList2"/>
    <dgm:cxn modelId="{18C42C14-B327-475C-9537-C0BC7028FF4B}" type="presOf" srcId="{A9934CF1-9390-4170-8180-EA409758096A}" destId="{0E914D6F-6482-4F92-A099-C468C3D86D1E}" srcOrd="0" destOrd="0" presId="urn:microsoft.com/office/officeart/2005/8/layout/vList2"/>
    <dgm:cxn modelId="{6B5DDC15-9AC4-427F-9EE6-CBD903C06490}" type="presOf" srcId="{47DE0411-436D-4CCB-965F-2E02A504EACF}" destId="{0FDA0721-C5D8-47CE-ADBD-E365825FB2E8}" srcOrd="0" destOrd="0" presId="urn:microsoft.com/office/officeart/2005/8/layout/vList2"/>
    <dgm:cxn modelId="{D4ADC817-BAE2-439A-A608-B7901AAB7CFD}" type="presOf" srcId="{54CDE959-2450-4D1A-A1A9-7DF31AF6EBE3}" destId="{7C7A024B-4E46-408D-B1C3-44DAF894E158}" srcOrd="0" destOrd="0" presId="urn:microsoft.com/office/officeart/2005/8/layout/vList2"/>
    <dgm:cxn modelId="{C90ABE2B-4547-41BD-B767-EA34BD67E8A2}" srcId="{47DE0411-436D-4CCB-965F-2E02A504EACF}" destId="{3D3BB924-2A43-43DC-92A1-7ADD15A83A50}" srcOrd="0" destOrd="0" parTransId="{4396B8A6-E2AA-49E1-9202-14498A8FDE3B}" sibTransId="{26A72B02-13E4-4359-8674-ABA499D85703}"/>
    <dgm:cxn modelId="{8463EB35-D8EF-4A2A-9525-4482CE7419E4}" type="presOf" srcId="{4BCDC4B7-1A11-44D4-9B2E-2CA4C63EBE63}" destId="{68C55CCF-27A4-45AE-94AF-64AEA2302BEC}" srcOrd="0" destOrd="0" presId="urn:microsoft.com/office/officeart/2005/8/layout/vList2"/>
    <dgm:cxn modelId="{697ABA44-6230-4CEE-AC33-ACA1AC43C83E}" type="presOf" srcId="{058BC549-62F0-454B-98BF-FE41A850A003}" destId="{DDBAA00B-A2E3-4AA1-9DCF-2F36B09AD373}" srcOrd="0" destOrd="0" presId="urn:microsoft.com/office/officeart/2005/8/layout/vList2"/>
    <dgm:cxn modelId="{3FD41046-A4C6-4287-9ABB-CDE0BC419D2E}" type="presOf" srcId="{07658B02-04B2-4730-9786-8B4A8F714C86}" destId="{252C544D-EB35-4126-A214-ECD96ADCF323}" srcOrd="0" destOrd="0" presId="urn:microsoft.com/office/officeart/2005/8/layout/vList2"/>
    <dgm:cxn modelId="{B6A77D6A-65F6-4096-88FC-6B4C362892C1}" srcId="{47DE0411-436D-4CCB-965F-2E02A504EACF}" destId="{54CDE959-2450-4D1A-A1A9-7DF31AF6EBE3}" srcOrd="5" destOrd="0" parTransId="{FE3F2995-14F1-495A-8747-7250685AD6A8}" sibTransId="{A190054B-9E44-46F1-B931-BB7F26DD7A0E}"/>
    <dgm:cxn modelId="{64613B4B-B80A-4246-876B-38D84E1D3CB0}" type="presOf" srcId="{02374631-7EF7-4A10-A353-76F0DE4B5381}" destId="{35521005-5422-423A-8C83-04A8BCA7F15C}" srcOrd="0" destOrd="0" presId="urn:microsoft.com/office/officeart/2005/8/layout/vList2"/>
    <dgm:cxn modelId="{90ED4C6B-A48C-468E-B2F7-E85A6618BB30}" srcId="{47DE0411-436D-4CCB-965F-2E02A504EACF}" destId="{A1CDFD80-74BA-4C5F-A8D5-C33EB351032B}" srcOrd="13" destOrd="0" parTransId="{5E0B452A-D762-4006-8151-BB7B2A816CDD}" sibTransId="{48430AB2-24D4-47BF-9011-345C5F351D36}"/>
    <dgm:cxn modelId="{C90E7C6E-FE60-4B7C-8857-0E30F311F984}" type="presOf" srcId="{DBBD389B-C41A-45EE-AD9D-460C99A89A72}" destId="{CD52E24D-BED4-4E76-A227-349F32B967E1}" srcOrd="0" destOrd="0" presId="urn:microsoft.com/office/officeart/2005/8/layout/vList2"/>
    <dgm:cxn modelId="{C3416E56-DB1B-499F-8611-17BFD7733971}" srcId="{47DE0411-436D-4CCB-965F-2E02A504EACF}" destId="{02374631-7EF7-4A10-A353-76F0DE4B5381}" srcOrd="6" destOrd="0" parTransId="{707ED1FC-4CF3-4017-83F7-4D27AAD63B8C}" sibTransId="{5655CC67-CF9B-4561-B2EF-335E62078689}"/>
    <dgm:cxn modelId="{765B7A59-4CD8-40D8-B57A-5FDFD603148B}" srcId="{47DE0411-436D-4CCB-965F-2E02A504EACF}" destId="{D33AF641-F522-496E-8A09-DC655838356C}" srcOrd="3" destOrd="0" parTransId="{16CFD125-1C3C-4497-A9E5-16D16514E54A}" sibTransId="{05D93278-EA7C-452F-8D3C-7CF4C330D7A2}"/>
    <dgm:cxn modelId="{1ACAA05A-2C3E-441F-893B-5291403CF68D}" srcId="{47DE0411-436D-4CCB-965F-2E02A504EACF}" destId="{058BC549-62F0-454B-98BF-FE41A850A003}" srcOrd="9" destOrd="0" parTransId="{623772AB-7051-4EDA-B53A-AAE359D1A955}" sibTransId="{935EC9B6-1664-4ADE-8EE4-9573AA0E3429}"/>
    <dgm:cxn modelId="{56353683-2E2C-441E-8112-5D2FC8D00573}" type="presOf" srcId="{FDACC52C-0F1D-405A-9EEB-CE7802463757}" destId="{5145FCA9-A7A1-43FA-802E-08F358AE7409}" srcOrd="0" destOrd="0" presId="urn:microsoft.com/office/officeart/2005/8/layout/vList2"/>
    <dgm:cxn modelId="{F53F1C86-B55C-418D-B149-50DEED058D17}" srcId="{47DE0411-436D-4CCB-965F-2E02A504EACF}" destId="{2E17B461-0340-4B54-8183-97BBB51C7961}" srcOrd="11" destOrd="0" parTransId="{97DEBF53-3C51-4192-A319-7937F964C5EF}" sibTransId="{043E5143-D04D-4F89-8981-8F811FDB62EA}"/>
    <dgm:cxn modelId="{97519889-91AB-49D4-B5B4-E02CC979636C}" srcId="{47DE0411-436D-4CCB-965F-2E02A504EACF}" destId="{5178E525-6944-4B74-975B-73F11284D5F8}" srcOrd="4" destOrd="0" parTransId="{4C7D401D-20F2-4142-90EE-50CA897F458B}" sibTransId="{0E015E85-AC89-4C13-9F8F-2737BB9CBB0F}"/>
    <dgm:cxn modelId="{048335B2-CA9E-4322-A9B1-3C911223715F}" type="presOf" srcId="{3D3BB924-2A43-43DC-92A1-7ADD15A83A50}" destId="{B8002AA9-73ED-4447-919F-A63B4AEA3AB9}" srcOrd="0" destOrd="0" presId="urn:microsoft.com/office/officeart/2005/8/layout/vList2"/>
    <dgm:cxn modelId="{7768F9B3-435C-4140-AB9C-FEFA4297A8A2}" srcId="{47DE0411-436D-4CCB-965F-2E02A504EACF}" destId="{07658B02-04B2-4730-9786-8B4A8F714C86}" srcOrd="8" destOrd="0" parTransId="{3FED08D9-A143-42DA-8004-9569245575AF}" sibTransId="{1C4D5F09-5C63-4793-B707-359CA3B88C27}"/>
    <dgm:cxn modelId="{D757E9B9-22A2-4790-ACFC-AFB9C9D2A5E0}" srcId="{47DE0411-436D-4CCB-965F-2E02A504EACF}" destId="{4BCDC4B7-1A11-44D4-9B2E-2CA4C63EBE63}" srcOrd="10" destOrd="0" parTransId="{B3EF9E1A-E526-42DE-A1A3-14C08C0CD4A0}" sibTransId="{537076FE-B849-4CCA-B0F1-F20968D7236D}"/>
    <dgm:cxn modelId="{3D38B9C0-1626-4C2F-AF24-AA0A56A5F1D5}" type="presOf" srcId="{A1CDFD80-74BA-4C5F-A8D5-C33EB351032B}" destId="{37E9ECFB-15BA-4F0A-9533-0AFECAF40731}" srcOrd="0" destOrd="0" presId="urn:microsoft.com/office/officeart/2005/8/layout/vList2"/>
    <dgm:cxn modelId="{E9B98AC2-79DA-410B-8443-C0E117E8E28E}" srcId="{47DE0411-436D-4CCB-965F-2E02A504EACF}" destId="{DBBD389B-C41A-45EE-AD9D-460C99A89A72}" srcOrd="7" destOrd="0" parTransId="{0FEACCA4-5708-45D0-A214-FA7BE0050340}" sibTransId="{C629958D-C566-4C51-8E59-72A9D0EF431B}"/>
    <dgm:cxn modelId="{AB2259C4-0194-4984-A0DF-9E7F090283AA}" srcId="{47DE0411-436D-4CCB-965F-2E02A504EACF}" destId="{59C5DD57-6516-4A82-9551-3E3E9DCDD987}" srcOrd="2" destOrd="0" parTransId="{3C30E989-F0D3-4C4B-8C26-B6922D53F744}" sibTransId="{1E197326-488D-4176-9DA5-FB9FF3CB9672}"/>
    <dgm:cxn modelId="{1F3AD2D8-1191-4350-BFD7-B332706DA814}" type="presOf" srcId="{5178E525-6944-4B74-975B-73F11284D5F8}" destId="{24F5424F-D152-4920-AD00-AE2D25FA588F}" srcOrd="0" destOrd="0" presId="urn:microsoft.com/office/officeart/2005/8/layout/vList2"/>
    <dgm:cxn modelId="{FAB52DDD-EEA8-42EA-9F12-1F1FB1161129}" type="presOf" srcId="{59C5DD57-6516-4A82-9551-3E3E9DCDD987}" destId="{20C4EDC8-B09C-463F-93A3-383B83465871}" srcOrd="0" destOrd="0" presId="urn:microsoft.com/office/officeart/2005/8/layout/vList2"/>
    <dgm:cxn modelId="{B28A8BE4-A253-4615-82C4-6A41309FF0AF}" srcId="{47DE0411-436D-4CCB-965F-2E02A504EACF}" destId="{FDACC52C-0F1D-405A-9EEB-CE7802463757}" srcOrd="1" destOrd="0" parTransId="{0A536505-4805-4B45-B765-A5191D5A25B1}" sibTransId="{AA7ED875-F480-4FCD-933A-84B4FC00C29D}"/>
    <dgm:cxn modelId="{C92212F9-7CF7-4764-909A-776D5F5D80D8}" type="presOf" srcId="{2E17B461-0340-4B54-8183-97BBB51C7961}" destId="{1EFBD8F8-EF6C-4FB0-8B01-68BAE10EB6AF}" srcOrd="0" destOrd="0" presId="urn:microsoft.com/office/officeart/2005/8/layout/vList2"/>
    <dgm:cxn modelId="{F2583BFD-676A-432C-ADB6-E4E5534E98B5}" srcId="{47DE0411-436D-4CCB-965F-2E02A504EACF}" destId="{A9934CF1-9390-4170-8180-EA409758096A}" srcOrd="12" destOrd="0" parTransId="{211096CE-EA5E-45E8-8D33-F8848C2C86FF}" sibTransId="{61147F64-8350-46E7-9F66-C95525F6266C}"/>
    <dgm:cxn modelId="{CDCB9893-FC2E-4450-B524-CA1BDBD21204}" type="presParOf" srcId="{0FDA0721-C5D8-47CE-ADBD-E365825FB2E8}" destId="{B8002AA9-73ED-4447-919F-A63B4AEA3AB9}" srcOrd="0" destOrd="0" presId="urn:microsoft.com/office/officeart/2005/8/layout/vList2"/>
    <dgm:cxn modelId="{AACB032E-5E0D-4A0F-81CB-31233A704F8F}" type="presParOf" srcId="{0FDA0721-C5D8-47CE-ADBD-E365825FB2E8}" destId="{F04CADA4-B870-42D2-A1CA-EE025FA6DD6E}" srcOrd="1" destOrd="0" presId="urn:microsoft.com/office/officeart/2005/8/layout/vList2"/>
    <dgm:cxn modelId="{3CA8D49B-F498-4DE7-94E1-9D0BF2AE63C7}" type="presParOf" srcId="{0FDA0721-C5D8-47CE-ADBD-E365825FB2E8}" destId="{5145FCA9-A7A1-43FA-802E-08F358AE7409}" srcOrd="2" destOrd="0" presId="urn:microsoft.com/office/officeart/2005/8/layout/vList2"/>
    <dgm:cxn modelId="{C5E2D0BA-6C8D-4858-A4FE-C3634C787983}" type="presParOf" srcId="{0FDA0721-C5D8-47CE-ADBD-E365825FB2E8}" destId="{07E2412B-DC60-4921-9E28-9DDDCF9878F6}" srcOrd="3" destOrd="0" presId="urn:microsoft.com/office/officeart/2005/8/layout/vList2"/>
    <dgm:cxn modelId="{ADE1B504-C4E3-44FB-A143-AA7887E8AD67}" type="presParOf" srcId="{0FDA0721-C5D8-47CE-ADBD-E365825FB2E8}" destId="{20C4EDC8-B09C-463F-93A3-383B83465871}" srcOrd="4" destOrd="0" presId="urn:microsoft.com/office/officeart/2005/8/layout/vList2"/>
    <dgm:cxn modelId="{CB8970A3-7AB8-4076-AE10-630629075DFA}" type="presParOf" srcId="{0FDA0721-C5D8-47CE-ADBD-E365825FB2E8}" destId="{1305BC94-4E8F-4C22-99B4-D845CDA77933}" srcOrd="5" destOrd="0" presId="urn:microsoft.com/office/officeart/2005/8/layout/vList2"/>
    <dgm:cxn modelId="{EB84225A-29A8-4AEB-A992-79886FFE1224}" type="presParOf" srcId="{0FDA0721-C5D8-47CE-ADBD-E365825FB2E8}" destId="{CADC5204-D299-4876-A25B-FF08F127DF57}" srcOrd="6" destOrd="0" presId="urn:microsoft.com/office/officeart/2005/8/layout/vList2"/>
    <dgm:cxn modelId="{EA839493-5E6E-4F34-8A2F-FE699217E6B5}" type="presParOf" srcId="{0FDA0721-C5D8-47CE-ADBD-E365825FB2E8}" destId="{59EE9DCA-83DF-4AAD-B39D-2C9F1544670E}" srcOrd="7" destOrd="0" presId="urn:microsoft.com/office/officeart/2005/8/layout/vList2"/>
    <dgm:cxn modelId="{739D7DDF-262C-4653-9370-1623FFAA31C6}" type="presParOf" srcId="{0FDA0721-C5D8-47CE-ADBD-E365825FB2E8}" destId="{24F5424F-D152-4920-AD00-AE2D25FA588F}" srcOrd="8" destOrd="0" presId="urn:microsoft.com/office/officeart/2005/8/layout/vList2"/>
    <dgm:cxn modelId="{D14AFFEC-A06A-4B47-A46A-90CE50D72188}" type="presParOf" srcId="{0FDA0721-C5D8-47CE-ADBD-E365825FB2E8}" destId="{77E3FA24-BA84-4EE6-9EE8-A129E714F28E}" srcOrd="9" destOrd="0" presId="urn:microsoft.com/office/officeart/2005/8/layout/vList2"/>
    <dgm:cxn modelId="{8111BD33-CE03-44BF-BF2F-6A3C3C61C0E1}" type="presParOf" srcId="{0FDA0721-C5D8-47CE-ADBD-E365825FB2E8}" destId="{7C7A024B-4E46-408D-B1C3-44DAF894E158}" srcOrd="10" destOrd="0" presId="urn:microsoft.com/office/officeart/2005/8/layout/vList2"/>
    <dgm:cxn modelId="{A1E673A4-E9C1-4032-8EA7-F466BC39C145}" type="presParOf" srcId="{0FDA0721-C5D8-47CE-ADBD-E365825FB2E8}" destId="{F5EDDD15-0A0B-4AE0-B90D-58EF45541362}" srcOrd="11" destOrd="0" presId="urn:microsoft.com/office/officeart/2005/8/layout/vList2"/>
    <dgm:cxn modelId="{59D3E93C-2249-4D66-ACB6-EF14375F9D9D}" type="presParOf" srcId="{0FDA0721-C5D8-47CE-ADBD-E365825FB2E8}" destId="{35521005-5422-423A-8C83-04A8BCA7F15C}" srcOrd="12" destOrd="0" presId="urn:microsoft.com/office/officeart/2005/8/layout/vList2"/>
    <dgm:cxn modelId="{58841353-9EB0-421E-86B2-409BECFB6DC3}" type="presParOf" srcId="{0FDA0721-C5D8-47CE-ADBD-E365825FB2E8}" destId="{11FEEB50-4A6D-4B5A-97F2-4AC2AB181B23}" srcOrd="13" destOrd="0" presId="urn:microsoft.com/office/officeart/2005/8/layout/vList2"/>
    <dgm:cxn modelId="{93151C8C-B987-4815-9C97-5877F3E7F725}" type="presParOf" srcId="{0FDA0721-C5D8-47CE-ADBD-E365825FB2E8}" destId="{CD52E24D-BED4-4E76-A227-349F32B967E1}" srcOrd="14" destOrd="0" presId="urn:microsoft.com/office/officeart/2005/8/layout/vList2"/>
    <dgm:cxn modelId="{BF640BD9-F46E-4569-A10E-AF1FA1D0A4EC}" type="presParOf" srcId="{0FDA0721-C5D8-47CE-ADBD-E365825FB2E8}" destId="{E65044BF-C36C-445C-84EA-0B2616BF37A5}" srcOrd="15" destOrd="0" presId="urn:microsoft.com/office/officeart/2005/8/layout/vList2"/>
    <dgm:cxn modelId="{109EDA9B-E726-4B18-BD30-A84BF3B7240E}" type="presParOf" srcId="{0FDA0721-C5D8-47CE-ADBD-E365825FB2E8}" destId="{252C544D-EB35-4126-A214-ECD96ADCF323}" srcOrd="16" destOrd="0" presId="urn:microsoft.com/office/officeart/2005/8/layout/vList2"/>
    <dgm:cxn modelId="{A8B82C8C-F814-479F-BD59-59D9E888FE4C}" type="presParOf" srcId="{0FDA0721-C5D8-47CE-ADBD-E365825FB2E8}" destId="{82E35780-C389-42F1-A408-49EA54981A0C}" srcOrd="17" destOrd="0" presId="urn:microsoft.com/office/officeart/2005/8/layout/vList2"/>
    <dgm:cxn modelId="{7C5088C5-9BC9-4787-9F5A-99F876E9F788}" type="presParOf" srcId="{0FDA0721-C5D8-47CE-ADBD-E365825FB2E8}" destId="{DDBAA00B-A2E3-4AA1-9DCF-2F36B09AD373}" srcOrd="18" destOrd="0" presId="urn:microsoft.com/office/officeart/2005/8/layout/vList2"/>
    <dgm:cxn modelId="{D8186900-CF98-4846-9FCB-7E868B75B381}" type="presParOf" srcId="{0FDA0721-C5D8-47CE-ADBD-E365825FB2E8}" destId="{2C503458-BD94-4FAA-B35E-A732C0A79E8C}" srcOrd="19" destOrd="0" presId="urn:microsoft.com/office/officeart/2005/8/layout/vList2"/>
    <dgm:cxn modelId="{F51A42CF-2156-4495-9939-6C46F66CD07D}" type="presParOf" srcId="{0FDA0721-C5D8-47CE-ADBD-E365825FB2E8}" destId="{68C55CCF-27A4-45AE-94AF-64AEA2302BEC}" srcOrd="20" destOrd="0" presId="urn:microsoft.com/office/officeart/2005/8/layout/vList2"/>
    <dgm:cxn modelId="{8E76205A-9863-4DAC-9AD6-DAA6FF1300C9}" type="presParOf" srcId="{0FDA0721-C5D8-47CE-ADBD-E365825FB2E8}" destId="{E5F8FB55-CE63-4DE1-A9D6-81AFCC8C93ED}" srcOrd="21" destOrd="0" presId="urn:microsoft.com/office/officeart/2005/8/layout/vList2"/>
    <dgm:cxn modelId="{840A8AE3-1C62-44BD-85EA-3E7A716E11D6}" type="presParOf" srcId="{0FDA0721-C5D8-47CE-ADBD-E365825FB2E8}" destId="{1EFBD8F8-EF6C-4FB0-8B01-68BAE10EB6AF}" srcOrd="22" destOrd="0" presId="urn:microsoft.com/office/officeart/2005/8/layout/vList2"/>
    <dgm:cxn modelId="{374B3A5F-F370-4476-8C7F-B380551B888D}" type="presParOf" srcId="{0FDA0721-C5D8-47CE-ADBD-E365825FB2E8}" destId="{67152E8B-2F2F-4912-9012-7848D6153575}" srcOrd="23" destOrd="0" presId="urn:microsoft.com/office/officeart/2005/8/layout/vList2"/>
    <dgm:cxn modelId="{11BD6FCD-D088-4EEC-8A88-E97B401CF407}" type="presParOf" srcId="{0FDA0721-C5D8-47CE-ADBD-E365825FB2E8}" destId="{0E914D6F-6482-4F92-A099-C468C3D86D1E}" srcOrd="24" destOrd="0" presId="urn:microsoft.com/office/officeart/2005/8/layout/vList2"/>
    <dgm:cxn modelId="{21308797-EB95-4930-8E96-E55F0BDF3CF3}" type="presParOf" srcId="{0FDA0721-C5D8-47CE-ADBD-E365825FB2E8}" destId="{57C9EA81-39C2-4C45-B20C-4A0977915984}" srcOrd="25" destOrd="0" presId="urn:microsoft.com/office/officeart/2005/8/layout/vList2"/>
    <dgm:cxn modelId="{9A739275-F545-4F0A-9812-5893DCC961BE}" type="presParOf" srcId="{0FDA0721-C5D8-47CE-ADBD-E365825FB2E8}" destId="{37E9ECFB-15BA-4F0A-9533-0AFECAF40731}" srcOrd="2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02AA9-73ED-4447-919F-A63B4AEA3AB9}">
      <dsp:nvSpPr>
        <dsp:cNvPr id="0" name=""/>
        <dsp:cNvSpPr/>
      </dsp:nvSpPr>
      <dsp:spPr>
        <a:xfrm>
          <a:off x="0" y="139733"/>
          <a:ext cx="6263640" cy="3357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Why DevOps ?</a:t>
          </a:r>
        </a:p>
      </dsp:txBody>
      <dsp:txXfrm>
        <a:off x="16392" y="156125"/>
        <a:ext cx="6230856" cy="303006"/>
      </dsp:txXfrm>
    </dsp:sp>
    <dsp:sp modelId="{5145FCA9-A7A1-43FA-802E-08F358AE7409}">
      <dsp:nvSpPr>
        <dsp:cNvPr id="0" name=""/>
        <dsp:cNvSpPr/>
      </dsp:nvSpPr>
      <dsp:spPr>
        <a:xfrm>
          <a:off x="0" y="515843"/>
          <a:ext cx="6263640" cy="335790"/>
        </a:xfrm>
        <a:prstGeom prst="roundRect">
          <a:avLst/>
        </a:prstGeom>
        <a:solidFill>
          <a:schemeClr val="accent5">
            <a:hueOff val="-519888"/>
            <a:satOff val="-1340"/>
            <a:lumOff val="-9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What is DevOps ?</a:t>
          </a:r>
        </a:p>
      </dsp:txBody>
      <dsp:txXfrm>
        <a:off x="16392" y="532235"/>
        <a:ext cx="6230856" cy="303006"/>
      </dsp:txXfrm>
    </dsp:sp>
    <dsp:sp modelId="{20C4EDC8-B09C-463F-93A3-383B83465871}">
      <dsp:nvSpPr>
        <dsp:cNvPr id="0" name=""/>
        <dsp:cNvSpPr/>
      </dsp:nvSpPr>
      <dsp:spPr>
        <a:xfrm>
          <a:off x="0" y="891953"/>
          <a:ext cx="6263640" cy="335790"/>
        </a:xfrm>
        <a:prstGeom prst="roundRect">
          <a:avLst/>
        </a:prstGeom>
        <a:solidFill>
          <a:schemeClr val="accent5">
            <a:hueOff val="-1039776"/>
            <a:satOff val="-2680"/>
            <a:lumOff val="-18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DevOps History</a:t>
          </a:r>
        </a:p>
      </dsp:txBody>
      <dsp:txXfrm>
        <a:off x="16392" y="908345"/>
        <a:ext cx="6230856" cy="303006"/>
      </dsp:txXfrm>
    </dsp:sp>
    <dsp:sp modelId="{CADC5204-D299-4876-A25B-FF08F127DF57}">
      <dsp:nvSpPr>
        <dsp:cNvPr id="0" name=""/>
        <dsp:cNvSpPr/>
      </dsp:nvSpPr>
      <dsp:spPr>
        <a:xfrm>
          <a:off x="0" y="1268063"/>
          <a:ext cx="6263640" cy="335790"/>
        </a:xfrm>
        <a:prstGeom prst="roundRect">
          <a:avLst/>
        </a:prstGeom>
        <a:solidFill>
          <a:schemeClr val="accent5">
            <a:hueOff val="-1559664"/>
            <a:satOff val="-4020"/>
            <a:lumOff val="-27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DevOps Architecture</a:t>
          </a:r>
        </a:p>
      </dsp:txBody>
      <dsp:txXfrm>
        <a:off x="16392" y="1284455"/>
        <a:ext cx="6230856" cy="303006"/>
      </dsp:txXfrm>
    </dsp:sp>
    <dsp:sp modelId="{24F5424F-D152-4920-AD00-AE2D25FA588F}">
      <dsp:nvSpPr>
        <dsp:cNvPr id="0" name=""/>
        <dsp:cNvSpPr/>
      </dsp:nvSpPr>
      <dsp:spPr>
        <a:xfrm>
          <a:off x="0" y="1644173"/>
          <a:ext cx="6263640" cy="335790"/>
        </a:xfrm>
        <a:prstGeom prst="roundRect">
          <a:avLst/>
        </a:prstGeom>
        <a:solidFill>
          <a:schemeClr val="accent5">
            <a:hueOff val="-2079552"/>
            <a:satOff val="-5360"/>
            <a:lumOff val="-36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DevOps Components</a:t>
          </a:r>
        </a:p>
      </dsp:txBody>
      <dsp:txXfrm>
        <a:off x="16392" y="1660565"/>
        <a:ext cx="6230856" cy="303006"/>
      </dsp:txXfrm>
    </dsp:sp>
    <dsp:sp modelId="{7C7A024B-4E46-408D-B1C3-44DAF894E158}">
      <dsp:nvSpPr>
        <dsp:cNvPr id="0" name=""/>
        <dsp:cNvSpPr/>
      </dsp:nvSpPr>
      <dsp:spPr>
        <a:xfrm>
          <a:off x="0" y="2020283"/>
          <a:ext cx="6263640" cy="335790"/>
        </a:xfrm>
        <a:prstGeom prst="roundRect">
          <a:avLst/>
        </a:prstGeom>
        <a:solidFill>
          <a:schemeClr val="accent5">
            <a:hueOff val="-2599440"/>
            <a:satOff val="-6700"/>
            <a:lumOff val="-45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DevOps Lifecycle</a:t>
          </a:r>
        </a:p>
      </dsp:txBody>
      <dsp:txXfrm>
        <a:off x="16392" y="2036675"/>
        <a:ext cx="6230856" cy="303006"/>
      </dsp:txXfrm>
    </dsp:sp>
    <dsp:sp modelId="{35521005-5422-423A-8C83-04A8BCA7F15C}">
      <dsp:nvSpPr>
        <dsp:cNvPr id="0" name=""/>
        <dsp:cNvSpPr/>
      </dsp:nvSpPr>
      <dsp:spPr>
        <a:xfrm>
          <a:off x="0" y="2396393"/>
          <a:ext cx="6263640" cy="335790"/>
        </a:xfrm>
        <a:prstGeom prst="roundRect">
          <a:avLst/>
        </a:prstGeom>
        <a:solidFill>
          <a:schemeClr val="accent5">
            <a:hueOff val="-3119328"/>
            <a:satOff val="-8040"/>
            <a:lumOff val="-54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Workflow </a:t>
          </a:r>
        </a:p>
      </dsp:txBody>
      <dsp:txXfrm>
        <a:off x="16392" y="2412785"/>
        <a:ext cx="6230856" cy="303006"/>
      </dsp:txXfrm>
    </dsp:sp>
    <dsp:sp modelId="{CD52E24D-BED4-4E76-A227-349F32B967E1}">
      <dsp:nvSpPr>
        <dsp:cNvPr id="0" name=""/>
        <dsp:cNvSpPr/>
      </dsp:nvSpPr>
      <dsp:spPr>
        <a:xfrm>
          <a:off x="0" y="2772503"/>
          <a:ext cx="6263640" cy="335790"/>
        </a:xfrm>
        <a:prstGeom prst="roundRect">
          <a:avLst/>
        </a:prstGeom>
        <a:solidFill>
          <a:schemeClr val="accent5">
            <a:hueOff val="-3639215"/>
            <a:satOff val="-9379"/>
            <a:lumOff val="-63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DevOps Tools</a:t>
          </a:r>
        </a:p>
      </dsp:txBody>
      <dsp:txXfrm>
        <a:off x="16392" y="2788895"/>
        <a:ext cx="6230856" cy="303006"/>
      </dsp:txXfrm>
    </dsp:sp>
    <dsp:sp modelId="{252C544D-EB35-4126-A214-ECD96ADCF323}">
      <dsp:nvSpPr>
        <dsp:cNvPr id="0" name=""/>
        <dsp:cNvSpPr/>
      </dsp:nvSpPr>
      <dsp:spPr>
        <a:xfrm>
          <a:off x="0" y="3148613"/>
          <a:ext cx="6263640" cy="335790"/>
        </a:xfrm>
        <a:prstGeom prst="roundRect">
          <a:avLst/>
        </a:prstGeom>
        <a:solidFill>
          <a:schemeClr val="accent5">
            <a:hueOff val="-4159103"/>
            <a:satOff val="-10719"/>
            <a:lumOff val="-72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DevOps Automation</a:t>
          </a:r>
        </a:p>
      </dsp:txBody>
      <dsp:txXfrm>
        <a:off x="16392" y="3165005"/>
        <a:ext cx="6230856" cy="303006"/>
      </dsp:txXfrm>
    </dsp:sp>
    <dsp:sp modelId="{DDBAA00B-A2E3-4AA1-9DCF-2F36B09AD373}">
      <dsp:nvSpPr>
        <dsp:cNvPr id="0" name=""/>
        <dsp:cNvSpPr/>
      </dsp:nvSpPr>
      <dsp:spPr>
        <a:xfrm>
          <a:off x="0" y="3524723"/>
          <a:ext cx="6263640" cy="335790"/>
        </a:xfrm>
        <a:prstGeom prst="roundRect">
          <a:avLst/>
        </a:prstGeom>
        <a:solidFill>
          <a:schemeClr val="accent5">
            <a:hueOff val="-4678991"/>
            <a:satOff val="-12059"/>
            <a:lumOff val="-81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DevOps Pipeline and Methodology</a:t>
          </a:r>
        </a:p>
      </dsp:txBody>
      <dsp:txXfrm>
        <a:off x="16392" y="3541115"/>
        <a:ext cx="6230856" cy="303006"/>
      </dsp:txXfrm>
    </dsp:sp>
    <dsp:sp modelId="{68C55CCF-27A4-45AE-94AF-64AEA2302BEC}">
      <dsp:nvSpPr>
        <dsp:cNvPr id="0" name=""/>
        <dsp:cNvSpPr/>
      </dsp:nvSpPr>
      <dsp:spPr>
        <a:xfrm>
          <a:off x="0" y="3900833"/>
          <a:ext cx="6263640" cy="335790"/>
        </a:xfrm>
        <a:prstGeom prst="roundRect">
          <a:avLst/>
        </a:prstGeom>
        <a:solidFill>
          <a:schemeClr val="accent5">
            <a:hueOff val="-5198879"/>
            <a:satOff val="-13399"/>
            <a:lumOff val="-90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Roles and Responsibility</a:t>
          </a:r>
        </a:p>
      </dsp:txBody>
      <dsp:txXfrm>
        <a:off x="16392" y="3917225"/>
        <a:ext cx="6230856" cy="303006"/>
      </dsp:txXfrm>
    </dsp:sp>
    <dsp:sp modelId="{1EFBD8F8-EF6C-4FB0-8B01-68BAE10EB6AF}">
      <dsp:nvSpPr>
        <dsp:cNvPr id="0" name=""/>
        <dsp:cNvSpPr/>
      </dsp:nvSpPr>
      <dsp:spPr>
        <a:xfrm>
          <a:off x="0" y="4276943"/>
          <a:ext cx="6263640" cy="335790"/>
        </a:xfrm>
        <a:prstGeom prst="roundRect">
          <a:avLst/>
        </a:prstGeom>
        <a:solidFill>
          <a:schemeClr val="accent5">
            <a:hueOff val="-5718767"/>
            <a:satOff val="-14739"/>
            <a:lumOff val="-99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Azure DevOps</a:t>
          </a:r>
        </a:p>
      </dsp:txBody>
      <dsp:txXfrm>
        <a:off x="16392" y="4293335"/>
        <a:ext cx="6230856" cy="303006"/>
      </dsp:txXfrm>
    </dsp:sp>
    <dsp:sp modelId="{0E914D6F-6482-4F92-A099-C468C3D86D1E}">
      <dsp:nvSpPr>
        <dsp:cNvPr id="0" name=""/>
        <dsp:cNvSpPr/>
      </dsp:nvSpPr>
      <dsp:spPr>
        <a:xfrm>
          <a:off x="0" y="4653054"/>
          <a:ext cx="6263640" cy="335790"/>
        </a:xfrm>
        <a:prstGeom prst="roundRect">
          <a:avLst/>
        </a:prstGeom>
        <a:solidFill>
          <a:schemeClr val="accent5">
            <a:hueOff val="-6238655"/>
            <a:satOff val="-16079"/>
            <a:lumOff val="-108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AWS DevOps</a:t>
          </a:r>
        </a:p>
      </dsp:txBody>
      <dsp:txXfrm>
        <a:off x="16392" y="4669446"/>
        <a:ext cx="6230856" cy="303006"/>
      </dsp:txXfrm>
    </dsp:sp>
    <dsp:sp modelId="{37E9ECFB-15BA-4F0A-9533-0AFECAF40731}">
      <dsp:nvSpPr>
        <dsp:cNvPr id="0" name=""/>
        <dsp:cNvSpPr/>
      </dsp:nvSpPr>
      <dsp:spPr>
        <a:xfrm>
          <a:off x="0" y="5029164"/>
          <a:ext cx="6263640" cy="33579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Interview Questions</a:t>
          </a:r>
        </a:p>
      </dsp:txBody>
      <dsp:txXfrm>
        <a:off x="16392" y="5045556"/>
        <a:ext cx="6230856" cy="3030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87FA-5A53-8E9B-5D0A-7004F5C344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79B275-463D-E0E2-1F09-CED42715DF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9A03BF-95CE-5854-D0CB-0E1D1C405466}"/>
              </a:ext>
            </a:extLst>
          </p:cNvPr>
          <p:cNvSpPr>
            <a:spLocks noGrp="1"/>
          </p:cNvSpPr>
          <p:nvPr>
            <p:ph type="dt" sz="half" idx="10"/>
          </p:nvPr>
        </p:nvSpPr>
        <p:spPr/>
        <p:txBody>
          <a:bodyPr/>
          <a:lstStyle/>
          <a:p>
            <a:fld id="{573D8EC6-0092-4924-B3F4-2D7F527055B0}" type="datetimeFigureOut">
              <a:rPr lang="en-US" smtClean="0"/>
              <a:t>11/28/2022</a:t>
            </a:fld>
            <a:endParaRPr lang="en-US"/>
          </a:p>
        </p:txBody>
      </p:sp>
      <p:sp>
        <p:nvSpPr>
          <p:cNvPr id="5" name="Footer Placeholder 4">
            <a:extLst>
              <a:ext uri="{FF2B5EF4-FFF2-40B4-BE49-F238E27FC236}">
                <a16:creationId xmlns:a16="http://schemas.microsoft.com/office/drawing/2014/main" id="{306BA4C1-4B7C-18F0-DCF7-743613F7E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C69FE-1AF8-6EA5-D375-38F3731C8166}"/>
              </a:ext>
            </a:extLst>
          </p:cNvPr>
          <p:cNvSpPr>
            <a:spLocks noGrp="1"/>
          </p:cNvSpPr>
          <p:nvPr>
            <p:ph type="sldNum" sz="quarter" idx="12"/>
          </p:nvPr>
        </p:nvSpPr>
        <p:spPr/>
        <p:txBody>
          <a:bodyPr/>
          <a:lstStyle/>
          <a:p>
            <a:fld id="{1E37DFB9-D05E-47AC-A77A-AA54B09B7232}" type="slidenum">
              <a:rPr lang="en-US" smtClean="0"/>
              <a:t>‹#›</a:t>
            </a:fld>
            <a:endParaRPr lang="en-US"/>
          </a:p>
        </p:txBody>
      </p:sp>
    </p:spTree>
    <p:extLst>
      <p:ext uri="{BB962C8B-B14F-4D97-AF65-F5344CB8AC3E}">
        <p14:creationId xmlns:p14="http://schemas.microsoft.com/office/powerpoint/2010/main" val="3961251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CA1E-255C-F615-62F2-680A4A4869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49F087-E82E-C21F-7C96-A72C12DBEA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C6018-9609-6E1A-A580-D617B03CB589}"/>
              </a:ext>
            </a:extLst>
          </p:cNvPr>
          <p:cNvSpPr>
            <a:spLocks noGrp="1"/>
          </p:cNvSpPr>
          <p:nvPr>
            <p:ph type="dt" sz="half" idx="10"/>
          </p:nvPr>
        </p:nvSpPr>
        <p:spPr/>
        <p:txBody>
          <a:bodyPr/>
          <a:lstStyle/>
          <a:p>
            <a:fld id="{573D8EC6-0092-4924-B3F4-2D7F527055B0}" type="datetimeFigureOut">
              <a:rPr lang="en-US" smtClean="0"/>
              <a:t>11/28/2022</a:t>
            </a:fld>
            <a:endParaRPr lang="en-US"/>
          </a:p>
        </p:txBody>
      </p:sp>
      <p:sp>
        <p:nvSpPr>
          <p:cNvPr id="5" name="Footer Placeholder 4">
            <a:extLst>
              <a:ext uri="{FF2B5EF4-FFF2-40B4-BE49-F238E27FC236}">
                <a16:creationId xmlns:a16="http://schemas.microsoft.com/office/drawing/2014/main" id="{472D36B6-2A37-B947-43D0-362B41B4B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C2CED-2E8B-BF0A-2216-ED1727069935}"/>
              </a:ext>
            </a:extLst>
          </p:cNvPr>
          <p:cNvSpPr>
            <a:spLocks noGrp="1"/>
          </p:cNvSpPr>
          <p:nvPr>
            <p:ph type="sldNum" sz="quarter" idx="12"/>
          </p:nvPr>
        </p:nvSpPr>
        <p:spPr/>
        <p:txBody>
          <a:bodyPr/>
          <a:lstStyle/>
          <a:p>
            <a:fld id="{1E37DFB9-D05E-47AC-A77A-AA54B09B7232}" type="slidenum">
              <a:rPr lang="en-US" smtClean="0"/>
              <a:t>‹#›</a:t>
            </a:fld>
            <a:endParaRPr lang="en-US"/>
          </a:p>
        </p:txBody>
      </p:sp>
    </p:spTree>
    <p:extLst>
      <p:ext uri="{BB962C8B-B14F-4D97-AF65-F5344CB8AC3E}">
        <p14:creationId xmlns:p14="http://schemas.microsoft.com/office/powerpoint/2010/main" val="90050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D4A6FB-8A58-8C3C-0E5B-FB782925B9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AC3A1D-B02B-957D-EA84-780126974C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33922-50CE-FBF0-66AF-AA32E71C398E}"/>
              </a:ext>
            </a:extLst>
          </p:cNvPr>
          <p:cNvSpPr>
            <a:spLocks noGrp="1"/>
          </p:cNvSpPr>
          <p:nvPr>
            <p:ph type="dt" sz="half" idx="10"/>
          </p:nvPr>
        </p:nvSpPr>
        <p:spPr/>
        <p:txBody>
          <a:bodyPr/>
          <a:lstStyle/>
          <a:p>
            <a:fld id="{573D8EC6-0092-4924-B3F4-2D7F527055B0}" type="datetimeFigureOut">
              <a:rPr lang="en-US" smtClean="0"/>
              <a:t>11/28/2022</a:t>
            </a:fld>
            <a:endParaRPr lang="en-US"/>
          </a:p>
        </p:txBody>
      </p:sp>
      <p:sp>
        <p:nvSpPr>
          <p:cNvPr id="5" name="Footer Placeholder 4">
            <a:extLst>
              <a:ext uri="{FF2B5EF4-FFF2-40B4-BE49-F238E27FC236}">
                <a16:creationId xmlns:a16="http://schemas.microsoft.com/office/drawing/2014/main" id="{2A192F3A-6B34-0163-0AC8-B8CC328B8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FFAE6-CDEA-AE41-BD8A-9035EDEE52C3}"/>
              </a:ext>
            </a:extLst>
          </p:cNvPr>
          <p:cNvSpPr>
            <a:spLocks noGrp="1"/>
          </p:cNvSpPr>
          <p:nvPr>
            <p:ph type="sldNum" sz="quarter" idx="12"/>
          </p:nvPr>
        </p:nvSpPr>
        <p:spPr/>
        <p:txBody>
          <a:bodyPr/>
          <a:lstStyle/>
          <a:p>
            <a:fld id="{1E37DFB9-D05E-47AC-A77A-AA54B09B7232}" type="slidenum">
              <a:rPr lang="en-US" smtClean="0"/>
              <a:t>‹#›</a:t>
            </a:fld>
            <a:endParaRPr lang="en-US"/>
          </a:p>
        </p:txBody>
      </p:sp>
    </p:spTree>
    <p:extLst>
      <p:ext uri="{BB962C8B-B14F-4D97-AF65-F5344CB8AC3E}">
        <p14:creationId xmlns:p14="http://schemas.microsoft.com/office/powerpoint/2010/main" val="3625082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38EE4-707F-333C-F3FC-F5ED2EFD1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2FBA9F-3528-6DF1-3A8D-3F890CD0F9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5B4EE6-2028-1693-25BA-562CE76A39DD}"/>
              </a:ext>
            </a:extLst>
          </p:cNvPr>
          <p:cNvSpPr>
            <a:spLocks noGrp="1"/>
          </p:cNvSpPr>
          <p:nvPr>
            <p:ph type="dt" sz="half" idx="10"/>
          </p:nvPr>
        </p:nvSpPr>
        <p:spPr/>
        <p:txBody>
          <a:bodyPr/>
          <a:lstStyle/>
          <a:p>
            <a:fld id="{573D8EC6-0092-4924-B3F4-2D7F527055B0}" type="datetimeFigureOut">
              <a:rPr lang="en-US" smtClean="0"/>
              <a:t>11/28/2022</a:t>
            </a:fld>
            <a:endParaRPr lang="en-US"/>
          </a:p>
        </p:txBody>
      </p:sp>
      <p:sp>
        <p:nvSpPr>
          <p:cNvPr id="5" name="Footer Placeholder 4">
            <a:extLst>
              <a:ext uri="{FF2B5EF4-FFF2-40B4-BE49-F238E27FC236}">
                <a16:creationId xmlns:a16="http://schemas.microsoft.com/office/drawing/2014/main" id="{B34CCA41-8F97-1EEB-C8EB-A5447CA9E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897EE-E61A-0132-18F7-0C3C10EA362E}"/>
              </a:ext>
            </a:extLst>
          </p:cNvPr>
          <p:cNvSpPr>
            <a:spLocks noGrp="1"/>
          </p:cNvSpPr>
          <p:nvPr>
            <p:ph type="sldNum" sz="quarter" idx="12"/>
          </p:nvPr>
        </p:nvSpPr>
        <p:spPr/>
        <p:txBody>
          <a:bodyPr/>
          <a:lstStyle/>
          <a:p>
            <a:fld id="{1E37DFB9-D05E-47AC-A77A-AA54B09B7232}" type="slidenum">
              <a:rPr lang="en-US" smtClean="0"/>
              <a:t>‹#›</a:t>
            </a:fld>
            <a:endParaRPr lang="en-US"/>
          </a:p>
        </p:txBody>
      </p:sp>
    </p:spTree>
    <p:extLst>
      <p:ext uri="{BB962C8B-B14F-4D97-AF65-F5344CB8AC3E}">
        <p14:creationId xmlns:p14="http://schemas.microsoft.com/office/powerpoint/2010/main" val="1005821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17B5D-BEE8-62CF-F1C0-8D148339F5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16DC54-C67B-8FD0-6EE9-41502A8F12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22F203-D720-AE17-E0E6-B5DF833D17BB}"/>
              </a:ext>
            </a:extLst>
          </p:cNvPr>
          <p:cNvSpPr>
            <a:spLocks noGrp="1"/>
          </p:cNvSpPr>
          <p:nvPr>
            <p:ph type="dt" sz="half" idx="10"/>
          </p:nvPr>
        </p:nvSpPr>
        <p:spPr/>
        <p:txBody>
          <a:bodyPr/>
          <a:lstStyle/>
          <a:p>
            <a:fld id="{573D8EC6-0092-4924-B3F4-2D7F527055B0}" type="datetimeFigureOut">
              <a:rPr lang="en-US" smtClean="0"/>
              <a:t>11/28/2022</a:t>
            </a:fld>
            <a:endParaRPr lang="en-US"/>
          </a:p>
        </p:txBody>
      </p:sp>
      <p:sp>
        <p:nvSpPr>
          <p:cNvPr id="5" name="Footer Placeholder 4">
            <a:extLst>
              <a:ext uri="{FF2B5EF4-FFF2-40B4-BE49-F238E27FC236}">
                <a16:creationId xmlns:a16="http://schemas.microsoft.com/office/drawing/2014/main" id="{BF343BB2-9FAC-F87C-A845-D04C61CB8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78720-85C9-150C-AA00-2BC407724819}"/>
              </a:ext>
            </a:extLst>
          </p:cNvPr>
          <p:cNvSpPr>
            <a:spLocks noGrp="1"/>
          </p:cNvSpPr>
          <p:nvPr>
            <p:ph type="sldNum" sz="quarter" idx="12"/>
          </p:nvPr>
        </p:nvSpPr>
        <p:spPr/>
        <p:txBody>
          <a:bodyPr/>
          <a:lstStyle/>
          <a:p>
            <a:fld id="{1E37DFB9-D05E-47AC-A77A-AA54B09B7232}" type="slidenum">
              <a:rPr lang="en-US" smtClean="0"/>
              <a:t>‹#›</a:t>
            </a:fld>
            <a:endParaRPr lang="en-US"/>
          </a:p>
        </p:txBody>
      </p:sp>
    </p:spTree>
    <p:extLst>
      <p:ext uri="{BB962C8B-B14F-4D97-AF65-F5344CB8AC3E}">
        <p14:creationId xmlns:p14="http://schemas.microsoft.com/office/powerpoint/2010/main" val="44500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8C8AD-315E-8694-F69E-79A27A7E44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D36F41-694D-8059-1383-A9F82B1F02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91BD0A-A510-CEAE-4049-69B340490A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028043-20A9-81E4-C111-DBD94891D26A}"/>
              </a:ext>
            </a:extLst>
          </p:cNvPr>
          <p:cNvSpPr>
            <a:spLocks noGrp="1"/>
          </p:cNvSpPr>
          <p:nvPr>
            <p:ph type="dt" sz="half" idx="10"/>
          </p:nvPr>
        </p:nvSpPr>
        <p:spPr/>
        <p:txBody>
          <a:bodyPr/>
          <a:lstStyle/>
          <a:p>
            <a:fld id="{573D8EC6-0092-4924-B3F4-2D7F527055B0}" type="datetimeFigureOut">
              <a:rPr lang="en-US" smtClean="0"/>
              <a:t>11/28/2022</a:t>
            </a:fld>
            <a:endParaRPr lang="en-US"/>
          </a:p>
        </p:txBody>
      </p:sp>
      <p:sp>
        <p:nvSpPr>
          <p:cNvPr id="6" name="Footer Placeholder 5">
            <a:extLst>
              <a:ext uri="{FF2B5EF4-FFF2-40B4-BE49-F238E27FC236}">
                <a16:creationId xmlns:a16="http://schemas.microsoft.com/office/drawing/2014/main" id="{C9B9C84C-CE94-A2F8-F956-E33415B4A4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ECD834-30A2-2751-80EE-F64D774A0685}"/>
              </a:ext>
            </a:extLst>
          </p:cNvPr>
          <p:cNvSpPr>
            <a:spLocks noGrp="1"/>
          </p:cNvSpPr>
          <p:nvPr>
            <p:ph type="sldNum" sz="quarter" idx="12"/>
          </p:nvPr>
        </p:nvSpPr>
        <p:spPr/>
        <p:txBody>
          <a:bodyPr/>
          <a:lstStyle/>
          <a:p>
            <a:fld id="{1E37DFB9-D05E-47AC-A77A-AA54B09B7232}" type="slidenum">
              <a:rPr lang="en-US" smtClean="0"/>
              <a:t>‹#›</a:t>
            </a:fld>
            <a:endParaRPr lang="en-US"/>
          </a:p>
        </p:txBody>
      </p:sp>
    </p:spTree>
    <p:extLst>
      <p:ext uri="{BB962C8B-B14F-4D97-AF65-F5344CB8AC3E}">
        <p14:creationId xmlns:p14="http://schemas.microsoft.com/office/powerpoint/2010/main" val="2071868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D62F-C53C-8E3E-DF7C-4C1B5B1F01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AB412B-3A22-CA07-3F13-31EE8B69E3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6474C3-037E-C39F-2A0B-4F4314F8F0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C2FD11-1586-7801-BDDA-D28A47D738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AC25E7-9C43-2625-68E1-99B664F8C1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89B939-CB9F-120B-FFA3-5880ED84F739}"/>
              </a:ext>
            </a:extLst>
          </p:cNvPr>
          <p:cNvSpPr>
            <a:spLocks noGrp="1"/>
          </p:cNvSpPr>
          <p:nvPr>
            <p:ph type="dt" sz="half" idx="10"/>
          </p:nvPr>
        </p:nvSpPr>
        <p:spPr/>
        <p:txBody>
          <a:bodyPr/>
          <a:lstStyle/>
          <a:p>
            <a:fld id="{573D8EC6-0092-4924-B3F4-2D7F527055B0}" type="datetimeFigureOut">
              <a:rPr lang="en-US" smtClean="0"/>
              <a:t>11/28/2022</a:t>
            </a:fld>
            <a:endParaRPr lang="en-US"/>
          </a:p>
        </p:txBody>
      </p:sp>
      <p:sp>
        <p:nvSpPr>
          <p:cNvPr id="8" name="Footer Placeholder 7">
            <a:extLst>
              <a:ext uri="{FF2B5EF4-FFF2-40B4-BE49-F238E27FC236}">
                <a16:creationId xmlns:a16="http://schemas.microsoft.com/office/drawing/2014/main" id="{90F4A7B3-0CB0-781A-15D8-3BD5E2A53D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D5CDD2-F85D-4192-F2D2-5F50423B32CB}"/>
              </a:ext>
            </a:extLst>
          </p:cNvPr>
          <p:cNvSpPr>
            <a:spLocks noGrp="1"/>
          </p:cNvSpPr>
          <p:nvPr>
            <p:ph type="sldNum" sz="quarter" idx="12"/>
          </p:nvPr>
        </p:nvSpPr>
        <p:spPr/>
        <p:txBody>
          <a:bodyPr/>
          <a:lstStyle/>
          <a:p>
            <a:fld id="{1E37DFB9-D05E-47AC-A77A-AA54B09B7232}" type="slidenum">
              <a:rPr lang="en-US" smtClean="0"/>
              <a:t>‹#›</a:t>
            </a:fld>
            <a:endParaRPr lang="en-US"/>
          </a:p>
        </p:txBody>
      </p:sp>
    </p:spTree>
    <p:extLst>
      <p:ext uri="{BB962C8B-B14F-4D97-AF65-F5344CB8AC3E}">
        <p14:creationId xmlns:p14="http://schemas.microsoft.com/office/powerpoint/2010/main" val="15866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96531-52CD-AFF0-B42D-4F49F5C5F9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F5A605-A73B-B316-3AAF-32108799513C}"/>
              </a:ext>
            </a:extLst>
          </p:cNvPr>
          <p:cNvSpPr>
            <a:spLocks noGrp="1"/>
          </p:cNvSpPr>
          <p:nvPr>
            <p:ph type="dt" sz="half" idx="10"/>
          </p:nvPr>
        </p:nvSpPr>
        <p:spPr/>
        <p:txBody>
          <a:bodyPr/>
          <a:lstStyle/>
          <a:p>
            <a:fld id="{573D8EC6-0092-4924-B3F4-2D7F527055B0}" type="datetimeFigureOut">
              <a:rPr lang="en-US" smtClean="0"/>
              <a:t>11/28/2022</a:t>
            </a:fld>
            <a:endParaRPr lang="en-US"/>
          </a:p>
        </p:txBody>
      </p:sp>
      <p:sp>
        <p:nvSpPr>
          <p:cNvPr id="4" name="Footer Placeholder 3">
            <a:extLst>
              <a:ext uri="{FF2B5EF4-FFF2-40B4-BE49-F238E27FC236}">
                <a16:creationId xmlns:a16="http://schemas.microsoft.com/office/drawing/2014/main" id="{2A3158ED-D394-B64C-C643-5BEAD02396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CFC093-632F-2883-56B4-F8CA1BF67DED}"/>
              </a:ext>
            </a:extLst>
          </p:cNvPr>
          <p:cNvSpPr>
            <a:spLocks noGrp="1"/>
          </p:cNvSpPr>
          <p:nvPr>
            <p:ph type="sldNum" sz="quarter" idx="12"/>
          </p:nvPr>
        </p:nvSpPr>
        <p:spPr/>
        <p:txBody>
          <a:bodyPr/>
          <a:lstStyle/>
          <a:p>
            <a:fld id="{1E37DFB9-D05E-47AC-A77A-AA54B09B7232}" type="slidenum">
              <a:rPr lang="en-US" smtClean="0"/>
              <a:t>‹#›</a:t>
            </a:fld>
            <a:endParaRPr lang="en-US"/>
          </a:p>
        </p:txBody>
      </p:sp>
    </p:spTree>
    <p:extLst>
      <p:ext uri="{BB962C8B-B14F-4D97-AF65-F5344CB8AC3E}">
        <p14:creationId xmlns:p14="http://schemas.microsoft.com/office/powerpoint/2010/main" val="4252827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C714B-E5BD-3A40-92FE-6C3C748CF3C8}"/>
              </a:ext>
            </a:extLst>
          </p:cNvPr>
          <p:cNvSpPr>
            <a:spLocks noGrp="1"/>
          </p:cNvSpPr>
          <p:nvPr>
            <p:ph type="dt" sz="half" idx="10"/>
          </p:nvPr>
        </p:nvSpPr>
        <p:spPr/>
        <p:txBody>
          <a:bodyPr/>
          <a:lstStyle/>
          <a:p>
            <a:fld id="{573D8EC6-0092-4924-B3F4-2D7F527055B0}" type="datetimeFigureOut">
              <a:rPr lang="en-US" smtClean="0"/>
              <a:t>11/28/2022</a:t>
            </a:fld>
            <a:endParaRPr lang="en-US"/>
          </a:p>
        </p:txBody>
      </p:sp>
      <p:sp>
        <p:nvSpPr>
          <p:cNvPr id="3" name="Footer Placeholder 2">
            <a:extLst>
              <a:ext uri="{FF2B5EF4-FFF2-40B4-BE49-F238E27FC236}">
                <a16:creationId xmlns:a16="http://schemas.microsoft.com/office/drawing/2014/main" id="{80F3EF03-729A-F65F-3927-B539F48A79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100193-37C0-CE29-5890-DFEA6070F8F3}"/>
              </a:ext>
            </a:extLst>
          </p:cNvPr>
          <p:cNvSpPr>
            <a:spLocks noGrp="1"/>
          </p:cNvSpPr>
          <p:nvPr>
            <p:ph type="sldNum" sz="quarter" idx="12"/>
          </p:nvPr>
        </p:nvSpPr>
        <p:spPr/>
        <p:txBody>
          <a:bodyPr/>
          <a:lstStyle/>
          <a:p>
            <a:fld id="{1E37DFB9-D05E-47AC-A77A-AA54B09B7232}" type="slidenum">
              <a:rPr lang="en-US" smtClean="0"/>
              <a:t>‹#›</a:t>
            </a:fld>
            <a:endParaRPr lang="en-US"/>
          </a:p>
        </p:txBody>
      </p:sp>
    </p:spTree>
    <p:extLst>
      <p:ext uri="{BB962C8B-B14F-4D97-AF65-F5344CB8AC3E}">
        <p14:creationId xmlns:p14="http://schemas.microsoft.com/office/powerpoint/2010/main" val="23130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753E1-49E4-A337-6754-59A7F7979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5CE59B-E2EF-04A0-18BA-1988F20430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8E72C0-C378-3FB7-7631-A08E9296C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2EEBCB-3A0D-F520-FE32-6EC0B0B6376D}"/>
              </a:ext>
            </a:extLst>
          </p:cNvPr>
          <p:cNvSpPr>
            <a:spLocks noGrp="1"/>
          </p:cNvSpPr>
          <p:nvPr>
            <p:ph type="dt" sz="half" idx="10"/>
          </p:nvPr>
        </p:nvSpPr>
        <p:spPr/>
        <p:txBody>
          <a:bodyPr/>
          <a:lstStyle/>
          <a:p>
            <a:fld id="{573D8EC6-0092-4924-B3F4-2D7F527055B0}" type="datetimeFigureOut">
              <a:rPr lang="en-US" smtClean="0"/>
              <a:t>11/28/2022</a:t>
            </a:fld>
            <a:endParaRPr lang="en-US"/>
          </a:p>
        </p:txBody>
      </p:sp>
      <p:sp>
        <p:nvSpPr>
          <p:cNvPr id="6" name="Footer Placeholder 5">
            <a:extLst>
              <a:ext uri="{FF2B5EF4-FFF2-40B4-BE49-F238E27FC236}">
                <a16:creationId xmlns:a16="http://schemas.microsoft.com/office/drawing/2014/main" id="{2A83F6D0-CBA3-10FD-6348-42E6F54674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BAD6D-8E5F-3DC3-9123-F820CB1EF5D3}"/>
              </a:ext>
            </a:extLst>
          </p:cNvPr>
          <p:cNvSpPr>
            <a:spLocks noGrp="1"/>
          </p:cNvSpPr>
          <p:nvPr>
            <p:ph type="sldNum" sz="quarter" idx="12"/>
          </p:nvPr>
        </p:nvSpPr>
        <p:spPr/>
        <p:txBody>
          <a:bodyPr/>
          <a:lstStyle/>
          <a:p>
            <a:fld id="{1E37DFB9-D05E-47AC-A77A-AA54B09B7232}" type="slidenum">
              <a:rPr lang="en-US" smtClean="0"/>
              <a:t>‹#›</a:t>
            </a:fld>
            <a:endParaRPr lang="en-US"/>
          </a:p>
        </p:txBody>
      </p:sp>
    </p:spTree>
    <p:extLst>
      <p:ext uri="{BB962C8B-B14F-4D97-AF65-F5344CB8AC3E}">
        <p14:creationId xmlns:p14="http://schemas.microsoft.com/office/powerpoint/2010/main" val="185871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12BE-C683-6FC4-91AD-3F8D28A295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F07F57-ECE1-FF0B-886C-C3186291AF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4DE2EA-38C1-B210-ACD0-A371EC9AD8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871904-035B-C8F9-CAFB-7A3FD81E47DD}"/>
              </a:ext>
            </a:extLst>
          </p:cNvPr>
          <p:cNvSpPr>
            <a:spLocks noGrp="1"/>
          </p:cNvSpPr>
          <p:nvPr>
            <p:ph type="dt" sz="half" idx="10"/>
          </p:nvPr>
        </p:nvSpPr>
        <p:spPr/>
        <p:txBody>
          <a:bodyPr/>
          <a:lstStyle/>
          <a:p>
            <a:fld id="{573D8EC6-0092-4924-B3F4-2D7F527055B0}" type="datetimeFigureOut">
              <a:rPr lang="en-US" smtClean="0"/>
              <a:t>11/28/2022</a:t>
            </a:fld>
            <a:endParaRPr lang="en-US"/>
          </a:p>
        </p:txBody>
      </p:sp>
      <p:sp>
        <p:nvSpPr>
          <p:cNvPr id="6" name="Footer Placeholder 5">
            <a:extLst>
              <a:ext uri="{FF2B5EF4-FFF2-40B4-BE49-F238E27FC236}">
                <a16:creationId xmlns:a16="http://schemas.microsoft.com/office/drawing/2014/main" id="{E4043F66-4CD0-AA6C-ED1B-39604DD09D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73425D-44FA-5CCE-CC3D-B2FA8B433E70}"/>
              </a:ext>
            </a:extLst>
          </p:cNvPr>
          <p:cNvSpPr>
            <a:spLocks noGrp="1"/>
          </p:cNvSpPr>
          <p:nvPr>
            <p:ph type="sldNum" sz="quarter" idx="12"/>
          </p:nvPr>
        </p:nvSpPr>
        <p:spPr/>
        <p:txBody>
          <a:bodyPr/>
          <a:lstStyle/>
          <a:p>
            <a:fld id="{1E37DFB9-D05E-47AC-A77A-AA54B09B7232}" type="slidenum">
              <a:rPr lang="en-US" smtClean="0"/>
              <a:t>‹#›</a:t>
            </a:fld>
            <a:endParaRPr lang="en-US"/>
          </a:p>
        </p:txBody>
      </p:sp>
    </p:spTree>
    <p:extLst>
      <p:ext uri="{BB962C8B-B14F-4D97-AF65-F5344CB8AC3E}">
        <p14:creationId xmlns:p14="http://schemas.microsoft.com/office/powerpoint/2010/main" val="4141654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CA3784-DC44-EEAC-54D7-F372A3FB13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0386F4-C29F-1D74-21B5-92F56946BF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C3EFE-DF54-A1BA-9634-5B8FAE2B67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3D8EC6-0092-4924-B3F4-2D7F527055B0}" type="datetimeFigureOut">
              <a:rPr lang="en-US" smtClean="0"/>
              <a:t>11/28/2022</a:t>
            </a:fld>
            <a:endParaRPr lang="en-US"/>
          </a:p>
        </p:txBody>
      </p:sp>
      <p:sp>
        <p:nvSpPr>
          <p:cNvPr id="5" name="Footer Placeholder 4">
            <a:extLst>
              <a:ext uri="{FF2B5EF4-FFF2-40B4-BE49-F238E27FC236}">
                <a16:creationId xmlns:a16="http://schemas.microsoft.com/office/drawing/2014/main" id="{E16F476F-2FC0-B90C-03E1-5AB12C185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913954-CCE6-A942-D4B6-29B715F872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7DFB9-D05E-47AC-A77A-AA54B09B7232}" type="slidenum">
              <a:rPr lang="en-US" smtClean="0"/>
              <a:t>‹#›</a:t>
            </a:fld>
            <a:endParaRPr lang="en-US"/>
          </a:p>
        </p:txBody>
      </p:sp>
    </p:spTree>
    <p:extLst>
      <p:ext uri="{BB962C8B-B14F-4D97-AF65-F5344CB8AC3E}">
        <p14:creationId xmlns:p14="http://schemas.microsoft.com/office/powerpoint/2010/main" val="3014746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bitbucket.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maven.apache.org/download.html" TargetMode="External"/><Relationship Id="rId2" Type="http://schemas.openxmlformats.org/officeDocument/2006/relationships/hyperlink" Target="https://www.oracle.com/java/technologies/downloads/"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3471F5-46AD-B412-6681-BF75C421DB3F}"/>
              </a:ext>
            </a:extLst>
          </p:cNvPr>
          <p:cNvSpPr>
            <a:spLocks noGrp="1"/>
          </p:cNvSpPr>
          <p:nvPr>
            <p:ph type="ctrTitle"/>
          </p:nvPr>
        </p:nvSpPr>
        <p:spPr>
          <a:xfrm>
            <a:off x="1326775" y="0"/>
            <a:ext cx="10053763" cy="2928470"/>
          </a:xfrm>
        </p:spPr>
        <p:txBody>
          <a:bodyPr anchor="b">
            <a:normAutofit/>
          </a:bodyPr>
          <a:lstStyle/>
          <a:p>
            <a:r>
              <a:rPr lang="en-US" sz="2800" b="1" dirty="0">
                <a:solidFill>
                  <a:schemeClr val="accent6">
                    <a:lumMod val="60000"/>
                    <a:lumOff val="40000"/>
                  </a:schemeClr>
                </a:solidFill>
                <a:latin typeface="Amasis MT Pro" panose="020B0604020202020204" pitchFamily="18" charset="0"/>
              </a:rPr>
              <a:t>Expert Lecture</a:t>
            </a:r>
            <a:br>
              <a:rPr lang="en-US" sz="4800" b="1" dirty="0">
                <a:solidFill>
                  <a:schemeClr val="accent6">
                    <a:lumMod val="60000"/>
                    <a:lumOff val="40000"/>
                  </a:schemeClr>
                </a:solidFill>
                <a:latin typeface="Amasis MT Pro" panose="020B0604020202020204" pitchFamily="18" charset="0"/>
              </a:rPr>
            </a:br>
            <a:r>
              <a:rPr lang="en-US" sz="2400" b="1" dirty="0">
                <a:solidFill>
                  <a:schemeClr val="accent6">
                    <a:lumMod val="60000"/>
                    <a:lumOff val="40000"/>
                  </a:schemeClr>
                </a:solidFill>
                <a:latin typeface="Amasis MT Pro" panose="020B0604020202020204" pitchFamily="18" charset="0"/>
              </a:rPr>
              <a:t>on</a:t>
            </a:r>
            <a:br>
              <a:rPr lang="en-US" sz="4800" dirty="0">
                <a:solidFill>
                  <a:schemeClr val="accent2">
                    <a:lumMod val="75000"/>
                  </a:schemeClr>
                </a:solidFill>
              </a:rPr>
            </a:br>
            <a:r>
              <a:rPr lang="en-US" sz="4000" b="1" dirty="0">
                <a:solidFill>
                  <a:schemeClr val="accent2">
                    <a:lumMod val="75000"/>
                  </a:schemeClr>
                </a:solidFill>
                <a:latin typeface="Abadi" panose="020B0604020104020204" pitchFamily="34" charset="0"/>
                <a:cs typeface="Aldhabi" panose="020B0604020202020204" pitchFamily="2" charset="-78"/>
              </a:rPr>
              <a:t>DevOps Engineering</a:t>
            </a:r>
            <a:br>
              <a:rPr lang="en-US" sz="4800" dirty="0">
                <a:solidFill>
                  <a:schemeClr val="accent2">
                    <a:lumMod val="75000"/>
                  </a:schemeClr>
                </a:solidFill>
              </a:rPr>
            </a:br>
            <a:r>
              <a:rPr lang="en-US" sz="2400" dirty="0">
                <a:solidFill>
                  <a:schemeClr val="accent2">
                    <a:lumMod val="75000"/>
                  </a:schemeClr>
                </a:solidFill>
              </a:rPr>
              <a:t>(Concept and Methodology)</a:t>
            </a:r>
          </a:p>
        </p:txBody>
      </p:sp>
      <p:sp>
        <p:nvSpPr>
          <p:cNvPr id="3" name="Subtitle 2">
            <a:extLst>
              <a:ext uri="{FF2B5EF4-FFF2-40B4-BE49-F238E27FC236}">
                <a16:creationId xmlns:a16="http://schemas.microsoft.com/office/drawing/2014/main" id="{81FEE188-4A4F-1B44-D30A-8E6FA1A44E4C}"/>
              </a:ext>
            </a:extLst>
          </p:cNvPr>
          <p:cNvSpPr>
            <a:spLocks noGrp="1"/>
          </p:cNvSpPr>
          <p:nvPr>
            <p:ph type="subTitle" idx="1"/>
          </p:nvPr>
        </p:nvSpPr>
        <p:spPr>
          <a:xfrm>
            <a:off x="257176" y="4495800"/>
            <a:ext cx="11099458" cy="2362200"/>
          </a:xfrm>
        </p:spPr>
        <p:txBody>
          <a:bodyPr anchor="ctr">
            <a:normAutofit/>
          </a:bodyPr>
          <a:lstStyle/>
          <a:p>
            <a:pPr algn="l"/>
            <a:r>
              <a:rPr lang="en-US" dirty="0"/>
              <a:t>By,</a:t>
            </a:r>
          </a:p>
          <a:p>
            <a:pPr algn="l"/>
            <a:r>
              <a:rPr lang="en-US" dirty="0"/>
              <a:t>Mr. Kapil Sawankar (FIS Solutions India Private Limited, Pune)</a:t>
            </a:r>
          </a:p>
        </p:txBody>
      </p:sp>
    </p:spTree>
    <p:extLst>
      <p:ext uri="{BB962C8B-B14F-4D97-AF65-F5344CB8AC3E}">
        <p14:creationId xmlns:p14="http://schemas.microsoft.com/office/powerpoint/2010/main" val="91473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0F6B-2463-516C-2A84-619720638D7F}"/>
              </a:ext>
            </a:extLst>
          </p:cNvPr>
          <p:cNvSpPr>
            <a:spLocks noGrp="1"/>
          </p:cNvSpPr>
          <p:nvPr>
            <p:ph type="title"/>
          </p:nvPr>
        </p:nvSpPr>
        <p:spPr/>
        <p:txBody>
          <a:bodyPr>
            <a:normAutofit/>
          </a:bodyPr>
          <a:lstStyle/>
          <a:p>
            <a:r>
              <a:rPr lang="en-US" sz="2400" b="1" dirty="0">
                <a:solidFill>
                  <a:schemeClr val="accent6">
                    <a:lumMod val="75000"/>
                  </a:schemeClr>
                </a:solidFill>
              </a:rPr>
              <a:t>DevOps Components</a:t>
            </a:r>
          </a:p>
        </p:txBody>
      </p:sp>
      <p:sp>
        <p:nvSpPr>
          <p:cNvPr id="3" name="Content Placeholder 2">
            <a:extLst>
              <a:ext uri="{FF2B5EF4-FFF2-40B4-BE49-F238E27FC236}">
                <a16:creationId xmlns:a16="http://schemas.microsoft.com/office/drawing/2014/main" id="{6B655D99-0769-10E2-89F9-F1E7FE51326F}"/>
              </a:ext>
            </a:extLst>
          </p:cNvPr>
          <p:cNvSpPr>
            <a:spLocks noGrp="1"/>
          </p:cNvSpPr>
          <p:nvPr>
            <p:ph idx="1"/>
          </p:nvPr>
        </p:nvSpPr>
        <p:spPr>
          <a:xfrm>
            <a:off x="838200" y="1465006"/>
            <a:ext cx="10515600" cy="4711957"/>
          </a:xfrm>
        </p:spPr>
        <p:txBody>
          <a:bodyPr/>
          <a:lstStyle/>
          <a:p>
            <a:pPr>
              <a:buFont typeface="Wingdings" panose="05000000000000000000" pitchFamily="2" charset="2"/>
              <a:buChar char="Ø"/>
            </a:pPr>
            <a:r>
              <a:rPr lang="en-US" dirty="0">
                <a:solidFill>
                  <a:schemeClr val="accent4">
                    <a:lumMod val="75000"/>
                  </a:schemeClr>
                </a:solidFill>
              </a:rPr>
              <a:t> </a:t>
            </a:r>
            <a:r>
              <a:rPr lang="en-US" sz="2000" dirty="0">
                <a:solidFill>
                  <a:schemeClr val="accent4">
                    <a:lumMod val="75000"/>
                  </a:schemeClr>
                </a:solidFill>
              </a:rPr>
              <a:t>Plan</a:t>
            </a:r>
          </a:p>
          <a:p>
            <a:pPr marL="0" indent="0" algn="just">
              <a:buNone/>
            </a:pPr>
            <a:r>
              <a:rPr lang="en-US" sz="1800" b="0" i="0" dirty="0">
                <a:solidFill>
                  <a:srgbClr val="333333"/>
                </a:solidFill>
                <a:effectLst/>
                <a:latin typeface="inter-regular"/>
              </a:rPr>
              <a:t>DevOps use Agile methodology to plan the development. With the operations and development team in sync, it helps in organizing the work to plan accordingly to increase productivity.</a:t>
            </a:r>
          </a:p>
          <a:p>
            <a:pPr algn="just">
              <a:buFont typeface="Wingdings" panose="05000000000000000000" pitchFamily="2" charset="2"/>
              <a:buChar char="Ø"/>
            </a:pPr>
            <a:r>
              <a:rPr lang="en-US" sz="2000" dirty="0">
                <a:solidFill>
                  <a:schemeClr val="accent4">
                    <a:lumMod val="75000"/>
                  </a:schemeClr>
                </a:solidFill>
                <a:latin typeface="erdana"/>
              </a:rPr>
              <a:t>Monitor</a:t>
            </a:r>
            <a:endParaRPr lang="en-US" sz="2000" b="0" i="0" dirty="0">
              <a:solidFill>
                <a:schemeClr val="accent4">
                  <a:lumMod val="75000"/>
                </a:schemeClr>
              </a:solidFill>
              <a:effectLst/>
              <a:latin typeface="erdana"/>
            </a:endParaRPr>
          </a:p>
          <a:p>
            <a:pPr marL="0" indent="0" algn="just">
              <a:buNone/>
            </a:pPr>
            <a:r>
              <a:rPr lang="en-US" sz="1800" b="0" i="0" dirty="0">
                <a:solidFill>
                  <a:srgbClr val="333333"/>
                </a:solidFill>
                <a:effectLst/>
                <a:latin typeface="inter-regular"/>
              </a:rPr>
              <a:t>Continuous monitoring is used to identify any risk of failure. Also, it helps in tracking the system accurately so that the health of the application can be checked. </a:t>
            </a:r>
          </a:p>
          <a:p>
            <a:pPr marL="0" indent="0" algn="just">
              <a:buNone/>
            </a:pPr>
            <a:r>
              <a:rPr lang="en-US" sz="1800" b="0" i="0" dirty="0">
                <a:solidFill>
                  <a:srgbClr val="333333"/>
                </a:solidFill>
                <a:effectLst/>
                <a:latin typeface="inter-regular"/>
              </a:rPr>
              <a:t>The monitoring becomes more comfortable with services where the log data may get monitored through many third-party tools such as </a:t>
            </a:r>
            <a:r>
              <a:rPr lang="en-US" sz="1800" b="1" i="0" dirty="0">
                <a:solidFill>
                  <a:srgbClr val="333333"/>
                </a:solidFill>
                <a:effectLst/>
                <a:latin typeface="inter-bold"/>
              </a:rPr>
              <a:t>Splunk</a:t>
            </a:r>
            <a:r>
              <a:rPr lang="en-US" sz="1800" b="0" i="0" dirty="0">
                <a:solidFill>
                  <a:srgbClr val="333333"/>
                </a:solidFill>
                <a:effectLst/>
                <a:latin typeface="inter-regular"/>
              </a:rPr>
              <a:t>.</a:t>
            </a:r>
          </a:p>
          <a:p>
            <a:pPr marL="0" indent="0" algn="just">
              <a:buNone/>
            </a:pPr>
            <a:endParaRPr lang="en-US" sz="1800" dirty="0">
              <a:solidFill>
                <a:srgbClr val="333333"/>
              </a:solidFill>
              <a:latin typeface="inter-regular"/>
            </a:endParaRPr>
          </a:p>
          <a:p>
            <a:pPr algn="just">
              <a:buFont typeface="Wingdings" panose="05000000000000000000" pitchFamily="2" charset="2"/>
              <a:buChar char="Ø"/>
            </a:pPr>
            <a:r>
              <a:rPr lang="en-US" sz="2000" dirty="0">
                <a:solidFill>
                  <a:schemeClr val="accent4">
                    <a:lumMod val="75000"/>
                  </a:schemeClr>
                </a:solidFill>
                <a:latin typeface="inter-regular"/>
              </a:rPr>
              <a:t>Deploy</a:t>
            </a:r>
          </a:p>
          <a:p>
            <a:pPr marL="0" indent="0" algn="just">
              <a:buNone/>
            </a:pPr>
            <a:r>
              <a:rPr lang="en-US" sz="1800" b="0" i="0" dirty="0">
                <a:solidFill>
                  <a:srgbClr val="333333"/>
                </a:solidFill>
                <a:effectLst/>
                <a:latin typeface="inter-regular"/>
              </a:rPr>
              <a:t>Deployment </a:t>
            </a:r>
            <a:r>
              <a:rPr lang="en-US" sz="1800" dirty="0">
                <a:solidFill>
                  <a:srgbClr val="333333"/>
                </a:solidFill>
                <a:latin typeface="inter-regular"/>
              </a:rPr>
              <a:t>of the application is required for application to be highly available within or out-side the network.</a:t>
            </a:r>
            <a:endParaRPr lang="en-US" sz="1800" dirty="0">
              <a:solidFill>
                <a:schemeClr val="accent4">
                  <a:lumMod val="75000"/>
                </a:schemeClr>
              </a:solidFill>
              <a:latin typeface="inter-regular"/>
            </a:endParaRPr>
          </a:p>
          <a:p>
            <a:pPr marL="0" indent="0" algn="just">
              <a:buNone/>
            </a:pPr>
            <a:endParaRPr lang="en-US" sz="3200" dirty="0">
              <a:solidFill>
                <a:schemeClr val="accent4">
                  <a:lumMod val="75000"/>
                </a:schemeClr>
              </a:solidFill>
            </a:endParaRPr>
          </a:p>
        </p:txBody>
      </p:sp>
    </p:spTree>
    <p:extLst>
      <p:ext uri="{BB962C8B-B14F-4D97-AF65-F5344CB8AC3E}">
        <p14:creationId xmlns:p14="http://schemas.microsoft.com/office/powerpoint/2010/main" val="4237324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0F6B-2463-516C-2A84-619720638D7F}"/>
              </a:ext>
            </a:extLst>
          </p:cNvPr>
          <p:cNvSpPr>
            <a:spLocks noGrp="1"/>
          </p:cNvSpPr>
          <p:nvPr>
            <p:ph type="title"/>
          </p:nvPr>
        </p:nvSpPr>
        <p:spPr/>
        <p:txBody>
          <a:bodyPr>
            <a:normAutofit/>
          </a:bodyPr>
          <a:lstStyle/>
          <a:p>
            <a:r>
              <a:rPr lang="en-US" sz="2400" b="1" dirty="0">
                <a:solidFill>
                  <a:schemeClr val="accent6">
                    <a:lumMod val="75000"/>
                  </a:schemeClr>
                </a:solidFill>
              </a:rPr>
              <a:t>DevOps Components</a:t>
            </a:r>
          </a:p>
        </p:txBody>
      </p:sp>
      <p:sp>
        <p:nvSpPr>
          <p:cNvPr id="3" name="Content Placeholder 2">
            <a:extLst>
              <a:ext uri="{FF2B5EF4-FFF2-40B4-BE49-F238E27FC236}">
                <a16:creationId xmlns:a16="http://schemas.microsoft.com/office/drawing/2014/main" id="{6B655D99-0769-10E2-89F9-F1E7FE51326F}"/>
              </a:ext>
            </a:extLst>
          </p:cNvPr>
          <p:cNvSpPr>
            <a:spLocks noGrp="1"/>
          </p:cNvSpPr>
          <p:nvPr>
            <p:ph idx="1"/>
          </p:nvPr>
        </p:nvSpPr>
        <p:spPr>
          <a:xfrm>
            <a:off x="838200" y="1465006"/>
            <a:ext cx="10515600" cy="4711957"/>
          </a:xfrm>
        </p:spPr>
        <p:txBody>
          <a:bodyPr/>
          <a:lstStyle/>
          <a:p>
            <a:pPr>
              <a:buFont typeface="Wingdings" panose="05000000000000000000" pitchFamily="2" charset="2"/>
              <a:buChar char="Ø"/>
            </a:pPr>
            <a:r>
              <a:rPr lang="en-US" dirty="0">
                <a:solidFill>
                  <a:schemeClr val="accent4">
                    <a:lumMod val="75000"/>
                  </a:schemeClr>
                </a:solidFill>
              </a:rPr>
              <a:t> </a:t>
            </a:r>
            <a:r>
              <a:rPr lang="en-US" sz="2000" dirty="0">
                <a:solidFill>
                  <a:schemeClr val="accent4">
                    <a:lumMod val="75000"/>
                  </a:schemeClr>
                </a:solidFill>
              </a:rPr>
              <a:t>Operate or Support</a:t>
            </a:r>
          </a:p>
          <a:p>
            <a:pPr marL="0" indent="0" algn="just">
              <a:buNone/>
            </a:pPr>
            <a:r>
              <a:rPr lang="en-US" sz="1800" b="0" i="0" dirty="0">
                <a:solidFill>
                  <a:srgbClr val="333333"/>
                </a:solidFill>
                <a:effectLst/>
                <a:latin typeface="inter-regular"/>
              </a:rPr>
              <a:t>DevOps use Agile methodology to plan the development. With the operations and development team in sync, it helps in organizing the work to plan accordingly to increase productivity.</a:t>
            </a:r>
          </a:p>
          <a:p>
            <a:pPr algn="just">
              <a:buFont typeface="Wingdings" panose="05000000000000000000" pitchFamily="2" charset="2"/>
              <a:buChar char="Ø"/>
            </a:pPr>
            <a:r>
              <a:rPr lang="en-US" sz="2000" dirty="0">
                <a:solidFill>
                  <a:schemeClr val="accent4">
                    <a:lumMod val="75000"/>
                  </a:schemeClr>
                </a:solidFill>
                <a:latin typeface="erdana"/>
              </a:rPr>
              <a:t>Release</a:t>
            </a:r>
            <a:endParaRPr lang="en-US" sz="2000" b="0" i="0" dirty="0">
              <a:solidFill>
                <a:schemeClr val="accent4">
                  <a:lumMod val="75000"/>
                </a:schemeClr>
              </a:solidFill>
              <a:effectLst/>
              <a:latin typeface="erdana"/>
            </a:endParaRPr>
          </a:p>
          <a:p>
            <a:pPr marL="0" indent="0" algn="just">
              <a:buNone/>
            </a:pPr>
            <a:r>
              <a:rPr lang="en-US" sz="1800" b="0" i="0" dirty="0">
                <a:solidFill>
                  <a:srgbClr val="333333"/>
                </a:solidFill>
                <a:effectLst/>
                <a:latin typeface="inter-regular"/>
              </a:rPr>
              <a:t>Deployment to an environment can be done by automation. But when the deployment is made to the production environment, it is done by manual triggering. Many processes involved in release management commonly used to do the deployment in the production environment manually to lessen the impact on the customers.</a:t>
            </a:r>
            <a:endParaRPr lang="en-US" dirty="0">
              <a:solidFill>
                <a:srgbClr val="333333"/>
              </a:solidFill>
              <a:latin typeface="inter-regular"/>
            </a:endParaRPr>
          </a:p>
        </p:txBody>
      </p:sp>
    </p:spTree>
    <p:extLst>
      <p:ext uri="{BB962C8B-B14F-4D97-AF65-F5344CB8AC3E}">
        <p14:creationId xmlns:p14="http://schemas.microsoft.com/office/powerpoint/2010/main" val="817300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B3C6-D9E4-01B1-133B-F17847086A75}"/>
              </a:ext>
            </a:extLst>
          </p:cNvPr>
          <p:cNvSpPr>
            <a:spLocks noGrp="1"/>
          </p:cNvSpPr>
          <p:nvPr>
            <p:ph type="title"/>
          </p:nvPr>
        </p:nvSpPr>
        <p:spPr/>
        <p:txBody>
          <a:bodyPr>
            <a:normAutofit/>
          </a:bodyPr>
          <a:lstStyle/>
          <a:p>
            <a:r>
              <a:rPr lang="en-US" sz="2400" b="1">
                <a:solidFill>
                  <a:schemeClr val="accent6">
                    <a:lumMod val="75000"/>
                  </a:schemeClr>
                </a:solidFill>
              </a:rPr>
              <a:t>DevOps Lifecycle </a:t>
            </a:r>
            <a:endParaRPr lang="en-US" sz="2400" b="1" dirty="0">
              <a:solidFill>
                <a:schemeClr val="accent6">
                  <a:lumMod val="75000"/>
                </a:schemeClr>
              </a:solidFill>
            </a:endParaRPr>
          </a:p>
        </p:txBody>
      </p:sp>
      <p:sp>
        <p:nvSpPr>
          <p:cNvPr id="3" name="Content Placeholder 2">
            <a:extLst>
              <a:ext uri="{FF2B5EF4-FFF2-40B4-BE49-F238E27FC236}">
                <a16:creationId xmlns:a16="http://schemas.microsoft.com/office/drawing/2014/main" id="{18DACD4C-3012-8B30-79FA-1287185E279F}"/>
              </a:ext>
            </a:extLst>
          </p:cNvPr>
          <p:cNvSpPr>
            <a:spLocks noGrp="1"/>
          </p:cNvSpPr>
          <p:nvPr>
            <p:ph idx="1"/>
          </p:nvPr>
        </p:nvSpPr>
        <p:spPr>
          <a:xfrm>
            <a:off x="838200" y="1474839"/>
            <a:ext cx="10515600" cy="4702124"/>
          </a:xfrm>
        </p:spPr>
        <p:txBody>
          <a:bodyPr>
            <a:normAutofit/>
          </a:bodyPr>
          <a:lstStyle/>
          <a:p>
            <a:pPr>
              <a:lnSpc>
                <a:spcPct val="150000"/>
              </a:lnSpc>
            </a:pPr>
            <a:r>
              <a:rPr lang="en-US" sz="1800" b="0" i="0" dirty="0">
                <a:solidFill>
                  <a:srgbClr val="333333"/>
                </a:solidFill>
                <a:effectLst/>
                <a:latin typeface="inter-regular"/>
              </a:rPr>
              <a:t>DevOps defines an agile relationship between operations and Development. It is a process that is practiced by the development team and operational engineers together from beginning to the final stage of the product.</a:t>
            </a:r>
          </a:p>
          <a:p>
            <a:pPr>
              <a:lnSpc>
                <a:spcPct val="150000"/>
              </a:lnSpc>
            </a:pPr>
            <a:endParaRPr lang="en-US" sz="1800" dirty="0">
              <a:solidFill>
                <a:srgbClr val="333333"/>
              </a:solidFill>
              <a:latin typeface="inter-regular"/>
            </a:endParaRPr>
          </a:p>
          <a:p>
            <a:pPr marL="0" indent="0">
              <a:lnSpc>
                <a:spcPct val="150000"/>
              </a:lnSpc>
              <a:buNone/>
            </a:pPr>
            <a:endParaRPr lang="en-US" sz="1800" dirty="0"/>
          </a:p>
        </p:txBody>
      </p:sp>
      <p:pic>
        <p:nvPicPr>
          <p:cNvPr id="5" name="Picture 4" descr="A picture containing timeline">
            <a:extLst>
              <a:ext uri="{FF2B5EF4-FFF2-40B4-BE49-F238E27FC236}">
                <a16:creationId xmlns:a16="http://schemas.microsoft.com/office/drawing/2014/main" id="{C0D35020-4EB0-B059-FFF3-C37422101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8845" y="2640368"/>
            <a:ext cx="5910962" cy="3536595"/>
          </a:xfrm>
          <a:prstGeom prst="rect">
            <a:avLst/>
          </a:prstGeom>
        </p:spPr>
      </p:pic>
    </p:spTree>
    <p:extLst>
      <p:ext uri="{BB962C8B-B14F-4D97-AF65-F5344CB8AC3E}">
        <p14:creationId xmlns:p14="http://schemas.microsoft.com/office/powerpoint/2010/main" val="2930918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99BEA-A548-FDEA-B786-6F64D2A2EB72}"/>
              </a:ext>
            </a:extLst>
          </p:cNvPr>
          <p:cNvSpPr>
            <a:spLocks noGrp="1"/>
          </p:cNvSpPr>
          <p:nvPr>
            <p:ph type="title"/>
          </p:nvPr>
        </p:nvSpPr>
        <p:spPr>
          <a:xfrm>
            <a:off x="648929" y="629266"/>
            <a:ext cx="3505495" cy="1622321"/>
          </a:xfrm>
        </p:spPr>
        <p:txBody>
          <a:bodyPr>
            <a:normAutofit/>
          </a:bodyPr>
          <a:lstStyle/>
          <a:p>
            <a:r>
              <a:rPr lang="en-US" b="1"/>
              <a:t>DevOps Tools</a:t>
            </a:r>
          </a:p>
        </p:txBody>
      </p:sp>
      <p:sp>
        <p:nvSpPr>
          <p:cNvPr id="3" name="Content Placeholder 2">
            <a:extLst>
              <a:ext uri="{FF2B5EF4-FFF2-40B4-BE49-F238E27FC236}">
                <a16:creationId xmlns:a16="http://schemas.microsoft.com/office/drawing/2014/main" id="{4CA28E9C-6123-2487-E8C4-A89080406C6D}"/>
              </a:ext>
            </a:extLst>
          </p:cNvPr>
          <p:cNvSpPr>
            <a:spLocks noGrp="1"/>
          </p:cNvSpPr>
          <p:nvPr>
            <p:ph idx="1"/>
          </p:nvPr>
        </p:nvSpPr>
        <p:spPr>
          <a:xfrm>
            <a:off x="484213" y="2104104"/>
            <a:ext cx="3670212" cy="4119716"/>
          </a:xfrm>
        </p:spPr>
        <p:txBody>
          <a:bodyPr>
            <a:normAutofit/>
          </a:bodyPr>
          <a:lstStyle/>
          <a:p>
            <a:r>
              <a:rPr lang="en-US" sz="2000" b="1" dirty="0"/>
              <a:t>GIT </a:t>
            </a:r>
          </a:p>
          <a:p>
            <a:r>
              <a:rPr lang="en-US" sz="2000" b="1" dirty="0"/>
              <a:t>Bitbucket</a:t>
            </a:r>
          </a:p>
          <a:p>
            <a:r>
              <a:rPr lang="en-US" sz="2000" b="1" dirty="0"/>
              <a:t>Maven</a:t>
            </a:r>
          </a:p>
          <a:p>
            <a:r>
              <a:rPr lang="en-US" sz="2000" b="1" dirty="0"/>
              <a:t>Nexus</a:t>
            </a:r>
          </a:p>
          <a:p>
            <a:r>
              <a:rPr lang="en-US" sz="2000" b="1" dirty="0"/>
              <a:t>Jenkins</a:t>
            </a:r>
          </a:p>
          <a:p>
            <a:r>
              <a:rPr lang="en-US" sz="2000" b="1" dirty="0"/>
              <a:t>Terraform</a:t>
            </a:r>
          </a:p>
          <a:p>
            <a:r>
              <a:rPr lang="en-US" sz="2000" b="1" dirty="0"/>
              <a:t>Docker</a:t>
            </a:r>
          </a:p>
          <a:p>
            <a:r>
              <a:rPr lang="en-US" sz="2000" b="1" dirty="0"/>
              <a:t>Kubernetes</a:t>
            </a:r>
          </a:p>
          <a:p>
            <a:r>
              <a:rPr lang="en-US" sz="2000" b="1" dirty="0"/>
              <a:t>Ansible</a:t>
            </a:r>
          </a:p>
          <a:p>
            <a:r>
              <a:rPr lang="en-US" sz="2000" b="1" dirty="0"/>
              <a:t>Grafana</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imeline&#10;&#10;Description automatically generated with low confidence">
            <a:extLst>
              <a:ext uri="{FF2B5EF4-FFF2-40B4-BE49-F238E27FC236}">
                <a16:creationId xmlns:a16="http://schemas.microsoft.com/office/drawing/2014/main" id="{3FB014BA-63B1-B7E8-3E6D-E80FDCD95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3689" y="1966131"/>
            <a:ext cx="6584098" cy="2985803"/>
          </a:xfrm>
          <a:prstGeom prst="rect">
            <a:avLst/>
          </a:prstGeom>
          <a:effectLst/>
        </p:spPr>
      </p:pic>
    </p:spTree>
    <p:extLst>
      <p:ext uri="{BB962C8B-B14F-4D97-AF65-F5344CB8AC3E}">
        <p14:creationId xmlns:p14="http://schemas.microsoft.com/office/powerpoint/2010/main" val="1189811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DCA2-92E5-0D5C-F487-2795E1E13308}"/>
              </a:ext>
            </a:extLst>
          </p:cNvPr>
          <p:cNvSpPr>
            <a:spLocks noGrp="1"/>
          </p:cNvSpPr>
          <p:nvPr>
            <p:ph type="title"/>
          </p:nvPr>
        </p:nvSpPr>
        <p:spPr/>
        <p:txBody>
          <a:bodyPr/>
          <a:lstStyle/>
          <a:p>
            <a:r>
              <a:rPr lang="en-US" sz="2400" b="1" dirty="0">
                <a:solidFill>
                  <a:schemeClr val="accent6">
                    <a:lumMod val="75000"/>
                  </a:schemeClr>
                </a:solidFill>
              </a:rPr>
              <a:t>GIT</a:t>
            </a:r>
            <a:r>
              <a:rPr lang="en-US" dirty="0"/>
              <a:t> </a:t>
            </a:r>
          </a:p>
        </p:txBody>
      </p:sp>
      <p:sp>
        <p:nvSpPr>
          <p:cNvPr id="3" name="Content Placeholder 2">
            <a:extLst>
              <a:ext uri="{FF2B5EF4-FFF2-40B4-BE49-F238E27FC236}">
                <a16:creationId xmlns:a16="http://schemas.microsoft.com/office/drawing/2014/main" id="{16D140B2-0D63-CDF0-D5A0-6E6611F73178}"/>
              </a:ext>
            </a:extLst>
          </p:cNvPr>
          <p:cNvSpPr>
            <a:spLocks noGrp="1"/>
          </p:cNvSpPr>
          <p:nvPr>
            <p:ph idx="1"/>
          </p:nvPr>
        </p:nvSpPr>
        <p:spPr>
          <a:xfrm>
            <a:off x="838200" y="1396181"/>
            <a:ext cx="10515600" cy="5270090"/>
          </a:xfrm>
        </p:spPr>
        <p:txBody>
          <a:bodyPr>
            <a:normAutofit/>
          </a:bodyPr>
          <a:lstStyle/>
          <a:p>
            <a:r>
              <a:rPr lang="en-US" sz="1800" dirty="0"/>
              <a:t>Git is known for source code Management Tools or distributed version control tool.</a:t>
            </a:r>
          </a:p>
          <a:p>
            <a:r>
              <a:rPr lang="en-US" sz="1800" dirty="0"/>
              <a:t>It is used to make changes in code in local repository and used to push them in remote or central repository.</a:t>
            </a:r>
          </a:p>
          <a:p>
            <a:r>
              <a:rPr lang="en-US" sz="1800" dirty="0"/>
              <a:t>Every Developer has their own local GIT account.</a:t>
            </a:r>
          </a:p>
          <a:p>
            <a:endParaRPr lang="en-US" sz="1800" dirty="0"/>
          </a:p>
          <a:p>
            <a:r>
              <a:rPr lang="en-US" sz="1800" dirty="0"/>
              <a:t>Basic Commands:</a:t>
            </a:r>
          </a:p>
          <a:p>
            <a:pPr marL="0" indent="0">
              <a:buNone/>
            </a:pPr>
            <a:endParaRPr lang="en-US" sz="1800" dirty="0"/>
          </a:p>
          <a:p>
            <a:pPr marL="0" indent="0">
              <a:buNone/>
            </a:pPr>
            <a:r>
              <a:rPr lang="en-US" sz="1800" dirty="0"/>
              <a:t>git </a:t>
            </a:r>
            <a:r>
              <a:rPr lang="en-US" sz="1800" dirty="0" err="1"/>
              <a:t>init</a:t>
            </a:r>
            <a:r>
              <a:rPr lang="en-US" sz="1800" dirty="0"/>
              <a:t> ---------------</a:t>
            </a:r>
            <a:r>
              <a:rPr lang="en-US" sz="1800" dirty="0">
                <a:sym typeface="Wingdings" panose="05000000000000000000" pitchFamily="2" charset="2"/>
              </a:rPr>
              <a:t> to initialize the new repository </a:t>
            </a:r>
            <a:endParaRPr lang="en-US" sz="1800" dirty="0"/>
          </a:p>
          <a:p>
            <a:pPr marL="0" indent="0">
              <a:buNone/>
            </a:pPr>
            <a:r>
              <a:rPr lang="en-US" sz="1800" dirty="0"/>
              <a:t>git –version   ------</a:t>
            </a:r>
            <a:r>
              <a:rPr lang="en-US" sz="1800" dirty="0">
                <a:sym typeface="Wingdings" panose="05000000000000000000" pitchFamily="2" charset="2"/>
              </a:rPr>
              <a:t> to check the version of git </a:t>
            </a:r>
            <a:endParaRPr lang="en-US" sz="1800" dirty="0"/>
          </a:p>
          <a:p>
            <a:pPr marL="0" indent="0">
              <a:buNone/>
            </a:pPr>
            <a:r>
              <a:rPr lang="en-US" sz="1800" dirty="0"/>
              <a:t>git  clone &lt;repository path&gt;  --------- to get copy of remote repository in local system (local repository)</a:t>
            </a:r>
          </a:p>
          <a:p>
            <a:pPr marL="0" indent="0">
              <a:buNone/>
            </a:pPr>
            <a:r>
              <a:rPr lang="en-US" sz="1800" dirty="0"/>
              <a:t>git branch -------- to make new feature branch</a:t>
            </a:r>
          </a:p>
          <a:p>
            <a:pPr marL="0" indent="0">
              <a:buNone/>
            </a:pPr>
            <a:r>
              <a:rPr lang="en-US" sz="1800" dirty="0"/>
              <a:t>git checkout ------- to switch from one branch to another branch</a:t>
            </a:r>
          </a:p>
          <a:p>
            <a:pPr marL="0" indent="0">
              <a:buNone/>
            </a:pPr>
            <a:r>
              <a:rPr lang="en-US" sz="1800" dirty="0"/>
              <a:t>Git add –all</a:t>
            </a:r>
          </a:p>
          <a:p>
            <a:pPr marL="0" indent="0">
              <a:buNone/>
            </a:pPr>
            <a:r>
              <a:rPr lang="en-US" sz="1800" dirty="0"/>
              <a:t>Git commit –m “commit message” </a:t>
            </a:r>
          </a:p>
          <a:p>
            <a:pPr marL="0" indent="0">
              <a:buNone/>
            </a:pPr>
            <a:r>
              <a:rPr lang="en-US" sz="1800" dirty="0"/>
              <a:t>git push </a:t>
            </a:r>
          </a:p>
        </p:txBody>
      </p:sp>
    </p:spTree>
    <p:extLst>
      <p:ext uri="{BB962C8B-B14F-4D97-AF65-F5344CB8AC3E}">
        <p14:creationId xmlns:p14="http://schemas.microsoft.com/office/powerpoint/2010/main" val="899701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DCA2-92E5-0D5C-F487-2795E1E13308}"/>
              </a:ext>
            </a:extLst>
          </p:cNvPr>
          <p:cNvSpPr>
            <a:spLocks noGrp="1"/>
          </p:cNvSpPr>
          <p:nvPr>
            <p:ph type="title"/>
          </p:nvPr>
        </p:nvSpPr>
        <p:spPr>
          <a:xfrm>
            <a:off x="648929" y="629266"/>
            <a:ext cx="3505495" cy="1622321"/>
          </a:xfrm>
        </p:spPr>
        <p:txBody>
          <a:bodyPr>
            <a:normAutofit/>
          </a:bodyPr>
          <a:lstStyle/>
          <a:p>
            <a:r>
              <a:rPr lang="en-US" b="1" dirty="0"/>
              <a:t>Bitbucket</a:t>
            </a:r>
            <a:endParaRPr lang="en-US" dirty="0"/>
          </a:p>
        </p:txBody>
      </p:sp>
      <p:sp>
        <p:nvSpPr>
          <p:cNvPr id="3" name="Content Placeholder 2">
            <a:extLst>
              <a:ext uri="{FF2B5EF4-FFF2-40B4-BE49-F238E27FC236}">
                <a16:creationId xmlns:a16="http://schemas.microsoft.com/office/drawing/2014/main" id="{16D140B2-0D63-CDF0-D5A0-6E6611F73178}"/>
              </a:ext>
            </a:extLst>
          </p:cNvPr>
          <p:cNvSpPr>
            <a:spLocks noGrp="1"/>
          </p:cNvSpPr>
          <p:nvPr>
            <p:ph idx="1"/>
          </p:nvPr>
        </p:nvSpPr>
        <p:spPr>
          <a:xfrm>
            <a:off x="648931" y="2438400"/>
            <a:ext cx="3505494" cy="3785419"/>
          </a:xfrm>
        </p:spPr>
        <p:txBody>
          <a:bodyPr>
            <a:normAutofit/>
          </a:bodyPr>
          <a:lstStyle/>
          <a:p>
            <a:pPr>
              <a:buFont typeface="Wingdings" panose="05000000000000000000" pitchFamily="2" charset="2"/>
              <a:buChar char="Ø"/>
            </a:pPr>
            <a:r>
              <a:rPr lang="en-US" sz="2000" b="0" i="0" dirty="0">
                <a:effectLst/>
                <a:latin typeface="Charlie Text"/>
              </a:rPr>
              <a:t>Bitbucket Cloud is a Git based code hosting and collaboration tool, built for teams. </a:t>
            </a:r>
            <a:r>
              <a:rPr lang="en-US" sz="2000" b="0" i="0" dirty="0" err="1">
                <a:effectLst/>
                <a:latin typeface="Charlie Text"/>
              </a:rPr>
              <a:t>Bitbucket's</a:t>
            </a:r>
            <a:r>
              <a:rPr lang="en-US" sz="2000" b="0" i="0" dirty="0">
                <a:effectLst/>
                <a:latin typeface="Charlie Text"/>
              </a:rPr>
              <a:t> best-in-class Jira and Trello integrations are designed to bring the entire software team together to execute on a project.</a:t>
            </a:r>
          </a:p>
          <a:p>
            <a:pPr marL="0" indent="0">
              <a:buNone/>
            </a:pPr>
            <a:r>
              <a:rPr lang="en-US" sz="2000" b="0" i="0" dirty="0">
                <a:effectLst/>
                <a:latin typeface="Charlie Text"/>
                <a:hlinkClick r:id="rId2"/>
              </a:rPr>
              <a:t>https://bitbucket.org/</a:t>
            </a:r>
            <a:endParaRPr lang="en-US" sz="2000" dirty="0">
              <a:latin typeface="Charlie Text"/>
            </a:endParaRPr>
          </a:p>
          <a:p>
            <a:pPr marL="0" indent="0">
              <a:buNone/>
            </a:pPr>
            <a:endParaRPr lang="en-US" sz="2000" b="0" i="0" dirty="0">
              <a:effectLst/>
              <a:latin typeface="Charlie Text"/>
            </a:endParaRPr>
          </a:p>
          <a:p>
            <a:pPr>
              <a:buFont typeface="Wingdings" panose="05000000000000000000" pitchFamily="2" charset="2"/>
              <a:buChar char="Ø"/>
            </a:pPr>
            <a:endParaRPr lang="en-US" sz="2000" dirty="0">
              <a:latin typeface="Charlie Text"/>
            </a:endParaRPr>
          </a:p>
          <a:p>
            <a:pPr marL="0" indent="0">
              <a:buNone/>
            </a:pPr>
            <a:endParaRPr lang="en-US" sz="2000" dirty="0">
              <a:latin typeface="Charlie Text"/>
            </a:endParaRPr>
          </a:p>
          <a:p>
            <a:pPr marL="0" indent="0">
              <a:buNone/>
            </a:pPr>
            <a:endParaRPr lang="en-US" sz="2000" dirty="0"/>
          </a:p>
        </p:txBody>
      </p:sp>
      <p:sp>
        <p:nvSpPr>
          <p:cNvPr id="14"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0AC104A-B3A8-094C-2BE2-57BE9267F218}"/>
              </a:ext>
            </a:extLst>
          </p:cNvPr>
          <p:cNvPicPr>
            <a:picLocks noChangeAspect="1"/>
          </p:cNvPicPr>
          <p:nvPr/>
        </p:nvPicPr>
        <p:blipFill>
          <a:blip r:embed="rId3"/>
          <a:stretch>
            <a:fillRect/>
          </a:stretch>
        </p:blipFill>
        <p:spPr>
          <a:xfrm>
            <a:off x="5195344" y="1711868"/>
            <a:ext cx="6229849" cy="3551012"/>
          </a:xfrm>
          <a:prstGeom prst="rect">
            <a:avLst/>
          </a:prstGeom>
          <a:effectLst/>
        </p:spPr>
      </p:pic>
    </p:spTree>
    <p:extLst>
      <p:ext uri="{BB962C8B-B14F-4D97-AF65-F5344CB8AC3E}">
        <p14:creationId xmlns:p14="http://schemas.microsoft.com/office/powerpoint/2010/main" val="4088991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C392-C8ED-B5A2-ED50-89A310E2418C}"/>
              </a:ext>
            </a:extLst>
          </p:cNvPr>
          <p:cNvSpPr>
            <a:spLocks noGrp="1"/>
          </p:cNvSpPr>
          <p:nvPr>
            <p:ph type="title"/>
          </p:nvPr>
        </p:nvSpPr>
        <p:spPr/>
        <p:txBody>
          <a:bodyPr>
            <a:normAutofit/>
          </a:bodyPr>
          <a:lstStyle/>
          <a:p>
            <a:r>
              <a:rPr lang="en-US" sz="2400" b="1" dirty="0">
                <a:solidFill>
                  <a:schemeClr val="accent6">
                    <a:lumMod val="75000"/>
                  </a:schemeClr>
                </a:solidFill>
              </a:rPr>
              <a:t>Maven</a:t>
            </a:r>
          </a:p>
        </p:txBody>
      </p:sp>
      <p:sp>
        <p:nvSpPr>
          <p:cNvPr id="3" name="Content Placeholder 2">
            <a:extLst>
              <a:ext uri="{FF2B5EF4-FFF2-40B4-BE49-F238E27FC236}">
                <a16:creationId xmlns:a16="http://schemas.microsoft.com/office/drawing/2014/main" id="{1E9BED86-5FEA-038C-9673-300DA36D36BD}"/>
              </a:ext>
            </a:extLst>
          </p:cNvPr>
          <p:cNvSpPr>
            <a:spLocks noGrp="1"/>
          </p:cNvSpPr>
          <p:nvPr>
            <p:ph idx="1"/>
          </p:nvPr>
        </p:nvSpPr>
        <p:spPr>
          <a:xfrm>
            <a:off x="838200" y="1362075"/>
            <a:ext cx="10515600" cy="5130800"/>
          </a:xfrm>
        </p:spPr>
        <p:txBody>
          <a:bodyPr/>
          <a:lstStyle/>
          <a:p>
            <a:r>
              <a:rPr lang="en-US" sz="1800" dirty="0"/>
              <a:t>Apache Maven is software project management and comprehension tool. </a:t>
            </a:r>
          </a:p>
          <a:p>
            <a:r>
              <a:rPr lang="en-US" sz="1800" dirty="0"/>
              <a:t>It works on concept of Project Object Model (POM), Maven Manages the project builds.</a:t>
            </a:r>
          </a:p>
          <a:p>
            <a:r>
              <a:rPr lang="en-US" sz="1800" dirty="0"/>
              <a:t>Maven is a Java based tool, so the very first requirement is to have JDK installed on your machine.</a:t>
            </a:r>
          </a:p>
          <a:p>
            <a:r>
              <a:rPr lang="en-US" sz="1800" dirty="0"/>
              <a:t>Install the JDK File. (</a:t>
            </a:r>
            <a:r>
              <a:rPr lang="en-US" sz="1200" dirty="0">
                <a:hlinkClick r:id="rId2"/>
              </a:rPr>
              <a:t>Java Downloads | Oracle</a:t>
            </a:r>
            <a:r>
              <a:rPr lang="en-US" sz="1200" dirty="0"/>
              <a:t>)</a:t>
            </a:r>
            <a:endParaRPr lang="en-US" sz="1800" dirty="0"/>
          </a:p>
          <a:p>
            <a:r>
              <a:rPr lang="en-US" sz="1800" dirty="0"/>
              <a:t>Set the Java environment by exporting the variable as per the Windows, Linux and MAC configuration.</a:t>
            </a:r>
          </a:p>
          <a:p>
            <a:r>
              <a:rPr lang="en-US" sz="1800" dirty="0"/>
              <a:t>Download Maven Archive from </a:t>
            </a:r>
            <a:r>
              <a:rPr lang="en-US" sz="1800" dirty="0">
                <a:hlinkClick r:id="rId3"/>
              </a:rPr>
              <a:t>http://maven.apache.org/download.html</a:t>
            </a:r>
            <a:r>
              <a:rPr lang="en-US" sz="1800" dirty="0"/>
              <a:t>.</a:t>
            </a:r>
          </a:p>
          <a:p>
            <a:r>
              <a:rPr lang="en-US" sz="1800" dirty="0"/>
              <a:t>Down the file apache-maven-3.3.1-bin.tar.gz</a:t>
            </a:r>
          </a:p>
          <a:p>
            <a:r>
              <a:rPr lang="en-US" sz="1800" dirty="0" err="1"/>
              <a:t>Untar</a:t>
            </a:r>
            <a:r>
              <a:rPr lang="en-US" sz="1800" dirty="0"/>
              <a:t> the file </a:t>
            </a:r>
            <a:r>
              <a:rPr lang="en-US" sz="1800" dirty="0" err="1"/>
              <a:t>untar</a:t>
            </a:r>
            <a:r>
              <a:rPr lang="en-US" sz="1800" dirty="0"/>
              <a:t>  -</a:t>
            </a:r>
            <a:r>
              <a:rPr lang="en-US" sz="1800" dirty="0" err="1"/>
              <a:t>xvzf</a:t>
            </a:r>
            <a:r>
              <a:rPr lang="en-US" sz="1800" dirty="0"/>
              <a:t> apache-maven-3.3.1-bin.tar.gz</a:t>
            </a:r>
          </a:p>
          <a:p>
            <a:r>
              <a:rPr lang="en-US" sz="1800" dirty="0"/>
              <a:t>Set the Maven Environment Variable </a:t>
            </a:r>
          </a:p>
          <a:p>
            <a:r>
              <a:rPr lang="en-US" sz="1800" dirty="0"/>
              <a:t>Version check using command </a:t>
            </a:r>
            <a:r>
              <a:rPr lang="en-US" sz="1800" dirty="0" err="1"/>
              <a:t>mvn</a:t>
            </a:r>
            <a:r>
              <a:rPr lang="en-US" sz="1800" dirty="0"/>
              <a:t> --version</a:t>
            </a:r>
          </a:p>
          <a:p>
            <a:endParaRPr lang="en-US" sz="1800" dirty="0"/>
          </a:p>
          <a:p>
            <a:endParaRPr lang="en-US" sz="1800" dirty="0"/>
          </a:p>
          <a:p>
            <a:endParaRPr lang="en-US" dirty="0"/>
          </a:p>
        </p:txBody>
      </p:sp>
      <p:pic>
        <p:nvPicPr>
          <p:cNvPr id="5" name="Picture 4">
            <a:extLst>
              <a:ext uri="{FF2B5EF4-FFF2-40B4-BE49-F238E27FC236}">
                <a16:creationId xmlns:a16="http://schemas.microsoft.com/office/drawing/2014/main" id="{8D91B619-01CE-F109-1166-3F6C6631AD3A}"/>
              </a:ext>
            </a:extLst>
          </p:cNvPr>
          <p:cNvPicPr>
            <a:picLocks noChangeAspect="1"/>
          </p:cNvPicPr>
          <p:nvPr/>
        </p:nvPicPr>
        <p:blipFill>
          <a:blip r:embed="rId4"/>
          <a:stretch>
            <a:fillRect/>
          </a:stretch>
        </p:blipFill>
        <p:spPr>
          <a:xfrm>
            <a:off x="5857875" y="5138638"/>
            <a:ext cx="4994425" cy="1354237"/>
          </a:xfrm>
          <a:prstGeom prst="rect">
            <a:avLst/>
          </a:prstGeom>
        </p:spPr>
      </p:pic>
    </p:spTree>
    <p:extLst>
      <p:ext uri="{BB962C8B-B14F-4D97-AF65-F5344CB8AC3E}">
        <p14:creationId xmlns:p14="http://schemas.microsoft.com/office/powerpoint/2010/main" val="3602594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C392-C8ED-B5A2-ED50-89A310E2418C}"/>
              </a:ext>
            </a:extLst>
          </p:cNvPr>
          <p:cNvSpPr>
            <a:spLocks noGrp="1"/>
          </p:cNvSpPr>
          <p:nvPr>
            <p:ph type="title"/>
          </p:nvPr>
        </p:nvSpPr>
        <p:spPr/>
        <p:txBody>
          <a:bodyPr>
            <a:normAutofit/>
          </a:bodyPr>
          <a:lstStyle/>
          <a:p>
            <a:r>
              <a:rPr lang="en-US" sz="2400" b="1" dirty="0">
                <a:solidFill>
                  <a:schemeClr val="accent6">
                    <a:lumMod val="75000"/>
                  </a:schemeClr>
                </a:solidFill>
              </a:rPr>
              <a:t>Maven – POM </a:t>
            </a:r>
          </a:p>
        </p:txBody>
      </p:sp>
      <p:sp>
        <p:nvSpPr>
          <p:cNvPr id="3" name="Content Placeholder 2">
            <a:extLst>
              <a:ext uri="{FF2B5EF4-FFF2-40B4-BE49-F238E27FC236}">
                <a16:creationId xmlns:a16="http://schemas.microsoft.com/office/drawing/2014/main" id="{1E9BED86-5FEA-038C-9673-300DA36D36BD}"/>
              </a:ext>
            </a:extLst>
          </p:cNvPr>
          <p:cNvSpPr>
            <a:spLocks noGrp="1"/>
          </p:cNvSpPr>
          <p:nvPr>
            <p:ph idx="1"/>
          </p:nvPr>
        </p:nvSpPr>
        <p:spPr>
          <a:xfrm>
            <a:off x="838200" y="1362075"/>
            <a:ext cx="10515600" cy="5130800"/>
          </a:xfrm>
        </p:spPr>
        <p:txBody>
          <a:bodyPr>
            <a:normAutofit/>
          </a:bodyPr>
          <a:lstStyle/>
          <a:p>
            <a:r>
              <a:rPr lang="en-US" sz="1800" dirty="0"/>
              <a:t>POM stands for Project Object Model.</a:t>
            </a:r>
          </a:p>
          <a:p>
            <a:r>
              <a:rPr lang="en-US" sz="1800" dirty="0"/>
              <a:t>It is an XML File which resides in base directory of project as POM.XML</a:t>
            </a:r>
          </a:p>
          <a:p>
            <a:r>
              <a:rPr lang="en-US" sz="1800" dirty="0"/>
              <a:t>POM contains dependencies and the information which requires for builds of project with all configuration details of project.</a:t>
            </a:r>
          </a:p>
          <a:p>
            <a:endParaRPr lang="en-US" sz="1800" dirty="0"/>
          </a:p>
          <a:p>
            <a:r>
              <a:rPr lang="en-US" sz="1800" dirty="0"/>
              <a:t> configuration that can be specified in the POM are following:</a:t>
            </a:r>
          </a:p>
          <a:p>
            <a:pPr marL="0" indent="0">
              <a:buNone/>
            </a:pPr>
            <a:r>
              <a:rPr lang="en-US" sz="1800" dirty="0"/>
              <a:t>Project Dependencies</a:t>
            </a:r>
          </a:p>
          <a:p>
            <a:pPr marL="0" indent="0">
              <a:buNone/>
            </a:pPr>
            <a:r>
              <a:rPr lang="en-US" sz="1800" dirty="0"/>
              <a:t>Plugins</a:t>
            </a:r>
          </a:p>
          <a:p>
            <a:pPr marL="0" indent="0">
              <a:buNone/>
            </a:pPr>
            <a:r>
              <a:rPr lang="en-US" sz="1800" dirty="0"/>
              <a:t>Goals</a:t>
            </a:r>
          </a:p>
          <a:p>
            <a:pPr marL="0" indent="0">
              <a:buNone/>
            </a:pPr>
            <a:r>
              <a:rPr lang="en-US" sz="1800" dirty="0"/>
              <a:t>Build Profiles</a:t>
            </a:r>
          </a:p>
          <a:p>
            <a:pPr marL="0" indent="0">
              <a:buNone/>
            </a:pPr>
            <a:r>
              <a:rPr lang="en-US" sz="1800" dirty="0"/>
              <a:t>Project Version</a:t>
            </a:r>
          </a:p>
          <a:p>
            <a:pPr marL="0" indent="0">
              <a:buNone/>
            </a:pPr>
            <a:r>
              <a:rPr lang="en-US" sz="1800" dirty="0"/>
              <a:t>Developers</a:t>
            </a:r>
          </a:p>
          <a:p>
            <a:pPr marL="0" indent="0">
              <a:buNone/>
            </a:pPr>
            <a:r>
              <a:rPr lang="en-US" sz="1800" dirty="0"/>
              <a:t>Mailing list </a:t>
            </a:r>
          </a:p>
        </p:txBody>
      </p:sp>
      <p:pic>
        <p:nvPicPr>
          <p:cNvPr id="6" name="Picture 5">
            <a:extLst>
              <a:ext uri="{FF2B5EF4-FFF2-40B4-BE49-F238E27FC236}">
                <a16:creationId xmlns:a16="http://schemas.microsoft.com/office/drawing/2014/main" id="{5828D7F5-53C3-739B-D20B-1D373A349B59}"/>
              </a:ext>
            </a:extLst>
          </p:cNvPr>
          <p:cNvPicPr>
            <a:picLocks noChangeAspect="1"/>
          </p:cNvPicPr>
          <p:nvPr/>
        </p:nvPicPr>
        <p:blipFill>
          <a:blip r:embed="rId2"/>
          <a:stretch>
            <a:fillRect/>
          </a:stretch>
        </p:blipFill>
        <p:spPr>
          <a:xfrm>
            <a:off x="4508788" y="3505201"/>
            <a:ext cx="6485657" cy="3057524"/>
          </a:xfrm>
          <a:prstGeom prst="rect">
            <a:avLst/>
          </a:prstGeom>
        </p:spPr>
      </p:pic>
    </p:spTree>
    <p:extLst>
      <p:ext uri="{BB962C8B-B14F-4D97-AF65-F5344CB8AC3E}">
        <p14:creationId xmlns:p14="http://schemas.microsoft.com/office/powerpoint/2010/main" val="3178474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C392-C8ED-B5A2-ED50-89A310E2418C}"/>
              </a:ext>
            </a:extLst>
          </p:cNvPr>
          <p:cNvSpPr>
            <a:spLocks noGrp="1"/>
          </p:cNvSpPr>
          <p:nvPr>
            <p:ph type="title"/>
          </p:nvPr>
        </p:nvSpPr>
        <p:spPr/>
        <p:txBody>
          <a:bodyPr>
            <a:normAutofit/>
          </a:bodyPr>
          <a:lstStyle/>
          <a:p>
            <a:r>
              <a:rPr lang="en-US" sz="2400" b="1" dirty="0">
                <a:solidFill>
                  <a:schemeClr val="accent6">
                    <a:lumMod val="75000"/>
                  </a:schemeClr>
                </a:solidFill>
              </a:rPr>
              <a:t>Maven – POM </a:t>
            </a:r>
          </a:p>
        </p:txBody>
      </p:sp>
      <p:sp>
        <p:nvSpPr>
          <p:cNvPr id="3" name="Content Placeholder 2">
            <a:extLst>
              <a:ext uri="{FF2B5EF4-FFF2-40B4-BE49-F238E27FC236}">
                <a16:creationId xmlns:a16="http://schemas.microsoft.com/office/drawing/2014/main" id="{1E9BED86-5FEA-038C-9673-300DA36D36BD}"/>
              </a:ext>
            </a:extLst>
          </p:cNvPr>
          <p:cNvSpPr>
            <a:spLocks noGrp="1"/>
          </p:cNvSpPr>
          <p:nvPr>
            <p:ph idx="1"/>
          </p:nvPr>
        </p:nvSpPr>
        <p:spPr>
          <a:xfrm>
            <a:off x="838200" y="1362075"/>
            <a:ext cx="10515600" cy="5130800"/>
          </a:xfrm>
        </p:spPr>
        <p:txBody>
          <a:bodyPr>
            <a:normAutofit/>
          </a:bodyPr>
          <a:lstStyle/>
          <a:p>
            <a:r>
              <a:rPr lang="en-US" sz="1800" dirty="0"/>
              <a:t>POM stands for Project Object Model.</a:t>
            </a:r>
          </a:p>
          <a:p>
            <a:r>
              <a:rPr lang="en-US" sz="1800" dirty="0"/>
              <a:t>It is an XML File which resides in base directory of project as POM.XML</a:t>
            </a:r>
          </a:p>
          <a:p>
            <a:r>
              <a:rPr lang="en-US" sz="1800" dirty="0"/>
              <a:t>POM contains dependencies and the information which requires for builds of project with all configuration details of project.</a:t>
            </a:r>
          </a:p>
          <a:p>
            <a:endParaRPr lang="en-US" sz="1800" dirty="0"/>
          </a:p>
          <a:p>
            <a:r>
              <a:rPr lang="en-US" sz="1800" dirty="0"/>
              <a:t> configuration that can be specified in the POM are following:</a:t>
            </a:r>
          </a:p>
          <a:p>
            <a:pPr marL="0" indent="0">
              <a:buNone/>
            </a:pPr>
            <a:r>
              <a:rPr lang="en-US" sz="1800" dirty="0"/>
              <a:t>Project Dependencies</a:t>
            </a:r>
          </a:p>
          <a:p>
            <a:pPr marL="0" indent="0">
              <a:buNone/>
            </a:pPr>
            <a:r>
              <a:rPr lang="en-US" sz="1800" dirty="0"/>
              <a:t>Plugins</a:t>
            </a:r>
          </a:p>
          <a:p>
            <a:pPr marL="0" indent="0">
              <a:buNone/>
            </a:pPr>
            <a:r>
              <a:rPr lang="en-US" sz="1800" dirty="0"/>
              <a:t>Goals</a:t>
            </a:r>
          </a:p>
          <a:p>
            <a:pPr marL="0" indent="0">
              <a:buNone/>
            </a:pPr>
            <a:r>
              <a:rPr lang="en-US" sz="1800" dirty="0"/>
              <a:t>Build Profiles</a:t>
            </a:r>
          </a:p>
          <a:p>
            <a:pPr marL="0" indent="0">
              <a:buNone/>
            </a:pPr>
            <a:r>
              <a:rPr lang="en-US" sz="1800" dirty="0"/>
              <a:t>Project Version</a:t>
            </a:r>
          </a:p>
          <a:p>
            <a:pPr marL="0" indent="0">
              <a:buNone/>
            </a:pPr>
            <a:r>
              <a:rPr lang="en-US" sz="1800" dirty="0"/>
              <a:t>Developers</a:t>
            </a:r>
          </a:p>
          <a:p>
            <a:pPr marL="0" indent="0">
              <a:buNone/>
            </a:pPr>
            <a:r>
              <a:rPr lang="en-US" sz="1800" dirty="0"/>
              <a:t>Mailing list </a:t>
            </a:r>
          </a:p>
        </p:txBody>
      </p:sp>
      <p:pic>
        <p:nvPicPr>
          <p:cNvPr id="6" name="Picture 5">
            <a:extLst>
              <a:ext uri="{FF2B5EF4-FFF2-40B4-BE49-F238E27FC236}">
                <a16:creationId xmlns:a16="http://schemas.microsoft.com/office/drawing/2014/main" id="{5828D7F5-53C3-739B-D20B-1D373A349B59}"/>
              </a:ext>
            </a:extLst>
          </p:cNvPr>
          <p:cNvPicPr>
            <a:picLocks noChangeAspect="1"/>
          </p:cNvPicPr>
          <p:nvPr/>
        </p:nvPicPr>
        <p:blipFill>
          <a:blip r:embed="rId2"/>
          <a:stretch>
            <a:fillRect/>
          </a:stretch>
        </p:blipFill>
        <p:spPr>
          <a:xfrm>
            <a:off x="4508788" y="3505201"/>
            <a:ext cx="6485657" cy="3057524"/>
          </a:xfrm>
          <a:prstGeom prst="rect">
            <a:avLst/>
          </a:prstGeom>
        </p:spPr>
      </p:pic>
    </p:spTree>
    <p:extLst>
      <p:ext uri="{BB962C8B-B14F-4D97-AF65-F5344CB8AC3E}">
        <p14:creationId xmlns:p14="http://schemas.microsoft.com/office/powerpoint/2010/main" val="185203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C392-C8ED-B5A2-ED50-89A310E2418C}"/>
              </a:ext>
            </a:extLst>
          </p:cNvPr>
          <p:cNvSpPr>
            <a:spLocks noGrp="1"/>
          </p:cNvSpPr>
          <p:nvPr>
            <p:ph type="title"/>
          </p:nvPr>
        </p:nvSpPr>
        <p:spPr/>
        <p:txBody>
          <a:bodyPr>
            <a:normAutofit/>
          </a:bodyPr>
          <a:lstStyle/>
          <a:p>
            <a:r>
              <a:rPr lang="en-US" sz="2400" b="1" dirty="0">
                <a:solidFill>
                  <a:schemeClr val="accent6">
                    <a:lumMod val="75000"/>
                  </a:schemeClr>
                </a:solidFill>
              </a:rPr>
              <a:t>Maven – POM </a:t>
            </a:r>
          </a:p>
        </p:txBody>
      </p:sp>
      <p:sp>
        <p:nvSpPr>
          <p:cNvPr id="3" name="Content Placeholder 2">
            <a:extLst>
              <a:ext uri="{FF2B5EF4-FFF2-40B4-BE49-F238E27FC236}">
                <a16:creationId xmlns:a16="http://schemas.microsoft.com/office/drawing/2014/main" id="{1E9BED86-5FEA-038C-9673-300DA36D36BD}"/>
              </a:ext>
            </a:extLst>
          </p:cNvPr>
          <p:cNvSpPr>
            <a:spLocks noGrp="1"/>
          </p:cNvSpPr>
          <p:nvPr>
            <p:ph idx="1"/>
          </p:nvPr>
        </p:nvSpPr>
        <p:spPr>
          <a:xfrm>
            <a:off x="838200" y="1247775"/>
            <a:ext cx="10515600" cy="5130800"/>
          </a:xfrm>
        </p:spPr>
        <p:txBody>
          <a:bodyPr>
            <a:normAutofit/>
          </a:bodyPr>
          <a:lstStyle/>
          <a:p>
            <a:r>
              <a:rPr lang="en-US" sz="1800" dirty="0"/>
              <a:t>There should be single POM file for each project.</a:t>
            </a:r>
          </a:p>
          <a:p>
            <a:r>
              <a:rPr lang="en-US" sz="1800" dirty="0"/>
              <a:t>All POM files require the project element and three mandatory fields: </a:t>
            </a:r>
            <a:r>
              <a:rPr lang="en-US" sz="1800" dirty="0" err="1"/>
              <a:t>groupId</a:t>
            </a:r>
            <a:r>
              <a:rPr lang="en-US" sz="1800" dirty="0"/>
              <a:t>, </a:t>
            </a:r>
            <a:r>
              <a:rPr lang="en-US" sz="1800" dirty="0" err="1"/>
              <a:t>artifactId</a:t>
            </a:r>
            <a:r>
              <a:rPr lang="en-US" sz="1800" dirty="0"/>
              <a:t>, version.</a:t>
            </a:r>
          </a:p>
          <a:p>
            <a:endParaRPr lang="en-US" dirty="0"/>
          </a:p>
        </p:txBody>
      </p:sp>
      <p:graphicFrame>
        <p:nvGraphicFramePr>
          <p:cNvPr id="4" name="Table 4">
            <a:extLst>
              <a:ext uri="{FF2B5EF4-FFF2-40B4-BE49-F238E27FC236}">
                <a16:creationId xmlns:a16="http://schemas.microsoft.com/office/drawing/2014/main" id="{A755474A-7264-59A4-815B-8B7BC6885F23}"/>
              </a:ext>
            </a:extLst>
          </p:cNvPr>
          <p:cNvGraphicFramePr>
            <a:graphicFrameLocks noGrp="1"/>
          </p:cNvGraphicFramePr>
          <p:nvPr>
            <p:extLst>
              <p:ext uri="{D42A27DB-BD31-4B8C-83A1-F6EECF244321}">
                <p14:modId xmlns:p14="http://schemas.microsoft.com/office/powerpoint/2010/main" val="613593909"/>
              </p:ext>
            </p:extLst>
          </p:nvPr>
        </p:nvGraphicFramePr>
        <p:xfrm>
          <a:off x="1593850" y="1905000"/>
          <a:ext cx="8128000" cy="4953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701383513"/>
                    </a:ext>
                  </a:extLst>
                </a:gridCol>
                <a:gridCol w="4064000">
                  <a:extLst>
                    <a:ext uri="{9D8B030D-6E8A-4147-A177-3AD203B41FA5}">
                      <a16:colId xmlns:a16="http://schemas.microsoft.com/office/drawing/2014/main" val="735558448"/>
                    </a:ext>
                  </a:extLst>
                </a:gridCol>
              </a:tblGrid>
              <a:tr h="370840">
                <a:tc>
                  <a:txBody>
                    <a:bodyPr/>
                    <a:lstStyle/>
                    <a:p>
                      <a:pPr algn="ctr"/>
                      <a:r>
                        <a:rPr lang="en-US" dirty="0"/>
                        <a:t>Node</a:t>
                      </a:r>
                    </a:p>
                  </a:txBody>
                  <a:tcPr/>
                </a:tc>
                <a:tc>
                  <a:txBody>
                    <a:bodyPr/>
                    <a:lstStyle/>
                    <a:p>
                      <a:pPr algn="ctr"/>
                      <a:r>
                        <a:rPr lang="en-US" dirty="0"/>
                        <a:t>Description</a:t>
                      </a:r>
                    </a:p>
                  </a:txBody>
                  <a:tcPr/>
                </a:tc>
                <a:extLst>
                  <a:ext uri="{0D108BD9-81ED-4DB2-BD59-A6C34878D82A}">
                    <a16:rowId xmlns:a16="http://schemas.microsoft.com/office/drawing/2014/main" val="3335925867"/>
                  </a:ext>
                </a:extLst>
              </a:tr>
              <a:tr h="370840">
                <a:tc>
                  <a:txBody>
                    <a:bodyPr/>
                    <a:lstStyle/>
                    <a:p>
                      <a:r>
                        <a:rPr lang="en-US" dirty="0"/>
                        <a:t>Project Root</a:t>
                      </a:r>
                    </a:p>
                  </a:txBody>
                  <a:tcPr/>
                </a:tc>
                <a:tc>
                  <a:txBody>
                    <a:bodyPr/>
                    <a:lstStyle/>
                    <a:p>
                      <a:r>
                        <a:rPr lang="en-US" dirty="0"/>
                        <a:t>This is project root tag. You need to specify the basic schema settings such as </a:t>
                      </a:r>
                      <a:r>
                        <a:rPr lang="en-US" dirty="0" err="1"/>
                        <a:t>apache</a:t>
                      </a:r>
                      <a:r>
                        <a:rPr lang="en-US" dirty="0"/>
                        <a:t> schema and w3.org specification.</a:t>
                      </a:r>
                    </a:p>
                  </a:txBody>
                  <a:tcPr/>
                </a:tc>
                <a:extLst>
                  <a:ext uri="{0D108BD9-81ED-4DB2-BD59-A6C34878D82A}">
                    <a16:rowId xmlns:a16="http://schemas.microsoft.com/office/drawing/2014/main" val="3118210579"/>
                  </a:ext>
                </a:extLst>
              </a:tr>
              <a:tr h="370840">
                <a:tc>
                  <a:txBody>
                    <a:bodyPr/>
                    <a:lstStyle/>
                    <a:p>
                      <a:r>
                        <a:rPr lang="en-US" dirty="0"/>
                        <a:t>Model Version</a:t>
                      </a:r>
                    </a:p>
                  </a:txBody>
                  <a:tcPr/>
                </a:tc>
                <a:tc>
                  <a:txBody>
                    <a:bodyPr/>
                    <a:lstStyle/>
                    <a:p>
                      <a:r>
                        <a:rPr lang="en-US" dirty="0"/>
                        <a:t>Model version should be 4.0.0. </a:t>
                      </a:r>
                    </a:p>
                  </a:txBody>
                  <a:tcPr/>
                </a:tc>
                <a:extLst>
                  <a:ext uri="{0D108BD9-81ED-4DB2-BD59-A6C34878D82A}">
                    <a16:rowId xmlns:a16="http://schemas.microsoft.com/office/drawing/2014/main" val="2525609606"/>
                  </a:ext>
                </a:extLst>
              </a:tr>
              <a:tr h="370840">
                <a:tc>
                  <a:txBody>
                    <a:bodyPr/>
                    <a:lstStyle/>
                    <a:p>
                      <a:r>
                        <a:rPr lang="en-US" dirty="0" err="1"/>
                        <a:t>groupId</a:t>
                      </a:r>
                      <a:endParaRPr lang="en-US" dirty="0"/>
                    </a:p>
                  </a:txBody>
                  <a:tcPr/>
                </a:tc>
                <a:tc>
                  <a:txBody>
                    <a:bodyPr/>
                    <a:lstStyle/>
                    <a:p>
                      <a:r>
                        <a:rPr lang="en-US" dirty="0"/>
                        <a:t>This is an Id of project's group. This is generally unique amongst an organization or a project. For example, a banking group </a:t>
                      </a:r>
                      <a:r>
                        <a:rPr lang="en-US" dirty="0" err="1"/>
                        <a:t>com.company.bank</a:t>
                      </a:r>
                      <a:r>
                        <a:rPr lang="en-US" dirty="0"/>
                        <a:t> has all bank related projects.</a:t>
                      </a:r>
                    </a:p>
                  </a:txBody>
                  <a:tcPr/>
                </a:tc>
                <a:extLst>
                  <a:ext uri="{0D108BD9-81ED-4DB2-BD59-A6C34878D82A}">
                    <a16:rowId xmlns:a16="http://schemas.microsoft.com/office/drawing/2014/main" val="1690015328"/>
                  </a:ext>
                </a:extLst>
              </a:tr>
              <a:tr h="370840">
                <a:tc>
                  <a:txBody>
                    <a:bodyPr/>
                    <a:lstStyle/>
                    <a:p>
                      <a:r>
                        <a:rPr lang="en-US" dirty="0" err="1"/>
                        <a:t>artifactId</a:t>
                      </a:r>
                      <a:endParaRPr lang="en-US" dirty="0"/>
                    </a:p>
                  </a:txBody>
                  <a:tcPr/>
                </a:tc>
                <a:tc>
                  <a:txBody>
                    <a:bodyPr/>
                    <a:lstStyle/>
                    <a:p>
                      <a:r>
                        <a:rPr lang="en-US" dirty="0"/>
                        <a:t>This is an Id of the project. This is generally name of the project. For example, consumer-banking. Along with the </a:t>
                      </a:r>
                      <a:r>
                        <a:rPr lang="en-US" dirty="0" err="1"/>
                        <a:t>groupId</a:t>
                      </a:r>
                      <a:r>
                        <a:rPr lang="en-US" dirty="0"/>
                        <a:t>, the </a:t>
                      </a:r>
                      <a:r>
                        <a:rPr lang="en-US" dirty="0" err="1"/>
                        <a:t>artifactId</a:t>
                      </a:r>
                      <a:r>
                        <a:rPr lang="en-US" dirty="0"/>
                        <a:t> defines the artifact's location within the repository.</a:t>
                      </a:r>
                    </a:p>
                  </a:txBody>
                  <a:tcPr/>
                </a:tc>
                <a:extLst>
                  <a:ext uri="{0D108BD9-81ED-4DB2-BD59-A6C34878D82A}">
                    <a16:rowId xmlns:a16="http://schemas.microsoft.com/office/drawing/2014/main" val="3823006929"/>
                  </a:ext>
                </a:extLst>
              </a:tr>
              <a:tr h="370840">
                <a:tc>
                  <a:txBody>
                    <a:bodyPr/>
                    <a:lstStyle/>
                    <a:p>
                      <a:r>
                        <a:rPr lang="en-US" dirty="0"/>
                        <a:t>version</a:t>
                      </a:r>
                    </a:p>
                  </a:txBody>
                  <a:tcPr/>
                </a:tc>
                <a:tc>
                  <a:txBody>
                    <a:bodyPr/>
                    <a:lstStyle/>
                    <a:p>
                      <a:r>
                        <a:rPr lang="en-US" dirty="0"/>
                        <a:t>Project Release Version</a:t>
                      </a:r>
                    </a:p>
                  </a:txBody>
                  <a:tcPr/>
                </a:tc>
                <a:extLst>
                  <a:ext uri="{0D108BD9-81ED-4DB2-BD59-A6C34878D82A}">
                    <a16:rowId xmlns:a16="http://schemas.microsoft.com/office/drawing/2014/main" val="3393504107"/>
                  </a:ext>
                </a:extLst>
              </a:tr>
            </a:tbl>
          </a:graphicData>
        </a:graphic>
      </p:graphicFrame>
    </p:spTree>
    <p:extLst>
      <p:ext uri="{BB962C8B-B14F-4D97-AF65-F5344CB8AC3E}">
        <p14:creationId xmlns:p14="http://schemas.microsoft.com/office/powerpoint/2010/main" val="134984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63D05C-856C-F330-D5C3-44E36F87A1F3}"/>
              </a:ext>
            </a:extLst>
          </p:cNvPr>
          <p:cNvSpPr>
            <a:spLocks noGrp="1"/>
          </p:cNvSpPr>
          <p:nvPr>
            <p:ph type="title"/>
          </p:nvPr>
        </p:nvSpPr>
        <p:spPr>
          <a:xfrm>
            <a:off x="524741" y="620392"/>
            <a:ext cx="3808268" cy="5504688"/>
          </a:xfrm>
        </p:spPr>
        <p:txBody>
          <a:bodyPr>
            <a:normAutofit/>
          </a:bodyPr>
          <a:lstStyle/>
          <a:p>
            <a:r>
              <a:rPr lang="en-US" sz="6000" b="1">
                <a:solidFill>
                  <a:schemeClr val="bg1"/>
                </a:solidFill>
              </a:rPr>
              <a:t>Contents :</a:t>
            </a:r>
          </a:p>
        </p:txBody>
      </p:sp>
      <p:graphicFrame>
        <p:nvGraphicFramePr>
          <p:cNvPr id="5" name="Content Placeholder 2">
            <a:extLst>
              <a:ext uri="{FF2B5EF4-FFF2-40B4-BE49-F238E27FC236}">
                <a16:creationId xmlns:a16="http://schemas.microsoft.com/office/drawing/2014/main" id="{234394D5-019F-66A9-77ED-9EECD8276A3D}"/>
              </a:ext>
            </a:extLst>
          </p:cNvPr>
          <p:cNvGraphicFramePr>
            <a:graphicFrameLocks noGrp="1"/>
          </p:cNvGraphicFramePr>
          <p:nvPr>
            <p:ph idx="1"/>
            <p:extLst>
              <p:ext uri="{D42A27DB-BD31-4B8C-83A1-F6EECF244321}">
                <p14:modId xmlns:p14="http://schemas.microsoft.com/office/powerpoint/2010/main" val="102392926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350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C392-C8ED-B5A2-ED50-89A310E2418C}"/>
              </a:ext>
            </a:extLst>
          </p:cNvPr>
          <p:cNvSpPr>
            <a:spLocks noGrp="1"/>
          </p:cNvSpPr>
          <p:nvPr>
            <p:ph type="title"/>
          </p:nvPr>
        </p:nvSpPr>
        <p:spPr/>
        <p:txBody>
          <a:bodyPr>
            <a:normAutofit/>
          </a:bodyPr>
          <a:lstStyle/>
          <a:p>
            <a:r>
              <a:rPr lang="en-US" sz="2400" b="1" dirty="0">
                <a:solidFill>
                  <a:schemeClr val="accent6">
                    <a:lumMod val="75000"/>
                  </a:schemeClr>
                </a:solidFill>
              </a:rPr>
              <a:t>Maven – Build Life Cycle</a:t>
            </a:r>
          </a:p>
        </p:txBody>
      </p:sp>
      <p:sp>
        <p:nvSpPr>
          <p:cNvPr id="3" name="Content Placeholder 2">
            <a:extLst>
              <a:ext uri="{FF2B5EF4-FFF2-40B4-BE49-F238E27FC236}">
                <a16:creationId xmlns:a16="http://schemas.microsoft.com/office/drawing/2014/main" id="{1E9BED86-5FEA-038C-9673-300DA36D36BD}"/>
              </a:ext>
            </a:extLst>
          </p:cNvPr>
          <p:cNvSpPr>
            <a:spLocks noGrp="1"/>
          </p:cNvSpPr>
          <p:nvPr>
            <p:ph idx="1"/>
          </p:nvPr>
        </p:nvSpPr>
        <p:spPr>
          <a:xfrm>
            <a:off x="838200" y="1247775"/>
            <a:ext cx="10515600" cy="5130800"/>
          </a:xfrm>
        </p:spPr>
        <p:txBody>
          <a:bodyPr>
            <a:normAutofit/>
          </a:bodyPr>
          <a:lstStyle/>
          <a:p>
            <a:r>
              <a:rPr lang="en-US" sz="1800" dirty="0"/>
              <a:t>A build life cycle is well defined sequence of phases, which defines the order in which the goals are to be executed. Here phase represents a stage in life cycle.</a:t>
            </a:r>
          </a:p>
        </p:txBody>
      </p:sp>
      <p:graphicFrame>
        <p:nvGraphicFramePr>
          <p:cNvPr id="4" name="Table 4">
            <a:extLst>
              <a:ext uri="{FF2B5EF4-FFF2-40B4-BE49-F238E27FC236}">
                <a16:creationId xmlns:a16="http://schemas.microsoft.com/office/drawing/2014/main" id="{A755474A-7264-59A4-815B-8B7BC6885F23}"/>
              </a:ext>
            </a:extLst>
          </p:cNvPr>
          <p:cNvGraphicFramePr>
            <a:graphicFrameLocks noGrp="1"/>
          </p:cNvGraphicFramePr>
          <p:nvPr>
            <p:extLst>
              <p:ext uri="{D42A27DB-BD31-4B8C-83A1-F6EECF244321}">
                <p14:modId xmlns:p14="http://schemas.microsoft.com/office/powerpoint/2010/main" val="3914576315"/>
              </p:ext>
            </p:extLst>
          </p:nvPr>
        </p:nvGraphicFramePr>
        <p:xfrm>
          <a:off x="1308100" y="1838325"/>
          <a:ext cx="8712200" cy="4338871"/>
        </p:xfrm>
        <a:graphic>
          <a:graphicData uri="http://schemas.openxmlformats.org/drawingml/2006/table">
            <a:tbl>
              <a:tblPr firstRow="1" bandRow="1">
                <a:tableStyleId>{5C22544A-7EE6-4342-B048-85BDC9FD1C3A}</a:tableStyleId>
              </a:tblPr>
              <a:tblGrid>
                <a:gridCol w="4356100">
                  <a:extLst>
                    <a:ext uri="{9D8B030D-6E8A-4147-A177-3AD203B41FA5}">
                      <a16:colId xmlns:a16="http://schemas.microsoft.com/office/drawing/2014/main" val="1701383513"/>
                    </a:ext>
                  </a:extLst>
                </a:gridCol>
                <a:gridCol w="4356100">
                  <a:extLst>
                    <a:ext uri="{9D8B030D-6E8A-4147-A177-3AD203B41FA5}">
                      <a16:colId xmlns:a16="http://schemas.microsoft.com/office/drawing/2014/main" val="735558448"/>
                    </a:ext>
                  </a:extLst>
                </a:gridCol>
              </a:tblGrid>
              <a:tr h="498391">
                <a:tc>
                  <a:txBody>
                    <a:bodyPr/>
                    <a:lstStyle/>
                    <a:p>
                      <a:pPr algn="ctr"/>
                      <a:r>
                        <a:rPr lang="en-US" dirty="0"/>
                        <a:t>Phases</a:t>
                      </a:r>
                    </a:p>
                  </a:txBody>
                  <a:tcPr/>
                </a:tc>
                <a:tc>
                  <a:txBody>
                    <a:bodyPr/>
                    <a:lstStyle/>
                    <a:p>
                      <a:pPr algn="ctr"/>
                      <a:r>
                        <a:rPr lang="en-US" dirty="0"/>
                        <a:t>Description</a:t>
                      </a:r>
                    </a:p>
                  </a:txBody>
                  <a:tcPr/>
                </a:tc>
                <a:extLst>
                  <a:ext uri="{0D108BD9-81ED-4DB2-BD59-A6C34878D82A}">
                    <a16:rowId xmlns:a16="http://schemas.microsoft.com/office/drawing/2014/main" val="3335925867"/>
                  </a:ext>
                </a:extLst>
              </a:tr>
              <a:tr h="639973">
                <a:tc>
                  <a:txBody>
                    <a:bodyPr/>
                    <a:lstStyle/>
                    <a:p>
                      <a:r>
                        <a:rPr lang="en-US" dirty="0"/>
                        <a:t>Validate</a:t>
                      </a:r>
                    </a:p>
                  </a:txBody>
                  <a:tcPr/>
                </a:tc>
                <a:tc>
                  <a:txBody>
                    <a:bodyPr/>
                    <a:lstStyle/>
                    <a:p>
                      <a:r>
                        <a:rPr lang="en-US" dirty="0"/>
                        <a:t>Validates if the project is correct and if all necessary information is available</a:t>
                      </a:r>
                    </a:p>
                  </a:txBody>
                  <a:tcPr/>
                </a:tc>
                <a:extLst>
                  <a:ext uri="{0D108BD9-81ED-4DB2-BD59-A6C34878D82A}">
                    <a16:rowId xmlns:a16="http://schemas.microsoft.com/office/drawing/2014/main" val="3118210579"/>
                  </a:ext>
                </a:extLst>
              </a:tr>
              <a:tr h="639973">
                <a:tc>
                  <a:txBody>
                    <a:bodyPr/>
                    <a:lstStyle/>
                    <a:p>
                      <a:r>
                        <a:rPr lang="en-US" dirty="0"/>
                        <a:t>Compile</a:t>
                      </a:r>
                    </a:p>
                  </a:txBody>
                  <a:tcPr/>
                </a:tc>
                <a:tc>
                  <a:txBody>
                    <a:bodyPr/>
                    <a:lstStyle/>
                    <a:p>
                      <a:r>
                        <a:rPr lang="en-US" dirty="0"/>
                        <a:t>Source code compilation is done in this phase.</a:t>
                      </a:r>
                    </a:p>
                  </a:txBody>
                  <a:tcPr/>
                </a:tc>
                <a:extLst>
                  <a:ext uri="{0D108BD9-81ED-4DB2-BD59-A6C34878D82A}">
                    <a16:rowId xmlns:a16="http://schemas.microsoft.com/office/drawing/2014/main" val="2525609606"/>
                  </a:ext>
                </a:extLst>
              </a:tr>
              <a:tr h="498391">
                <a:tc>
                  <a:txBody>
                    <a:bodyPr/>
                    <a:lstStyle/>
                    <a:p>
                      <a:r>
                        <a:rPr lang="en-US" dirty="0"/>
                        <a:t>Test</a:t>
                      </a:r>
                    </a:p>
                  </a:txBody>
                  <a:tcPr/>
                </a:tc>
                <a:tc>
                  <a:txBody>
                    <a:bodyPr/>
                    <a:lstStyle/>
                    <a:p>
                      <a:r>
                        <a:rPr lang="en-US" dirty="0"/>
                        <a:t>Tests the compiled source code suitable for testing framework.</a:t>
                      </a:r>
                    </a:p>
                  </a:txBody>
                  <a:tcPr/>
                </a:tc>
                <a:extLst>
                  <a:ext uri="{0D108BD9-81ED-4DB2-BD59-A6C34878D82A}">
                    <a16:rowId xmlns:a16="http://schemas.microsoft.com/office/drawing/2014/main" val="1690015328"/>
                  </a:ext>
                </a:extLst>
              </a:tr>
              <a:tr h="498391">
                <a:tc>
                  <a:txBody>
                    <a:bodyPr/>
                    <a:lstStyle/>
                    <a:p>
                      <a:r>
                        <a:rPr lang="en-US" dirty="0"/>
                        <a:t>Package</a:t>
                      </a:r>
                    </a:p>
                  </a:txBody>
                  <a:tcPr/>
                </a:tc>
                <a:tc>
                  <a:txBody>
                    <a:bodyPr/>
                    <a:lstStyle/>
                    <a:p>
                      <a:r>
                        <a:rPr lang="en-US" dirty="0"/>
                        <a:t>This phase creates the JAR/WAR package as mentioned in the packaging in POM.xml</a:t>
                      </a:r>
                    </a:p>
                  </a:txBody>
                  <a:tcPr/>
                </a:tc>
                <a:extLst>
                  <a:ext uri="{0D108BD9-81ED-4DB2-BD59-A6C34878D82A}">
                    <a16:rowId xmlns:a16="http://schemas.microsoft.com/office/drawing/2014/main" val="3823006929"/>
                  </a:ext>
                </a:extLst>
              </a:tr>
              <a:tr h="498391">
                <a:tc>
                  <a:txBody>
                    <a:bodyPr/>
                    <a:lstStyle/>
                    <a:p>
                      <a:r>
                        <a:rPr lang="en-US" dirty="0"/>
                        <a:t>Install</a:t>
                      </a:r>
                    </a:p>
                  </a:txBody>
                  <a:tcPr/>
                </a:tc>
                <a:tc>
                  <a:txBody>
                    <a:bodyPr/>
                    <a:lstStyle/>
                    <a:p>
                      <a:r>
                        <a:rPr lang="en-US" dirty="0"/>
                        <a:t>This phase installs the package in local/remote maven repository.</a:t>
                      </a:r>
                    </a:p>
                  </a:txBody>
                  <a:tcPr/>
                </a:tc>
                <a:extLst>
                  <a:ext uri="{0D108BD9-81ED-4DB2-BD59-A6C34878D82A}">
                    <a16:rowId xmlns:a16="http://schemas.microsoft.com/office/drawing/2014/main" val="3393504107"/>
                  </a:ext>
                </a:extLst>
              </a:tr>
              <a:tr h="498391">
                <a:tc>
                  <a:txBody>
                    <a:bodyPr/>
                    <a:lstStyle/>
                    <a:p>
                      <a:r>
                        <a:rPr lang="en-US" dirty="0"/>
                        <a:t>Deploy</a:t>
                      </a:r>
                    </a:p>
                  </a:txBody>
                  <a:tcPr/>
                </a:tc>
                <a:tc>
                  <a:txBody>
                    <a:bodyPr/>
                    <a:lstStyle/>
                    <a:p>
                      <a:r>
                        <a:rPr lang="en-US" dirty="0"/>
                        <a:t>Copies the final package to the remote repository.</a:t>
                      </a:r>
                    </a:p>
                  </a:txBody>
                  <a:tcPr/>
                </a:tc>
                <a:extLst>
                  <a:ext uri="{0D108BD9-81ED-4DB2-BD59-A6C34878D82A}">
                    <a16:rowId xmlns:a16="http://schemas.microsoft.com/office/drawing/2014/main" val="1585094226"/>
                  </a:ext>
                </a:extLst>
              </a:tr>
            </a:tbl>
          </a:graphicData>
        </a:graphic>
      </p:graphicFrame>
    </p:spTree>
    <p:extLst>
      <p:ext uri="{BB962C8B-B14F-4D97-AF65-F5344CB8AC3E}">
        <p14:creationId xmlns:p14="http://schemas.microsoft.com/office/powerpoint/2010/main" val="4221018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C392-C8ED-B5A2-ED50-89A310E2418C}"/>
              </a:ext>
            </a:extLst>
          </p:cNvPr>
          <p:cNvSpPr>
            <a:spLocks noGrp="1"/>
          </p:cNvSpPr>
          <p:nvPr>
            <p:ph type="title"/>
          </p:nvPr>
        </p:nvSpPr>
        <p:spPr/>
        <p:txBody>
          <a:bodyPr>
            <a:normAutofit/>
          </a:bodyPr>
          <a:lstStyle/>
          <a:p>
            <a:r>
              <a:rPr lang="en-US" sz="2400" b="1" dirty="0">
                <a:solidFill>
                  <a:schemeClr val="accent6">
                    <a:lumMod val="75000"/>
                  </a:schemeClr>
                </a:solidFill>
              </a:rPr>
              <a:t>Maven – Commands</a:t>
            </a:r>
          </a:p>
        </p:txBody>
      </p:sp>
      <p:sp>
        <p:nvSpPr>
          <p:cNvPr id="3" name="Content Placeholder 2">
            <a:extLst>
              <a:ext uri="{FF2B5EF4-FFF2-40B4-BE49-F238E27FC236}">
                <a16:creationId xmlns:a16="http://schemas.microsoft.com/office/drawing/2014/main" id="{1E9BED86-5FEA-038C-9673-300DA36D36BD}"/>
              </a:ext>
            </a:extLst>
          </p:cNvPr>
          <p:cNvSpPr>
            <a:spLocks noGrp="1"/>
          </p:cNvSpPr>
          <p:nvPr>
            <p:ph idx="1"/>
          </p:nvPr>
        </p:nvSpPr>
        <p:spPr>
          <a:xfrm>
            <a:off x="838200" y="1247775"/>
            <a:ext cx="10515600" cy="5130800"/>
          </a:xfrm>
        </p:spPr>
        <p:txBody>
          <a:bodyPr>
            <a:normAutofit/>
          </a:bodyPr>
          <a:lstStyle/>
          <a:p>
            <a:r>
              <a:rPr lang="en-US" sz="1800" dirty="0"/>
              <a:t>Following are the mail commands of Maven.</a:t>
            </a:r>
          </a:p>
          <a:p>
            <a:endParaRPr lang="en-US" sz="1800" dirty="0"/>
          </a:p>
          <a:p>
            <a:pPr marL="0" indent="0">
              <a:buNone/>
            </a:pPr>
            <a:r>
              <a:rPr lang="en-US" sz="1800" dirty="0" err="1"/>
              <a:t>mvn</a:t>
            </a:r>
            <a:r>
              <a:rPr lang="en-US" sz="1800" dirty="0"/>
              <a:t> clean</a:t>
            </a:r>
          </a:p>
          <a:p>
            <a:pPr marL="0" indent="0">
              <a:buNone/>
            </a:pPr>
            <a:r>
              <a:rPr lang="en-US" sz="1800" dirty="0" err="1"/>
              <a:t>mvn</a:t>
            </a:r>
            <a:r>
              <a:rPr lang="en-US" sz="1800" dirty="0"/>
              <a:t> package</a:t>
            </a:r>
          </a:p>
          <a:p>
            <a:pPr marL="0" indent="0">
              <a:buNone/>
            </a:pPr>
            <a:r>
              <a:rPr lang="en-US" sz="1800" dirty="0" err="1"/>
              <a:t>mvn</a:t>
            </a:r>
            <a:r>
              <a:rPr lang="en-US" sz="1800" dirty="0"/>
              <a:t> deploy</a:t>
            </a:r>
          </a:p>
        </p:txBody>
      </p:sp>
    </p:spTree>
    <p:extLst>
      <p:ext uri="{BB962C8B-B14F-4D97-AF65-F5344CB8AC3E}">
        <p14:creationId xmlns:p14="http://schemas.microsoft.com/office/powerpoint/2010/main" val="235067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9A710-12C5-B9A7-2879-4FE7D51A9771}"/>
              </a:ext>
            </a:extLst>
          </p:cNvPr>
          <p:cNvSpPr>
            <a:spLocks noGrp="1"/>
          </p:cNvSpPr>
          <p:nvPr>
            <p:ph type="title"/>
          </p:nvPr>
        </p:nvSpPr>
        <p:spPr/>
        <p:txBody>
          <a:bodyPr>
            <a:normAutofit/>
          </a:bodyPr>
          <a:lstStyle/>
          <a:p>
            <a:r>
              <a:rPr lang="en-US" sz="2400" b="1" dirty="0">
                <a:solidFill>
                  <a:schemeClr val="accent6">
                    <a:lumMod val="75000"/>
                  </a:schemeClr>
                </a:solidFill>
              </a:rPr>
              <a:t>Nexus (Remote Repository Manager) </a:t>
            </a:r>
          </a:p>
        </p:txBody>
      </p:sp>
      <p:sp>
        <p:nvSpPr>
          <p:cNvPr id="3" name="Content Placeholder 2">
            <a:extLst>
              <a:ext uri="{FF2B5EF4-FFF2-40B4-BE49-F238E27FC236}">
                <a16:creationId xmlns:a16="http://schemas.microsoft.com/office/drawing/2014/main" id="{780AFDBD-7B30-8FC8-A951-58A1CB8D0774}"/>
              </a:ext>
            </a:extLst>
          </p:cNvPr>
          <p:cNvSpPr>
            <a:spLocks noGrp="1"/>
          </p:cNvSpPr>
          <p:nvPr>
            <p:ph idx="1"/>
          </p:nvPr>
        </p:nvSpPr>
        <p:spPr>
          <a:xfrm>
            <a:off x="838200" y="1419225"/>
            <a:ext cx="10515600" cy="4757738"/>
          </a:xfrm>
        </p:spPr>
        <p:txBody>
          <a:bodyPr/>
          <a:lstStyle/>
          <a:p>
            <a:r>
              <a:rPr lang="en-US" sz="1800" dirty="0"/>
              <a:t>Nexus is Artifactory Management tool.</a:t>
            </a:r>
          </a:p>
          <a:p>
            <a:r>
              <a:rPr lang="en-US" sz="1800" dirty="0"/>
              <a:t>It is also known as Maven central repository manager.</a:t>
            </a:r>
          </a:p>
          <a:p>
            <a:r>
              <a:rPr lang="en-US" sz="1800" b="0" i="0" dirty="0">
                <a:solidFill>
                  <a:srgbClr val="000000"/>
                </a:solidFill>
                <a:effectLst/>
                <a:latin typeface="Nunito" pitchFamily="2" charset="0"/>
              </a:rPr>
              <a:t>Remote Repository Manager (</a:t>
            </a:r>
            <a:r>
              <a:rPr lang="en-US" sz="1800" b="0" i="0" dirty="0" err="1">
                <a:solidFill>
                  <a:srgbClr val="000000"/>
                </a:solidFill>
                <a:effectLst/>
                <a:latin typeface="Nunito" pitchFamily="2" charset="0"/>
              </a:rPr>
              <a:t>Jfrog</a:t>
            </a:r>
            <a:r>
              <a:rPr lang="en-US" sz="1800" b="0" i="0" dirty="0">
                <a:solidFill>
                  <a:srgbClr val="000000"/>
                </a:solidFill>
                <a:effectLst/>
                <a:latin typeface="Nunito" pitchFamily="2" charset="0"/>
              </a:rPr>
              <a:t>/Nexus) to manage project binaries.</a:t>
            </a:r>
          </a:p>
          <a:p>
            <a:endParaRPr lang="en-US" sz="1800" dirty="0"/>
          </a:p>
          <a:p>
            <a:endParaRPr lang="en-US" sz="1800" dirty="0"/>
          </a:p>
          <a:p>
            <a:endParaRPr lang="en-US" dirty="0"/>
          </a:p>
          <a:p>
            <a:endParaRPr lang="en-US" dirty="0"/>
          </a:p>
        </p:txBody>
      </p:sp>
      <p:pic>
        <p:nvPicPr>
          <p:cNvPr id="5" name="Picture 4">
            <a:extLst>
              <a:ext uri="{FF2B5EF4-FFF2-40B4-BE49-F238E27FC236}">
                <a16:creationId xmlns:a16="http://schemas.microsoft.com/office/drawing/2014/main" id="{CAC1E494-DF01-4E2E-2C28-C11250383E17}"/>
              </a:ext>
            </a:extLst>
          </p:cNvPr>
          <p:cNvPicPr>
            <a:picLocks noChangeAspect="1"/>
          </p:cNvPicPr>
          <p:nvPr/>
        </p:nvPicPr>
        <p:blipFill>
          <a:blip r:embed="rId2"/>
          <a:stretch>
            <a:fillRect/>
          </a:stretch>
        </p:blipFill>
        <p:spPr>
          <a:xfrm>
            <a:off x="936932" y="2819400"/>
            <a:ext cx="9900268" cy="2933700"/>
          </a:xfrm>
          <a:prstGeom prst="rect">
            <a:avLst/>
          </a:prstGeom>
        </p:spPr>
      </p:pic>
    </p:spTree>
    <p:extLst>
      <p:ext uri="{BB962C8B-B14F-4D97-AF65-F5344CB8AC3E}">
        <p14:creationId xmlns:p14="http://schemas.microsoft.com/office/powerpoint/2010/main" val="3984185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25D0-A06E-3FEC-55B6-2A333C7881D6}"/>
              </a:ext>
            </a:extLst>
          </p:cNvPr>
          <p:cNvSpPr>
            <a:spLocks noGrp="1"/>
          </p:cNvSpPr>
          <p:nvPr>
            <p:ph type="title"/>
          </p:nvPr>
        </p:nvSpPr>
        <p:spPr>
          <a:xfrm>
            <a:off x="838200" y="365126"/>
            <a:ext cx="10515600" cy="939800"/>
          </a:xfrm>
        </p:spPr>
        <p:txBody>
          <a:bodyPr/>
          <a:lstStyle/>
          <a:p>
            <a:r>
              <a:rPr lang="en-US" sz="2400" b="1" dirty="0">
                <a:solidFill>
                  <a:schemeClr val="accent6">
                    <a:lumMod val="75000"/>
                  </a:schemeClr>
                </a:solidFill>
              </a:rPr>
              <a:t>Jenkins</a:t>
            </a:r>
            <a:r>
              <a:rPr lang="en-US" dirty="0"/>
              <a:t> </a:t>
            </a:r>
          </a:p>
        </p:txBody>
      </p:sp>
      <p:sp>
        <p:nvSpPr>
          <p:cNvPr id="3" name="Content Placeholder 2">
            <a:extLst>
              <a:ext uri="{FF2B5EF4-FFF2-40B4-BE49-F238E27FC236}">
                <a16:creationId xmlns:a16="http://schemas.microsoft.com/office/drawing/2014/main" id="{6CCCFE1E-99B0-95D2-8F30-38DBD4B39BF9}"/>
              </a:ext>
            </a:extLst>
          </p:cNvPr>
          <p:cNvSpPr>
            <a:spLocks noGrp="1"/>
          </p:cNvSpPr>
          <p:nvPr>
            <p:ph idx="1"/>
          </p:nvPr>
        </p:nvSpPr>
        <p:spPr>
          <a:xfrm>
            <a:off x="838200" y="1304926"/>
            <a:ext cx="10515600" cy="4872037"/>
          </a:xfrm>
        </p:spPr>
        <p:txBody>
          <a:bodyPr>
            <a:normAutofit/>
          </a:bodyPr>
          <a:lstStyle/>
          <a:p>
            <a:pPr>
              <a:lnSpc>
                <a:spcPct val="150000"/>
              </a:lnSpc>
            </a:pPr>
            <a:r>
              <a:rPr lang="en-US" sz="1800" dirty="0"/>
              <a:t>Jenkins is powerful application that allows the continuous integrations and continuous delivery of the project.</a:t>
            </a:r>
          </a:p>
          <a:p>
            <a:pPr>
              <a:lnSpc>
                <a:spcPct val="150000"/>
              </a:lnSpc>
            </a:pPr>
            <a:r>
              <a:rPr lang="en-US" sz="1800" b="0" i="0" dirty="0">
                <a:solidFill>
                  <a:srgbClr val="000000"/>
                </a:solidFill>
                <a:effectLst/>
                <a:latin typeface="Nunito" pitchFamily="2" charset="0"/>
              </a:rPr>
              <a:t>It is a free source that can handle any kind of build or continuous integration.</a:t>
            </a:r>
          </a:p>
          <a:p>
            <a:pPr>
              <a:lnSpc>
                <a:spcPct val="150000"/>
              </a:lnSpc>
            </a:pPr>
            <a:r>
              <a:rPr lang="en-US" sz="1800" b="0" i="0" dirty="0">
                <a:solidFill>
                  <a:srgbClr val="000000"/>
                </a:solidFill>
                <a:effectLst/>
                <a:latin typeface="Nunito" pitchFamily="2" charset="0"/>
              </a:rPr>
              <a:t>You can integrate Jenkins with several testing and deployment technologies.</a:t>
            </a:r>
          </a:p>
          <a:p>
            <a:pPr>
              <a:lnSpc>
                <a:spcPct val="150000"/>
              </a:lnSpc>
            </a:pPr>
            <a:r>
              <a:rPr lang="en-US" sz="1800" b="0" i="0" dirty="0">
                <a:solidFill>
                  <a:srgbClr val="333333"/>
                </a:solidFill>
                <a:effectLst/>
                <a:latin typeface="inter-regular"/>
              </a:rPr>
              <a:t>With the help of Jenkins, organizations can speed up the software development process through automation.</a:t>
            </a:r>
          </a:p>
          <a:p>
            <a:pPr>
              <a:lnSpc>
                <a:spcPct val="150000"/>
              </a:lnSpc>
            </a:pPr>
            <a:r>
              <a:rPr lang="en-US" sz="1800" dirty="0">
                <a:solidFill>
                  <a:srgbClr val="333333"/>
                </a:solidFill>
                <a:latin typeface="inter-regular"/>
              </a:rPr>
              <a:t>Using Jenkins we can perform free style project, Pipeline project (single branch and multibranch), </a:t>
            </a:r>
            <a:r>
              <a:rPr lang="en-US" sz="1800" dirty="0" err="1">
                <a:solidFill>
                  <a:srgbClr val="333333"/>
                </a:solidFill>
                <a:latin typeface="inter-regular"/>
              </a:rPr>
              <a:t>WebHook</a:t>
            </a:r>
            <a:r>
              <a:rPr lang="en-US" sz="1800" dirty="0">
                <a:solidFill>
                  <a:srgbClr val="333333"/>
                </a:solidFill>
                <a:latin typeface="inter-regular"/>
              </a:rPr>
              <a:t> trigger, Build Periodically, Project level access management, Jenkins level access management, Plugin Management.</a:t>
            </a:r>
            <a:endParaRPr lang="en-US" sz="1800" b="0" i="0" dirty="0">
              <a:solidFill>
                <a:srgbClr val="333333"/>
              </a:solidFill>
              <a:effectLst/>
              <a:latin typeface="inter-regular"/>
            </a:endParaRPr>
          </a:p>
          <a:p>
            <a:pPr>
              <a:lnSpc>
                <a:spcPct val="150000"/>
              </a:lnSpc>
            </a:pPr>
            <a:endParaRPr lang="en-US" dirty="0"/>
          </a:p>
        </p:txBody>
      </p:sp>
    </p:spTree>
    <p:extLst>
      <p:ext uri="{BB962C8B-B14F-4D97-AF65-F5344CB8AC3E}">
        <p14:creationId xmlns:p14="http://schemas.microsoft.com/office/powerpoint/2010/main" val="388467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25D0-A06E-3FEC-55B6-2A333C7881D6}"/>
              </a:ext>
            </a:extLst>
          </p:cNvPr>
          <p:cNvSpPr>
            <a:spLocks noGrp="1"/>
          </p:cNvSpPr>
          <p:nvPr>
            <p:ph type="title"/>
          </p:nvPr>
        </p:nvSpPr>
        <p:spPr>
          <a:xfrm>
            <a:off x="838200" y="365126"/>
            <a:ext cx="10515600" cy="939800"/>
          </a:xfrm>
        </p:spPr>
        <p:txBody>
          <a:bodyPr/>
          <a:lstStyle/>
          <a:p>
            <a:r>
              <a:rPr lang="en-US" sz="2400" b="1" dirty="0">
                <a:solidFill>
                  <a:schemeClr val="accent6">
                    <a:lumMod val="75000"/>
                  </a:schemeClr>
                </a:solidFill>
              </a:rPr>
              <a:t>Jenkins</a:t>
            </a:r>
            <a:r>
              <a:rPr lang="en-US" dirty="0"/>
              <a:t> </a:t>
            </a:r>
          </a:p>
        </p:txBody>
      </p:sp>
      <p:sp>
        <p:nvSpPr>
          <p:cNvPr id="3" name="Content Placeholder 2">
            <a:extLst>
              <a:ext uri="{FF2B5EF4-FFF2-40B4-BE49-F238E27FC236}">
                <a16:creationId xmlns:a16="http://schemas.microsoft.com/office/drawing/2014/main" id="{6CCCFE1E-99B0-95D2-8F30-38DBD4B39BF9}"/>
              </a:ext>
            </a:extLst>
          </p:cNvPr>
          <p:cNvSpPr>
            <a:spLocks noGrp="1"/>
          </p:cNvSpPr>
          <p:nvPr>
            <p:ph idx="1"/>
          </p:nvPr>
        </p:nvSpPr>
        <p:spPr>
          <a:xfrm>
            <a:off x="838200" y="1304926"/>
            <a:ext cx="10515600" cy="4872037"/>
          </a:xfrm>
        </p:spPr>
        <p:txBody>
          <a:bodyPr>
            <a:normAutofit/>
          </a:bodyPr>
          <a:lstStyle/>
          <a:p>
            <a:pPr>
              <a:lnSpc>
                <a:spcPct val="150000"/>
              </a:lnSpc>
            </a:pPr>
            <a:r>
              <a:rPr lang="en-US" sz="1800" dirty="0"/>
              <a:t>Working flow of Jenkins:</a:t>
            </a:r>
          </a:p>
        </p:txBody>
      </p:sp>
      <p:pic>
        <p:nvPicPr>
          <p:cNvPr id="5" name="Picture 4">
            <a:extLst>
              <a:ext uri="{FF2B5EF4-FFF2-40B4-BE49-F238E27FC236}">
                <a16:creationId xmlns:a16="http://schemas.microsoft.com/office/drawing/2014/main" id="{5BE529A2-FA48-4AD2-3CBC-C5DFC163F4F7}"/>
              </a:ext>
            </a:extLst>
          </p:cNvPr>
          <p:cNvPicPr>
            <a:picLocks noChangeAspect="1"/>
          </p:cNvPicPr>
          <p:nvPr/>
        </p:nvPicPr>
        <p:blipFill>
          <a:blip r:embed="rId2"/>
          <a:stretch>
            <a:fillRect/>
          </a:stretch>
        </p:blipFill>
        <p:spPr>
          <a:xfrm>
            <a:off x="962025" y="2088972"/>
            <a:ext cx="2762250" cy="4281884"/>
          </a:xfrm>
          <a:prstGeom prst="rect">
            <a:avLst/>
          </a:prstGeom>
        </p:spPr>
      </p:pic>
      <p:pic>
        <p:nvPicPr>
          <p:cNvPr id="6" name="Picture 5">
            <a:extLst>
              <a:ext uri="{FF2B5EF4-FFF2-40B4-BE49-F238E27FC236}">
                <a16:creationId xmlns:a16="http://schemas.microsoft.com/office/drawing/2014/main" id="{4FE40A29-18E0-1DFF-F559-B1619CC27A4C}"/>
              </a:ext>
            </a:extLst>
          </p:cNvPr>
          <p:cNvPicPr>
            <a:picLocks noChangeAspect="1"/>
          </p:cNvPicPr>
          <p:nvPr/>
        </p:nvPicPr>
        <p:blipFill>
          <a:blip r:embed="rId3"/>
          <a:stretch>
            <a:fillRect/>
          </a:stretch>
        </p:blipFill>
        <p:spPr>
          <a:xfrm>
            <a:off x="3387905" y="2162175"/>
            <a:ext cx="8302266" cy="3829050"/>
          </a:xfrm>
          <a:prstGeom prst="rect">
            <a:avLst/>
          </a:prstGeom>
        </p:spPr>
      </p:pic>
    </p:spTree>
    <p:extLst>
      <p:ext uri="{BB962C8B-B14F-4D97-AF65-F5344CB8AC3E}">
        <p14:creationId xmlns:p14="http://schemas.microsoft.com/office/powerpoint/2010/main" val="4002394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25D0-A06E-3FEC-55B6-2A333C7881D6}"/>
              </a:ext>
            </a:extLst>
          </p:cNvPr>
          <p:cNvSpPr>
            <a:spLocks noGrp="1"/>
          </p:cNvSpPr>
          <p:nvPr>
            <p:ph type="title"/>
          </p:nvPr>
        </p:nvSpPr>
        <p:spPr>
          <a:xfrm>
            <a:off x="838200" y="365126"/>
            <a:ext cx="10515600" cy="939800"/>
          </a:xfrm>
        </p:spPr>
        <p:txBody>
          <a:bodyPr/>
          <a:lstStyle/>
          <a:p>
            <a:r>
              <a:rPr lang="en-US" sz="2400" b="1" dirty="0">
                <a:solidFill>
                  <a:schemeClr val="accent6">
                    <a:lumMod val="75000"/>
                  </a:schemeClr>
                </a:solidFill>
              </a:rPr>
              <a:t>Jenkins</a:t>
            </a:r>
            <a:r>
              <a:rPr lang="en-US" dirty="0"/>
              <a:t> </a:t>
            </a:r>
          </a:p>
        </p:txBody>
      </p:sp>
      <p:sp>
        <p:nvSpPr>
          <p:cNvPr id="3" name="Content Placeholder 2">
            <a:extLst>
              <a:ext uri="{FF2B5EF4-FFF2-40B4-BE49-F238E27FC236}">
                <a16:creationId xmlns:a16="http://schemas.microsoft.com/office/drawing/2014/main" id="{6CCCFE1E-99B0-95D2-8F30-38DBD4B39BF9}"/>
              </a:ext>
            </a:extLst>
          </p:cNvPr>
          <p:cNvSpPr>
            <a:spLocks noGrp="1"/>
          </p:cNvSpPr>
          <p:nvPr>
            <p:ph idx="1"/>
          </p:nvPr>
        </p:nvSpPr>
        <p:spPr>
          <a:xfrm>
            <a:off x="838200" y="1304926"/>
            <a:ext cx="10515600" cy="4872037"/>
          </a:xfrm>
        </p:spPr>
        <p:txBody>
          <a:bodyPr>
            <a:normAutofit fontScale="92500"/>
          </a:bodyPr>
          <a:lstStyle/>
          <a:p>
            <a:pPr>
              <a:lnSpc>
                <a:spcPct val="150000"/>
              </a:lnSpc>
            </a:pPr>
            <a:r>
              <a:rPr lang="en-US" sz="1800" dirty="0">
                <a:solidFill>
                  <a:schemeClr val="accent1">
                    <a:lumMod val="75000"/>
                  </a:schemeClr>
                </a:solidFill>
              </a:rPr>
              <a:t>How Jenkins Works:</a:t>
            </a:r>
          </a:p>
          <a:p>
            <a:pPr>
              <a:lnSpc>
                <a:spcPct val="150000"/>
              </a:lnSpc>
              <a:buFont typeface="Wingdings" panose="05000000000000000000" pitchFamily="2" charset="2"/>
              <a:buChar char="Ø"/>
            </a:pPr>
            <a:r>
              <a:rPr lang="en-US" sz="1800" b="0" i="0" dirty="0">
                <a:solidFill>
                  <a:srgbClr val="000000"/>
                </a:solidFill>
                <a:effectLst/>
                <a:latin typeface="inter-regular"/>
              </a:rPr>
              <a:t>At First, a developer commits the code to the source code repository. Meanwhile, Jenkins checks the source code commit at regular interval of time.</a:t>
            </a:r>
          </a:p>
          <a:p>
            <a:pPr>
              <a:lnSpc>
                <a:spcPct val="150000"/>
              </a:lnSpc>
              <a:buFont typeface="Wingdings" panose="05000000000000000000" pitchFamily="2" charset="2"/>
              <a:buChar char="Ø"/>
            </a:pPr>
            <a:r>
              <a:rPr lang="en-US" sz="1800" b="0" i="0" dirty="0">
                <a:effectLst/>
                <a:latin typeface="inter-regular"/>
              </a:rPr>
              <a:t>After commits occurs,</a:t>
            </a:r>
            <a:r>
              <a:rPr lang="en-US" sz="1200" b="0" i="0" dirty="0">
                <a:solidFill>
                  <a:srgbClr val="000000"/>
                </a:solidFill>
                <a:effectLst/>
                <a:latin typeface="inter-regular"/>
              </a:rPr>
              <a:t> </a:t>
            </a:r>
            <a:r>
              <a:rPr lang="en-US" sz="1800" b="0" i="0" dirty="0">
                <a:solidFill>
                  <a:srgbClr val="000000"/>
                </a:solidFill>
                <a:effectLst/>
                <a:latin typeface="inter-regular"/>
              </a:rPr>
              <a:t>the Jenkins server finds the changes that have occurred in the source code repository. Jenkins will draw those changes and will start preparing a new build.</a:t>
            </a:r>
            <a:r>
              <a:rPr lang="en-US" sz="1800" b="0" i="0" dirty="0">
                <a:effectLst/>
                <a:latin typeface="inter-regular"/>
              </a:rPr>
              <a:t> (GitHub </a:t>
            </a:r>
            <a:r>
              <a:rPr lang="en-US" sz="1800" b="0" i="0" dirty="0" err="1">
                <a:effectLst/>
                <a:latin typeface="inter-regular"/>
              </a:rPr>
              <a:t>WebHook</a:t>
            </a:r>
            <a:r>
              <a:rPr lang="en-US" sz="1800" b="0" i="0" dirty="0">
                <a:effectLst/>
                <a:latin typeface="inter-regular"/>
              </a:rPr>
              <a:t> Trigger)</a:t>
            </a:r>
          </a:p>
          <a:p>
            <a:pPr>
              <a:lnSpc>
                <a:spcPct val="150000"/>
              </a:lnSpc>
              <a:buFont typeface="Wingdings" panose="05000000000000000000" pitchFamily="2" charset="2"/>
              <a:buChar char="Ø"/>
            </a:pPr>
            <a:r>
              <a:rPr lang="en-US" sz="1800" b="0" i="0" dirty="0">
                <a:solidFill>
                  <a:srgbClr val="000000"/>
                </a:solidFill>
                <a:effectLst/>
                <a:latin typeface="inter-regular"/>
              </a:rPr>
              <a:t>If the build fails, then the concerned team will be notified.</a:t>
            </a:r>
          </a:p>
          <a:p>
            <a:pPr>
              <a:lnSpc>
                <a:spcPct val="150000"/>
              </a:lnSpc>
              <a:buFont typeface="Wingdings" panose="05000000000000000000" pitchFamily="2" charset="2"/>
              <a:buChar char="Ø"/>
            </a:pPr>
            <a:r>
              <a:rPr lang="en-US" sz="1800" b="0" i="0" dirty="0">
                <a:solidFill>
                  <a:srgbClr val="000000"/>
                </a:solidFill>
                <a:effectLst/>
                <a:latin typeface="inter-regular"/>
              </a:rPr>
              <a:t>If built is successful, then Jenkins server deploys the built in the test server.</a:t>
            </a:r>
          </a:p>
          <a:p>
            <a:pPr>
              <a:lnSpc>
                <a:spcPct val="150000"/>
              </a:lnSpc>
              <a:buFont typeface="Wingdings" panose="05000000000000000000" pitchFamily="2" charset="2"/>
              <a:buChar char="Ø"/>
            </a:pPr>
            <a:r>
              <a:rPr lang="en-US" sz="1800" b="0" i="0" dirty="0">
                <a:solidFill>
                  <a:srgbClr val="000000"/>
                </a:solidFill>
                <a:effectLst/>
                <a:latin typeface="inter-regular"/>
              </a:rPr>
              <a:t>After testing, Jenkins server generates a feedback and then notifies the developers about the build and test results.</a:t>
            </a:r>
          </a:p>
          <a:p>
            <a:pPr>
              <a:lnSpc>
                <a:spcPct val="150000"/>
              </a:lnSpc>
              <a:buFont typeface="Wingdings" panose="05000000000000000000" pitchFamily="2" charset="2"/>
              <a:buChar char="Ø"/>
            </a:pPr>
            <a:r>
              <a:rPr lang="en-US" sz="1900" b="0" i="0" dirty="0">
                <a:solidFill>
                  <a:srgbClr val="000000"/>
                </a:solidFill>
                <a:effectLst/>
                <a:latin typeface="inter-regular"/>
              </a:rPr>
              <a:t>It will continue to verify the source code repository for changes made in the source code and the whole process keeps on repeating.</a:t>
            </a:r>
          </a:p>
          <a:p>
            <a:pPr>
              <a:lnSpc>
                <a:spcPct val="150000"/>
              </a:lnSpc>
              <a:buFont typeface="Wingdings" panose="05000000000000000000" pitchFamily="2" charset="2"/>
              <a:buChar char="Ø"/>
            </a:pPr>
            <a:endParaRPr lang="en-US" sz="1800" b="0" i="0" dirty="0">
              <a:solidFill>
                <a:srgbClr val="000000"/>
              </a:solidFill>
              <a:effectLst/>
              <a:latin typeface="inter-regular"/>
            </a:endParaRPr>
          </a:p>
          <a:p>
            <a:pPr>
              <a:lnSpc>
                <a:spcPct val="150000"/>
              </a:lnSpc>
              <a:buFont typeface="Wingdings" panose="05000000000000000000" pitchFamily="2" charset="2"/>
              <a:buChar char="Ø"/>
            </a:pPr>
            <a:endParaRPr lang="en-US" sz="1800" b="0" i="0" dirty="0">
              <a:effectLst/>
              <a:latin typeface="inter-regular"/>
            </a:endParaRPr>
          </a:p>
          <a:p>
            <a:pPr>
              <a:lnSpc>
                <a:spcPct val="150000"/>
              </a:lnSpc>
              <a:buFont typeface="Wingdings" panose="05000000000000000000" pitchFamily="2" charset="2"/>
              <a:buChar char="Ø"/>
            </a:pPr>
            <a:endParaRPr lang="en-US" sz="1800" b="0" i="0" dirty="0">
              <a:effectLst/>
              <a:latin typeface="inter-regular"/>
            </a:endParaRPr>
          </a:p>
          <a:p>
            <a:pPr>
              <a:lnSpc>
                <a:spcPct val="150000"/>
              </a:lnSpc>
              <a:buFont typeface="Wingdings" panose="05000000000000000000" pitchFamily="2" charset="2"/>
              <a:buChar char="Ø"/>
            </a:pPr>
            <a:endParaRPr lang="en-US" sz="1800" dirty="0"/>
          </a:p>
          <a:p>
            <a:pPr>
              <a:lnSpc>
                <a:spcPct val="150000"/>
              </a:lnSpc>
            </a:pPr>
            <a:endParaRPr lang="en-US" sz="1800" dirty="0"/>
          </a:p>
        </p:txBody>
      </p:sp>
    </p:spTree>
    <p:extLst>
      <p:ext uri="{BB962C8B-B14F-4D97-AF65-F5344CB8AC3E}">
        <p14:creationId xmlns:p14="http://schemas.microsoft.com/office/powerpoint/2010/main" val="3687406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25D0-A06E-3FEC-55B6-2A333C7881D6}"/>
              </a:ext>
            </a:extLst>
          </p:cNvPr>
          <p:cNvSpPr>
            <a:spLocks noGrp="1"/>
          </p:cNvSpPr>
          <p:nvPr>
            <p:ph type="title"/>
          </p:nvPr>
        </p:nvSpPr>
        <p:spPr>
          <a:xfrm>
            <a:off x="838200" y="365126"/>
            <a:ext cx="10515600" cy="939800"/>
          </a:xfrm>
        </p:spPr>
        <p:txBody>
          <a:bodyPr/>
          <a:lstStyle/>
          <a:p>
            <a:r>
              <a:rPr lang="en-US" sz="2400" b="1" dirty="0">
                <a:solidFill>
                  <a:schemeClr val="accent6">
                    <a:lumMod val="75000"/>
                  </a:schemeClr>
                </a:solidFill>
              </a:rPr>
              <a:t>Jenkins</a:t>
            </a:r>
            <a:r>
              <a:rPr lang="en-US" dirty="0"/>
              <a:t> </a:t>
            </a:r>
            <a:r>
              <a:rPr lang="en-US" sz="2400" b="1" dirty="0">
                <a:solidFill>
                  <a:schemeClr val="accent6">
                    <a:lumMod val="75000"/>
                  </a:schemeClr>
                </a:solidFill>
              </a:rPr>
              <a:t>Slave Architecture</a:t>
            </a:r>
            <a:endParaRPr lang="en-US" b="1" dirty="0">
              <a:solidFill>
                <a:schemeClr val="accent6">
                  <a:lumMod val="75000"/>
                </a:schemeClr>
              </a:solidFill>
            </a:endParaRPr>
          </a:p>
        </p:txBody>
      </p:sp>
      <p:sp>
        <p:nvSpPr>
          <p:cNvPr id="3" name="Content Placeholder 2">
            <a:extLst>
              <a:ext uri="{FF2B5EF4-FFF2-40B4-BE49-F238E27FC236}">
                <a16:creationId xmlns:a16="http://schemas.microsoft.com/office/drawing/2014/main" id="{6CCCFE1E-99B0-95D2-8F30-38DBD4B39BF9}"/>
              </a:ext>
            </a:extLst>
          </p:cNvPr>
          <p:cNvSpPr>
            <a:spLocks noGrp="1"/>
          </p:cNvSpPr>
          <p:nvPr>
            <p:ph idx="1"/>
          </p:nvPr>
        </p:nvSpPr>
        <p:spPr>
          <a:xfrm>
            <a:off x="838200" y="1304926"/>
            <a:ext cx="10515600" cy="4872037"/>
          </a:xfrm>
        </p:spPr>
        <p:txBody>
          <a:bodyPr>
            <a:normAutofit/>
          </a:bodyPr>
          <a:lstStyle/>
          <a:p>
            <a:pPr>
              <a:lnSpc>
                <a:spcPct val="150000"/>
              </a:lnSpc>
            </a:pPr>
            <a:r>
              <a:rPr lang="en-US" sz="1800" dirty="0">
                <a:solidFill>
                  <a:schemeClr val="accent1">
                    <a:lumMod val="75000"/>
                  </a:schemeClr>
                </a:solidFill>
              </a:rPr>
              <a:t>Jenkins Architecture has two components:</a:t>
            </a:r>
          </a:p>
          <a:p>
            <a:pPr>
              <a:lnSpc>
                <a:spcPct val="150000"/>
              </a:lnSpc>
              <a:buFont typeface="Wingdings" panose="05000000000000000000" pitchFamily="2" charset="2"/>
              <a:buChar char="Ø"/>
            </a:pPr>
            <a:r>
              <a:rPr lang="en-US" sz="1800" b="0" i="0" dirty="0">
                <a:solidFill>
                  <a:srgbClr val="000000"/>
                </a:solidFill>
                <a:effectLst/>
                <a:latin typeface="inter-regular"/>
              </a:rPr>
              <a:t>Jenkins Master/Server</a:t>
            </a:r>
          </a:p>
          <a:p>
            <a:pPr>
              <a:lnSpc>
                <a:spcPct val="150000"/>
              </a:lnSpc>
              <a:buFont typeface="Wingdings" panose="05000000000000000000" pitchFamily="2" charset="2"/>
              <a:buChar char="Ø"/>
            </a:pPr>
            <a:r>
              <a:rPr lang="en-US" sz="1800" dirty="0">
                <a:solidFill>
                  <a:srgbClr val="000000"/>
                </a:solidFill>
                <a:latin typeface="inter-regular"/>
              </a:rPr>
              <a:t>Jenkins Slave/Node/Build Server</a:t>
            </a:r>
          </a:p>
          <a:p>
            <a:pPr>
              <a:lnSpc>
                <a:spcPct val="150000"/>
              </a:lnSpc>
              <a:buFont typeface="Wingdings" panose="05000000000000000000" pitchFamily="2" charset="2"/>
              <a:buChar char="Ø"/>
            </a:pPr>
            <a:endParaRPr lang="en-US" sz="1800" b="0" i="0" dirty="0">
              <a:solidFill>
                <a:srgbClr val="000000"/>
              </a:solidFill>
              <a:effectLst/>
              <a:latin typeface="inter-regular"/>
            </a:endParaRPr>
          </a:p>
          <a:p>
            <a:pPr>
              <a:lnSpc>
                <a:spcPct val="150000"/>
              </a:lnSpc>
              <a:buFont typeface="Wingdings" panose="05000000000000000000" pitchFamily="2" charset="2"/>
              <a:buChar char="Ø"/>
            </a:pPr>
            <a:endParaRPr lang="en-US" sz="1800" b="0" i="0" dirty="0">
              <a:effectLst/>
              <a:latin typeface="inter-regular"/>
            </a:endParaRPr>
          </a:p>
          <a:p>
            <a:pPr>
              <a:lnSpc>
                <a:spcPct val="150000"/>
              </a:lnSpc>
              <a:buFont typeface="Wingdings" panose="05000000000000000000" pitchFamily="2" charset="2"/>
              <a:buChar char="Ø"/>
            </a:pPr>
            <a:endParaRPr lang="en-US" sz="1800" b="0" i="0" dirty="0">
              <a:effectLst/>
              <a:latin typeface="inter-regular"/>
            </a:endParaRPr>
          </a:p>
          <a:p>
            <a:pPr>
              <a:lnSpc>
                <a:spcPct val="150000"/>
              </a:lnSpc>
              <a:buFont typeface="Wingdings" panose="05000000000000000000" pitchFamily="2" charset="2"/>
              <a:buChar char="Ø"/>
            </a:pPr>
            <a:endParaRPr lang="en-US" sz="1800" dirty="0"/>
          </a:p>
          <a:p>
            <a:pPr>
              <a:lnSpc>
                <a:spcPct val="150000"/>
              </a:lnSpc>
            </a:pPr>
            <a:endParaRPr lang="en-US" sz="1800" dirty="0"/>
          </a:p>
        </p:txBody>
      </p:sp>
      <p:pic>
        <p:nvPicPr>
          <p:cNvPr id="5" name="Picture 4">
            <a:extLst>
              <a:ext uri="{FF2B5EF4-FFF2-40B4-BE49-F238E27FC236}">
                <a16:creationId xmlns:a16="http://schemas.microsoft.com/office/drawing/2014/main" id="{A8227562-58D7-53D1-1A5C-92E50CDACEAC}"/>
              </a:ext>
            </a:extLst>
          </p:cNvPr>
          <p:cNvPicPr>
            <a:picLocks noChangeAspect="1"/>
          </p:cNvPicPr>
          <p:nvPr/>
        </p:nvPicPr>
        <p:blipFill>
          <a:blip r:embed="rId2"/>
          <a:stretch>
            <a:fillRect/>
          </a:stretch>
        </p:blipFill>
        <p:spPr>
          <a:xfrm>
            <a:off x="4868711" y="1981199"/>
            <a:ext cx="6551764" cy="4400551"/>
          </a:xfrm>
          <a:prstGeom prst="rect">
            <a:avLst/>
          </a:prstGeom>
        </p:spPr>
      </p:pic>
    </p:spTree>
    <p:extLst>
      <p:ext uri="{BB962C8B-B14F-4D97-AF65-F5344CB8AC3E}">
        <p14:creationId xmlns:p14="http://schemas.microsoft.com/office/powerpoint/2010/main" val="3663645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25D0-A06E-3FEC-55B6-2A333C7881D6}"/>
              </a:ext>
            </a:extLst>
          </p:cNvPr>
          <p:cNvSpPr>
            <a:spLocks noGrp="1"/>
          </p:cNvSpPr>
          <p:nvPr>
            <p:ph type="title"/>
          </p:nvPr>
        </p:nvSpPr>
        <p:spPr>
          <a:xfrm>
            <a:off x="838200" y="365126"/>
            <a:ext cx="10515600" cy="939800"/>
          </a:xfrm>
        </p:spPr>
        <p:txBody>
          <a:bodyPr/>
          <a:lstStyle/>
          <a:p>
            <a:r>
              <a:rPr lang="en-US" sz="2400" b="1" dirty="0">
                <a:solidFill>
                  <a:schemeClr val="accent6">
                    <a:lumMod val="75000"/>
                  </a:schemeClr>
                </a:solidFill>
              </a:rPr>
              <a:t>Jenkins</a:t>
            </a:r>
            <a:r>
              <a:rPr lang="en-US" dirty="0"/>
              <a:t> </a:t>
            </a:r>
            <a:r>
              <a:rPr lang="en-US" sz="2400" b="1" dirty="0">
                <a:solidFill>
                  <a:schemeClr val="accent6">
                    <a:lumMod val="75000"/>
                  </a:schemeClr>
                </a:solidFill>
              </a:rPr>
              <a:t>Slave Architecture</a:t>
            </a:r>
            <a:endParaRPr lang="en-US" b="1" dirty="0">
              <a:solidFill>
                <a:schemeClr val="accent6">
                  <a:lumMod val="75000"/>
                </a:schemeClr>
              </a:solidFill>
            </a:endParaRPr>
          </a:p>
        </p:txBody>
      </p:sp>
      <p:sp>
        <p:nvSpPr>
          <p:cNvPr id="3" name="Content Placeholder 2">
            <a:extLst>
              <a:ext uri="{FF2B5EF4-FFF2-40B4-BE49-F238E27FC236}">
                <a16:creationId xmlns:a16="http://schemas.microsoft.com/office/drawing/2014/main" id="{6CCCFE1E-99B0-95D2-8F30-38DBD4B39BF9}"/>
              </a:ext>
            </a:extLst>
          </p:cNvPr>
          <p:cNvSpPr>
            <a:spLocks noGrp="1"/>
          </p:cNvSpPr>
          <p:nvPr>
            <p:ph idx="1"/>
          </p:nvPr>
        </p:nvSpPr>
        <p:spPr>
          <a:xfrm>
            <a:off x="838200" y="1304926"/>
            <a:ext cx="10515600" cy="4872037"/>
          </a:xfrm>
        </p:spPr>
        <p:txBody>
          <a:bodyPr>
            <a:normAutofit/>
          </a:bodyPr>
          <a:lstStyle/>
          <a:p>
            <a:pPr marL="0" indent="0">
              <a:lnSpc>
                <a:spcPct val="150000"/>
              </a:lnSpc>
              <a:buNone/>
            </a:pPr>
            <a:endParaRPr lang="en-US" sz="1800" dirty="0">
              <a:solidFill>
                <a:schemeClr val="accent1">
                  <a:lumMod val="75000"/>
                </a:schemeClr>
              </a:solidFill>
            </a:endParaRPr>
          </a:p>
          <a:p>
            <a:pPr>
              <a:lnSpc>
                <a:spcPct val="150000"/>
              </a:lnSpc>
              <a:buFont typeface="Wingdings" panose="05000000000000000000" pitchFamily="2" charset="2"/>
              <a:buChar char="Ø"/>
            </a:pPr>
            <a:r>
              <a:rPr lang="en-US" sz="1800" b="0" i="0" dirty="0">
                <a:solidFill>
                  <a:schemeClr val="accent1">
                    <a:lumMod val="75000"/>
                  </a:schemeClr>
                </a:solidFill>
                <a:effectLst/>
                <a:latin typeface="inter-regular"/>
              </a:rPr>
              <a:t>Jenkins Master/Server</a:t>
            </a:r>
          </a:p>
          <a:p>
            <a:pPr>
              <a:lnSpc>
                <a:spcPct val="150000"/>
              </a:lnSpc>
              <a:buFont typeface="Wingdings" panose="05000000000000000000" pitchFamily="2" charset="2"/>
              <a:buChar char="q"/>
            </a:pPr>
            <a:r>
              <a:rPr lang="en-US" sz="1800" b="0" i="0" dirty="0">
                <a:solidFill>
                  <a:srgbClr val="333333"/>
                </a:solidFill>
                <a:effectLst/>
                <a:latin typeface="inter-regular"/>
              </a:rPr>
              <a:t>The main server of Jenkins is the Jenkins Master.</a:t>
            </a:r>
          </a:p>
          <a:p>
            <a:pPr>
              <a:lnSpc>
                <a:spcPct val="150000"/>
              </a:lnSpc>
              <a:buFont typeface="Wingdings" panose="05000000000000000000" pitchFamily="2" charset="2"/>
              <a:buChar char="q"/>
            </a:pPr>
            <a:r>
              <a:rPr lang="en-US" sz="1800" b="0" i="0" dirty="0">
                <a:solidFill>
                  <a:srgbClr val="000000"/>
                </a:solidFill>
                <a:effectLst/>
                <a:latin typeface="inter-regular"/>
              </a:rPr>
              <a:t>It is a web dashboard which is nothing but powered from a war file. By default, it runs on 8080 port.</a:t>
            </a:r>
          </a:p>
          <a:p>
            <a:pPr>
              <a:lnSpc>
                <a:spcPct val="150000"/>
              </a:lnSpc>
              <a:buFont typeface="Wingdings" panose="05000000000000000000" pitchFamily="2" charset="2"/>
              <a:buChar char="q"/>
            </a:pPr>
            <a:r>
              <a:rPr lang="en-US" sz="1800" b="0" i="0" dirty="0">
                <a:solidFill>
                  <a:srgbClr val="000000"/>
                </a:solidFill>
                <a:effectLst/>
                <a:latin typeface="inter-regular"/>
              </a:rPr>
              <a:t>With the help of Dashboard, we can configure the jobs/projects, but the build takes place in Nodes/Slave.</a:t>
            </a:r>
          </a:p>
          <a:p>
            <a:pPr>
              <a:lnSpc>
                <a:spcPct val="150000"/>
              </a:lnSpc>
              <a:buFont typeface="Wingdings" panose="05000000000000000000" pitchFamily="2" charset="2"/>
              <a:buChar char="q"/>
            </a:pPr>
            <a:r>
              <a:rPr lang="en-US" sz="1800" b="0" i="0" dirty="0">
                <a:solidFill>
                  <a:srgbClr val="000000"/>
                </a:solidFill>
                <a:effectLst/>
                <a:latin typeface="inter-regular"/>
              </a:rPr>
              <a:t>By default, one node (slave) is configured and running in Jenkins server.</a:t>
            </a:r>
          </a:p>
          <a:p>
            <a:pPr>
              <a:lnSpc>
                <a:spcPct val="150000"/>
              </a:lnSpc>
              <a:buFont typeface="Wingdings" panose="05000000000000000000" pitchFamily="2" charset="2"/>
              <a:buChar char="q"/>
            </a:pPr>
            <a:r>
              <a:rPr lang="en-US" sz="1800" b="0" i="0" dirty="0">
                <a:solidFill>
                  <a:srgbClr val="000000"/>
                </a:solidFill>
                <a:effectLst/>
                <a:latin typeface="inter-regular"/>
              </a:rPr>
              <a:t>We can add more nodes using IP address, username and password using the </a:t>
            </a:r>
            <a:r>
              <a:rPr lang="en-US" sz="1800" b="0" i="0" dirty="0" err="1">
                <a:solidFill>
                  <a:srgbClr val="000000"/>
                </a:solidFill>
                <a:effectLst/>
                <a:latin typeface="inter-regular"/>
              </a:rPr>
              <a:t>ssh</a:t>
            </a:r>
            <a:r>
              <a:rPr lang="en-US" sz="1800" b="0" i="0" dirty="0">
                <a:solidFill>
                  <a:srgbClr val="000000"/>
                </a:solidFill>
                <a:effectLst/>
                <a:latin typeface="inter-regular"/>
              </a:rPr>
              <a:t>.</a:t>
            </a:r>
          </a:p>
          <a:p>
            <a:pPr>
              <a:lnSpc>
                <a:spcPct val="150000"/>
              </a:lnSpc>
              <a:buFont typeface="Wingdings" panose="05000000000000000000" pitchFamily="2" charset="2"/>
              <a:buChar char="q"/>
            </a:pPr>
            <a:endParaRPr lang="en-US" sz="1800" b="0" i="0" dirty="0">
              <a:solidFill>
                <a:srgbClr val="000000"/>
              </a:solidFill>
              <a:effectLst/>
              <a:latin typeface="inter-regular"/>
            </a:endParaRPr>
          </a:p>
          <a:p>
            <a:pPr>
              <a:lnSpc>
                <a:spcPct val="150000"/>
              </a:lnSpc>
              <a:buFont typeface="Wingdings" panose="05000000000000000000" pitchFamily="2" charset="2"/>
              <a:buChar char="q"/>
            </a:pPr>
            <a:endParaRPr lang="en-US" sz="1800" b="0" i="0" dirty="0">
              <a:solidFill>
                <a:srgbClr val="000000"/>
              </a:solidFill>
              <a:effectLst/>
              <a:latin typeface="inter-regular"/>
            </a:endParaRPr>
          </a:p>
          <a:p>
            <a:pPr>
              <a:lnSpc>
                <a:spcPct val="150000"/>
              </a:lnSpc>
              <a:buFont typeface="Wingdings" panose="05000000000000000000" pitchFamily="2" charset="2"/>
              <a:buChar char="Ø"/>
            </a:pPr>
            <a:endParaRPr lang="en-US" sz="1800" b="0" i="0" dirty="0">
              <a:effectLst/>
              <a:latin typeface="inter-regular"/>
            </a:endParaRPr>
          </a:p>
          <a:p>
            <a:pPr>
              <a:lnSpc>
                <a:spcPct val="150000"/>
              </a:lnSpc>
              <a:buFont typeface="Wingdings" panose="05000000000000000000" pitchFamily="2" charset="2"/>
              <a:buChar char="Ø"/>
            </a:pPr>
            <a:endParaRPr lang="en-US" sz="1800" b="0" i="0" dirty="0">
              <a:effectLst/>
              <a:latin typeface="inter-regular"/>
            </a:endParaRPr>
          </a:p>
          <a:p>
            <a:pPr>
              <a:lnSpc>
                <a:spcPct val="150000"/>
              </a:lnSpc>
              <a:buFont typeface="Wingdings" panose="05000000000000000000" pitchFamily="2" charset="2"/>
              <a:buChar char="Ø"/>
            </a:pPr>
            <a:endParaRPr lang="en-US" sz="1800" dirty="0"/>
          </a:p>
          <a:p>
            <a:pPr>
              <a:lnSpc>
                <a:spcPct val="150000"/>
              </a:lnSpc>
            </a:pPr>
            <a:endParaRPr lang="en-US" sz="1800" dirty="0"/>
          </a:p>
        </p:txBody>
      </p:sp>
    </p:spTree>
    <p:extLst>
      <p:ext uri="{BB962C8B-B14F-4D97-AF65-F5344CB8AC3E}">
        <p14:creationId xmlns:p14="http://schemas.microsoft.com/office/powerpoint/2010/main" val="1650759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25D0-A06E-3FEC-55B6-2A333C7881D6}"/>
              </a:ext>
            </a:extLst>
          </p:cNvPr>
          <p:cNvSpPr>
            <a:spLocks noGrp="1"/>
          </p:cNvSpPr>
          <p:nvPr>
            <p:ph type="title"/>
          </p:nvPr>
        </p:nvSpPr>
        <p:spPr>
          <a:xfrm>
            <a:off x="838200" y="365126"/>
            <a:ext cx="10515600" cy="939800"/>
          </a:xfrm>
        </p:spPr>
        <p:txBody>
          <a:bodyPr/>
          <a:lstStyle/>
          <a:p>
            <a:r>
              <a:rPr lang="en-US" sz="2400" b="1" dirty="0">
                <a:solidFill>
                  <a:schemeClr val="accent6">
                    <a:lumMod val="75000"/>
                  </a:schemeClr>
                </a:solidFill>
              </a:rPr>
              <a:t>Jenkins</a:t>
            </a:r>
            <a:r>
              <a:rPr lang="en-US" dirty="0"/>
              <a:t> </a:t>
            </a:r>
            <a:r>
              <a:rPr lang="en-US" sz="2400" b="1" dirty="0">
                <a:solidFill>
                  <a:schemeClr val="accent6">
                    <a:lumMod val="75000"/>
                  </a:schemeClr>
                </a:solidFill>
              </a:rPr>
              <a:t>Slave Architecture</a:t>
            </a:r>
            <a:endParaRPr lang="en-US" b="1" dirty="0">
              <a:solidFill>
                <a:schemeClr val="accent6">
                  <a:lumMod val="75000"/>
                </a:schemeClr>
              </a:solidFill>
            </a:endParaRPr>
          </a:p>
        </p:txBody>
      </p:sp>
      <p:sp>
        <p:nvSpPr>
          <p:cNvPr id="3" name="Content Placeholder 2">
            <a:extLst>
              <a:ext uri="{FF2B5EF4-FFF2-40B4-BE49-F238E27FC236}">
                <a16:creationId xmlns:a16="http://schemas.microsoft.com/office/drawing/2014/main" id="{6CCCFE1E-99B0-95D2-8F30-38DBD4B39BF9}"/>
              </a:ext>
            </a:extLst>
          </p:cNvPr>
          <p:cNvSpPr>
            <a:spLocks noGrp="1"/>
          </p:cNvSpPr>
          <p:nvPr>
            <p:ph idx="1"/>
          </p:nvPr>
        </p:nvSpPr>
        <p:spPr>
          <a:xfrm>
            <a:off x="762000" y="600075"/>
            <a:ext cx="10687050" cy="6000749"/>
          </a:xfrm>
        </p:spPr>
        <p:txBody>
          <a:bodyPr>
            <a:normAutofit/>
          </a:bodyPr>
          <a:lstStyle/>
          <a:p>
            <a:pPr marL="0" indent="0">
              <a:lnSpc>
                <a:spcPct val="150000"/>
              </a:lnSpc>
              <a:buNone/>
            </a:pPr>
            <a:endParaRPr lang="en-US" sz="1800" dirty="0">
              <a:solidFill>
                <a:schemeClr val="accent1">
                  <a:lumMod val="75000"/>
                </a:schemeClr>
              </a:solidFill>
            </a:endParaRPr>
          </a:p>
          <a:p>
            <a:pPr>
              <a:lnSpc>
                <a:spcPct val="150000"/>
              </a:lnSpc>
              <a:buFont typeface="Wingdings" panose="05000000000000000000" pitchFamily="2" charset="2"/>
              <a:buChar char="Ø"/>
            </a:pPr>
            <a:r>
              <a:rPr lang="en-US" sz="1800" b="0" i="0" dirty="0">
                <a:solidFill>
                  <a:schemeClr val="accent1">
                    <a:lumMod val="75000"/>
                  </a:schemeClr>
                </a:solidFill>
                <a:effectLst/>
                <a:latin typeface="inter-regular"/>
              </a:rPr>
              <a:t>Jenkins </a:t>
            </a:r>
            <a:r>
              <a:rPr lang="en-US" sz="1800" dirty="0">
                <a:solidFill>
                  <a:schemeClr val="accent1">
                    <a:lumMod val="75000"/>
                  </a:schemeClr>
                </a:solidFill>
                <a:latin typeface="inter-regular"/>
              </a:rPr>
              <a:t>Slave/Node/Build Server</a:t>
            </a:r>
            <a:endParaRPr lang="en-US" sz="1800" b="0" i="0" dirty="0">
              <a:solidFill>
                <a:schemeClr val="accent1">
                  <a:lumMod val="75000"/>
                </a:schemeClr>
              </a:solidFill>
              <a:effectLst/>
              <a:latin typeface="inter-regular"/>
            </a:endParaRPr>
          </a:p>
          <a:p>
            <a:pPr>
              <a:lnSpc>
                <a:spcPct val="150000"/>
              </a:lnSpc>
              <a:buFont typeface="Wingdings" panose="05000000000000000000" pitchFamily="2" charset="2"/>
              <a:buChar char="q"/>
            </a:pPr>
            <a:r>
              <a:rPr lang="en-US" sz="1800" b="0" i="0" dirty="0">
                <a:solidFill>
                  <a:srgbClr val="000000"/>
                </a:solidFill>
                <a:effectLst/>
                <a:latin typeface="inter-regular"/>
              </a:rPr>
              <a:t>Jenkins slave is used to execute the build jobs dispatched by the master.</a:t>
            </a:r>
          </a:p>
          <a:p>
            <a:pPr>
              <a:lnSpc>
                <a:spcPct val="150000"/>
              </a:lnSpc>
              <a:buFont typeface="Wingdings" panose="05000000000000000000" pitchFamily="2" charset="2"/>
              <a:buChar char="q"/>
            </a:pPr>
            <a:r>
              <a:rPr lang="en-US" sz="1800" b="0" i="0" dirty="0">
                <a:solidFill>
                  <a:srgbClr val="333333"/>
                </a:solidFill>
                <a:effectLst/>
                <a:latin typeface="inter-regular"/>
              </a:rPr>
              <a:t>We can configure a project to always run on a particular slave machine, or particular type of slave machine, or simply let the Jenkins to pick the next available slave/node.</a:t>
            </a:r>
            <a:endParaRPr lang="en-US" sz="1800" b="0" i="0" dirty="0">
              <a:solidFill>
                <a:srgbClr val="000000"/>
              </a:solidFill>
              <a:effectLst/>
              <a:latin typeface="inter-regular"/>
            </a:endParaRPr>
          </a:p>
          <a:p>
            <a:pPr marL="0" indent="0">
              <a:lnSpc>
                <a:spcPct val="150000"/>
              </a:lnSpc>
              <a:buNone/>
            </a:pPr>
            <a:endParaRPr lang="en-US" sz="1800" b="0" i="0" dirty="0">
              <a:effectLst/>
              <a:latin typeface="inter-regular"/>
            </a:endParaRPr>
          </a:p>
          <a:p>
            <a:pPr>
              <a:lnSpc>
                <a:spcPct val="150000"/>
              </a:lnSpc>
              <a:buFont typeface="Wingdings" panose="05000000000000000000" pitchFamily="2" charset="2"/>
              <a:buChar char="Ø"/>
            </a:pPr>
            <a:endParaRPr lang="en-US" sz="1800" b="0" i="0" dirty="0">
              <a:effectLst/>
              <a:latin typeface="inter-regular"/>
            </a:endParaRPr>
          </a:p>
          <a:p>
            <a:pPr>
              <a:lnSpc>
                <a:spcPct val="150000"/>
              </a:lnSpc>
              <a:buFont typeface="Wingdings" panose="05000000000000000000" pitchFamily="2" charset="2"/>
              <a:buChar char="Ø"/>
            </a:pPr>
            <a:endParaRPr lang="en-US" sz="1800" dirty="0"/>
          </a:p>
          <a:p>
            <a:pPr marL="0" indent="0">
              <a:lnSpc>
                <a:spcPct val="150000"/>
              </a:lnSpc>
              <a:buNone/>
            </a:pPr>
            <a:endParaRPr lang="en-US" sz="1800" dirty="0"/>
          </a:p>
        </p:txBody>
      </p:sp>
      <p:pic>
        <p:nvPicPr>
          <p:cNvPr id="5" name="Picture 4">
            <a:extLst>
              <a:ext uri="{FF2B5EF4-FFF2-40B4-BE49-F238E27FC236}">
                <a16:creationId xmlns:a16="http://schemas.microsoft.com/office/drawing/2014/main" id="{EE4DE30F-C917-3D67-7080-F0187FD89FF6}"/>
              </a:ext>
            </a:extLst>
          </p:cNvPr>
          <p:cNvPicPr>
            <a:picLocks noChangeAspect="1"/>
          </p:cNvPicPr>
          <p:nvPr/>
        </p:nvPicPr>
        <p:blipFill>
          <a:blip r:embed="rId2"/>
          <a:stretch>
            <a:fillRect/>
          </a:stretch>
        </p:blipFill>
        <p:spPr>
          <a:xfrm>
            <a:off x="4438510" y="3133551"/>
            <a:ext cx="5448580" cy="3359323"/>
          </a:xfrm>
          <a:prstGeom prst="rect">
            <a:avLst/>
          </a:prstGeom>
        </p:spPr>
      </p:pic>
    </p:spTree>
    <p:extLst>
      <p:ext uri="{BB962C8B-B14F-4D97-AF65-F5344CB8AC3E}">
        <p14:creationId xmlns:p14="http://schemas.microsoft.com/office/powerpoint/2010/main" val="1302934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B6BF-1F65-60DB-963A-C5E4D64B8281}"/>
              </a:ext>
            </a:extLst>
          </p:cNvPr>
          <p:cNvSpPr>
            <a:spLocks noGrp="1"/>
          </p:cNvSpPr>
          <p:nvPr>
            <p:ph type="title"/>
          </p:nvPr>
        </p:nvSpPr>
        <p:spPr/>
        <p:txBody>
          <a:bodyPr>
            <a:normAutofit/>
          </a:bodyPr>
          <a:lstStyle/>
          <a:p>
            <a:r>
              <a:rPr lang="en-US" sz="2400" b="1" dirty="0">
                <a:solidFill>
                  <a:schemeClr val="accent6">
                    <a:lumMod val="75000"/>
                  </a:schemeClr>
                </a:solidFill>
              </a:rPr>
              <a:t>Terraform</a:t>
            </a:r>
          </a:p>
        </p:txBody>
      </p:sp>
      <p:sp>
        <p:nvSpPr>
          <p:cNvPr id="3" name="Content Placeholder 2">
            <a:extLst>
              <a:ext uri="{FF2B5EF4-FFF2-40B4-BE49-F238E27FC236}">
                <a16:creationId xmlns:a16="http://schemas.microsoft.com/office/drawing/2014/main" id="{60C9DE98-0BA3-06CD-2FCB-F555F94470CC}"/>
              </a:ext>
            </a:extLst>
          </p:cNvPr>
          <p:cNvSpPr>
            <a:spLocks noGrp="1"/>
          </p:cNvSpPr>
          <p:nvPr>
            <p:ph idx="1"/>
          </p:nvPr>
        </p:nvSpPr>
        <p:spPr>
          <a:xfrm>
            <a:off x="561975" y="1266825"/>
            <a:ext cx="10791825" cy="5143500"/>
          </a:xfrm>
        </p:spPr>
        <p:txBody>
          <a:bodyPr/>
          <a:lstStyle/>
          <a:p>
            <a:pPr>
              <a:lnSpc>
                <a:spcPct val="150000"/>
              </a:lnSpc>
            </a:pPr>
            <a:r>
              <a:rPr lang="en-US" sz="1800" dirty="0"/>
              <a:t>Terraform is infrastructure automation tool wide using to build the infrastructure in very fast way.</a:t>
            </a:r>
          </a:p>
          <a:p>
            <a:pPr>
              <a:lnSpc>
                <a:spcPct val="150000"/>
              </a:lnSpc>
            </a:pPr>
            <a:r>
              <a:rPr lang="en-US" sz="1800" dirty="0"/>
              <a:t>It is developed by the company name </a:t>
            </a:r>
            <a:r>
              <a:rPr lang="en-US" sz="1800" dirty="0" err="1"/>
              <a:t>HashiCorp</a:t>
            </a:r>
            <a:r>
              <a:rPr lang="en-US" sz="1800" dirty="0"/>
              <a:t>.</a:t>
            </a:r>
          </a:p>
          <a:p>
            <a:pPr>
              <a:lnSpc>
                <a:spcPct val="150000"/>
              </a:lnSpc>
            </a:pPr>
            <a:r>
              <a:rPr lang="en-US" sz="1800" dirty="0"/>
              <a:t>It is also known as Infrastructure as a Code tool</a:t>
            </a:r>
          </a:p>
          <a:p>
            <a:pPr>
              <a:lnSpc>
                <a:spcPct val="150000"/>
              </a:lnSpc>
            </a:pPr>
            <a:r>
              <a:rPr lang="en-US" sz="1800" b="0" i="0" dirty="0">
                <a:solidFill>
                  <a:srgbClr val="292929"/>
                </a:solidFill>
                <a:effectLst/>
                <a:latin typeface="source-serif-pro"/>
              </a:rPr>
              <a:t> instead of implementing the infrastructure manually, the desired infrastructure is written in codes.</a:t>
            </a:r>
          </a:p>
          <a:p>
            <a:pPr>
              <a:lnSpc>
                <a:spcPct val="150000"/>
              </a:lnSpc>
            </a:pPr>
            <a:r>
              <a:rPr lang="en-US" sz="1800" dirty="0">
                <a:solidFill>
                  <a:srgbClr val="292929"/>
                </a:solidFill>
                <a:latin typeface="source-serif-pro"/>
              </a:rPr>
              <a:t>It is works on all cloud infrastructure provider like, AWS, Microsoft Azure, Google Cloud and </a:t>
            </a:r>
            <a:r>
              <a:rPr lang="en-US" sz="1800" dirty="0" err="1">
                <a:solidFill>
                  <a:srgbClr val="292929"/>
                </a:solidFill>
                <a:latin typeface="source-serif-pro"/>
              </a:rPr>
              <a:t>Vsphere</a:t>
            </a:r>
            <a:r>
              <a:rPr lang="en-US" sz="1800" dirty="0">
                <a:solidFill>
                  <a:srgbClr val="292929"/>
                </a:solidFill>
                <a:latin typeface="source-serif-pro"/>
              </a:rPr>
              <a:t>.</a:t>
            </a:r>
          </a:p>
          <a:p>
            <a:pPr>
              <a:lnSpc>
                <a:spcPct val="150000"/>
              </a:lnSpc>
            </a:pPr>
            <a:r>
              <a:rPr lang="en-US" sz="1800" b="0" i="0" dirty="0">
                <a:solidFill>
                  <a:srgbClr val="292929"/>
                </a:solidFill>
                <a:effectLst/>
                <a:latin typeface="source-serif-pro"/>
              </a:rPr>
              <a:t>Terraform is a plugin-based tool. </a:t>
            </a:r>
          </a:p>
          <a:p>
            <a:pPr>
              <a:lnSpc>
                <a:spcPct val="150000"/>
              </a:lnSpc>
            </a:pPr>
            <a:r>
              <a:rPr lang="en-US" sz="1800" dirty="0">
                <a:solidFill>
                  <a:srgbClr val="292929"/>
                </a:solidFill>
                <a:latin typeface="source-serif-pro"/>
              </a:rPr>
              <a:t>Terraform code files have extension with .</a:t>
            </a:r>
            <a:r>
              <a:rPr lang="en-US" sz="1800" dirty="0" err="1">
                <a:solidFill>
                  <a:srgbClr val="292929"/>
                </a:solidFill>
                <a:latin typeface="source-serif-pro"/>
              </a:rPr>
              <a:t>tf</a:t>
            </a:r>
            <a:endParaRPr lang="en-US" sz="1800" dirty="0"/>
          </a:p>
          <a:p>
            <a:pPr marL="0" indent="0">
              <a:buNone/>
            </a:pPr>
            <a:endParaRPr lang="en-US" dirty="0"/>
          </a:p>
          <a:p>
            <a:endParaRPr lang="en-US" dirty="0"/>
          </a:p>
        </p:txBody>
      </p:sp>
    </p:spTree>
    <p:extLst>
      <p:ext uri="{BB962C8B-B14F-4D97-AF65-F5344CB8AC3E}">
        <p14:creationId xmlns:p14="http://schemas.microsoft.com/office/powerpoint/2010/main" val="1911239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A82B-C5D0-08D3-DB20-B88695563DAD}"/>
              </a:ext>
            </a:extLst>
          </p:cNvPr>
          <p:cNvSpPr>
            <a:spLocks noGrp="1"/>
          </p:cNvSpPr>
          <p:nvPr>
            <p:ph type="title"/>
          </p:nvPr>
        </p:nvSpPr>
        <p:spPr/>
        <p:txBody>
          <a:bodyPr>
            <a:normAutofit/>
          </a:bodyPr>
          <a:lstStyle/>
          <a:p>
            <a:r>
              <a:rPr lang="en-US" sz="2400" b="1">
                <a:solidFill>
                  <a:schemeClr val="accent6">
                    <a:lumMod val="75000"/>
                  </a:schemeClr>
                </a:solidFill>
              </a:rPr>
              <a:t>Why DevOps ?</a:t>
            </a:r>
            <a:endParaRPr lang="en-US" sz="2400" b="1" dirty="0">
              <a:solidFill>
                <a:schemeClr val="accent6">
                  <a:lumMod val="75000"/>
                </a:schemeClr>
              </a:solidFill>
            </a:endParaRPr>
          </a:p>
        </p:txBody>
      </p:sp>
      <p:sp>
        <p:nvSpPr>
          <p:cNvPr id="3" name="Content Placeholder 2">
            <a:extLst>
              <a:ext uri="{FF2B5EF4-FFF2-40B4-BE49-F238E27FC236}">
                <a16:creationId xmlns:a16="http://schemas.microsoft.com/office/drawing/2014/main" id="{965F1DC3-1CD9-79E9-D161-D4D99D391A74}"/>
              </a:ext>
            </a:extLst>
          </p:cNvPr>
          <p:cNvSpPr>
            <a:spLocks noGrp="1"/>
          </p:cNvSpPr>
          <p:nvPr>
            <p:ph idx="1"/>
          </p:nvPr>
        </p:nvSpPr>
        <p:spPr/>
        <p:txBody>
          <a:bodyPr>
            <a:normAutofit/>
          </a:bodyPr>
          <a:lstStyle/>
          <a:p>
            <a:r>
              <a:rPr lang="en-US" sz="2000" dirty="0">
                <a:solidFill>
                  <a:schemeClr val="accent1">
                    <a:lumMod val="75000"/>
                  </a:schemeClr>
                </a:solidFill>
              </a:rPr>
              <a:t>Waterfall Model:</a:t>
            </a:r>
          </a:p>
          <a:p>
            <a:r>
              <a:rPr lang="en-US" sz="1800" b="0" i="0" dirty="0">
                <a:effectLst/>
                <a:latin typeface="Source Sans Pro" panose="020B0503030403020204" pitchFamily="34" charset="0"/>
              </a:rPr>
              <a:t>Waterfall Model methodology which is also known as Linear Sequential Life Cycle Model.</a:t>
            </a:r>
            <a:endParaRPr lang="en-US" b="0" i="0" dirty="0">
              <a:effectLst/>
              <a:latin typeface="Source Sans Pro" panose="020B0503030403020204" pitchFamily="34" charset="0"/>
            </a:endParaRPr>
          </a:p>
          <a:p>
            <a:r>
              <a:rPr lang="en-US" sz="1800" b="0" i="0" dirty="0">
                <a:effectLst/>
                <a:latin typeface="Source Sans Pro" panose="020B0503030403020204" pitchFamily="34" charset="0"/>
              </a:rPr>
              <a:t>Waterfall Model followed in the sequential order, and so project development team only moves to next phase of development or testing if the previous step completed successfully.</a:t>
            </a:r>
            <a:endParaRPr lang="en-US" dirty="0"/>
          </a:p>
          <a:p>
            <a:pPr marL="0" indent="0">
              <a:buNone/>
            </a:pPr>
            <a:endParaRPr lang="en-US" sz="2000" dirty="0">
              <a:solidFill>
                <a:schemeClr val="accent1">
                  <a:lumMod val="75000"/>
                </a:schemeClr>
              </a:solidFill>
            </a:endParaRPr>
          </a:p>
        </p:txBody>
      </p:sp>
      <p:pic>
        <p:nvPicPr>
          <p:cNvPr id="5" name="Picture 4" descr="A picture containing text, lawn mower&#10;&#10;Description automatically generated">
            <a:extLst>
              <a:ext uri="{FF2B5EF4-FFF2-40B4-BE49-F238E27FC236}">
                <a16:creationId xmlns:a16="http://schemas.microsoft.com/office/drawing/2014/main" id="{B87F8736-E795-F3BD-0E8D-58B2AF91C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6968" y="3429000"/>
            <a:ext cx="4050891" cy="3243941"/>
          </a:xfrm>
          <a:prstGeom prst="rect">
            <a:avLst/>
          </a:prstGeom>
          <a:ln w="3175">
            <a:solidFill>
              <a:schemeClr val="tx1"/>
            </a:solidFill>
          </a:ln>
        </p:spPr>
      </p:pic>
    </p:spTree>
    <p:extLst>
      <p:ext uri="{BB962C8B-B14F-4D97-AF65-F5344CB8AC3E}">
        <p14:creationId xmlns:p14="http://schemas.microsoft.com/office/powerpoint/2010/main" val="3433877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B6BF-1F65-60DB-963A-C5E4D64B8281}"/>
              </a:ext>
            </a:extLst>
          </p:cNvPr>
          <p:cNvSpPr>
            <a:spLocks noGrp="1"/>
          </p:cNvSpPr>
          <p:nvPr>
            <p:ph type="title"/>
          </p:nvPr>
        </p:nvSpPr>
        <p:spPr/>
        <p:txBody>
          <a:bodyPr>
            <a:normAutofit/>
          </a:bodyPr>
          <a:lstStyle/>
          <a:p>
            <a:r>
              <a:rPr lang="en-US" sz="2400" b="1" dirty="0">
                <a:solidFill>
                  <a:schemeClr val="accent6">
                    <a:lumMod val="75000"/>
                  </a:schemeClr>
                </a:solidFill>
              </a:rPr>
              <a:t>Terraform Architecture</a:t>
            </a:r>
          </a:p>
        </p:txBody>
      </p:sp>
      <p:pic>
        <p:nvPicPr>
          <p:cNvPr id="7" name="Content Placeholder 6">
            <a:extLst>
              <a:ext uri="{FF2B5EF4-FFF2-40B4-BE49-F238E27FC236}">
                <a16:creationId xmlns:a16="http://schemas.microsoft.com/office/drawing/2014/main" id="{F0F5F3B6-6277-FE28-C2A9-638F05A8A245}"/>
              </a:ext>
            </a:extLst>
          </p:cNvPr>
          <p:cNvPicPr>
            <a:picLocks noGrp="1" noChangeAspect="1"/>
          </p:cNvPicPr>
          <p:nvPr>
            <p:ph idx="1"/>
          </p:nvPr>
        </p:nvPicPr>
        <p:blipFill>
          <a:blip r:embed="rId2"/>
          <a:stretch>
            <a:fillRect/>
          </a:stretch>
        </p:blipFill>
        <p:spPr>
          <a:xfrm>
            <a:off x="930466" y="1452563"/>
            <a:ext cx="10061384" cy="4367212"/>
          </a:xfrm>
        </p:spPr>
      </p:pic>
    </p:spTree>
    <p:extLst>
      <p:ext uri="{BB962C8B-B14F-4D97-AF65-F5344CB8AC3E}">
        <p14:creationId xmlns:p14="http://schemas.microsoft.com/office/powerpoint/2010/main" val="2856425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B6BF-1F65-60DB-963A-C5E4D64B8281}"/>
              </a:ext>
            </a:extLst>
          </p:cNvPr>
          <p:cNvSpPr>
            <a:spLocks noGrp="1"/>
          </p:cNvSpPr>
          <p:nvPr>
            <p:ph type="title"/>
          </p:nvPr>
        </p:nvSpPr>
        <p:spPr/>
        <p:txBody>
          <a:bodyPr>
            <a:normAutofit/>
          </a:bodyPr>
          <a:lstStyle/>
          <a:p>
            <a:r>
              <a:rPr lang="en-US" sz="2400" b="1" dirty="0">
                <a:solidFill>
                  <a:schemeClr val="accent6">
                    <a:lumMod val="75000"/>
                  </a:schemeClr>
                </a:solidFill>
              </a:rPr>
              <a:t>Terraform files :</a:t>
            </a:r>
          </a:p>
        </p:txBody>
      </p:sp>
      <p:sp>
        <p:nvSpPr>
          <p:cNvPr id="4" name="Content Placeholder 3">
            <a:extLst>
              <a:ext uri="{FF2B5EF4-FFF2-40B4-BE49-F238E27FC236}">
                <a16:creationId xmlns:a16="http://schemas.microsoft.com/office/drawing/2014/main" id="{3DD7680D-3AB8-8375-A152-0C77E10F695A}"/>
              </a:ext>
            </a:extLst>
          </p:cNvPr>
          <p:cNvSpPr>
            <a:spLocks noGrp="1"/>
          </p:cNvSpPr>
          <p:nvPr>
            <p:ph idx="1"/>
          </p:nvPr>
        </p:nvSpPr>
        <p:spPr>
          <a:xfrm>
            <a:off x="838200" y="1809750"/>
            <a:ext cx="10515600" cy="4367213"/>
          </a:xfrm>
        </p:spPr>
        <p:txBody>
          <a:bodyPr/>
          <a:lstStyle/>
          <a:p>
            <a:r>
              <a:rPr lang="en-US" sz="1800" dirty="0"/>
              <a:t>Important files:</a:t>
            </a:r>
          </a:p>
          <a:p>
            <a:r>
              <a:rPr lang="en-US" sz="1800" dirty="0"/>
              <a:t>main.tf</a:t>
            </a:r>
          </a:p>
          <a:p>
            <a:r>
              <a:rPr lang="en-US" sz="1800" dirty="0"/>
              <a:t>provider.tf</a:t>
            </a:r>
          </a:p>
          <a:p>
            <a:r>
              <a:rPr lang="en-US" sz="1800" dirty="0"/>
              <a:t>varialble.tf</a:t>
            </a:r>
          </a:p>
          <a:p>
            <a:r>
              <a:rPr lang="en-US" sz="1800" dirty="0"/>
              <a:t>core_slaves.tf</a:t>
            </a:r>
          </a:p>
          <a:p>
            <a:pPr marL="0" indent="0">
              <a:buNone/>
            </a:pPr>
            <a:endParaRPr lang="en-US" sz="1800" dirty="0"/>
          </a:p>
          <a:p>
            <a:pPr marL="0" indent="0">
              <a:buNone/>
            </a:pPr>
            <a:endParaRPr lang="en-US" sz="1800" dirty="0"/>
          </a:p>
          <a:p>
            <a:pPr marL="0" indent="0">
              <a:buNone/>
            </a:pPr>
            <a:endParaRPr lang="en-US" dirty="0"/>
          </a:p>
        </p:txBody>
      </p:sp>
    </p:spTree>
    <p:extLst>
      <p:ext uri="{BB962C8B-B14F-4D97-AF65-F5344CB8AC3E}">
        <p14:creationId xmlns:p14="http://schemas.microsoft.com/office/powerpoint/2010/main" val="857383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B6BF-1F65-60DB-963A-C5E4D64B8281}"/>
              </a:ext>
            </a:extLst>
          </p:cNvPr>
          <p:cNvSpPr>
            <a:spLocks noGrp="1"/>
          </p:cNvSpPr>
          <p:nvPr>
            <p:ph type="title"/>
          </p:nvPr>
        </p:nvSpPr>
        <p:spPr/>
        <p:txBody>
          <a:bodyPr>
            <a:normAutofit/>
          </a:bodyPr>
          <a:lstStyle/>
          <a:p>
            <a:r>
              <a:rPr lang="en-US" sz="2400" b="1" dirty="0">
                <a:solidFill>
                  <a:schemeClr val="accent6">
                    <a:lumMod val="75000"/>
                  </a:schemeClr>
                </a:solidFill>
              </a:rPr>
              <a:t>Terraform Commands :</a:t>
            </a:r>
          </a:p>
        </p:txBody>
      </p:sp>
      <p:sp>
        <p:nvSpPr>
          <p:cNvPr id="4" name="Content Placeholder 3">
            <a:extLst>
              <a:ext uri="{FF2B5EF4-FFF2-40B4-BE49-F238E27FC236}">
                <a16:creationId xmlns:a16="http://schemas.microsoft.com/office/drawing/2014/main" id="{3DD7680D-3AB8-8375-A152-0C77E10F695A}"/>
              </a:ext>
            </a:extLst>
          </p:cNvPr>
          <p:cNvSpPr>
            <a:spLocks noGrp="1"/>
          </p:cNvSpPr>
          <p:nvPr>
            <p:ph idx="1"/>
          </p:nvPr>
        </p:nvSpPr>
        <p:spPr>
          <a:xfrm>
            <a:off x="838200" y="1809750"/>
            <a:ext cx="10515600" cy="4367213"/>
          </a:xfrm>
        </p:spPr>
        <p:txBody>
          <a:bodyPr/>
          <a:lstStyle/>
          <a:p>
            <a:r>
              <a:rPr lang="en-US" sz="1800" dirty="0"/>
              <a:t>terraform </a:t>
            </a:r>
            <a:r>
              <a:rPr lang="en-US" sz="1800" dirty="0" err="1"/>
              <a:t>init</a:t>
            </a:r>
            <a:r>
              <a:rPr lang="en-US" sz="1800" dirty="0"/>
              <a:t>: initialize the working directory</a:t>
            </a:r>
          </a:p>
          <a:p>
            <a:r>
              <a:rPr lang="en-US" sz="1800" dirty="0"/>
              <a:t>terraform validate: to check all provisions are correct or not</a:t>
            </a:r>
          </a:p>
          <a:p>
            <a:r>
              <a:rPr lang="en-US" sz="1800" dirty="0"/>
              <a:t>terraform plan: to execute the plan</a:t>
            </a:r>
          </a:p>
          <a:p>
            <a:r>
              <a:rPr lang="en-US" sz="1800" dirty="0"/>
              <a:t>terraform apply: to execute the actual changes</a:t>
            </a:r>
          </a:p>
          <a:p>
            <a:endParaRPr lang="en-US" sz="1800" dirty="0"/>
          </a:p>
          <a:p>
            <a:pPr marL="0" indent="0">
              <a:buNone/>
            </a:pPr>
            <a:endParaRPr lang="en-US" sz="1800" dirty="0"/>
          </a:p>
          <a:p>
            <a:pPr marL="0" indent="0">
              <a:buNone/>
            </a:pPr>
            <a:endParaRPr lang="en-US" sz="1800" dirty="0"/>
          </a:p>
          <a:p>
            <a:pPr marL="0" indent="0">
              <a:buNone/>
            </a:pPr>
            <a:endParaRPr lang="en-US" dirty="0"/>
          </a:p>
        </p:txBody>
      </p:sp>
      <p:pic>
        <p:nvPicPr>
          <p:cNvPr id="5" name="Picture 4">
            <a:extLst>
              <a:ext uri="{FF2B5EF4-FFF2-40B4-BE49-F238E27FC236}">
                <a16:creationId xmlns:a16="http://schemas.microsoft.com/office/drawing/2014/main" id="{8E373B58-54E3-27EB-6B91-E61EE04B3602}"/>
              </a:ext>
            </a:extLst>
          </p:cNvPr>
          <p:cNvPicPr>
            <a:picLocks noChangeAspect="1"/>
          </p:cNvPicPr>
          <p:nvPr/>
        </p:nvPicPr>
        <p:blipFill>
          <a:blip r:embed="rId2"/>
          <a:stretch>
            <a:fillRect/>
          </a:stretch>
        </p:blipFill>
        <p:spPr>
          <a:xfrm>
            <a:off x="5979905" y="2708070"/>
            <a:ext cx="5250068" cy="3468893"/>
          </a:xfrm>
          <a:prstGeom prst="rect">
            <a:avLst/>
          </a:prstGeom>
        </p:spPr>
      </p:pic>
    </p:spTree>
    <p:extLst>
      <p:ext uri="{BB962C8B-B14F-4D97-AF65-F5344CB8AC3E}">
        <p14:creationId xmlns:p14="http://schemas.microsoft.com/office/powerpoint/2010/main" val="3868157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94B5-57C4-986D-E74D-B62818428A7D}"/>
              </a:ext>
            </a:extLst>
          </p:cNvPr>
          <p:cNvSpPr>
            <a:spLocks noGrp="1"/>
          </p:cNvSpPr>
          <p:nvPr>
            <p:ph type="title"/>
          </p:nvPr>
        </p:nvSpPr>
        <p:spPr>
          <a:xfrm>
            <a:off x="838200" y="365125"/>
            <a:ext cx="10515600" cy="1235075"/>
          </a:xfrm>
        </p:spPr>
        <p:txBody>
          <a:bodyPr>
            <a:normAutofit/>
          </a:bodyPr>
          <a:lstStyle/>
          <a:p>
            <a:r>
              <a:rPr lang="en-US" sz="2400" b="1" dirty="0">
                <a:solidFill>
                  <a:schemeClr val="accent6">
                    <a:lumMod val="75000"/>
                  </a:schemeClr>
                </a:solidFill>
              </a:rPr>
              <a:t>Docker </a:t>
            </a:r>
          </a:p>
        </p:txBody>
      </p:sp>
      <p:sp>
        <p:nvSpPr>
          <p:cNvPr id="3" name="Content Placeholder 2">
            <a:extLst>
              <a:ext uri="{FF2B5EF4-FFF2-40B4-BE49-F238E27FC236}">
                <a16:creationId xmlns:a16="http://schemas.microsoft.com/office/drawing/2014/main" id="{1C6F9CE6-2978-79F1-605D-1818D352D8B2}"/>
              </a:ext>
            </a:extLst>
          </p:cNvPr>
          <p:cNvSpPr>
            <a:spLocks noGrp="1"/>
          </p:cNvSpPr>
          <p:nvPr>
            <p:ph idx="1"/>
          </p:nvPr>
        </p:nvSpPr>
        <p:spPr>
          <a:xfrm>
            <a:off x="838200" y="1428750"/>
            <a:ext cx="10515600" cy="4748213"/>
          </a:xfrm>
        </p:spPr>
        <p:txBody>
          <a:bodyPr>
            <a:normAutofit/>
          </a:bodyPr>
          <a:lstStyle/>
          <a:p>
            <a:r>
              <a:rPr lang="en-US" sz="1800" dirty="0"/>
              <a:t>Docker </a:t>
            </a:r>
            <a:r>
              <a:rPr lang="en-US" sz="1800" b="0" i="0" dirty="0">
                <a:effectLst/>
              </a:rPr>
              <a:t>is a platform for running applications in an isolated environment called a "container" (or Docker container).</a:t>
            </a:r>
          </a:p>
          <a:p>
            <a:r>
              <a:rPr lang="en-US" sz="1800" dirty="0"/>
              <a:t>It maintainer consistent computing power through out the software development life-cycle.</a:t>
            </a:r>
          </a:p>
          <a:p>
            <a:r>
              <a:rPr lang="en-US" sz="1800" b="0" i="0" dirty="0">
                <a:effectLst/>
              </a:rPr>
              <a:t>It is known containerization tools.</a:t>
            </a:r>
          </a:p>
          <a:p>
            <a:r>
              <a:rPr lang="en-US" sz="1800" dirty="0"/>
              <a:t>Keyword for Docker are Develop Ship and Run.</a:t>
            </a:r>
            <a:endParaRPr lang="en-US" sz="1800" b="0" i="0" dirty="0">
              <a:effectLst/>
            </a:endParaRPr>
          </a:p>
          <a:p>
            <a:endParaRPr lang="en-US" sz="1800" b="0" i="0" dirty="0">
              <a:effectLst/>
            </a:endParaRPr>
          </a:p>
          <a:p>
            <a:pPr marL="0" indent="0">
              <a:buNone/>
            </a:pPr>
            <a:endParaRPr lang="en-US" sz="1800" dirty="0"/>
          </a:p>
        </p:txBody>
      </p:sp>
      <p:graphicFrame>
        <p:nvGraphicFramePr>
          <p:cNvPr id="4" name="Table 4">
            <a:extLst>
              <a:ext uri="{FF2B5EF4-FFF2-40B4-BE49-F238E27FC236}">
                <a16:creationId xmlns:a16="http://schemas.microsoft.com/office/drawing/2014/main" id="{8234340F-732A-4E4C-A17F-180CFA5F700F}"/>
              </a:ext>
            </a:extLst>
          </p:cNvPr>
          <p:cNvGraphicFramePr>
            <a:graphicFrameLocks noGrp="1"/>
          </p:cNvGraphicFramePr>
          <p:nvPr>
            <p:extLst>
              <p:ext uri="{D42A27DB-BD31-4B8C-83A1-F6EECF244321}">
                <p14:modId xmlns:p14="http://schemas.microsoft.com/office/powerpoint/2010/main" val="1676464551"/>
              </p:ext>
            </p:extLst>
          </p:nvPr>
        </p:nvGraphicFramePr>
        <p:xfrm>
          <a:off x="1695450" y="3429000"/>
          <a:ext cx="8226426" cy="3033396"/>
        </p:xfrm>
        <a:graphic>
          <a:graphicData uri="http://schemas.openxmlformats.org/drawingml/2006/table">
            <a:tbl>
              <a:tblPr firstRow="1" bandRow="1">
                <a:tableStyleId>{5C22544A-7EE6-4342-B048-85BDC9FD1C3A}</a:tableStyleId>
              </a:tblPr>
              <a:tblGrid>
                <a:gridCol w="4113213">
                  <a:extLst>
                    <a:ext uri="{9D8B030D-6E8A-4147-A177-3AD203B41FA5}">
                      <a16:colId xmlns:a16="http://schemas.microsoft.com/office/drawing/2014/main" val="464270411"/>
                    </a:ext>
                  </a:extLst>
                </a:gridCol>
                <a:gridCol w="4113213">
                  <a:extLst>
                    <a:ext uri="{9D8B030D-6E8A-4147-A177-3AD203B41FA5}">
                      <a16:colId xmlns:a16="http://schemas.microsoft.com/office/drawing/2014/main" val="3351073151"/>
                    </a:ext>
                  </a:extLst>
                </a:gridCol>
              </a:tblGrid>
              <a:tr h="382449">
                <a:tc>
                  <a:txBody>
                    <a:bodyPr/>
                    <a:lstStyle/>
                    <a:p>
                      <a:pPr algn="ctr"/>
                      <a:r>
                        <a:rPr lang="en-US" dirty="0"/>
                        <a:t>Virtualization</a:t>
                      </a:r>
                    </a:p>
                  </a:txBody>
                  <a:tcPr/>
                </a:tc>
                <a:tc>
                  <a:txBody>
                    <a:bodyPr/>
                    <a:lstStyle/>
                    <a:p>
                      <a:pPr algn="ctr"/>
                      <a:r>
                        <a:rPr lang="en-US" dirty="0"/>
                        <a:t>Containerization</a:t>
                      </a:r>
                    </a:p>
                  </a:txBody>
                  <a:tcPr/>
                </a:tc>
                <a:extLst>
                  <a:ext uri="{0D108BD9-81ED-4DB2-BD59-A6C34878D82A}">
                    <a16:rowId xmlns:a16="http://schemas.microsoft.com/office/drawing/2014/main" val="10037232"/>
                  </a:ext>
                </a:extLst>
              </a:tr>
              <a:tr h="1225932">
                <a:tc>
                  <a:txBody>
                    <a:bodyPr/>
                    <a:lstStyle/>
                    <a:p>
                      <a:r>
                        <a:rPr lang="en-US" sz="1800" b="0" i="0" kern="1200" dirty="0">
                          <a:solidFill>
                            <a:schemeClr val="dk1"/>
                          </a:solidFill>
                          <a:effectLst/>
                          <a:latin typeface="+mn-lt"/>
                          <a:ea typeface="+mn-ea"/>
                          <a:cs typeface="+mn-cs"/>
                        </a:rPr>
                        <a:t>One physical machine has multiple OSs residing on it and appears as multiple machines.</a:t>
                      </a:r>
                      <a:endParaRPr lang="en-US" dirty="0"/>
                    </a:p>
                  </a:txBody>
                  <a:tcPr/>
                </a:tc>
                <a:tc>
                  <a:txBody>
                    <a:bodyPr/>
                    <a:lstStyle/>
                    <a:p>
                      <a:r>
                        <a:rPr lang="en-US" sz="1800" b="0" i="0" kern="1200" dirty="0">
                          <a:solidFill>
                            <a:schemeClr val="dk1"/>
                          </a:solidFill>
                          <a:effectLst/>
                          <a:latin typeface="+mn-lt"/>
                          <a:ea typeface="+mn-ea"/>
                          <a:cs typeface="+mn-cs"/>
                        </a:rPr>
                        <a:t>The application developed in a host environment with same OS and the same machine executes flawlessly on multiple different environments.</a:t>
                      </a:r>
                      <a:endParaRPr lang="en-US" dirty="0"/>
                    </a:p>
                  </a:txBody>
                  <a:tcPr/>
                </a:tc>
                <a:extLst>
                  <a:ext uri="{0D108BD9-81ED-4DB2-BD59-A6C34878D82A}">
                    <a16:rowId xmlns:a16="http://schemas.microsoft.com/office/drawing/2014/main" val="841875738"/>
                  </a:ext>
                </a:extLst>
              </a:tr>
              <a:tr h="382449">
                <a:tc>
                  <a:txBody>
                    <a:bodyPr/>
                    <a:lstStyle/>
                    <a:p>
                      <a:r>
                        <a:rPr lang="en-US" dirty="0"/>
                        <a:t>Startup-time is higher that containers</a:t>
                      </a:r>
                    </a:p>
                  </a:txBody>
                  <a:tcPr/>
                </a:tc>
                <a:tc>
                  <a:txBody>
                    <a:bodyPr/>
                    <a:lstStyle/>
                    <a:p>
                      <a:r>
                        <a:rPr lang="en-US" dirty="0"/>
                        <a:t>Start-up time is slower that VM.</a:t>
                      </a:r>
                    </a:p>
                  </a:txBody>
                  <a:tcPr/>
                </a:tc>
                <a:extLst>
                  <a:ext uri="{0D108BD9-81ED-4DB2-BD59-A6C34878D82A}">
                    <a16:rowId xmlns:a16="http://schemas.microsoft.com/office/drawing/2014/main" val="828844976"/>
                  </a:ext>
                </a:extLst>
              </a:tr>
              <a:tr h="382449">
                <a:tc>
                  <a:txBody>
                    <a:bodyPr/>
                    <a:lstStyle/>
                    <a:p>
                      <a:r>
                        <a:rPr lang="en-US" dirty="0"/>
                        <a:t>VM’S are resource-heavy hence slower </a:t>
                      </a:r>
                    </a:p>
                  </a:txBody>
                  <a:tcPr/>
                </a:tc>
                <a:tc>
                  <a:txBody>
                    <a:bodyPr/>
                    <a:lstStyle/>
                    <a:p>
                      <a:r>
                        <a:rPr lang="en-US" dirty="0"/>
                        <a:t>Containers are slower</a:t>
                      </a:r>
                    </a:p>
                  </a:txBody>
                  <a:tcPr/>
                </a:tc>
                <a:extLst>
                  <a:ext uri="{0D108BD9-81ED-4DB2-BD59-A6C34878D82A}">
                    <a16:rowId xmlns:a16="http://schemas.microsoft.com/office/drawing/2014/main" val="3307921059"/>
                  </a:ext>
                </a:extLst>
              </a:tr>
              <a:tr h="660117">
                <a:tc>
                  <a:txBody>
                    <a:bodyPr/>
                    <a:lstStyle/>
                    <a:p>
                      <a:r>
                        <a:rPr lang="en-US" dirty="0"/>
                        <a:t>It virtualize the underlying hardware</a:t>
                      </a:r>
                    </a:p>
                  </a:txBody>
                  <a:tcPr/>
                </a:tc>
                <a:tc>
                  <a:txBody>
                    <a:bodyPr/>
                    <a:lstStyle/>
                    <a:p>
                      <a:r>
                        <a:rPr lang="en-US" dirty="0"/>
                        <a:t>Container virtualize the operating systems</a:t>
                      </a:r>
                    </a:p>
                  </a:txBody>
                  <a:tcPr/>
                </a:tc>
                <a:extLst>
                  <a:ext uri="{0D108BD9-81ED-4DB2-BD59-A6C34878D82A}">
                    <a16:rowId xmlns:a16="http://schemas.microsoft.com/office/drawing/2014/main" val="1727933938"/>
                  </a:ext>
                </a:extLst>
              </a:tr>
            </a:tbl>
          </a:graphicData>
        </a:graphic>
      </p:graphicFrame>
    </p:spTree>
    <p:extLst>
      <p:ext uri="{BB962C8B-B14F-4D97-AF65-F5344CB8AC3E}">
        <p14:creationId xmlns:p14="http://schemas.microsoft.com/office/powerpoint/2010/main" val="3827980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94B5-57C4-986D-E74D-B62818428A7D}"/>
              </a:ext>
            </a:extLst>
          </p:cNvPr>
          <p:cNvSpPr>
            <a:spLocks noGrp="1"/>
          </p:cNvSpPr>
          <p:nvPr>
            <p:ph type="title"/>
          </p:nvPr>
        </p:nvSpPr>
        <p:spPr>
          <a:xfrm>
            <a:off x="838200" y="365125"/>
            <a:ext cx="10515600" cy="1235075"/>
          </a:xfrm>
        </p:spPr>
        <p:txBody>
          <a:bodyPr>
            <a:normAutofit/>
          </a:bodyPr>
          <a:lstStyle/>
          <a:p>
            <a:r>
              <a:rPr lang="en-US" sz="2400" b="1" dirty="0">
                <a:solidFill>
                  <a:schemeClr val="accent6">
                    <a:lumMod val="75000"/>
                  </a:schemeClr>
                </a:solidFill>
              </a:rPr>
              <a:t>Docker Architecture </a:t>
            </a:r>
            <a:br>
              <a:rPr lang="en-US" sz="2400" b="1" dirty="0">
                <a:solidFill>
                  <a:schemeClr val="accent6">
                    <a:lumMod val="75000"/>
                  </a:schemeClr>
                </a:solidFill>
              </a:rPr>
            </a:br>
            <a:endParaRPr lang="en-US" sz="2400" b="1" dirty="0">
              <a:solidFill>
                <a:schemeClr val="accent6">
                  <a:lumMod val="75000"/>
                </a:schemeClr>
              </a:solidFill>
            </a:endParaRPr>
          </a:p>
        </p:txBody>
      </p:sp>
      <p:sp>
        <p:nvSpPr>
          <p:cNvPr id="3" name="Content Placeholder 2">
            <a:extLst>
              <a:ext uri="{FF2B5EF4-FFF2-40B4-BE49-F238E27FC236}">
                <a16:creationId xmlns:a16="http://schemas.microsoft.com/office/drawing/2014/main" id="{1C6F9CE6-2978-79F1-605D-1818D352D8B2}"/>
              </a:ext>
            </a:extLst>
          </p:cNvPr>
          <p:cNvSpPr>
            <a:spLocks noGrp="1"/>
          </p:cNvSpPr>
          <p:nvPr>
            <p:ph idx="1"/>
          </p:nvPr>
        </p:nvSpPr>
        <p:spPr>
          <a:xfrm>
            <a:off x="838200" y="1428750"/>
            <a:ext cx="10515600" cy="4748213"/>
          </a:xfrm>
        </p:spPr>
        <p:txBody>
          <a:bodyPr>
            <a:normAutofit/>
          </a:bodyPr>
          <a:lstStyle/>
          <a:p>
            <a:endParaRPr lang="en-US" sz="1800" b="0" i="0" dirty="0">
              <a:effectLst/>
            </a:endParaRPr>
          </a:p>
          <a:p>
            <a:pPr marL="0" indent="0">
              <a:buNone/>
            </a:pPr>
            <a:endParaRPr lang="en-US" sz="1800" dirty="0"/>
          </a:p>
        </p:txBody>
      </p:sp>
      <p:pic>
        <p:nvPicPr>
          <p:cNvPr id="8" name="Picture 7">
            <a:extLst>
              <a:ext uri="{FF2B5EF4-FFF2-40B4-BE49-F238E27FC236}">
                <a16:creationId xmlns:a16="http://schemas.microsoft.com/office/drawing/2014/main" id="{8A53380B-C53D-930A-F548-96F84BBDD3F4}"/>
              </a:ext>
            </a:extLst>
          </p:cNvPr>
          <p:cNvPicPr>
            <a:picLocks noChangeAspect="1"/>
          </p:cNvPicPr>
          <p:nvPr/>
        </p:nvPicPr>
        <p:blipFill>
          <a:blip r:embed="rId2"/>
          <a:stretch>
            <a:fillRect/>
          </a:stretch>
        </p:blipFill>
        <p:spPr>
          <a:xfrm>
            <a:off x="1156651" y="1428750"/>
            <a:ext cx="9878697" cy="4748213"/>
          </a:xfrm>
          <a:prstGeom prst="rect">
            <a:avLst/>
          </a:prstGeom>
        </p:spPr>
      </p:pic>
    </p:spTree>
    <p:extLst>
      <p:ext uri="{BB962C8B-B14F-4D97-AF65-F5344CB8AC3E}">
        <p14:creationId xmlns:p14="http://schemas.microsoft.com/office/powerpoint/2010/main" val="4273593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94B5-57C4-986D-E74D-B62818428A7D}"/>
              </a:ext>
            </a:extLst>
          </p:cNvPr>
          <p:cNvSpPr>
            <a:spLocks noGrp="1"/>
          </p:cNvSpPr>
          <p:nvPr>
            <p:ph type="title"/>
          </p:nvPr>
        </p:nvSpPr>
        <p:spPr>
          <a:xfrm>
            <a:off x="838200" y="365125"/>
            <a:ext cx="10515600" cy="1235075"/>
          </a:xfrm>
        </p:spPr>
        <p:txBody>
          <a:bodyPr>
            <a:normAutofit/>
          </a:bodyPr>
          <a:lstStyle/>
          <a:p>
            <a:r>
              <a:rPr lang="en-US" sz="2400" b="1" dirty="0">
                <a:solidFill>
                  <a:schemeClr val="accent6">
                    <a:lumMod val="75000"/>
                  </a:schemeClr>
                </a:solidFill>
              </a:rPr>
              <a:t>Docker Commands </a:t>
            </a:r>
            <a:br>
              <a:rPr lang="en-US" sz="2400" b="1" dirty="0">
                <a:solidFill>
                  <a:schemeClr val="accent6">
                    <a:lumMod val="75000"/>
                  </a:schemeClr>
                </a:solidFill>
              </a:rPr>
            </a:br>
            <a:endParaRPr lang="en-US" sz="2400" b="1" dirty="0">
              <a:solidFill>
                <a:schemeClr val="accent6">
                  <a:lumMod val="75000"/>
                </a:schemeClr>
              </a:solidFill>
            </a:endParaRPr>
          </a:p>
        </p:txBody>
      </p:sp>
      <p:sp>
        <p:nvSpPr>
          <p:cNvPr id="3" name="Content Placeholder 2">
            <a:extLst>
              <a:ext uri="{FF2B5EF4-FFF2-40B4-BE49-F238E27FC236}">
                <a16:creationId xmlns:a16="http://schemas.microsoft.com/office/drawing/2014/main" id="{1C6F9CE6-2978-79F1-605D-1818D352D8B2}"/>
              </a:ext>
            </a:extLst>
          </p:cNvPr>
          <p:cNvSpPr>
            <a:spLocks noGrp="1"/>
          </p:cNvSpPr>
          <p:nvPr>
            <p:ph idx="1"/>
          </p:nvPr>
        </p:nvSpPr>
        <p:spPr>
          <a:xfrm>
            <a:off x="638175" y="1371600"/>
            <a:ext cx="10715625" cy="5029200"/>
          </a:xfrm>
        </p:spPr>
        <p:txBody>
          <a:bodyPr>
            <a:normAutofit/>
          </a:bodyPr>
          <a:lstStyle/>
          <a:p>
            <a:endParaRPr lang="en-US" sz="1800" b="0" i="0" dirty="0">
              <a:effectLst/>
            </a:endParaRPr>
          </a:p>
          <a:p>
            <a:pPr marL="0" indent="0">
              <a:buNone/>
            </a:pPr>
            <a:r>
              <a:rPr lang="en-US" sz="1800" dirty="0" err="1"/>
              <a:t>systemctl</a:t>
            </a:r>
            <a:r>
              <a:rPr lang="en-US" sz="1800" dirty="0"/>
              <a:t> docker start ------- to start docker daemon</a:t>
            </a:r>
          </a:p>
          <a:p>
            <a:pPr marL="0" indent="0">
              <a:buNone/>
            </a:pPr>
            <a:r>
              <a:rPr lang="en-US" sz="1800" dirty="0" err="1"/>
              <a:t>Systemctl</a:t>
            </a:r>
            <a:r>
              <a:rPr lang="en-US" sz="1800" dirty="0"/>
              <a:t> docker status -------- to check docker daemon status</a:t>
            </a:r>
          </a:p>
          <a:p>
            <a:pPr marL="0" indent="0">
              <a:buNone/>
            </a:pPr>
            <a:r>
              <a:rPr lang="en-US" sz="1800" dirty="0" err="1"/>
              <a:t>systemctl</a:t>
            </a:r>
            <a:r>
              <a:rPr lang="en-US" sz="1800" dirty="0"/>
              <a:t> docker stop ---------- to stop the docker daemon</a:t>
            </a:r>
          </a:p>
          <a:p>
            <a:pPr marL="0" indent="0">
              <a:buNone/>
            </a:pPr>
            <a:r>
              <a:rPr lang="en-US" sz="1800" dirty="0"/>
              <a:t>docker pull ----------- to pull the image from registry</a:t>
            </a:r>
          </a:p>
          <a:p>
            <a:pPr marL="0" indent="0">
              <a:buNone/>
            </a:pPr>
            <a:r>
              <a:rPr lang="en-US" sz="1800" dirty="0"/>
              <a:t>docker start ---------- to start stopped container</a:t>
            </a:r>
          </a:p>
          <a:p>
            <a:pPr marL="0" indent="0">
              <a:buNone/>
            </a:pPr>
            <a:r>
              <a:rPr lang="en-US" sz="1800" dirty="0"/>
              <a:t>docker run --------- to create and run the container from docker image</a:t>
            </a:r>
          </a:p>
          <a:p>
            <a:pPr marL="0" indent="0">
              <a:buNone/>
            </a:pPr>
            <a:r>
              <a:rPr lang="en-US" sz="1800" dirty="0"/>
              <a:t>docker </a:t>
            </a:r>
            <a:r>
              <a:rPr lang="en-US" sz="1800" dirty="0" err="1"/>
              <a:t>ps</a:t>
            </a:r>
            <a:r>
              <a:rPr lang="en-US" sz="1800" dirty="0"/>
              <a:t> –a --------- to check the running container</a:t>
            </a:r>
          </a:p>
          <a:p>
            <a:pPr marL="0" indent="0">
              <a:buNone/>
            </a:pPr>
            <a:r>
              <a:rPr lang="en-US" sz="1800" dirty="0"/>
              <a:t>docker stop ------- to stop the running container</a:t>
            </a:r>
          </a:p>
          <a:p>
            <a:pPr marL="0" indent="0">
              <a:buNone/>
            </a:pPr>
            <a:r>
              <a:rPr lang="en-US" sz="1800" dirty="0"/>
              <a:t>docker login &lt;container name or container id&gt;</a:t>
            </a:r>
          </a:p>
          <a:p>
            <a:pPr marL="0" indent="0">
              <a:buNone/>
            </a:pPr>
            <a:r>
              <a:rPr lang="en-US" sz="1800" dirty="0"/>
              <a:t>docker system prune -------- to erase all the container which are stop</a:t>
            </a:r>
          </a:p>
          <a:p>
            <a:pPr marL="0" indent="0">
              <a:buNone/>
            </a:pPr>
            <a:r>
              <a:rPr lang="en-US" sz="1800" dirty="0"/>
              <a:t>Docker rename ------ to rename the container</a:t>
            </a:r>
          </a:p>
          <a:p>
            <a:pPr marL="0" indent="0">
              <a:buNone/>
            </a:pPr>
            <a:r>
              <a:rPr lang="en-US" sz="1800" dirty="0"/>
              <a:t>Docker rm ---------- to remove one or more container</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214352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1B15-43B2-A8AB-53EE-59916E32A440}"/>
              </a:ext>
            </a:extLst>
          </p:cNvPr>
          <p:cNvSpPr>
            <a:spLocks noGrp="1"/>
          </p:cNvSpPr>
          <p:nvPr>
            <p:ph type="title"/>
          </p:nvPr>
        </p:nvSpPr>
        <p:spPr/>
        <p:txBody>
          <a:bodyPr>
            <a:normAutofit/>
          </a:bodyPr>
          <a:lstStyle/>
          <a:p>
            <a:r>
              <a:rPr lang="en-US" sz="2400" b="1" dirty="0">
                <a:solidFill>
                  <a:schemeClr val="accent6">
                    <a:lumMod val="75000"/>
                  </a:schemeClr>
                </a:solidFill>
              </a:rPr>
              <a:t>Kubernetes</a:t>
            </a:r>
          </a:p>
        </p:txBody>
      </p:sp>
      <p:sp>
        <p:nvSpPr>
          <p:cNvPr id="3" name="Content Placeholder 2">
            <a:extLst>
              <a:ext uri="{FF2B5EF4-FFF2-40B4-BE49-F238E27FC236}">
                <a16:creationId xmlns:a16="http://schemas.microsoft.com/office/drawing/2014/main" id="{DFDDBE0A-E457-EEA8-E3C0-A2ADB3AC246D}"/>
              </a:ext>
            </a:extLst>
          </p:cNvPr>
          <p:cNvSpPr>
            <a:spLocks noGrp="1"/>
          </p:cNvSpPr>
          <p:nvPr>
            <p:ph idx="1"/>
          </p:nvPr>
        </p:nvSpPr>
        <p:spPr>
          <a:xfrm>
            <a:off x="647700" y="1381125"/>
            <a:ext cx="10706100" cy="4795838"/>
          </a:xfrm>
        </p:spPr>
        <p:txBody>
          <a:bodyPr/>
          <a:lstStyle/>
          <a:p>
            <a:r>
              <a:rPr lang="en-US" sz="1800" dirty="0"/>
              <a:t>Kubernetes </a:t>
            </a:r>
            <a:r>
              <a:rPr lang="en-US" sz="1800" b="0" i="0" dirty="0">
                <a:effectLst/>
              </a:rPr>
              <a:t> also known as K8s, is an open-source system for automating deployment, scaling, and management of containerized applications.</a:t>
            </a:r>
            <a:endParaRPr lang="en-US" sz="1800" dirty="0"/>
          </a:p>
          <a:p>
            <a:r>
              <a:rPr lang="en-US" sz="1800" dirty="0"/>
              <a:t>Kubernetes is also called container orchestration or container management tool.</a:t>
            </a:r>
          </a:p>
          <a:p>
            <a:r>
              <a:rPr lang="en-US" sz="1800" dirty="0"/>
              <a:t>It is developed by google and written in </a:t>
            </a:r>
            <a:r>
              <a:rPr lang="en-US" sz="1800" dirty="0" err="1"/>
              <a:t>golang</a:t>
            </a:r>
            <a:r>
              <a:rPr lang="en-US" sz="1800" dirty="0"/>
              <a:t> language.</a:t>
            </a:r>
          </a:p>
          <a:p>
            <a:r>
              <a:rPr lang="en-US" sz="1800" dirty="0"/>
              <a:t>It groups the containers and keeps in one Kubernetes cluster.</a:t>
            </a:r>
          </a:p>
          <a:p>
            <a:endParaRPr lang="en-US" sz="1800" dirty="0"/>
          </a:p>
          <a:p>
            <a:pPr marL="0" indent="0">
              <a:buNone/>
            </a:pPr>
            <a:endParaRPr lang="en-US" sz="1800" dirty="0"/>
          </a:p>
          <a:p>
            <a:endParaRPr lang="en-US" dirty="0"/>
          </a:p>
        </p:txBody>
      </p:sp>
      <p:pic>
        <p:nvPicPr>
          <p:cNvPr id="5" name="Picture 4">
            <a:extLst>
              <a:ext uri="{FF2B5EF4-FFF2-40B4-BE49-F238E27FC236}">
                <a16:creationId xmlns:a16="http://schemas.microsoft.com/office/drawing/2014/main" id="{A136CDF2-A2C1-1D20-7F84-E3DF39DC9024}"/>
              </a:ext>
            </a:extLst>
          </p:cNvPr>
          <p:cNvPicPr>
            <a:picLocks noChangeAspect="1"/>
          </p:cNvPicPr>
          <p:nvPr/>
        </p:nvPicPr>
        <p:blipFill>
          <a:blip r:embed="rId2"/>
          <a:stretch>
            <a:fillRect/>
          </a:stretch>
        </p:blipFill>
        <p:spPr>
          <a:xfrm>
            <a:off x="3200400" y="3122168"/>
            <a:ext cx="5791200" cy="3478741"/>
          </a:xfrm>
          <a:prstGeom prst="rect">
            <a:avLst/>
          </a:prstGeom>
        </p:spPr>
      </p:pic>
    </p:spTree>
    <p:extLst>
      <p:ext uri="{BB962C8B-B14F-4D97-AF65-F5344CB8AC3E}">
        <p14:creationId xmlns:p14="http://schemas.microsoft.com/office/powerpoint/2010/main" val="3366025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1B15-43B2-A8AB-53EE-59916E32A440}"/>
              </a:ext>
            </a:extLst>
          </p:cNvPr>
          <p:cNvSpPr>
            <a:spLocks noGrp="1"/>
          </p:cNvSpPr>
          <p:nvPr>
            <p:ph type="title"/>
          </p:nvPr>
        </p:nvSpPr>
        <p:spPr/>
        <p:txBody>
          <a:bodyPr>
            <a:normAutofit/>
          </a:bodyPr>
          <a:lstStyle/>
          <a:p>
            <a:r>
              <a:rPr lang="en-US" sz="2400" b="1" dirty="0">
                <a:solidFill>
                  <a:schemeClr val="accent6">
                    <a:lumMod val="75000"/>
                  </a:schemeClr>
                </a:solidFill>
              </a:rPr>
              <a:t>Kubernetes Components:</a:t>
            </a:r>
          </a:p>
        </p:txBody>
      </p:sp>
      <p:sp>
        <p:nvSpPr>
          <p:cNvPr id="3" name="Content Placeholder 2">
            <a:extLst>
              <a:ext uri="{FF2B5EF4-FFF2-40B4-BE49-F238E27FC236}">
                <a16:creationId xmlns:a16="http://schemas.microsoft.com/office/drawing/2014/main" id="{DFDDBE0A-E457-EEA8-E3C0-A2ADB3AC246D}"/>
              </a:ext>
            </a:extLst>
          </p:cNvPr>
          <p:cNvSpPr>
            <a:spLocks noGrp="1"/>
          </p:cNvSpPr>
          <p:nvPr>
            <p:ph idx="1"/>
          </p:nvPr>
        </p:nvSpPr>
        <p:spPr>
          <a:xfrm>
            <a:off x="647700" y="1285875"/>
            <a:ext cx="10706100" cy="4891088"/>
          </a:xfrm>
        </p:spPr>
        <p:txBody>
          <a:bodyPr/>
          <a:lstStyle/>
          <a:p>
            <a:endParaRPr lang="en-US" sz="1800" dirty="0"/>
          </a:p>
          <a:p>
            <a:pPr marL="0" indent="0">
              <a:buNone/>
            </a:pPr>
            <a:r>
              <a:rPr lang="en-US" sz="2000" dirty="0">
                <a:solidFill>
                  <a:schemeClr val="accent1">
                    <a:lumMod val="75000"/>
                  </a:schemeClr>
                </a:solidFill>
              </a:rPr>
              <a:t>Control Plane Components:</a:t>
            </a:r>
          </a:p>
          <a:p>
            <a:r>
              <a:rPr lang="en-US" sz="1800" dirty="0" err="1"/>
              <a:t>KubeAPIServer</a:t>
            </a:r>
            <a:endParaRPr lang="en-US" sz="1800" dirty="0"/>
          </a:p>
          <a:p>
            <a:r>
              <a:rPr lang="en-US" sz="1800" dirty="0" err="1"/>
              <a:t>etcd</a:t>
            </a:r>
            <a:r>
              <a:rPr lang="en-US" sz="1800" dirty="0"/>
              <a:t> cluster</a:t>
            </a:r>
          </a:p>
          <a:p>
            <a:r>
              <a:rPr lang="en-US" sz="1800" dirty="0" err="1"/>
              <a:t>kube</a:t>
            </a:r>
            <a:r>
              <a:rPr lang="en-US" sz="1800" dirty="0"/>
              <a:t>-scheduler</a:t>
            </a:r>
          </a:p>
          <a:p>
            <a:r>
              <a:rPr lang="en-US" sz="1800" dirty="0" err="1"/>
              <a:t>Kube</a:t>
            </a:r>
            <a:r>
              <a:rPr lang="en-US" sz="1800" dirty="0"/>
              <a:t>-controller-manager</a:t>
            </a:r>
          </a:p>
          <a:p>
            <a:endParaRPr lang="en-US" sz="1800" dirty="0"/>
          </a:p>
          <a:p>
            <a:pPr marL="0" indent="0">
              <a:buNone/>
            </a:pPr>
            <a:r>
              <a:rPr lang="en-US" sz="2000" dirty="0">
                <a:solidFill>
                  <a:schemeClr val="accent1">
                    <a:lumMod val="75000"/>
                  </a:schemeClr>
                </a:solidFill>
              </a:rPr>
              <a:t>Node Component:</a:t>
            </a:r>
          </a:p>
          <a:p>
            <a:r>
              <a:rPr lang="en-US" sz="1800" dirty="0" err="1"/>
              <a:t>Kubelet</a:t>
            </a:r>
            <a:endParaRPr lang="en-US" sz="1800" dirty="0"/>
          </a:p>
          <a:p>
            <a:r>
              <a:rPr lang="en-US" sz="1800" dirty="0" err="1"/>
              <a:t>Kubeproxy</a:t>
            </a:r>
            <a:endParaRPr lang="en-US" sz="1800" dirty="0"/>
          </a:p>
          <a:p>
            <a:r>
              <a:rPr lang="en-US" sz="1800" dirty="0"/>
              <a:t>pod</a:t>
            </a:r>
          </a:p>
          <a:p>
            <a:endParaRPr lang="en-US" dirty="0"/>
          </a:p>
        </p:txBody>
      </p:sp>
    </p:spTree>
    <p:extLst>
      <p:ext uri="{BB962C8B-B14F-4D97-AF65-F5344CB8AC3E}">
        <p14:creationId xmlns:p14="http://schemas.microsoft.com/office/powerpoint/2010/main" val="1344941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CDD7-43E8-FE99-6B20-476BA5492229}"/>
              </a:ext>
            </a:extLst>
          </p:cNvPr>
          <p:cNvSpPr>
            <a:spLocks noGrp="1"/>
          </p:cNvSpPr>
          <p:nvPr>
            <p:ph type="title"/>
          </p:nvPr>
        </p:nvSpPr>
        <p:spPr/>
        <p:txBody>
          <a:bodyPr>
            <a:normAutofit/>
          </a:bodyPr>
          <a:lstStyle/>
          <a:p>
            <a:r>
              <a:rPr lang="en-US" sz="2400" dirty="0"/>
              <a:t>Ansible and Grafana</a:t>
            </a:r>
          </a:p>
        </p:txBody>
      </p:sp>
      <p:sp>
        <p:nvSpPr>
          <p:cNvPr id="3" name="Content Placeholder 2">
            <a:extLst>
              <a:ext uri="{FF2B5EF4-FFF2-40B4-BE49-F238E27FC236}">
                <a16:creationId xmlns:a16="http://schemas.microsoft.com/office/drawing/2014/main" id="{A505AB3B-A422-7FFA-C3F9-CFDA245C58FD}"/>
              </a:ext>
            </a:extLst>
          </p:cNvPr>
          <p:cNvSpPr>
            <a:spLocks noGrp="1"/>
          </p:cNvSpPr>
          <p:nvPr>
            <p:ph idx="1"/>
          </p:nvPr>
        </p:nvSpPr>
        <p:spPr>
          <a:xfrm>
            <a:off x="733425" y="1690688"/>
            <a:ext cx="10620375" cy="4486275"/>
          </a:xfrm>
        </p:spPr>
        <p:txBody>
          <a:bodyPr/>
          <a:lstStyle/>
          <a:p>
            <a:r>
              <a:rPr lang="en-US" sz="1800" dirty="0">
                <a:solidFill>
                  <a:schemeClr val="accent1">
                    <a:lumMod val="75000"/>
                  </a:schemeClr>
                </a:solidFill>
              </a:rPr>
              <a:t>Ansible </a:t>
            </a:r>
            <a:r>
              <a:rPr lang="en-US" sz="1800">
                <a:solidFill>
                  <a:schemeClr val="accent1">
                    <a:lumMod val="75000"/>
                  </a:schemeClr>
                </a:solidFill>
              </a:rPr>
              <a:t>is server configuration </a:t>
            </a:r>
            <a:r>
              <a:rPr lang="en-US" sz="1800" dirty="0">
                <a:solidFill>
                  <a:schemeClr val="accent1">
                    <a:lumMod val="75000"/>
                  </a:schemeClr>
                </a:solidFill>
              </a:rPr>
              <a:t>management tool</a:t>
            </a:r>
          </a:p>
          <a:p>
            <a:r>
              <a:rPr lang="en-US" sz="1800" dirty="0">
                <a:solidFill>
                  <a:schemeClr val="accent1">
                    <a:lumMod val="75000"/>
                  </a:schemeClr>
                </a:solidFill>
              </a:rPr>
              <a:t>Grafana is Dashboard monitoring tool</a:t>
            </a:r>
          </a:p>
        </p:txBody>
      </p:sp>
    </p:spTree>
    <p:extLst>
      <p:ext uri="{BB962C8B-B14F-4D97-AF65-F5344CB8AC3E}">
        <p14:creationId xmlns:p14="http://schemas.microsoft.com/office/powerpoint/2010/main" val="3175383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A63529-D2E4-7A71-9EAD-1A968C2D0836}"/>
              </a:ext>
            </a:extLst>
          </p:cNvPr>
          <p:cNvSpPr>
            <a:spLocks noGrp="1"/>
          </p:cNvSpPr>
          <p:nvPr>
            <p:ph idx="1"/>
          </p:nvPr>
        </p:nvSpPr>
        <p:spPr>
          <a:xfrm>
            <a:off x="838200" y="866775"/>
            <a:ext cx="10515600" cy="5310188"/>
          </a:xfrm>
        </p:spPr>
        <p:txBody>
          <a:bodyPr>
            <a:normAutofit/>
          </a:bodyPr>
          <a:lstStyle/>
          <a:p>
            <a:pPr marL="0" indent="0" algn="ctr">
              <a:buNone/>
            </a:pPr>
            <a:endParaRPr lang="en-US" sz="4000" dirty="0"/>
          </a:p>
          <a:p>
            <a:pPr marL="0" indent="0" algn="ctr">
              <a:buNone/>
            </a:pPr>
            <a:endParaRPr lang="en-US" sz="4000" dirty="0"/>
          </a:p>
          <a:p>
            <a:pPr marL="0" indent="0" algn="ctr">
              <a:buNone/>
            </a:pPr>
            <a:endParaRPr lang="en-US" sz="4000" dirty="0"/>
          </a:p>
          <a:p>
            <a:pPr marL="0" indent="0" algn="ctr">
              <a:buNone/>
            </a:pPr>
            <a:r>
              <a:rPr lang="en-US" sz="4000" b="1" dirty="0">
                <a:solidFill>
                  <a:schemeClr val="accent1">
                    <a:lumMod val="75000"/>
                  </a:schemeClr>
                </a:solidFill>
              </a:rPr>
              <a:t>Questions……….?</a:t>
            </a:r>
          </a:p>
        </p:txBody>
      </p:sp>
    </p:spTree>
    <p:extLst>
      <p:ext uri="{BB962C8B-B14F-4D97-AF65-F5344CB8AC3E}">
        <p14:creationId xmlns:p14="http://schemas.microsoft.com/office/powerpoint/2010/main" val="33864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A82B-C5D0-08D3-DB20-B88695563DAD}"/>
              </a:ext>
            </a:extLst>
          </p:cNvPr>
          <p:cNvSpPr>
            <a:spLocks noGrp="1"/>
          </p:cNvSpPr>
          <p:nvPr>
            <p:ph type="title"/>
          </p:nvPr>
        </p:nvSpPr>
        <p:spPr/>
        <p:txBody>
          <a:bodyPr>
            <a:normAutofit/>
          </a:bodyPr>
          <a:lstStyle/>
          <a:p>
            <a:r>
              <a:rPr lang="en-US" sz="2400" b="1" dirty="0">
                <a:solidFill>
                  <a:schemeClr val="accent6">
                    <a:lumMod val="75000"/>
                  </a:schemeClr>
                </a:solidFill>
              </a:rPr>
              <a:t>Why DevOps ?</a:t>
            </a:r>
          </a:p>
        </p:txBody>
      </p:sp>
      <p:sp>
        <p:nvSpPr>
          <p:cNvPr id="3" name="Content Placeholder 2">
            <a:extLst>
              <a:ext uri="{FF2B5EF4-FFF2-40B4-BE49-F238E27FC236}">
                <a16:creationId xmlns:a16="http://schemas.microsoft.com/office/drawing/2014/main" id="{965F1DC3-1CD9-79E9-D161-D4D99D391A74}"/>
              </a:ext>
            </a:extLst>
          </p:cNvPr>
          <p:cNvSpPr>
            <a:spLocks noGrp="1"/>
          </p:cNvSpPr>
          <p:nvPr>
            <p:ph idx="1"/>
          </p:nvPr>
        </p:nvSpPr>
        <p:spPr/>
        <p:txBody>
          <a:bodyPr>
            <a:normAutofit/>
          </a:bodyPr>
          <a:lstStyle/>
          <a:p>
            <a:r>
              <a:rPr lang="en-US" sz="2000" dirty="0">
                <a:solidFill>
                  <a:schemeClr val="accent1">
                    <a:lumMod val="75000"/>
                  </a:schemeClr>
                </a:solidFill>
              </a:rPr>
              <a:t>Agile Model :</a:t>
            </a:r>
          </a:p>
          <a:p>
            <a:pPr>
              <a:lnSpc>
                <a:spcPct val="150000"/>
              </a:lnSpc>
            </a:pPr>
            <a:r>
              <a:rPr lang="en-US" sz="1600" b="0" i="0" dirty="0">
                <a:effectLst/>
              </a:rPr>
              <a:t>Agile methodology is a practice that helps continuous iteration of development and testing in the software development process. In this model, development and testing activities are concurrent, unlike the Waterfall model. This process allows more communication between customers, developers, managers, and testers.</a:t>
            </a:r>
          </a:p>
          <a:p>
            <a:pPr marL="0" indent="0">
              <a:lnSpc>
                <a:spcPct val="150000"/>
              </a:lnSpc>
              <a:buNone/>
            </a:pPr>
            <a:endParaRPr lang="en-US" dirty="0"/>
          </a:p>
        </p:txBody>
      </p:sp>
      <p:pic>
        <p:nvPicPr>
          <p:cNvPr id="6" name="Picture 5" descr="Diagram&#10;&#10;Description automatically generated">
            <a:extLst>
              <a:ext uri="{FF2B5EF4-FFF2-40B4-BE49-F238E27FC236}">
                <a16:creationId xmlns:a16="http://schemas.microsoft.com/office/drawing/2014/main" id="{4E285111-8303-C4BE-E84F-D0745C4A2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985" y="3546442"/>
            <a:ext cx="5649639" cy="3311558"/>
          </a:xfrm>
          <a:prstGeom prst="rect">
            <a:avLst/>
          </a:prstGeom>
        </p:spPr>
      </p:pic>
    </p:spTree>
    <p:extLst>
      <p:ext uri="{BB962C8B-B14F-4D97-AF65-F5344CB8AC3E}">
        <p14:creationId xmlns:p14="http://schemas.microsoft.com/office/powerpoint/2010/main" val="334078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1327-D16F-C18B-4C79-E8C94DD8254C}"/>
              </a:ext>
            </a:extLst>
          </p:cNvPr>
          <p:cNvSpPr>
            <a:spLocks noGrp="1"/>
          </p:cNvSpPr>
          <p:nvPr>
            <p:ph type="title"/>
          </p:nvPr>
        </p:nvSpPr>
        <p:spPr/>
        <p:txBody>
          <a:bodyPr>
            <a:normAutofit/>
          </a:bodyPr>
          <a:lstStyle/>
          <a:p>
            <a:r>
              <a:rPr lang="en-US" sz="3200" b="1" dirty="0">
                <a:solidFill>
                  <a:schemeClr val="accent6">
                    <a:lumMod val="75000"/>
                  </a:schemeClr>
                </a:solidFill>
              </a:rPr>
              <a:t>Why DevOps ?</a:t>
            </a:r>
          </a:p>
        </p:txBody>
      </p:sp>
      <p:graphicFrame>
        <p:nvGraphicFramePr>
          <p:cNvPr id="4" name="Table 4">
            <a:extLst>
              <a:ext uri="{FF2B5EF4-FFF2-40B4-BE49-F238E27FC236}">
                <a16:creationId xmlns:a16="http://schemas.microsoft.com/office/drawing/2014/main" id="{337735D7-0385-7A7B-C13F-A0F0A80BCE2A}"/>
              </a:ext>
            </a:extLst>
          </p:cNvPr>
          <p:cNvGraphicFramePr>
            <a:graphicFrameLocks noGrp="1"/>
          </p:cNvGraphicFramePr>
          <p:nvPr>
            <p:ph idx="1"/>
            <p:extLst>
              <p:ext uri="{D42A27DB-BD31-4B8C-83A1-F6EECF244321}">
                <p14:modId xmlns:p14="http://schemas.microsoft.com/office/powerpoint/2010/main" val="1874232921"/>
              </p:ext>
            </p:extLst>
          </p:nvPr>
        </p:nvGraphicFramePr>
        <p:xfrm>
          <a:off x="838200" y="1825625"/>
          <a:ext cx="10515600" cy="2956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202048459"/>
                    </a:ext>
                  </a:extLst>
                </a:gridCol>
                <a:gridCol w="5257800">
                  <a:extLst>
                    <a:ext uri="{9D8B030D-6E8A-4147-A177-3AD203B41FA5}">
                      <a16:colId xmlns:a16="http://schemas.microsoft.com/office/drawing/2014/main" val="3464016258"/>
                    </a:ext>
                  </a:extLst>
                </a:gridCol>
              </a:tblGrid>
              <a:tr h="370840">
                <a:tc>
                  <a:txBody>
                    <a:bodyPr/>
                    <a:lstStyle/>
                    <a:p>
                      <a:pPr algn="ctr"/>
                      <a:r>
                        <a:rPr lang="en-US" sz="2000" dirty="0"/>
                        <a:t>Waterfall Model</a:t>
                      </a:r>
                    </a:p>
                  </a:txBody>
                  <a:tcPr/>
                </a:tc>
                <a:tc>
                  <a:txBody>
                    <a:bodyPr/>
                    <a:lstStyle/>
                    <a:p>
                      <a:pPr algn="ctr"/>
                      <a:r>
                        <a:rPr lang="en-US" sz="2000" dirty="0"/>
                        <a:t>Agile Model</a:t>
                      </a:r>
                    </a:p>
                  </a:txBody>
                  <a:tcPr/>
                </a:tc>
                <a:extLst>
                  <a:ext uri="{0D108BD9-81ED-4DB2-BD59-A6C34878D82A}">
                    <a16:rowId xmlns:a16="http://schemas.microsoft.com/office/drawing/2014/main" val="1135948059"/>
                  </a:ext>
                </a:extLst>
              </a:tr>
              <a:tr h="370840">
                <a:tc>
                  <a:txBody>
                    <a:bodyPr/>
                    <a:lstStyle/>
                    <a:p>
                      <a:pPr algn="just"/>
                      <a:r>
                        <a:rPr lang="en-US" dirty="0"/>
                        <a:t> </a:t>
                      </a:r>
                      <a:r>
                        <a:rPr lang="en-US" sz="1800" b="0" i="0" kern="1200" dirty="0">
                          <a:solidFill>
                            <a:schemeClr val="dk1"/>
                          </a:solidFill>
                          <a:effectLst/>
                          <a:latin typeface="+mn-lt"/>
                          <a:ea typeface="+mn-ea"/>
                          <a:cs typeface="+mn-cs"/>
                        </a:rPr>
                        <a:t>Waterfall is a linear sequential software development life cycle model.</a:t>
                      </a:r>
                      <a:endParaRPr lang="en-US" dirty="0"/>
                    </a:p>
                  </a:txBody>
                  <a:tcPr/>
                </a:tc>
                <a:tc>
                  <a:txBody>
                    <a:bodyPr/>
                    <a:lstStyle/>
                    <a:p>
                      <a:pPr algn="just"/>
                      <a:r>
                        <a:rPr lang="en-US" sz="1800" b="0" i="0" kern="1200" dirty="0">
                          <a:solidFill>
                            <a:schemeClr val="dk1"/>
                          </a:solidFill>
                          <a:effectLst/>
                          <a:latin typeface="+mn-lt"/>
                          <a:ea typeface="+mn-ea"/>
                          <a:cs typeface="+mn-cs"/>
                        </a:rPr>
                        <a:t>Agile is a continuous iteration of development and testing in the software development process.</a:t>
                      </a:r>
                      <a:endParaRPr lang="en-US" dirty="0"/>
                    </a:p>
                  </a:txBody>
                  <a:tcPr/>
                </a:tc>
                <a:extLst>
                  <a:ext uri="{0D108BD9-81ED-4DB2-BD59-A6C34878D82A}">
                    <a16:rowId xmlns:a16="http://schemas.microsoft.com/office/drawing/2014/main" val="3581325846"/>
                  </a:ext>
                </a:extLst>
              </a:tr>
              <a:tr h="370840">
                <a:tc>
                  <a:txBody>
                    <a:bodyPr/>
                    <a:lstStyle/>
                    <a:p>
                      <a:pPr algn="just"/>
                      <a:r>
                        <a:rPr lang="en-US" sz="1800" b="0" i="0" kern="1200" dirty="0">
                          <a:solidFill>
                            <a:schemeClr val="dk1"/>
                          </a:solidFill>
                          <a:effectLst/>
                          <a:latin typeface="+mn-lt"/>
                          <a:ea typeface="+mn-ea"/>
                          <a:cs typeface="+mn-cs"/>
                        </a:rPr>
                        <a:t>Waterfall is a structured software development methodology</a:t>
                      </a:r>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Agile methodology is known for its flexibility</a:t>
                      </a:r>
                      <a:endParaRPr lang="en-US" dirty="0"/>
                    </a:p>
                    <a:p>
                      <a:pPr algn="just"/>
                      <a:endParaRPr lang="en-US" dirty="0"/>
                    </a:p>
                  </a:txBody>
                  <a:tcPr/>
                </a:tc>
                <a:extLst>
                  <a:ext uri="{0D108BD9-81ED-4DB2-BD59-A6C34878D82A}">
                    <a16:rowId xmlns:a16="http://schemas.microsoft.com/office/drawing/2014/main" val="3350265011"/>
                  </a:ext>
                </a:extLst>
              </a:tr>
              <a:tr h="370840">
                <a:tc>
                  <a:txBody>
                    <a:bodyPr/>
                    <a:lstStyle/>
                    <a:p>
                      <a:pPr algn="just"/>
                      <a:r>
                        <a:rPr lang="en-US" sz="1800" b="0" i="0" kern="1200" dirty="0">
                          <a:solidFill>
                            <a:schemeClr val="dk1"/>
                          </a:solidFill>
                          <a:effectLst/>
                          <a:latin typeface="+mn-lt"/>
                          <a:ea typeface="+mn-ea"/>
                          <a:cs typeface="+mn-cs"/>
                        </a:rPr>
                        <a:t>Agile performs testing concurrently with software development</a:t>
                      </a:r>
                      <a:endParaRPr lang="en-US" dirty="0"/>
                    </a:p>
                  </a:txBody>
                  <a:tcPr/>
                </a:tc>
                <a:tc>
                  <a:txBody>
                    <a:bodyPr/>
                    <a:lstStyle/>
                    <a:p>
                      <a:pPr algn="just"/>
                      <a:r>
                        <a:rPr lang="en-US" sz="1800" b="0" i="0" kern="1200" dirty="0">
                          <a:solidFill>
                            <a:schemeClr val="dk1"/>
                          </a:solidFill>
                          <a:effectLst/>
                          <a:latin typeface="+mn-lt"/>
                          <a:ea typeface="+mn-ea"/>
                          <a:cs typeface="+mn-cs"/>
                        </a:rPr>
                        <a:t>Waterfall methodology, testing comes after the “Build” phase.</a:t>
                      </a:r>
                      <a:endParaRPr lang="en-US" dirty="0"/>
                    </a:p>
                  </a:txBody>
                  <a:tcPr/>
                </a:tc>
                <a:extLst>
                  <a:ext uri="{0D108BD9-81ED-4DB2-BD59-A6C34878D82A}">
                    <a16:rowId xmlns:a16="http://schemas.microsoft.com/office/drawing/2014/main" val="3218782568"/>
                  </a:ext>
                </a:extLst>
              </a:tr>
              <a:tr h="370840">
                <a:tc>
                  <a:txBody>
                    <a:bodyPr/>
                    <a:lstStyle/>
                    <a:p>
                      <a:pPr algn="just"/>
                      <a:r>
                        <a:rPr lang="en-US" sz="1800" b="0" i="0" kern="1200" dirty="0">
                          <a:solidFill>
                            <a:schemeClr val="dk1"/>
                          </a:solidFill>
                          <a:effectLst/>
                          <a:latin typeface="+mn-lt"/>
                          <a:ea typeface="+mn-ea"/>
                          <a:cs typeface="+mn-cs"/>
                        </a:rPr>
                        <a:t>Waterfall has no scope of changing the requirements once the project development starts</a:t>
                      </a:r>
                      <a:endParaRPr lang="en-US" dirty="0"/>
                    </a:p>
                  </a:txBody>
                  <a:tcPr/>
                </a:tc>
                <a:tc>
                  <a:txBody>
                    <a:bodyPr/>
                    <a:lstStyle/>
                    <a:p>
                      <a:pPr algn="just"/>
                      <a:r>
                        <a:rPr lang="en-US" sz="1800" b="0" i="0" kern="1200" dirty="0">
                          <a:solidFill>
                            <a:schemeClr val="dk1"/>
                          </a:solidFill>
                          <a:effectLst/>
                          <a:latin typeface="+mn-lt"/>
                          <a:ea typeface="+mn-ea"/>
                          <a:cs typeface="+mn-cs"/>
                        </a:rPr>
                        <a:t>Agile allows changes in project development requirements</a:t>
                      </a:r>
                      <a:endParaRPr lang="en-US" dirty="0"/>
                    </a:p>
                  </a:txBody>
                  <a:tcPr/>
                </a:tc>
                <a:extLst>
                  <a:ext uri="{0D108BD9-81ED-4DB2-BD59-A6C34878D82A}">
                    <a16:rowId xmlns:a16="http://schemas.microsoft.com/office/drawing/2014/main" val="2789637709"/>
                  </a:ext>
                </a:extLst>
              </a:tr>
            </a:tbl>
          </a:graphicData>
        </a:graphic>
      </p:graphicFrame>
    </p:spTree>
    <p:extLst>
      <p:ext uri="{BB962C8B-B14F-4D97-AF65-F5344CB8AC3E}">
        <p14:creationId xmlns:p14="http://schemas.microsoft.com/office/powerpoint/2010/main" val="399372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AA70-52E6-88FF-21D3-D3BC0CFEDCC1}"/>
              </a:ext>
            </a:extLst>
          </p:cNvPr>
          <p:cNvSpPr>
            <a:spLocks noGrp="1"/>
          </p:cNvSpPr>
          <p:nvPr>
            <p:ph type="title"/>
          </p:nvPr>
        </p:nvSpPr>
        <p:spPr/>
        <p:txBody>
          <a:bodyPr>
            <a:normAutofit/>
          </a:bodyPr>
          <a:lstStyle/>
          <a:p>
            <a:r>
              <a:rPr lang="en-US" sz="2400" b="1" dirty="0">
                <a:solidFill>
                  <a:schemeClr val="accent6">
                    <a:lumMod val="75000"/>
                  </a:schemeClr>
                </a:solidFill>
              </a:rPr>
              <a:t>What is DevOps ?</a:t>
            </a:r>
          </a:p>
        </p:txBody>
      </p:sp>
      <p:sp>
        <p:nvSpPr>
          <p:cNvPr id="3" name="Content Placeholder 2">
            <a:extLst>
              <a:ext uri="{FF2B5EF4-FFF2-40B4-BE49-F238E27FC236}">
                <a16:creationId xmlns:a16="http://schemas.microsoft.com/office/drawing/2014/main" id="{F99C72E6-8E37-91B8-9F9F-72F0D9D375B3}"/>
              </a:ext>
            </a:extLst>
          </p:cNvPr>
          <p:cNvSpPr>
            <a:spLocks noGrp="1"/>
          </p:cNvSpPr>
          <p:nvPr>
            <p:ph idx="1"/>
          </p:nvPr>
        </p:nvSpPr>
        <p:spPr>
          <a:xfrm>
            <a:off x="766916" y="1337187"/>
            <a:ext cx="10805652" cy="5155688"/>
          </a:xfrm>
        </p:spPr>
        <p:txBody>
          <a:bodyPr>
            <a:normAutofit/>
          </a:bodyPr>
          <a:lstStyle/>
          <a:p>
            <a:pPr algn="just"/>
            <a:r>
              <a:rPr lang="en-US" sz="2000" dirty="0">
                <a:solidFill>
                  <a:schemeClr val="accent1">
                    <a:lumMod val="75000"/>
                  </a:schemeClr>
                </a:solidFill>
              </a:rPr>
              <a:t>DevOps is Methodology in Agile Software Development Model which includes the Continuous Integration and Continuous Delivery or Deployment strategy. (CI/CD)</a:t>
            </a:r>
          </a:p>
          <a:p>
            <a:pPr algn="just"/>
            <a:r>
              <a:rPr lang="en-US" sz="2000" dirty="0">
                <a:solidFill>
                  <a:schemeClr val="accent1">
                    <a:lumMod val="75000"/>
                  </a:schemeClr>
                </a:solidFill>
              </a:rPr>
              <a:t>DevOps is act is a governor between Developer and Operations</a:t>
            </a:r>
          </a:p>
          <a:p>
            <a:pPr algn="just"/>
            <a:r>
              <a:rPr lang="en-US" sz="2000" dirty="0">
                <a:solidFill>
                  <a:schemeClr val="accent1">
                    <a:lumMod val="75000"/>
                  </a:schemeClr>
                </a:solidFill>
              </a:rPr>
              <a:t>It is the Combination of two words i.e. Development and Operations.</a:t>
            </a:r>
          </a:p>
          <a:p>
            <a:pPr algn="just"/>
            <a:r>
              <a:rPr lang="en-US" sz="2000" dirty="0">
                <a:solidFill>
                  <a:schemeClr val="accent1">
                    <a:lumMod val="75000"/>
                  </a:schemeClr>
                </a:solidFill>
              </a:rPr>
              <a:t>It is help to reduce the disconnection between, Developer, Quality Analyst and administrator.</a:t>
            </a:r>
          </a:p>
          <a:p>
            <a:endParaRPr lang="en-US" sz="2000" dirty="0"/>
          </a:p>
          <a:p>
            <a:endParaRPr lang="en-US" sz="2000" dirty="0"/>
          </a:p>
        </p:txBody>
      </p:sp>
    </p:spTree>
    <p:extLst>
      <p:ext uri="{BB962C8B-B14F-4D97-AF65-F5344CB8AC3E}">
        <p14:creationId xmlns:p14="http://schemas.microsoft.com/office/powerpoint/2010/main" val="143108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ACE0D-616C-A70E-21AF-368340D5065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DevOps Architecture</a:t>
            </a:r>
          </a:p>
        </p:txBody>
      </p:sp>
      <p:pic>
        <p:nvPicPr>
          <p:cNvPr id="5" name="Content Placeholder 4" descr="Diagram&#10;&#10;Description automatically generated">
            <a:extLst>
              <a:ext uri="{FF2B5EF4-FFF2-40B4-BE49-F238E27FC236}">
                <a16:creationId xmlns:a16="http://schemas.microsoft.com/office/drawing/2014/main" id="{8DE7ACF7-065A-7571-30DD-E94C092AAD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7899" y="1506032"/>
            <a:ext cx="7302026" cy="4235175"/>
          </a:xfrm>
          <a:prstGeom prst="rect">
            <a:avLst/>
          </a:prstGeom>
        </p:spPr>
      </p:pic>
    </p:spTree>
    <p:extLst>
      <p:ext uri="{BB962C8B-B14F-4D97-AF65-F5344CB8AC3E}">
        <p14:creationId xmlns:p14="http://schemas.microsoft.com/office/powerpoint/2010/main" val="1824851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14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45282-E22A-1180-B330-4A6C0EE2F3DE}"/>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a:solidFill>
                  <a:srgbClr val="FFFFFF"/>
                </a:solidFill>
                <a:latin typeface="+mj-lt"/>
                <a:ea typeface="+mj-ea"/>
                <a:cs typeface="+mj-cs"/>
              </a:rPr>
              <a:t>DevOps Components</a:t>
            </a:r>
          </a:p>
        </p:txBody>
      </p:sp>
      <p:pic>
        <p:nvPicPr>
          <p:cNvPr id="5" name="Content Placeholder 4" descr="Diagram&#10;&#10;Description automatically generated">
            <a:extLst>
              <a:ext uri="{FF2B5EF4-FFF2-40B4-BE49-F238E27FC236}">
                <a16:creationId xmlns:a16="http://schemas.microsoft.com/office/drawing/2014/main" id="{DBB25EDA-7930-D930-2D90-42810D80A0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848666"/>
            <a:ext cx="7347537" cy="5161644"/>
          </a:xfrm>
          <a:prstGeom prst="rect">
            <a:avLst/>
          </a:prstGeom>
        </p:spPr>
      </p:pic>
    </p:spTree>
    <p:extLst>
      <p:ext uri="{BB962C8B-B14F-4D97-AF65-F5344CB8AC3E}">
        <p14:creationId xmlns:p14="http://schemas.microsoft.com/office/powerpoint/2010/main" val="1868220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0F6B-2463-516C-2A84-619720638D7F}"/>
              </a:ext>
            </a:extLst>
          </p:cNvPr>
          <p:cNvSpPr>
            <a:spLocks noGrp="1"/>
          </p:cNvSpPr>
          <p:nvPr>
            <p:ph type="title"/>
          </p:nvPr>
        </p:nvSpPr>
        <p:spPr/>
        <p:txBody>
          <a:bodyPr>
            <a:normAutofit/>
          </a:bodyPr>
          <a:lstStyle/>
          <a:p>
            <a:r>
              <a:rPr lang="en-US" sz="2400" b="1" dirty="0">
                <a:solidFill>
                  <a:schemeClr val="accent6">
                    <a:lumMod val="75000"/>
                  </a:schemeClr>
                </a:solidFill>
              </a:rPr>
              <a:t>DevOps Components</a:t>
            </a:r>
          </a:p>
        </p:txBody>
      </p:sp>
      <p:sp>
        <p:nvSpPr>
          <p:cNvPr id="3" name="Content Placeholder 2">
            <a:extLst>
              <a:ext uri="{FF2B5EF4-FFF2-40B4-BE49-F238E27FC236}">
                <a16:creationId xmlns:a16="http://schemas.microsoft.com/office/drawing/2014/main" id="{6B655D99-0769-10E2-89F9-F1E7FE51326F}"/>
              </a:ext>
            </a:extLst>
          </p:cNvPr>
          <p:cNvSpPr>
            <a:spLocks noGrp="1"/>
          </p:cNvSpPr>
          <p:nvPr>
            <p:ph idx="1"/>
          </p:nvPr>
        </p:nvSpPr>
        <p:spPr>
          <a:xfrm>
            <a:off x="838200" y="1465006"/>
            <a:ext cx="10515600" cy="4711957"/>
          </a:xfrm>
        </p:spPr>
        <p:txBody>
          <a:bodyPr/>
          <a:lstStyle/>
          <a:p>
            <a:pPr>
              <a:buFont typeface="Wingdings" panose="05000000000000000000" pitchFamily="2" charset="2"/>
              <a:buChar char="Ø"/>
            </a:pPr>
            <a:r>
              <a:rPr lang="en-US" dirty="0">
                <a:solidFill>
                  <a:schemeClr val="accent4">
                    <a:lumMod val="75000"/>
                  </a:schemeClr>
                </a:solidFill>
              </a:rPr>
              <a:t> </a:t>
            </a:r>
            <a:r>
              <a:rPr lang="en-US" sz="2000" dirty="0">
                <a:solidFill>
                  <a:schemeClr val="accent4">
                    <a:lumMod val="75000"/>
                  </a:schemeClr>
                </a:solidFill>
              </a:rPr>
              <a:t>Build</a:t>
            </a:r>
          </a:p>
          <a:p>
            <a:pPr marL="0" indent="0" algn="just">
              <a:buNone/>
            </a:pPr>
            <a:r>
              <a:rPr lang="en-US" sz="1800" b="0" i="0" dirty="0">
                <a:solidFill>
                  <a:srgbClr val="333333"/>
                </a:solidFill>
                <a:effectLst/>
                <a:latin typeface="inter-regular"/>
              </a:rPr>
              <a:t>Without DevOps, the cost of the consumption of the resources was evaluated based on the pre-defined individual usage with fixed hardware allocation. After DevOps the usage of cloud, sharing of resources comes into the picture, and the build is dependent upon the user's need, which is a mechanism to control the usage of resources or capacity.</a:t>
            </a:r>
          </a:p>
          <a:p>
            <a:pPr algn="just">
              <a:buFont typeface="Wingdings" panose="05000000000000000000" pitchFamily="2" charset="2"/>
              <a:buChar char="Ø"/>
            </a:pPr>
            <a:r>
              <a:rPr lang="en-US" sz="2000" b="0" i="0" dirty="0">
                <a:solidFill>
                  <a:schemeClr val="accent4">
                    <a:lumMod val="75000"/>
                  </a:schemeClr>
                </a:solidFill>
                <a:effectLst/>
                <a:latin typeface="erdana"/>
              </a:rPr>
              <a:t>Code</a:t>
            </a:r>
          </a:p>
          <a:p>
            <a:pPr marL="0" indent="0" algn="just">
              <a:buNone/>
            </a:pPr>
            <a:r>
              <a:rPr lang="en-US" sz="1800" b="0" i="0" dirty="0">
                <a:solidFill>
                  <a:srgbClr val="333333"/>
                </a:solidFill>
                <a:effectLst/>
                <a:latin typeface="inter-regular"/>
              </a:rPr>
              <a:t>Git enables the code to be used, which ensures writing the code for business, helps to track changes, getting notified about the reason behind the difference in the actual and the expected output, and if necessary, reverting to the original code developed. The code can be appropriately arranged in </a:t>
            </a:r>
            <a:r>
              <a:rPr lang="en-US" sz="1800" b="1" i="0" dirty="0">
                <a:solidFill>
                  <a:srgbClr val="333333"/>
                </a:solidFill>
                <a:effectLst/>
                <a:latin typeface="inter-bold"/>
              </a:rPr>
              <a:t>files, folders</a:t>
            </a:r>
            <a:r>
              <a:rPr lang="en-US" sz="1800" b="0" i="0" dirty="0">
                <a:solidFill>
                  <a:srgbClr val="333333"/>
                </a:solidFill>
                <a:effectLst/>
                <a:latin typeface="inter-regular"/>
              </a:rPr>
              <a:t>, etc. and they can be reused</a:t>
            </a:r>
            <a:r>
              <a:rPr lang="en-US" sz="1200" b="0" i="0" dirty="0">
                <a:solidFill>
                  <a:srgbClr val="333333"/>
                </a:solidFill>
                <a:effectLst/>
                <a:latin typeface="inter-regular"/>
              </a:rPr>
              <a:t>.</a:t>
            </a:r>
          </a:p>
          <a:p>
            <a:pPr algn="just">
              <a:buFont typeface="Wingdings" panose="05000000000000000000" pitchFamily="2" charset="2"/>
              <a:buChar char="Ø"/>
            </a:pPr>
            <a:r>
              <a:rPr lang="en-US" sz="2000" dirty="0">
                <a:solidFill>
                  <a:schemeClr val="accent4">
                    <a:lumMod val="75000"/>
                  </a:schemeClr>
                </a:solidFill>
                <a:latin typeface="inter-regular"/>
              </a:rPr>
              <a:t>Test</a:t>
            </a:r>
          </a:p>
          <a:p>
            <a:pPr marL="0" indent="0" algn="just">
              <a:buNone/>
            </a:pPr>
            <a:r>
              <a:rPr lang="en-US" sz="1800" b="0" i="0" dirty="0">
                <a:solidFill>
                  <a:srgbClr val="333333"/>
                </a:solidFill>
                <a:effectLst/>
                <a:latin typeface="inter-regular"/>
              </a:rPr>
              <a:t>The testing can be automated, which decreases the time for testing so that the time to deploy the code to production can be reduced as automating the running of the scripts will remove many manual steps.</a:t>
            </a:r>
            <a:endParaRPr lang="en-US" sz="1800" dirty="0">
              <a:solidFill>
                <a:schemeClr val="accent4">
                  <a:lumMod val="75000"/>
                </a:schemeClr>
              </a:solidFill>
              <a:latin typeface="inter-regular"/>
            </a:endParaRPr>
          </a:p>
          <a:p>
            <a:pPr marL="0" indent="0" algn="just">
              <a:buNone/>
            </a:pPr>
            <a:endParaRPr lang="en-US" sz="3200" dirty="0">
              <a:solidFill>
                <a:schemeClr val="accent4">
                  <a:lumMod val="75000"/>
                </a:schemeClr>
              </a:solidFill>
            </a:endParaRPr>
          </a:p>
        </p:txBody>
      </p:sp>
    </p:spTree>
    <p:extLst>
      <p:ext uri="{BB962C8B-B14F-4D97-AF65-F5344CB8AC3E}">
        <p14:creationId xmlns:p14="http://schemas.microsoft.com/office/powerpoint/2010/main" val="3784395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1355</TotalTime>
  <Words>2379</Words>
  <Application>Microsoft Office PowerPoint</Application>
  <PresentationFormat>Widescreen</PresentationFormat>
  <Paragraphs>302</Paragraphs>
  <Slides>39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39</vt:i4>
      </vt:variant>
    </vt:vector>
  </HeadingPairs>
  <TitlesOfParts>
    <vt:vector size="53" baseType="lpstr">
      <vt:lpstr>Abadi</vt:lpstr>
      <vt:lpstr>Amasis MT Pro</vt:lpstr>
      <vt:lpstr>Arial</vt:lpstr>
      <vt:lpstr>Calibri</vt:lpstr>
      <vt:lpstr>Calibri Light</vt:lpstr>
      <vt:lpstr>Charlie Text</vt:lpstr>
      <vt:lpstr>erdana</vt:lpstr>
      <vt:lpstr>inter-bold</vt:lpstr>
      <vt:lpstr>inter-regular</vt:lpstr>
      <vt:lpstr>Nunito</vt:lpstr>
      <vt:lpstr>Source Sans Pro</vt:lpstr>
      <vt:lpstr>source-serif-pro</vt:lpstr>
      <vt:lpstr>Wingdings</vt:lpstr>
      <vt:lpstr>Office Theme</vt:lpstr>
      <vt:lpstr>Expert Lecture on DevOps Engineering (Concept and Methodology)</vt:lpstr>
      <vt:lpstr>Contents :</vt:lpstr>
      <vt:lpstr>Why DevOps ?</vt:lpstr>
      <vt:lpstr>Why DevOps ?</vt:lpstr>
      <vt:lpstr>Why DevOps ?</vt:lpstr>
      <vt:lpstr>What is DevOps ?</vt:lpstr>
      <vt:lpstr>DevOps Architecture</vt:lpstr>
      <vt:lpstr>DevOps Components</vt:lpstr>
      <vt:lpstr>DevOps Components</vt:lpstr>
      <vt:lpstr>DevOps Components</vt:lpstr>
      <vt:lpstr>DevOps Components</vt:lpstr>
      <vt:lpstr>DevOps Lifecycle </vt:lpstr>
      <vt:lpstr>DevOps Tools</vt:lpstr>
      <vt:lpstr>GIT </vt:lpstr>
      <vt:lpstr>Bitbucket</vt:lpstr>
      <vt:lpstr>Maven</vt:lpstr>
      <vt:lpstr>Maven – POM </vt:lpstr>
      <vt:lpstr>Maven – POM </vt:lpstr>
      <vt:lpstr>Maven – POM </vt:lpstr>
      <vt:lpstr>Maven – Build Life Cycle</vt:lpstr>
      <vt:lpstr>Maven – Commands</vt:lpstr>
      <vt:lpstr>Nexus (Remote Repository Manager) </vt:lpstr>
      <vt:lpstr>Jenkins </vt:lpstr>
      <vt:lpstr>Jenkins </vt:lpstr>
      <vt:lpstr>Jenkins </vt:lpstr>
      <vt:lpstr>Jenkins Slave Architecture</vt:lpstr>
      <vt:lpstr>Jenkins Slave Architecture</vt:lpstr>
      <vt:lpstr>Jenkins Slave Architecture</vt:lpstr>
      <vt:lpstr>Terraform</vt:lpstr>
      <vt:lpstr>Terraform Architecture</vt:lpstr>
      <vt:lpstr>Terraform files :</vt:lpstr>
      <vt:lpstr>Terraform Commands :</vt:lpstr>
      <vt:lpstr>Docker </vt:lpstr>
      <vt:lpstr>Docker Architecture  </vt:lpstr>
      <vt:lpstr>Docker Commands  </vt:lpstr>
      <vt:lpstr>Kubernetes</vt:lpstr>
      <vt:lpstr>Kubernetes Components:</vt:lpstr>
      <vt:lpstr>Ansible and Grafana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Lecture on DevOps Engineering (Concept and Methodology)</dc:title>
  <dc:creator>Sawankar, Kapil</dc:creator>
  <cp:lastModifiedBy>Sawankar, Kapil</cp:lastModifiedBy>
  <cp:revision>4</cp:revision>
  <dcterms:created xsi:type="dcterms:W3CDTF">2022-11-21T10:24:16Z</dcterms:created>
  <dcterms:modified xsi:type="dcterms:W3CDTF">2022-11-28T12:24:42Z</dcterms:modified>
</cp:coreProperties>
</file>