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9" r:id="rId3"/>
    <p:sldMasterId id="2147483687" r:id="rId4"/>
  </p:sldMasterIdLst>
  <p:notesMasterIdLst>
    <p:notesMasterId r:id="rId18"/>
  </p:notesMasterIdLst>
  <p:sldIdLst>
    <p:sldId id="315" r:id="rId5"/>
    <p:sldId id="258" r:id="rId6"/>
    <p:sldId id="319" r:id="rId7"/>
    <p:sldId id="330" r:id="rId8"/>
    <p:sldId id="321" r:id="rId9"/>
    <p:sldId id="325" r:id="rId10"/>
    <p:sldId id="329" r:id="rId11"/>
    <p:sldId id="327" r:id="rId12"/>
    <p:sldId id="331" r:id="rId13"/>
    <p:sldId id="328" r:id="rId14"/>
    <p:sldId id="322" r:id="rId15"/>
    <p:sldId id="32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E7CB4E-5E13-429A-85BF-CBF570A53347}">
          <p14:sldIdLst>
            <p14:sldId id="315"/>
            <p14:sldId id="258"/>
            <p14:sldId id="319"/>
            <p14:sldId id="330"/>
            <p14:sldId id="321"/>
            <p14:sldId id="325"/>
            <p14:sldId id="329"/>
            <p14:sldId id="327"/>
            <p14:sldId id="331"/>
            <p14:sldId id="328"/>
            <p14:sldId id="322"/>
            <p14:sldId id="323"/>
            <p14:sldId id="272"/>
          </p14:sldIdLst>
        </p14:section>
        <p14:section name="Untitled Section" id="{8C16E456-1CA5-47C6-B8BE-67D6C3E30E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62956B-4FCB-4893-A8C7-A7C6CABE210C}" v="24" dt="2023-06-23T08:08:49.059"/>
    <p1510:client id="{955118C9-4C0C-48AB-874F-C64DF888F102}" v="1" dt="2023-06-29T02:50:22.796"/>
    <p1510:client id="{AD62B604-18C2-4608-BC10-698DA0CF51BD}" v="79" dt="2023-06-29T08:53:16.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i Singh" userId="S::nidsingh3@publicisgroupe.net::e54187f4-69c6-41d1-8685-9eec076d1824" providerId="AD" clId="Web-{955118C9-4C0C-48AB-874F-C64DF888F102}"/>
    <pc:docChg chg="sldOrd">
      <pc:chgData name="Nidhi Singh" userId="S::nidsingh3@publicisgroupe.net::e54187f4-69c6-41d1-8685-9eec076d1824" providerId="AD" clId="Web-{955118C9-4C0C-48AB-874F-C64DF888F102}" dt="2023-06-29T02:50:22.796" v="0"/>
      <pc:docMkLst>
        <pc:docMk/>
      </pc:docMkLst>
      <pc:sldChg chg="ord">
        <pc:chgData name="Nidhi Singh" userId="S::nidsingh3@publicisgroupe.net::e54187f4-69c6-41d1-8685-9eec076d1824" providerId="AD" clId="Web-{955118C9-4C0C-48AB-874F-C64DF888F102}" dt="2023-06-29T02:50:22.796" v="0"/>
        <pc:sldMkLst>
          <pc:docMk/>
          <pc:sldMk cId="839943578" sldId="328"/>
        </pc:sldMkLst>
      </pc:sldChg>
    </pc:docChg>
  </pc:docChgLst>
  <pc:docChgLst>
    <pc:chgData name="Nidhi Singh" userId="S::nidsingh3@publicisgroupe.net::e54187f4-69c6-41d1-8685-9eec076d1824" providerId="AD" clId="Web-{AD62B604-18C2-4608-BC10-698DA0CF51BD}"/>
    <pc:docChg chg="modSld">
      <pc:chgData name="Nidhi Singh" userId="S::nidsingh3@publicisgroupe.net::e54187f4-69c6-41d1-8685-9eec076d1824" providerId="AD" clId="Web-{AD62B604-18C2-4608-BC10-698DA0CF51BD}" dt="2023-06-29T08:53:16.008" v="78" actId="1076"/>
      <pc:docMkLst>
        <pc:docMk/>
      </pc:docMkLst>
      <pc:sldChg chg="modSp">
        <pc:chgData name="Nidhi Singh" userId="S::nidsingh3@publicisgroupe.net::e54187f4-69c6-41d1-8685-9eec076d1824" providerId="AD" clId="Web-{AD62B604-18C2-4608-BC10-698DA0CF51BD}" dt="2023-06-29T08:53:16.008" v="78" actId="1076"/>
        <pc:sldMkLst>
          <pc:docMk/>
          <pc:sldMk cId="2270452045" sldId="323"/>
        </pc:sldMkLst>
        <pc:spChg chg="mod">
          <ac:chgData name="Nidhi Singh" userId="S::nidsingh3@publicisgroupe.net::e54187f4-69c6-41d1-8685-9eec076d1824" providerId="AD" clId="Web-{AD62B604-18C2-4608-BC10-698DA0CF51BD}" dt="2023-06-29T08:53:16.008" v="78" actId="1076"/>
          <ac:spMkLst>
            <pc:docMk/>
            <pc:sldMk cId="2270452045" sldId="323"/>
            <ac:spMk id="5" creationId="{0B9F33E7-5433-A34C-9035-F870937397F3}"/>
          </ac:spMkLst>
        </pc:spChg>
        <pc:picChg chg="mod ord">
          <ac:chgData name="Nidhi Singh" userId="S::nidsingh3@publicisgroupe.net::e54187f4-69c6-41d1-8685-9eec076d1824" providerId="AD" clId="Web-{AD62B604-18C2-4608-BC10-698DA0CF51BD}" dt="2023-06-29T08:53:05.976" v="77" actId="14100"/>
          <ac:picMkLst>
            <pc:docMk/>
            <pc:sldMk cId="2270452045" sldId="323"/>
            <ac:picMk id="4098" creationId="{E06FDDE2-0C30-5F14-FF68-717743F93712}"/>
          </ac:picMkLst>
        </pc:picChg>
      </pc:sldChg>
    </pc:docChg>
  </pc:docChgLst>
  <pc:docChgLst>
    <pc:chgData name="Nidhi Singh" userId="S::nidsingh3@publicisgroupe.net::e54187f4-69c6-41d1-8685-9eec076d1824" providerId="AD" clId="Web-{7962956B-4FCB-4893-A8C7-A7C6CABE210C}"/>
    <pc:docChg chg="modSld">
      <pc:chgData name="Nidhi Singh" userId="S::nidsingh3@publicisgroupe.net::e54187f4-69c6-41d1-8685-9eec076d1824" providerId="AD" clId="Web-{7962956B-4FCB-4893-A8C7-A7C6CABE210C}" dt="2023-06-23T08:08:46.731" v="23" actId="20577"/>
      <pc:docMkLst>
        <pc:docMk/>
      </pc:docMkLst>
      <pc:sldChg chg="modSp">
        <pc:chgData name="Nidhi Singh" userId="S::nidsingh3@publicisgroupe.net::e54187f4-69c6-41d1-8685-9eec076d1824" providerId="AD" clId="Web-{7962956B-4FCB-4893-A8C7-A7C6CABE210C}" dt="2023-06-23T08:08:39.074" v="21" actId="20577"/>
        <pc:sldMkLst>
          <pc:docMk/>
          <pc:sldMk cId="1368075242" sldId="258"/>
        </pc:sldMkLst>
        <pc:spChg chg="mod">
          <ac:chgData name="Nidhi Singh" userId="S::nidsingh3@publicisgroupe.net::e54187f4-69c6-41d1-8685-9eec076d1824" providerId="AD" clId="Web-{7962956B-4FCB-4893-A8C7-A7C6CABE210C}" dt="2023-06-23T08:08:39.074" v="21" actId="20577"/>
          <ac:spMkLst>
            <pc:docMk/>
            <pc:sldMk cId="1368075242" sldId="258"/>
            <ac:spMk id="5" creationId="{0B9F33E7-5433-A34C-9035-F870937397F3}"/>
          </ac:spMkLst>
        </pc:spChg>
      </pc:sldChg>
      <pc:sldChg chg="modSp">
        <pc:chgData name="Nidhi Singh" userId="S::nidsingh3@publicisgroupe.net::e54187f4-69c6-41d1-8685-9eec076d1824" providerId="AD" clId="Web-{7962956B-4FCB-4893-A8C7-A7C6CABE210C}" dt="2023-06-23T08:08:46.731" v="23" actId="20577"/>
        <pc:sldMkLst>
          <pc:docMk/>
          <pc:sldMk cId="997681411" sldId="315"/>
        </pc:sldMkLst>
        <pc:spChg chg="mod">
          <ac:chgData name="Nidhi Singh" userId="S::nidsingh3@publicisgroupe.net::e54187f4-69c6-41d1-8685-9eec076d1824" providerId="AD" clId="Web-{7962956B-4FCB-4893-A8C7-A7C6CABE210C}" dt="2023-06-23T08:08:46.731" v="23" actId="20577"/>
          <ac:spMkLst>
            <pc:docMk/>
            <pc:sldMk cId="997681411" sldId="315"/>
            <ac:spMk id="4" creationId="{2706DBEE-AC55-4940-AEE0-899711F809D0}"/>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62CDBF-7795-4BFA-B4DC-26AC2AD57F74}"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CFF4F60A-E542-4DFC-8538-A8BEBFED5614}">
      <dgm:prSet/>
      <dgm:spPr/>
      <dgm:t>
        <a:bodyPr/>
        <a:lstStyle/>
        <a:p>
          <a:r>
            <a:rPr lang="en-US" b="0" i="0"/>
            <a:t>dbt clean</a:t>
          </a:r>
          <a:endParaRPr lang="en-US"/>
        </a:p>
      </dgm:t>
    </dgm:pt>
    <dgm:pt modelId="{21B03AE2-F8FE-4850-9DCC-C4C5380829C9}" type="parTrans" cxnId="{036B3C74-16A5-44CB-8C56-74D7E0DBF83F}">
      <dgm:prSet/>
      <dgm:spPr/>
      <dgm:t>
        <a:bodyPr/>
        <a:lstStyle/>
        <a:p>
          <a:endParaRPr lang="en-US"/>
        </a:p>
      </dgm:t>
    </dgm:pt>
    <dgm:pt modelId="{085878B3-C9FD-4493-B0E0-8C9ECECC94FF}" type="sibTrans" cxnId="{036B3C74-16A5-44CB-8C56-74D7E0DBF83F}">
      <dgm:prSet/>
      <dgm:spPr/>
      <dgm:t>
        <a:bodyPr/>
        <a:lstStyle/>
        <a:p>
          <a:endParaRPr lang="en-US"/>
        </a:p>
      </dgm:t>
    </dgm:pt>
    <dgm:pt modelId="{CE39B54A-52D8-42D6-97CB-E923AE28759B}">
      <dgm:prSet/>
      <dgm:spPr/>
      <dgm:t>
        <a:bodyPr/>
        <a:lstStyle/>
        <a:p>
          <a:r>
            <a:rPr lang="en-US" b="0" i="0"/>
            <a:t>dbt deps</a:t>
          </a:r>
          <a:endParaRPr lang="en-US"/>
        </a:p>
      </dgm:t>
    </dgm:pt>
    <dgm:pt modelId="{26D932C4-3501-40D6-AEF9-7DA2D000A6E8}" type="parTrans" cxnId="{27CCA601-9E5D-4A10-B28C-824E61ABB2D8}">
      <dgm:prSet/>
      <dgm:spPr/>
      <dgm:t>
        <a:bodyPr/>
        <a:lstStyle/>
        <a:p>
          <a:endParaRPr lang="en-US"/>
        </a:p>
      </dgm:t>
    </dgm:pt>
    <dgm:pt modelId="{72244D60-DF28-4362-A5AC-E887D1C8B36E}" type="sibTrans" cxnId="{27CCA601-9E5D-4A10-B28C-824E61ABB2D8}">
      <dgm:prSet/>
      <dgm:spPr/>
      <dgm:t>
        <a:bodyPr/>
        <a:lstStyle/>
        <a:p>
          <a:endParaRPr lang="en-US"/>
        </a:p>
      </dgm:t>
    </dgm:pt>
    <dgm:pt modelId="{F6A7FC46-CF53-4EC2-8A7B-A599A2CCE861}">
      <dgm:prSet/>
      <dgm:spPr/>
      <dgm:t>
        <a:bodyPr/>
        <a:lstStyle/>
        <a:p>
          <a:r>
            <a:rPr lang="en-US" b="0" i="0"/>
            <a:t>dbt compile</a:t>
          </a:r>
          <a:endParaRPr lang="en-US"/>
        </a:p>
      </dgm:t>
    </dgm:pt>
    <dgm:pt modelId="{61E77D40-0642-48BC-9732-400357D9E927}" type="parTrans" cxnId="{B4778EC8-FDE5-484F-8771-E888C62DAD3A}">
      <dgm:prSet/>
      <dgm:spPr/>
      <dgm:t>
        <a:bodyPr/>
        <a:lstStyle/>
        <a:p>
          <a:endParaRPr lang="en-US"/>
        </a:p>
      </dgm:t>
    </dgm:pt>
    <dgm:pt modelId="{59AED290-9D0A-444E-91F2-342762D7D70D}" type="sibTrans" cxnId="{B4778EC8-FDE5-484F-8771-E888C62DAD3A}">
      <dgm:prSet/>
      <dgm:spPr/>
      <dgm:t>
        <a:bodyPr/>
        <a:lstStyle/>
        <a:p>
          <a:endParaRPr lang="en-US"/>
        </a:p>
      </dgm:t>
    </dgm:pt>
    <dgm:pt modelId="{5E431494-2ABF-484D-8590-CA534BF95098}">
      <dgm:prSet/>
      <dgm:spPr/>
      <dgm:t>
        <a:bodyPr/>
        <a:lstStyle/>
        <a:p>
          <a:r>
            <a:rPr lang="en-US" b="0" i="0"/>
            <a:t>dbt seed</a:t>
          </a:r>
          <a:endParaRPr lang="en-US"/>
        </a:p>
      </dgm:t>
    </dgm:pt>
    <dgm:pt modelId="{B8CA8126-74F8-41F7-9722-D9E73E5683B5}" type="parTrans" cxnId="{E4FB3A99-9275-486A-9671-A6A4FFF91A13}">
      <dgm:prSet/>
      <dgm:spPr/>
      <dgm:t>
        <a:bodyPr/>
        <a:lstStyle/>
        <a:p>
          <a:endParaRPr lang="en-US"/>
        </a:p>
      </dgm:t>
    </dgm:pt>
    <dgm:pt modelId="{8A388ACE-C0DE-48E0-91B4-1B4FC4003BFE}" type="sibTrans" cxnId="{E4FB3A99-9275-486A-9671-A6A4FFF91A13}">
      <dgm:prSet/>
      <dgm:spPr/>
      <dgm:t>
        <a:bodyPr/>
        <a:lstStyle/>
        <a:p>
          <a:endParaRPr lang="en-US"/>
        </a:p>
      </dgm:t>
    </dgm:pt>
    <dgm:pt modelId="{CADBD460-E9BF-4C5C-AFC6-703EB2A9BF2E}">
      <dgm:prSet/>
      <dgm:spPr/>
      <dgm:t>
        <a:bodyPr/>
        <a:lstStyle/>
        <a:p>
          <a:r>
            <a:rPr lang="en-US" b="0" i="0"/>
            <a:t>dbt run</a:t>
          </a:r>
          <a:endParaRPr lang="en-US"/>
        </a:p>
      </dgm:t>
    </dgm:pt>
    <dgm:pt modelId="{E6C10C3A-137A-46F5-8C3A-086A56080525}" type="parTrans" cxnId="{726AB515-E7EB-47DA-950A-63E540FC8307}">
      <dgm:prSet/>
      <dgm:spPr/>
      <dgm:t>
        <a:bodyPr/>
        <a:lstStyle/>
        <a:p>
          <a:endParaRPr lang="en-US"/>
        </a:p>
      </dgm:t>
    </dgm:pt>
    <dgm:pt modelId="{BF48DBE4-0768-4499-BACA-AB4B1CE63E50}" type="sibTrans" cxnId="{726AB515-E7EB-47DA-950A-63E540FC8307}">
      <dgm:prSet/>
      <dgm:spPr/>
      <dgm:t>
        <a:bodyPr/>
        <a:lstStyle/>
        <a:p>
          <a:endParaRPr lang="en-US"/>
        </a:p>
      </dgm:t>
    </dgm:pt>
    <dgm:pt modelId="{EEDEAC74-6818-4DB1-8AE3-8221EA548C5D}">
      <dgm:prSet/>
      <dgm:spPr/>
      <dgm:t>
        <a:bodyPr/>
        <a:lstStyle/>
        <a:p>
          <a:r>
            <a:rPr lang="en-US" b="0" i="0"/>
            <a:t>dbt test</a:t>
          </a:r>
          <a:endParaRPr lang="en-US"/>
        </a:p>
      </dgm:t>
    </dgm:pt>
    <dgm:pt modelId="{ACD7222D-AF95-44FC-9AB7-B9C1E035FEFC}" type="parTrans" cxnId="{9F3FAE8C-535A-47F0-8768-F8BBFCD19631}">
      <dgm:prSet/>
      <dgm:spPr/>
      <dgm:t>
        <a:bodyPr/>
        <a:lstStyle/>
        <a:p>
          <a:endParaRPr lang="en-US"/>
        </a:p>
      </dgm:t>
    </dgm:pt>
    <dgm:pt modelId="{41C7970E-F0B8-4BB7-9BAF-3BC45071D0FB}" type="sibTrans" cxnId="{9F3FAE8C-535A-47F0-8768-F8BBFCD19631}">
      <dgm:prSet/>
      <dgm:spPr/>
      <dgm:t>
        <a:bodyPr/>
        <a:lstStyle/>
        <a:p>
          <a:endParaRPr lang="en-US"/>
        </a:p>
      </dgm:t>
    </dgm:pt>
    <dgm:pt modelId="{A34C3B35-3C06-47E8-BB67-7C754D4C3759}">
      <dgm:prSet/>
      <dgm:spPr/>
      <dgm:t>
        <a:bodyPr/>
        <a:lstStyle/>
        <a:p>
          <a:r>
            <a:rPr lang="en-US" b="0" i="0"/>
            <a:t>dbt snapshot</a:t>
          </a:r>
          <a:endParaRPr lang="en-US"/>
        </a:p>
      </dgm:t>
    </dgm:pt>
    <dgm:pt modelId="{A4276646-F505-4781-9FDF-9AF6E60ABC59}" type="parTrans" cxnId="{F51088E1-6B3A-425B-9F02-785C4299DB4C}">
      <dgm:prSet/>
      <dgm:spPr/>
      <dgm:t>
        <a:bodyPr/>
        <a:lstStyle/>
        <a:p>
          <a:endParaRPr lang="en-US"/>
        </a:p>
      </dgm:t>
    </dgm:pt>
    <dgm:pt modelId="{11D8EF35-6DD1-4540-8929-F6514EEA587F}" type="sibTrans" cxnId="{F51088E1-6B3A-425B-9F02-785C4299DB4C}">
      <dgm:prSet/>
      <dgm:spPr/>
      <dgm:t>
        <a:bodyPr/>
        <a:lstStyle/>
        <a:p>
          <a:endParaRPr lang="en-US"/>
        </a:p>
      </dgm:t>
    </dgm:pt>
    <dgm:pt modelId="{C79B68DF-8510-4F95-8DC0-5700190870DC}">
      <dgm:prSet/>
      <dgm:spPr/>
      <dgm:t>
        <a:bodyPr/>
        <a:lstStyle/>
        <a:p>
          <a:r>
            <a:rPr lang="en-US" b="0" i="0"/>
            <a:t>dbt run-operation</a:t>
          </a:r>
          <a:endParaRPr lang="en-US"/>
        </a:p>
      </dgm:t>
    </dgm:pt>
    <dgm:pt modelId="{8F499E3B-702C-4555-83BE-67FF40EBA43B}" type="parTrans" cxnId="{F9CB3C7F-F7B6-4085-8021-298395579DBE}">
      <dgm:prSet/>
      <dgm:spPr/>
      <dgm:t>
        <a:bodyPr/>
        <a:lstStyle/>
        <a:p>
          <a:endParaRPr lang="en-US"/>
        </a:p>
      </dgm:t>
    </dgm:pt>
    <dgm:pt modelId="{87807EE1-E85A-44DE-88FE-DEDEE77BC662}" type="sibTrans" cxnId="{F9CB3C7F-F7B6-4085-8021-298395579DBE}">
      <dgm:prSet/>
      <dgm:spPr/>
      <dgm:t>
        <a:bodyPr/>
        <a:lstStyle/>
        <a:p>
          <a:endParaRPr lang="en-US"/>
        </a:p>
      </dgm:t>
    </dgm:pt>
    <dgm:pt modelId="{5D45B603-DC16-4697-B64D-517FBD093C3B}">
      <dgm:prSet/>
      <dgm:spPr/>
      <dgm:t>
        <a:bodyPr/>
        <a:lstStyle/>
        <a:p>
          <a:r>
            <a:rPr lang="en-US" b="0" i="0"/>
            <a:t>dbt docs</a:t>
          </a:r>
          <a:endParaRPr lang="en-US"/>
        </a:p>
      </dgm:t>
    </dgm:pt>
    <dgm:pt modelId="{CC531AC9-17AF-4A82-BA35-754C28310AE6}" type="parTrans" cxnId="{F1B2C773-04C9-43C8-87EB-270D7A26F0FB}">
      <dgm:prSet/>
      <dgm:spPr/>
      <dgm:t>
        <a:bodyPr/>
        <a:lstStyle/>
        <a:p>
          <a:endParaRPr lang="en-US"/>
        </a:p>
      </dgm:t>
    </dgm:pt>
    <dgm:pt modelId="{67E8AC3E-F112-42CD-A18F-05F44A09A0F9}" type="sibTrans" cxnId="{F1B2C773-04C9-43C8-87EB-270D7A26F0FB}">
      <dgm:prSet/>
      <dgm:spPr/>
      <dgm:t>
        <a:bodyPr/>
        <a:lstStyle/>
        <a:p>
          <a:endParaRPr lang="en-US"/>
        </a:p>
      </dgm:t>
    </dgm:pt>
    <dgm:pt modelId="{EC770DB4-9B3F-42AE-9171-F4B36C5C6200}" type="pres">
      <dgm:prSet presAssocID="{9262CDBF-7795-4BFA-B4DC-26AC2AD57F74}" presName="vert0" presStyleCnt="0">
        <dgm:presLayoutVars>
          <dgm:dir/>
          <dgm:animOne val="branch"/>
          <dgm:animLvl val="lvl"/>
        </dgm:presLayoutVars>
      </dgm:prSet>
      <dgm:spPr/>
    </dgm:pt>
    <dgm:pt modelId="{5D77B9AD-8F72-451B-86BB-F3E3C39EC13C}" type="pres">
      <dgm:prSet presAssocID="{CFF4F60A-E542-4DFC-8538-A8BEBFED5614}" presName="thickLine" presStyleLbl="alignNode1" presStyleIdx="0" presStyleCnt="9"/>
      <dgm:spPr/>
    </dgm:pt>
    <dgm:pt modelId="{6B14A0EB-9600-4903-A19C-62502DA089F6}" type="pres">
      <dgm:prSet presAssocID="{CFF4F60A-E542-4DFC-8538-A8BEBFED5614}" presName="horz1" presStyleCnt="0"/>
      <dgm:spPr/>
    </dgm:pt>
    <dgm:pt modelId="{0584F381-F722-49DC-AFC6-2F8CB5011AE3}" type="pres">
      <dgm:prSet presAssocID="{CFF4F60A-E542-4DFC-8538-A8BEBFED5614}" presName="tx1" presStyleLbl="revTx" presStyleIdx="0" presStyleCnt="9"/>
      <dgm:spPr/>
    </dgm:pt>
    <dgm:pt modelId="{DB935705-31FD-43B5-A214-8AD5B7026C80}" type="pres">
      <dgm:prSet presAssocID="{CFF4F60A-E542-4DFC-8538-A8BEBFED5614}" presName="vert1" presStyleCnt="0"/>
      <dgm:spPr/>
    </dgm:pt>
    <dgm:pt modelId="{F7100B7E-6772-49F0-94D0-10E4A6D577B2}" type="pres">
      <dgm:prSet presAssocID="{CE39B54A-52D8-42D6-97CB-E923AE28759B}" presName="thickLine" presStyleLbl="alignNode1" presStyleIdx="1" presStyleCnt="9"/>
      <dgm:spPr/>
    </dgm:pt>
    <dgm:pt modelId="{028A1B7F-B562-48DD-A1EE-D79DF6F6A9B1}" type="pres">
      <dgm:prSet presAssocID="{CE39B54A-52D8-42D6-97CB-E923AE28759B}" presName="horz1" presStyleCnt="0"/>
      <dgm:spPr/>
    </dgm:pt>
    <dgm:pt modelId="{712C715F-4BDC-40AE-8A60-9F7AFAF01878}" type="pres">
      <dgm:prSet presAssocID="{CE39B54A-52D8-42D6-97CB-E923AE28759B}" presName="tx1" presStyleLbl="revTx" presStyleIdx="1" presStyleCnt="9"/>
      <dgm:spPr/>
    </dgm:pt>
    <dgm:pt modelId="{9A05B967-00A6-47E8-8BF7-3C3FBC33FE97}" type="pres">
      <dgm:prSet presAssocID="{CE39B54A-52D8-42D6-97CB-E923AE28759B}" presName="vert1" presStyleCnt="0"/>
      <dgm:spPr/>
    </dgm:pt>
    <dgm:pt modelId="{E502BA93-390A-4F71-B670-08F6EF64AB30}" type="pres">
      <dgm:prSet presAssocID="{F6A7FC46-CF53-4EC2-8A7B-A599A2CCE861}" presName="thickLine" presStyleLbl="alignNode1" presStyleIdx="2" presStyleCnt="9"/>
      <dgm:spPr/>
    </dgm:pt>
    <dgm:pt modelId="{62AFCF84-E118-40C5-BAEC-DBA905EF1DED}" type="pres">
      <dgm:prSet presAssocID="{F6A7FC46-CF53-4EC2-8A7B-A599A2CCE861}" presName="horz1" presStyleCnt="0"/>
      <dgm:spPr/>
    </dgm:pt>
    <dgm:pt modelId="{DB93D4E7-7D6F-4711-8C05-F2D76DBD8AE0}" type="pres">
      <dgm:prSet presAssocID="{F6A7FC46-CF53-4EC2-8A7B-A599A2CCE861}" presName="tx1" presStyleLbl="revTx" presStyleIdx="2" presStyleCnt="9"/>
      <dgm:spPr/>
    </dgm:pt>
    <dgm:pt modelId="{4E1FB173-2819-4950-99E8-A266B6410260}" type="pres">
      <dgm:prSet presAssocID="{F6A7FC46-CF53-4EC2-8A7B-A599A2CCE861}" presName="vert1" presStyleCnt="0"/>
      <dgm:spPr/>
    </dgm:pt>
    <dgm:pt modelId="{FE32BFC1-AC8B-4052-A635-81EDBA272A13}" type="pres">
      <dgm:prSet presAssocID="{5E431494-2ABF-484D-8590-CA534BF95098}" presName="thickLine" presStyleLbl="alignNode1" presStyleIdx="3" presStyleCnt="9"/>
      <dgm:spPr/>
    </dgm:pt>
    <dgm:pt modelId="{F13DCDE8-065E-4C0C-8995-1F27DB3C019F}" type="pres">
      <dgm:prSet presAssocID="{5E431494-2ABF-484D-8590-CA534BF95098}" presName="horz1" presStyleCnt="0"/>
      <dgm:spPr/>
    </dgm:pt>
    <dgm:pt modelId="{3809D438-9BF2-487A-A0C8-BA37AA8A4E6E}" type="pres">
      <dgm:prSet presAssocID="{5E431494-2ABF-484D-8590-CA534BF95098}" presName="tx1" presStyleLbl="revTx" presStyleIdx="3" presStyleCnt="9"/>
      <dgm:spPr/>
    </dgm:pt>
    <dgm:pt modelId="{C26EB017-5885-492F-9419-57BFF6963AAC}" type="pres">
      <dgm:prSet presAssocID="{5E431494-2ABF-484D-8590-CA534BF95098}" presName="vert1" presStyleCnt="0"/>
      <dgm:spPr/>
    </dgm:pt>
    <dgm:pt modelId="{4BB289E8-38A0-48B3-9B6A-7F115CC37F01}" type="pres">
      <dgm:prSet presAssocID="{CADBD460-E9BF-4C5C-AFC6-703EB2A9BF2E}" presName="thickLine" presStyleLbl="alignNode1" presStyleIdx="4" presStyleCnt="9"/>
      <dgm:spPr/>
    </dgm:pt>
    <dgm:pt modelId="{4245C679-6CD2-4865-B165-689D7CEDC996}" type="pres">
      <dgm:prSet presAssocID="{CADBD460-E9BF-4C5C-AFC6-703EB2A9BF2E}" presName="horz1" presStyleCnt="0"/>
      <dgm:spPr/>
    </dgm:pt>
    <dgm:pt modelId="{6C69E73C-477B-4C3D-8CB4-7DE776B3A276}" type="pres">
      <dgm:prSet presAssocID="{CADBD460-E9BF-4C5C-AFC6-703EB2A9BF2E}" presName="tx1" presStyleLbl="revTx" presStyleIdx="4" presStyleCnt="9"/>
      <dgm:spPr/>
    </dgm:pt>
    <dgm:pt modelId="{88402563-3D04-445F-B7A7-4C51BE6A3FA2}" type="pres">
      <dgm:prSet presAssocID="{CADBD460-E9BF-4C5C-AFC6-703EB2A9BF2E}" presName="vert1" presStyleCnt="0"/>
      <dgm:spPr/>
    </dgm:pt>
    <dgm:pt modelId="{19CC7A40-F5BB-4C82-B4D0-75B598D14947}" type="pres">
      <dgm:prSet presAssocID="{EEDEAC74-6818-4DB1-8AE3-8221EA548C5D}" presName="thickLine" presStyleLbl="alignNode1" presStyleIdx="5" presStyleCnt="9"/>
      <dgm:spPr/>
    </dgm:pt>
    <dgm:pt modelId="{ED79DF05-F5DB-485C-9F2B-70D5E96A6FD2}" type="pres">
      <dgm:prSet presAssocID="{EEDEAC74-6818-4DB1-8AE3-8221EA548C5D}" presName="horz1" presStyleCnt="0"/>
      <dgm:spPr/>
    </dgm:pt>
    <dgm:pt modelId="{31624CBE-6B15-4706-A72C-270828F12096}" type="pres">
      <dgm:prSet presAssocID="{EEDEAC74-6818-4DB1-8AE3-8221EA548C5D}" presName="tx1" presStyleLbl="revTx" presStyleIdx="5" presStyleCnt="9"/>
      <dgm:spPr/>
    </dgm:pt>
    <dgm:pt modelId="{BAAFCD93-17AF-47BD-96D1-330C2CEC085D}" type="pres">
      <dgm:prSet presAssocID="{EEDEAC74-6818-4DB1-8AE3-8221EA548C5D}" presName="vert1" presStyleCnt="0"/>
      <dgm:spPr/>
    </dgm:pt>
    <dgm:pt modelId="{E7FE733F-5220-4B17-ADF6-D4ABC23E61B1}" type="pres">
      <dgm:prSet presAssocID="{A34C3B35-3C06-47E8-BB67-7C754D4C3759}" presName="thickLine" presStyleLbl="alignNode1" presStyleIdx="6" presStyleCnt="9"/>
      <dgm:spPr/>
    </dgm:pt>
    <dgm:pt modelId="{9203A6E2-DABB-4DB7-A6AC-27DD42593B84}" type="pres">
      <dgm:prSet presAssocID="{A34C3B35-3C06-47E8-BB67-7C754D4C3759}" presName="horz1" presStyleCnt="0"/>
      <dgm:spPr/>
    </dgm:pt>
    <dgm:pt modelId="{474EF4CB-34C7-4B57-ABA6-04DCB0FB2601}" type="pres">
      <dgm:prSet presAssocID="{A34C3B35-3C06-47E8-BB67-7C754D4C3759}" presName="tx1" presStyleLbl="revTx" presStyleIdx="6" presStyleCnt="9"/>
      <dgm:spPr/>
    </dgm:pt>
    <dgm:pt modelId="{02D77EC9-8BB1-4C5F-B283-C4112EDAB05B}" type="pres">
      <dgm:prSet presAssocID="{A34C3B35-3C06-47E8-BB67-7C754D4C3759}" presName="vert1" presStyleCnt="0"/>
      <dgm:spPr/>
    </dgm:pt>
    <dgm:pt modelId="{DAFAA3AC-70F8-468C-AAFF-362D764C27A6}" type="pres">
      <dgm:prSet presAssocID="{C79B68DF-8510-4F95-8DC0-5700190870DC}" presName="thickLine" presStyleLbl="alignNode1" presStyleIdx="7" presStyleCnt="9"/>
      <dgm:spPr/>
    </dgm:pt>
    <dgm:pt modelId="{89F29558-C53C-4DD0-92CA-5B15EE956BF0}" type="pres">
      <dgm:prSet presAssocID="{C79B68DF-8510-4F95-8DC0-5700190870DC}" presName="horz1" presStyleCnt="0"/>
      <dgm:spPr/>
    </dgm:pt>
    <dgm:pt modelId="{000978AE-78E4-48FE-A474-ED04450DD1F7}" type="pres">
      <dgm:prSet presAssocID="{C79B68DF-8510-4F95-8DC0-5700190870DC}" presName="tx1" presStyleLbl="revTx" presStyleIdx="7" presStyleCnt="9"/>
      <dgm:spPr/>
    </dgm:pt>
    <dgm:pt modelId="{84DF2B33-1551-4A11-A71D-2DF43CE91E40}" type="pres">
      <dgm:prSet presAssocID="{C79B68DF-8510-4F95-8DC0-5700190870DC}" presName="vert1" presStyleCnt="0"/>
      <dgm:spPr/>
    </dgm:pt>
    <dgm:pt modelId="{A92363F6-7BA3-446A-BBB9-2FC78F19B6BF}" type="pres">
      <dgm:prSet presAssocID="{5D45B603-DC16-4697-B64D-517FBD093C3B}" presName="thickLine" presStyleLbl="alignNode1" presStyleIdx="8" presStyleCnt="9"/>
      <dgm:spPr/>
    </dgm:pt>
    <dgm:pt modelId="{45685D76-C84E-495F-B67D-F3DE29EADC5D}" type="pres">
      <dgm:prSet presAssocID="{5D45B603-DC16-4697-B64D-517FBD093C3B}" presName="horz1" presStyleCnt="0"/>
      <dgm:spPr/>
    </dgm:pt>
    <dgm:pt modelId="{97AD477B-9096-42C6-9555-748D617C290C}" type="pres">
      <dgm:prSet presAssocID="{5D45B603-DC16-4697-B64D-517FBD093C3B}" presName="tx1" presStyleLbl="revTx" presStyleIdx="8" presStyleCnt="9"/>
      <dgm:spPr/>
    </dgm:pt>
    <dgm:pt modelId="{6AA4D056-2B96-4D55-87C0-3DEC026A7C85}" type="pres">
      <dgm:prSet presAssocID="{5D45B603-DC16-4697-B64D-517FBD093C3B}" presName="vert1" presStyleCnt="0"/>
      <dgm:spPr/>
    </dgm:pt>
  </dgm:ptLst>
  <dgm:cxnLst>
    <dgm:cxn modelId="{27CCA601-9E5D-4A10-B28C-824E61ABB2D8}" srcId="{9262CDBF-7795-4BFA-B4DC-26AC2AD57F74}" destId="{CE39B54A-52D8-42D6-97CB-E923AE28759B}" srcOrd="1" destOrd="0" parTransId="{26D932C4-3501-40D6-AEF9-7DA2D000A6E8}" sibTransId="{72244D60-DF28-4362-A5AC-E887D1C8B36E}"/>
    <dgm:cxn modelId="{726AB515-E7EB-47DA-950A-63E540FC8307}" srcId="{9262CDBF-7795-4BFA-B4DC-26AC2AD57F74}" destId="{CADBD460-E9BF-4C5C-AFC6-703EB2A9BF2E}" srcOrd="4" destOrd="0" parTransId="{E6C10C3A-137A-46F5-8C3A-086A56080525}" sibTransId="{BF48DBE4-0768-4499-BACA-AB4B1CE63E50}"/>
    <dgm:cxn modelId="{10C84126-7C40-403B-BAD4-4C1546761648}" type="presOf" srcId="{A34C3B35-3C06-47E8-BB67-7C754D4C3759}" destId="{474EF4CB-34C7-4B57-ABA6-04DCB0FB2601}" srcOrd="0" destOrd="0" presId="urn:microsoft.com/office/officeart/2008/layout/LinedList"/>
    <dgm:cxn modelId="{4DDD6F3F-47CB-4606-8E99-7BA772211495}" type="presOf" srcId="{5E431494-2ABF-484D-8590-CA534BF95098}" destId="{3809D438-9BF2-487A-A0C8-BA37AA8A4E6E}" srcOrd="0" destOrd="0" presId="urn:microsoft.com/office/officeart/2008/layout/LinedList"/>
    <dgm:cxn modelId="{40E4A46C-B257-40DA-A4CD-854AA00697B2}" type="presOf" srcId="{CADBD460-E9BF-4C5C-AFC6-703EB2A9BF2E}" destId="{6C69E73C-477B-4C3D-8CB4-7DE776B3A276}" srcOrd="0" destOrd="0" presId="urn:microsoft.com/office/officeart/2008/layout/LinedList"/>
    <dgm:cxn modelId="{D46FD36E-40B6-4500-9317-56463D4133D5}" type="presOf" srcId="{CFF4F60A-E542-4DFC-8538-A8BEBFED5614}" destId="{0584F381-F722-49DC-AFC6-2F8CB5011AE3}" srcOrd="0" destOrd="0" presId="urn:microsoft.com/office/officeart/2008/layout/LinedList"/>
    <dgm:cxn modelId="{F1B2C773-04C9-43C8-87EB-270D7A26F0FB}" srcId="{9262CDBF-7795-4BFA-B4DC-26AC2AD57F74}" destId="{5D45B603-DC16-4697-B64D-517FBD093C3B}" srcOrd="8" destOrd="0" parTransId="{CC531AC9-17AF-4A82-BA35-754C28310AE6}" sibTransId="{67E8AC3E-F112-42CD-A18F-05F44A09A0F9}"/>
    <dgm:cxn modelId="{036B3C74-16A5-44CB-8C56-74D7E0DBF83F}" srcId="{9262CDBF-7795-4BFA-B4DC-26AC2AD57F74}" destId="{CFF4F60A-E542-4DFC-8538-A8BEBFED5614}" srcOrd="0" destOrd="0" parTransId="{21B03AE2-F8FE-4850-9DCC-C4C5380829C9}" sibTransId="{085878B3-C9FD-4493-B0E0-8C9ECECC94FF}"/>
    <dgm:cxn modelId="{F9CB3C7F-F7B6-4085-8021-298395579DBE}" srcId="{9262CDBF-7795-4BFA-B4DC-26AC2AD57F74}" destId="{C79B68DF-8510-4F95-8DC0-5700190870DC}" srcOrd="7" destOrd="0" parTransId="{8F499E3B-702C-4555-83BE-67FF40EBA43B}" sibTransId="{87807EE1-E85A-44DE-88FE-DEDEE77BC662}"/>
    <dgm:cxn modelId="{1FC69880-6B7B-4300-908D-A9ECD8E49D67}" type="presOf" srcId="{9262CDBF-7795-4BFA-B4DC-26AC2AD57F74}" destId="{EC770DB4-9B3F-42AE-9171-F4B36C5C6200}" srcOrd="0" destOrd="0" presId="urn:microsoft.com/office/officeart/2008/layout/LinedList"/>
    <dgm:cxn modelId="{9F3FAE8C-535A-47F0-8768-F8BBFCD19631}" srcId="{9262CDBF-7795-4BFA-B4DC-26AC2AD57F74}" destId="{EEDEAC74-6818-4DB1-8AE3-8221EA548C5D}" srcOrd="5" destOrd="0" parTransId="{ACD7222D-AF95-44FC-9AB7-B9C1E035FEFC}" sibTransId="{41C7970E-F0B8-4BB7-9BAF-3BC45071D0FB}"/>
    <dgm:cxn modelId="{5041E88F-1650-4C74-A700-7BBB37D66481}" type="presOf" srcId="{CE39B54A-52D8-42D6-97CB-E923AE28759B}" destId="{712C715F-4BDC-40AE-8A60-9F7AFAF01878}" srcOrd="0" destOrd="0" presId="urn:microsoft.com/office/officeart/2008/layout/LinedList"/>
    <dgm:cxn modelId="{E4FB3A99-9275-486A-9671-A6A4FFF91A13}" srcId="{9262CDBF-7795-4BFA-B4DC-26AC2AD57F74}" destId="{5E431494-2ABF-484D-8590-CA534BF95098}" srcOrd="3" destOrd="0" parTransId="{B8CA8126-74F8-41F7-9722-D9E73E5683B5}" sibTransId="{8A388ACE-C0DE-48E0-91B4-1B4FC4003BFE}"/>
    <dgm:cxn modelId="{850747A0-A025-4F32-A253-CC92E5835856}" type="presOf" srcId="{F6A7FC46-CF53-4EC2-8A7B-A599A2CCE861}" destId="{DB93D4E7-7D6F-4711-8C05-F2D76DBD8AE0}" srcOrd="0" destOrd="0" presId="urn:microsoft.com/office/officeart/2008/layout/LinedList"/>
    <dgm:cxn modelId="{E52E2FA6-558C-479A-B6C0-1B2C9F18DCF8}" type="presOf" srcId="{EEDEAC74-6818-4DB1-8AE3-8221EA548C5D}" destId="{31624CBE-6B15-4706-A72C-270828F12096}" srcOrd="0" destOrd="0" presId="urn:microsoft.com/office/officeart/2008/layout/LinedList"/>
    <dgm:cxn modelId="{6BB067BA-6F77-4485-8E31-E54E717B0978}" type="presOf" srcId="{C79B68DF-8510-4F95-8DC0-5700190870DC}" destId="{000978AE-78E4-48FE-A474-ED04450DD1F7}" srcOrd="0" destOrd="0" presId="urn:microsoft.com/office/officeart/2008/layout/LinedList"/>
    <dgm:cxn modelId="{B4778EC8-FDE5-484F-8771-E888C62DAD3A}" srcId="{9262CDBF-7795-4BFA-B4DC-26AC2AD57F74}" destId="{F6A7FC46-CF53-4EC2-8A7B-A599A2CCE861}" srcOrd="2" destOrd="0" parTransId="{61E77D40-0642-48BC-9732-400357D9E927}" sibTransId="{59AED290-9D0A-444E-91F2-342762D7D70D}"/>
    <dgm:cxn modelId="{F51088E1-6B3A-425B-9F02-785C4299DB4C}" srcId="{9262CDBF-7795-4BFA-B4DC-26AC2AD57F74}" destId="{A34C3B35-3C06-47E8-BB67-7C754D4C3759}" srcOrd="6" destOrd="0" parTransId="{A4276646-F505-4781-9FDF-9AF6E60ABC59}" sibTransId="{11D8EF35-6DD1-4540-8929-F6514EEA587F}"/>
    <dgm:cxn modelId="{24584BFB-C9E5-4C2D-A83A-7658440A0114}" type="presOf" srcId="{5D45B603-DC16-4697-B64D-517FBD093C3B}" destId="{97AD477B-9096-42C6-9555-748D617C290C}" srcOrd="0" destOrd="0" presId="urn:microsoft.com/office/officeart/2008/layout/LinedList"/>
    <dgm:cxn modelId="{DCA99F8E-2430-4868-88EB-13AF3F49970B}" type="presParOf" srcId="{EC770DB4-9B3F-42AE-9171-F4B36C5C6200}" destId="{5D77B9AD-8F72-451B-86BB-F3E3C39EC13C}" srcOrd="0" destOrd="0" presId="urn:microsoft.com/office/officeart/2008/layout/LinedList"/>
    <dgm:cxn modelId="{F8B84B1B-E817-4B76-90F0-56FEC0314183}" type="presParOf" srcId="{EC770DB4-9B3F-42AE-9171-F4B36C5C6200}" destId="{6B14A0EB-9600-4903-A19C-62502DA089F6}" srcOrd="1" destOrd="0" presId="urn:microsoft.com/office/officeart/2008/layout/LinedList"/>
    <dgm:cxn modelId="{A6F667E8-7565-4F63-9C2C-16E492125CAD}" type="presParOf" srcId="{6B14A0EB-9600-4903-A19C-62502DA089F6}" destId="{0584F381-F722-49DC-AFC6-2F8CB5011AE3}" srcOrd="0" destOrd="0" presId="urn:microsoft.com/office/officeart/2008/layout/LinedList"/>
    <dgm:cxn modelId="{499ADE9C-EC10-4DDF-99C5-C6BB120BFDDD}" type="presParOf" srcId="{6B14A0EB-9600-4903-A19C-62502DA089F6}" destId="{DB935705-31FD-43B5-A214-8AD5B7026C80}" srcOrd="1" destOrd="0" presId="urn:microsoft.com/office/officeart/2008/layout/LinedList"/>
    <dgm:cxn modelId="{FF10DBC4-A0D3-46DC-8E10-FE51E84F021B}" type="presParOf" srcId="{EC770DB4-9B3F-42AE-9171-F4B36C5C6200}" destId="{F7100B7E-6772-49F0-94D0-10E4A6D577B2}" srcOrd="2" destOrd="0" presId="urn:microsoft.com/office/officeart/2008/layout/LinedList"/>
    <dgm:cxn modelId="{939CFF74-682C-4E19-8C4E-06466F58ACC7}" type="presParOf" srcId="{EC770DB4-9B3F-42AE-9171-F4B36C5C6200}" destId="{028A1B7F-B562-48DD-A1EE-D79DF6F6A9B1}" srcOrd="3" destOrd="0" presId="urn:microsoft.com/office/officeart/2008/layout/LinedList"/>
    <dgm:cxn modelId="{472A1FA8-EA2D-4286-AC98-A5AE3F1C8EA1}" type="presParOf" srcId="{028A1B7F-B562-48DD-A1EE-D79DF6F6A9B1}" destId="{712C715F-4BDC-40AE-8A60-9F7AFAF01878}" srcOrd="0" destOrd="0" presId="urn:microsoft.com/office/officeart/2008/layout/LinedList"/>
    <dgm:cxn modelId="{7BAF0BC2-CAE2-411D-9131-0F82374ADDD0}" type="presParOf" srcId="{028A1B7F-B562-48DD-A1EE-D79DF6F6A9B1}" destId="{9A05B967-00A6-47E8-8BF7-3C3FBC33FE97}" srcOrd="1" destOrd="0" presId="urn:microsoft.com/office/officeart/2008/layout/LinedList"/>
    <dgm:cxn modelId="{33F887FD-2602-4B2E-B29F-591F56CF73A6}" type="presParOf" srcId="{EC770DB4-9B3F-42AE-9171-F4B36C5C6200}" destId="{E502BA93-390A-4F71-B670-08F6EF64AB30}" srcOrd="4" destOrd="0" presId="urn:microsoft.com/office/officeart/2008/layout/LinedList"/>
    <dgm:cxn modelId="{FF8F8EBD-FF26-4BC5-8A3E-7A7A045ADF68}" type="presParOf" srcId="{EC770DB4-9B3F-42AE-9171-F4B36C5C6200}" destId="{62AFCF84-E118-40C5-BAEC-DBA905EF1DED}" srcOrd="5" destOrd="0" presId="urn:microsoft.com/office/officeart/2008/layout/LinedList"/>
    <dgm:cxn modelId="{D60782F5-2778-498C-BBC0-61DEDBB070F9}" type="presParOf" srcId="{62AFCF84-E118-40C5-BAEC-DBA905EF1DED}" destId="{DB93D4E7-7D6F-4711-8C05-F2D76DBD8AE0}" srcOrd="0" destOrd="0" presId="urn:microsoft.com/office/officeart/2008/layout/LinedList"/>
    <dgm:cxn modelId="{2F132DE7-9A4F-47E8-9FC5-FB6988EB6E10}" type="presParOf" srcId="{62AFCF84-E118-40C5-BAEC-DBA905EF1DED}" destId="{4E1FB173-2819-4950-99E8-A266B6410260}" srcOrd="1" destOrd="0" presId="urn:microsoft.com/office/officeart/2008/layout/LinedList"/>
    <dgm:cxn modelId="{E4CCFF99-8566-4506-93A7-C03D1BCE645B}" type="presParOf" srcId="{EC770DB4-9B3F-42AE-9171-F4B36C5C6200}" destId="{FE32BFC1-AC8B-4052-A635-81EDBA272A13}" srcOrd="6" destOrd="0" presId="urn:microsoft.com/office/officeart/2008/layout/LinedList"/>
    <dgm:cxn modelId="{6492B4E8-40A4-4119-BC4B-08BCE2614F11}" type="presParOf" srcId="{EC770DB4-9B3F-42AE-9171-F4B36C5C6200}" destId="{F13DCDE8-065E-4C0C-8995-1F27DB3C019F}" srcOrd="7" destOrd="0" presId="urn:microsoft.com/office/officeart/2008/layout/LinedList"/>
    <dgm:cxn modelId="{4CEE0DC5-4908-418C-B570-AE3A03CA1650}" type="presParOf" srcId="{F13DCDE8-065E-4C0C-8995-1F27DB3C019F}" destId="{3809D438-9BF2-487A-A0C8-BA37AA8A4E6E}" srcOrd="0" destOrd="0" presId="urn:microsoft.com/office/officeart/2008/layout/LinedList"/>
    <dgm:cxn modelId="{BA16BFBC-7640-4A70-B99D-67D9161ADD8D}" type="presParOf" srcId="{F13DCDE8-065E-4C0C-8995-1F27DB3C019F}" destId="{C26EB017-5885-492F-9419-57BFF6963AAC}" srcOrd="1" destOrd="0" presId="urn:microsoft.com/office/officeart/2008/layout/LinedList"/>
    <dgm:cxn modelId="{48D7E48B-30AD-4D02-9446-784A14983CBE}" type="presParOf" srcId="{EC770DB4-9B3F-42AE-9171-F4B36C5C6200}" destId="{4BB289E8-38A0-48B3-9B6A-7F115CC37F01}" srcOrd="8" destOrd="0" presId="urn:microsoft.com/office/officeart/2008/layout/LinedList"/>
    <dgm:cxn modelId="{06F8C3EE-6928-47A6-8D76-327932DEE531}" type="presParOf" srcId="{EC770DB4-9B3F-42AE-9171-F4B36C5C6200}" destId="{4245C679-6CD2-4865-B165-689D7CEDC996}" srcOrd="9" destOrd="0" presId="urn:microsoft.com/office/officeart/2008/layout/LinedList"/>
    <dgm:cxn modelId="{D1383E12-2D6B-466F-B45A-6CBF5D845B36}" type="presParOf" srcId="{4245C679-6CD2-4865-B165-689D7CEDC996}" destId="{6C69E73C-477B-4C3D-8CB4-7DE776B3A276}" srcOrd="0" destOrd="0" presId="urn:microsoft.com/office/officeart/2008/layout/LinedList"/>
    <dgm:cxn modelId="{2DB48D20-2B00-481B-86B9-9383676D75D5}" type="presParOf" srcId="{4245C679-6CD2-4865-B165-689D7CEDC996}" destId="{88402563-3D04-445F-B7A7-4C51BE6A3FA2}" srcOrd="1" destOrd="0" presId="urn:microsoft.com/office/officeart/2008/layout/LinedList"/>
    <dgm:cxn modelId="{1EB168F4-C3AA-401E-BB18-01E8FD08AC0F}" type="presParOf" srcId="{EC770DB4-9B3F-42AE-9171-F4B36C5C6200}" destId="{19CC7A40-F5BB-4C82-B4D0-75B598D14947}" srcOrd="10" destOrd="0" presId="urn:microsoft.com/office/officeart/2008/layout/LinedList"/>
    <dgm:cxn modelId="{818B5015-04C1-4534-A593-8DA72063B571}" type="presParOf" srcId="{EC770DB4-9B3F-42AE-9171-F4B36C5C6200}" destId="{ED79DF05-F5DB-485C-9F2B-70D5E96A6FD2}" srcOrd="11" destOrd="0" presId="urn:microsoft.com/office/officeart/2008/layout/LinedList"/>
    <dgm:cxn modelId="{AD92C4FD-3630-4061-84D2-6EA6522A600E}" type="presParOf" srcId="{ED79DF05-F5DB-485C-9F2B-70D5E96A6FD2}" destId="{31624CBE-6B15-4706-A72C-270828F12096}" srcOrd="0" destOrd="0" presId="urn:microsoft.com/office/officeart/2008/layout/LinedList"/>
    <dgm:cxn modelId="{C7D58C51-B541-4AC9-8816-D2749830998B}" type="presParOf" srcId="{ED79DF05-F5DB-485C-9F2B-70D5E96A6FD2}" destId="{BAAFCD93-17AF-47BD-96D1-330C2CEC085D}" srcOrd="1" destOrd="0" presId="urn:microsoft.com/office/officeart/2008/layout/LinedList"/>
    <dgm:cxn modelId="{2743EE04-4B01-442B-B33D-01D0FD361C75}" type="presParOf" srcId="{EC770DB4-9B3F-42AE-9171-F4B36C5C6200}" destId="{E7FE733F-5220-4B17-ADF6-D4ABC23E61B1}" srcOrd="12" destOrd="0" presId="urn:microsoft.com/office/officeart/2008/layout/LinedList"/>
    <dgm:cxn modelId="{F3B686E2-A625-4038-BC7B-AA0C56AC05DA}" type="presParOf" srcId="{EC770DB4-9B3F-42AE-9171-F4B36C5C6200}" destId="{9203A6E2-DABB-4DB7-A6AC-27DD42593B84}" srcOrd="13" destOrd="0" presId="urn:microsoft.com/office/officeart/2008/layout/LinedList"/>
    <dgm:cxn modelId="{58787C0C-F1F3-49AF-AE06-F39950C9AE1D}" type="presParOf" srcId="{9203A6E2-DABB-4DB7-A6AC-27DD42593B84}" destId="{474EF4CB-34C7-4B57-ABA6-04DCB0FB2601}" srcOrd="0" destOrd="0" presId="urn:microsoft.com/office/officeart/2008/layout/LinedList"/>
    <dgm:cxn modelId="{250C48B1-24D1-4451-BE50-BCF062FD39AD}" type="presParOf" srcId="{9203A6E2-DABB-4DB7-A6AC-27DD42593B84}" destId="{02D77EC9-8BB1-4C5F-B283-C4112EDAB05B}" srcOrd="1" destOrd="0" presId="urn:microsoft.com/office/officeart/2008/layout/LinedList"/>
    <dgm:cxn modelId="{985EB4D4-E874-4792-ADB1-AEED1FD057B0}" type="presParOf" srcId="{EC770DB4-9B3F-42AE-9171-F4B36C5C6200}" destId="{DAFAA3AC-70F8-468C-AAFF-362D764C27A6}" srcOrd="14" destOrd="0" presId="urn:microsoft.com/office/officeart/2008/layout/LinedList"/>
    <dgm:cxn modelId="{D6A304DF-74C7-4B2D-8151-3C8B2038CA80}" type="presParOf" srcId="{EC770DB4-9B3F-42AE-9171-F4B36C5C6200}" destId="{89F29558-C53C-4DD0-92CA-5B15EE956BF0}" srcOrd="15" destOrd="0" presId="urn:microsoft.com/office/officeart/2008/layout/LinedList"/>
    <dgm:cxn modelId="{6747ECC7-8983-4BFE-901D-418F9504323F}" type="presParOf" srcId="{89F29558-C53C-4DD0-92CA-5B15EE956BF0}" destId="{000978AE-78E4-48FE-A474-ED04450DD1F7}" srcOrd="0" destOrd="0" presId="urn:microsoft.com/office/officeart/2008/layout/LinedList"/>
    <dgm:cxn modelId="{AE8FA218-C58A-4A10-8A8D-C3BA209DF81F}" type="presParOf" srcId="{89F29558-C53C-4DD0-92CA-5B15EE956BF0}" destId="{84DF2B33-1551-4A11-A71D-2DF43CE91E40}" srcOrd="1" destOrd="0" presId="urn:microsoft.com/office/officeart/2008/layout/LinedList"/>
    <dgm:cxn modelId="{60BF3842-8D3C-4E59-ABC7-19061F65EC38}" type="presParOf" srcId="{EC770DB4-9B3F-42AE-9171-F4B36C5C6200}" destId="{A92363F6-7BA3-446A-BBB9-2FC78F19B6BF}" srcOrd="16" destOrd="0" presId="urn:microsoft.com/office/officeart/2008/layout/LinedList"/>
    <dgm:cxn modelId="{D3AF8F5A-5554-4531-BD24-81572D4C49AE}" type="presParOf" srcId="{EC770DB4-9B3F-42AE-9171-F4B36C5C6200}" destId="{45685D76-C84E-495F-B67D-F3DE29EADC5D}" srcOrd="17" destOrd="0" presId="urn:microsoft.com/office/officeart/2008/layout/LinedList"/>
    <dgm:cxn modelId="{CBBD7A3F-88B6-4C5A-8819-0EAD0379590D}" type="presParOf" srcId="{45685D76-C84E-495F-B67D-F3DE29EADC5D}" destId="{97AD477B-9096-42C6-9555-748D617C290C}" srcOrd="0" destOrd="0" presId="urn:microsoft.com/office/officeart/2008/layout/LinedList"/>
    <dgm:cxn modelId="{0F4A6F98-E22F-4921-86B9-DED371D7F5FB}" type="presParOf" srcId="{45685D76-C84E-495F-B67D-F3DE29EADC5D}" destId="{6AA4D056-2B96-4D55-87C0-3DEC026A7C8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B5844D-5963-4B23-8BDE-9D0AA5C6E2C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107D4E3-C8FA-4543-9CCC-CB8A9021974B}">
      <dgm:prSet/>
      <dgm:spPr/>
      <dgm:t>
        <a:bodyPr/>
        <a:lstStyle/>
        <a:p>
          <a:pPr>
            <a:defRPr cap="all"/>
          </a:pPr>
          <a:r>
            <a:rPr lang="en-IN"/>
            <a:t>View</a:t>
          </a:r>
          <a:endParaRPr lang="en-US"/>
        </a:p>
      </dgm:t>
    </dgm:pt>
    <dgm:pt modelId="{45303B39-9E98-4DF7-9584-4A2509E0157A}" type="parTrans" cxnId="{9C829A03-5A76-4807-861E-6D84E9DB665E}">
      <dgm:prSet/>
      <dgm:spPr/>
      <dgm:t>
        <a:bodyPr/>
        <a:lstStyle/>
        <a:p>
          <a:endParaRPr lang="en-US"/>
        </a:p>
      </dgm:t>
    </dgm:pt>
    <dgm:pt modelId="{6726818E-E685-41B2-8499-F93533A196CB}" type="sibTrans" cxnId="{9C829A03-5A76-4807-861E-6D84E9DB665E}">
      <dgm:prSet/>
      <dgm:spPr/>
      <dgm:t>
        <a:bodyPr/>
        <a:lstStyle/>
        <a:p>
          <a:endParaRPr lang="en-US"/>
        </a:p>
      </dgm:t>
    </dgm:pt>
    <dgm:pt modelId="{C3D8D1AF-9914-4C7F-91E2-213F39F8D811}">
      <dgm:prSet/>
      <dgm:spPr/>
      <dgm:t>
        <a:bodyPr/>
        <a:lstStyle/>
        <a:p>
          <a:pPr>
            <a:defRPr cap="all"/>
          </a:pPr>
          <a:r>
            <a:rPr lang="en-IN"/>
            <a:t>Table</a:t>
          </a:r>
          <a:endParaRPr lang="en-US"/>
        </a:p>
      </dgm:t>
    </dgm:pt>
    <dgm:pt modelId="{1C9670B9-EF27-46EA-8E4C-8B29242D2536}" type="parTrans" cxnId="{0425E0F1-6472-4C7B-9BF5-76F78E99B222}">
      <dgm:prSet/>
      <dgm:spPr/>
      <dgm:t>
        <a:bodyPr/>
        <a:lstStyle/>
        <a:p>
          <a:endParaRPr lang="en-US"/>
        </a:p>
      </dgm:t>
    </dgm:pt>
    <dgm:pt modelId="{0138C257-43EA-4EE7-A71D-0DA2E0604919}" type="sibTrans" cxnId="{0425E0F1-6472-4C7B-9BF5-76F78E99B222}">
      <dgm:prSet/>
      <dgm:spPr/>
      <dgm:t>
        <a:bodyPr/>
        <a:lstStyle/>
        <a:p>
          <a:endParaRPr lang="en-US"/>
        </a:p>
      </dgm:t>
    </dgm:pt>
    <dgm:pt modelId="{A754C087-686A-4CA0-A08C-3911A2686BBF}">
      <dgm:prSet/>
      <dgm:spPr/>
      <dgm:t>
        <a:bodyPr/>
        <a:lstStyle/>
        <a:p>
          <a:pPr>
            <a:defRPr cap="all"/>
          </a:pPr>
          <a:r>
            <a:rPr lang="en-IN"/>
            <a:t>Incremental</a:t>
          </a:r>
          <a:endParaRPr lang="en-US"/>
        </a:p>
      </dgm:t>
    </dgm:pt>
    <dgm:pt modelId="{B0897AF2-B70E-4949-B105-577B578970F2}" type="parTrans" cxnId="{1C432FF8-4FCE-4B06-A8BB-0657C7C266CD}">
      <dgm:prSet/>
      <dgm:spPr/>
      <dgm:t>
        <a:bodyPr/>
        <a:lstStyle/>
        <a:p>
          <a:endParaRPr lang="en-US"/>
        </a:p>
      </dgm:t>
    </dgm:pt>
    <dgm:pt modelId="{CE4FD29F-C266-4671-A493-ADEAAA764DC7}" type="sibTrans" cxnId="{1C432FF8-4FCE-4B06-A8BB-0657C7C266CD}">
      <dgm:prSet/>
      <dgm:spPr/>
      <dgm:t>
        <a:bodyPr/>
        <a:lstStyle/>
        <a:p>
          <a:endParaRPr lang="en-US"/>
        </a:p>
      </dgm:t>
    </dgm:pt>
    <dgm:pt modelId="{FC615C9A-AB27-449F-82E7-C07E168486DA}">
      <dgm:prSet/>
      <dgm:spPr/>
      <dgm:t>
        <a:bodyPr/>
        <a:lstStyle/>
        <a:p>
          <a:pPr>
            <a:defRPr cap="all"/>
          </a:pPr>
          <a:r>
            <a:rPr lang="en-IN"/>
            <a:t>Ephemeral</a:t>
          </a:r>
          <a:endParaRPr lang="en-US"/>
        </a:p>
      </dgm:t>
    </dgm:pt>
    <dgm:pt modelId="{2EF73A09-FBC1-49B3-B76F-D59116513347}" type="parTrans" cxnId="{FD1D42DA-2EE4-4177-9DED-DA4D38127D90}">
      <dgm:prSet/>
      <dgm:spPr/>
      <dgm:t>
        <a:bodyPr/>
        <a:lstStyle/>
        <a:p>
          <a:endParaRPr lang="en-US"/>
        </a:p>
      </dgm:t>
    </dgm:pt>
    <dgm:pt modelId="{B018D8CE-6A2A-4263-B3EE-97E510D446D8}" type="sibTrans" cxnId="{FD1D42DA-2EE4-4177-9DED-DA4D38127D90}">
      <dgm:prSet/>
      <dgm:spPr/>
      <dgm:t>
        <a:bodyPr/>
        <a:lstStyle/>
        <a:p>
          <a:endParaRPr lang="en-US"/>
        </a:p>
      </dgm:t>
    </dgm:pt>
    <dgm:pt modelId="{3E4357D1-9F5A-45AC-926F-2B6AA763F377}" type="pres">
      <dgm:prSet presAssocID="{5CB5844D-5963-4B23-8BDE-9D0AA5C6E2C7}" presName="root" presStyleCnt="0">
        <dgm:presLayoutVars>
          <dgm:dir/>
          <dgm:resizeHandles val="exact"/>
        </dgm:presLayoutVars>
      </dgm:prSet>
      <dgm:spPr/>
    </dgm:pt>
    <dgm:pt modelId="{675E5454-274E-4544-A362-2FF52FB5C359}" type="pres">
      <dgm:prSet presAssocID="{7107D4E3-C8FA-4543-9CCC-CB8A9021974B}" presName="compNode" presStyleCnt="0"/>
      <dgm:spPr/>
    </dgm:pt>
    <dgm:pt modelId="{03AD9946-889C-471B-97DF-D5966928E1D2}" type="pres">
      <dgm:prSet presAssocID="{7107D4E3-C8FA-4543-9CCC-CB8A9021974B}" presName="iconBgRect" presStyleLbl="bgShp" presStyleIdx="0" presStyleCnt="4"/>
      <dgm:spPr/>
    </dgm:pt>
    <dgm:pt modelId="{F02DCEE9-2A0A-46A3-A4CD-9444FB0453E0}" type="pres">
      <dgm:prSet presAssocID="{7107D4E3-C8FA-4543-9CCC-CB8A902197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jector screen"/>
        </a:ext>
      </dgm:extLst>
    </dgm:pt>
    <dgm:pt modelId="{06A45C78-3926-4566-A88B-1BC58FFCFAD7}" type="pres">
      <dgm:prSet presAssocID="{7107D4E3-C8FA-4543-9CCC-CB8A9021974B}" presName="spaceRect" presStyleCnt="0"/>
      <dgm:spPr/>
    </dgm:pt>
    <dgm:pt modelId="{A931B10E-81F0-4B45-B0ED-458668004807}" type="pres">
      <dgm:prSet presAssocID="{7107D4E3-C8FA-4543-9CCC-CB8A9021974B}" presName="textRect" presStyleLbl="revTx" presStyleIdx="0" presStyleCnt="4">
        <dgm:presLayoutVars>
          <dgm:chMax val="1"/>
          <dgm:chPref val="1"/>
        </dgm:presLayoutVars>
      </dgm:prSet>
      <dgm:spPr/>
    </dgm:pt>
    <dgm:pt modelId="{2C423AD1-5360-4E2F-A074-D9F47CC019B4}" type="pres">
      <dgm:prSet presAssocID="{6726818E-E685-41B2-8499-F93533A196CB}" presName="sibTrans" presStyleCnt="0"/>
      <dgm:spPr/>
    </dgm:pt>
    <dgm:pt modelId="{ED24D766-A902-4195-9203-BF0AD1A45DBE}" type="pres">
      <dgm:prSet presAssocID="{C3D8D1AF-9914-4C7F-91E2-213F39F8D811}" presName="compNode" presStyleCnt="0"/>
      <dgm:spPr/>
    </dgm:pt>
    <dgm:pt modelId="{74D4C16D-C7FE-437A-BC06-C078600BB9F6}" type="pres">
      <dgm:prSet presAssocID="{C3D8D1AF-9914-4C7F-91E2-213F39F8D811}" presName="iconBgRect" presStyleLbl="bgShp" presStyleIdx="1" presStyleCnt="4"/>
      <dgm:spPr/>
    </dgm:pt>
    <dgm:pt modelId="{2523F75B-C2E6-4551-B872-5E5B42FE3937}" type="pres">
      <dgm:prSet presAssocID="{C3D8D1AF-9914-4C7F-91E2-213F39F8D8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D182586C-1C56-4E78-84B5-9B83A53BC219}" type="pres">
      <dgm:prSet presAssocID="{C3D8D1AF-9914-4C7F-91E2-213F39F8D811}" presName="spaceRect" presStyleCnt="0"/>
      <dgm:spPr/>
    </dgm:pt>
    <dgm:pt modelId="{3AE4ABB5-82E6-4328-862C-887E882134C8}" type="pres">
      <dgm:prSet presAssocID="{C3D8D1AF-9914-4C7F-91E2-213F39F8D811}" presName="textRect" presStyleLbl="revTx" presStyleIdx="1" presStyleCnt="4">
        <dgm:presLayoutVars>
          <dgm:chMax val="1"/>
          <dgm:chPref val="1"/>
        </dgm:presLayoutVars>
      </dgm:prSet>
      <dgm:spPr/>
    </dgm:pt>
    <dgm:pt modelId="{2C18908F-B803-4D35-B146-27AC5B91D6EB}" type="pres">
      <dgm:prSet presAssocID="{0138C257-43EA-4EE7-A71D-0DA2E0604919}" presName="sibTrans" presStyleCnt="0"/>
      <dgm:spPr/>
    </dgm:pt>
    <dgm:pt modelId="{0C8D39E4-C1E8-4E8B-BE61-AE60122EE3E6}" type="pres">
      <dgm:prSet presAssocID="{A754C087-686A-4CA0-A08C-3911A2686BBF}" presName="compNode" presStyleCnt="0"/>
      <dgm:spPr/>
    </dgm:pt>
    <dgm:pt modelId="{2F4AD3FB-0F7A-4399-AF85-8BEFFF7CC933}" type="pres">
      <dgm:prSet presAssocID="{A754C087-686A-4CA0-A08C-3911A2686BBF}" presName="iconBgRect" presStyleLbl="bgShp" presStyleIdx="2" presStyleCnt="4"/>
      <dgm:spPr/>
    </dgm:pt>
    <dgm:pt modelId="{3A2E2F34-2CCF-4E01-9E77-88DED69CC6B4}" type="pres">
      <dgm:prSet presAssocID="{A754C087-686A-4CA0-A08C-3911A2686BB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25225AF-C76C-4AD5-966D-179F7B2466BC}" type="pres">
      <dgm:prSet presAssocID="{A754C087-686A-4CA0-A08C-3911A2686BBF}" presName="spaceRect" presStyleCnt="0"/>
      <dgm:spPr/>
    </dgm:pt>
    <dgm:pt modelId="{2700259A-924A-42B6-9EC5-2EDAB563B213}" type="pres">
      <dgm:prSet presAssocID="{A754C087-686A-4CA0-A08C-3911A2686BBF}" presName="textRect" presStyleLbl="revTx" presStyleIdx="2" presStyleCnt="4">
        <dgm:presLayoutVars>
          <dgm:chMax val="1"/>
          <dgm:chPref val="1"/>
        </dgm:presLayoutVars>
      </dgm:prSet>
      <dgm:spPr/>
    </dgm:pt>
    <dgm:pt modelId="{D3E28A30-FC8C-4CCB-8AFF-1502EFEAA22D}" type="pres">
      <dgm:prSet presAssocID="{CE4FD29F-C266-4671-A493-ADEAAA764DC7}" presName="sibTrans" presStyleCnt="0"/>
      <dgm:spPr/>
    </dgm:pt>
    <dgm:pt modelId="{701D3FE6-1480-4904-925E-9F8E229458CE}" type="pres">
      <dgm:prSet presAssocID="{FC615C9A-AB27-449F-82E7-C07E168486DA}" presName="compNode" presStyleCnt="0"/>
      <dgm:spPr/>
    </dgm:pt>
    <dgm:pt modelId="{5B418DC2-5A49-49AC-A738-E92E9B545516}" type="pres">
      <dgm:prSet presAssocID="{FC615C9A-AB27-449F-82E7-C07E168486DA}" presName="iconBgRect" presStyleLbl="bgShp" presStyleIdx="3" presStyleCnt="4"/>
      <dgm:spPr/>
    </dgm:pt>
    <dgm:pt modelId="{26193A86-57A2-4195-98A5-D6BF0CD1E416}" type="pres">
      <dgm:prSet presAssocID="{FC615C9A-AB27-449F-82E7-C07E168486D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V"/>
        </a:ext>
      </dgm:extLst>
    </dgm:pt>
    <dgm:pt modelId="{364DF703-8B3B-4F57-B955-7DCF4010BEB1}" type="pres">
      <dgm:prSet presAssocID="{FC615C9A-AB27-449F-82E7-C07E168486DA}" presName="spaceRect" presStyleCnt="0"/>
      <dgm:spPr/>
    </dgm:pt>
    <dgm:pt modelId="{FB0B765A-C22D-4D0F-9756-65EABC65D474}" type="pres">
      <dgm:prSet presAssocID="{FC615C9A-AB27-449F-82E7-C07E168486DA}" presName="textRect" presStyleLbl="revTx" presStyleIdx="3" presStyleCnt="4">
        <dgm:presLayoutVars>
          <dgm:chMax val="1"/>
          <dgm:chPref val="1"/>
        </dgm:presLayoutVars>
      </dgm:prSet>
      <dgm:spPr/>
    </dgm:pt>
  </dgm:ptLst>
  <dgm:cxnLst>
    <dgm:cxn modelId="{9C829A03-5A76-4807-861E-6D84E9DB665E}" srcId="{5CB5844D-5963-4B23-8BDE-9D0AA5C6E2C7}" destId="{7107D4E3-C8FA-4543-9CCC-CB8A9021974B}" srcOrd="0" destOrd="0" parTransId="{45303B39-9E98-4DF7-9584-4A2509E0157A}" sibTransId="{6726818E-E685-41B2-8499-F93533A196CB}"/>
    <dgm:cxn modelId="{2172ED1C-D642-4CDC-85E9-DA4D3EFB2DCB}" type="presOf" srcId="{C3D8D1AF-9914-4C7F-91E2-213F39F8D811}" destId="{3AE4ABB5-82E6-4328-862C-887E882134C8}" srcOrd="0" destOrd="0" presId="urn:microsoft.com/office/officeart/2018/5/layout/IconCircleLabelList"/>
    <dgm:cxn modelId="{3036034F-3DA6-43D1-A292-15F7E5A4A3F9}" type="presOf" srcId="{7107D4E3-C8FA-4543-9CCC-CB8A9021974B}" destId="{A931B10E-81F0-4B45-B0ED-458668004807}" srcOrd="0" destOrd="0" presId="urn:microsoft.com/office/officeart/2018/5/layout/IconCircleLabelList"/>
    <dgm:cxn modelId="{C5876852-868C-4FB4-8287-C2F438D32391}" type="presOf" srcId="{FC615C9A-AB27-449F-82E7-C07E168486DA}" destId="{FB0B765A-C22D-4D0F-9756-65EABC65D474}" srcOrd="0" destOrd="0" presId="urn:microsoft.com/office/officeart/2018/5/layout/IconCircleLabelList"/>
    <dgm:cxn modelId="{F5777A83-E1F8-4AA6-979D-A54128A0CF0D}" type="presOf" srcId="{A754C087-686A-4CA0-A08C-3911A2686BBF}" destId="{2700259A-924A-42B6-9EC5-2EDAB563B213}" srcOrd="0" destOrd="0" presId="urn:microsoft.com/office/officeart/2018/5/layout/IconCircleLabelList"/>
    <dgm:cxn modelId="{99C1AC9F-61AD-4556-9BDC-E7F8FE86C93A}" type="presOf" srcId="{5CB5844D-5963-4B23-8BDE-9D0AA5C6E2C7}" destId="{3E4357D1-9F5A-45AC-926F-2B6AA763F377}" srcOrd="0" destOrd="0" presId="urn:microsoft.com/office/officeart/2018/5/layout/IconCircleLabelList"/>
    <dgm:cxn modelId="{FD1D42DA-2EE4-4177-9DED-DA4D38127D90}" srcId="{5CB5844D-5963-4B23-8BDE-9D0AA5C6E2C7}" destId="{FC615C9A-AB27-449F-82E7-C07E168486DA}" srcOrd="3" destOrd="0" parTransId="{2EF73A09-FBC1-49B3-B76F-D59116513347}" sibTransId="{B018D8CE-6A2A-4263-B3EE-97E510D446D8}"/>
    <dgm:cxn modelId="{0425E0F1-6472-4C7B-9BF5-76F78E99B222}" srcId="{5CB5844D-5963-4B23-8BDE-9D0AA5C6E2C7}" destId="{C3D8D1AF-9914-4C7F-91E2-213F39F8D811}" srcOrd="1" destOrd="0" parTransId="{1C9670B9-EF27-46EA-8E4C-8B29242D2536}" sibTransId="{0138C257-43EA-4EE7-A71D-0DA2E0604919}"/>
    <dgm:cxn modelId="{1C432FF8-4FCE-4B06-A8BB-0657C7C266CD}" srcId="{5CB5844D-5963-4B23-8BDE-9D0AA5C6E2C7}" destId="{A754C087-686A-4CA0-A08C-3911A2686BBF}" srcOrd="2" destOrd="0" parTransId="{B0897AF2-B70E-4949-B105-577B578970F2}" sibTransId="{CE4FD29F-C266-4671-A493-ADEAAA764DC7}"/>
    <dgm:cxn modelId="{2F626227-1C82-4C5F-8516-333074F2F06B}" type="presParOf" srcId="{3E4357D1-9F5A-45AC-926F-2B6AA763F377}" destId="{675E5454-274E-4544-A362-2FF52FB5C359}" srcOrd="0" destOrd="0" presId="urn:microsoft.com/office/officeart/2018/5/layout/IconCircleLabelList"/>
    <dgm:cxn modelId="{91F43FB1-67E4-4B49-904F-E16BEB7880E9}" type="presParOf" srcId="{675E5454-274E-4544-A362-2FF52FB5C359}" destId="{03AD9946-889C-471B-97DF-D5966928E1D2}" srcOrd="0" destOrd="0" presId="urn:microsoft.com/office/officeart/2018/5/layout/IconCircleLabelList"/>
    <dgm:cxn modelId="{51694779-EFBE-4DDA-82E0-4150A1966FD0}" type="presParOf" srcId="{675E5454-274E-4544-A362-2FF52FB5C359}" destId="{F02DCEE9-2A0A-46A3-A4CD-9444FB0453E0}" srcOrd="1" destOrd="0" presId="urn:microsoft.com/office/officeart/2018/5/layout/IconCircleLabelList"/>
    <dgm:cxn modelId="{69C026D2-56C1-45BD-BD33-523239CAC5E4}" type="presParOf" srcId="{675E5454-274E-4544-A362-2FF52FB5C359}" destId="{06A45C78-3926-4566-A88B-1BC58FFCFAD7}" srcOrd="2" destOrd="0" presId="urn:microsoft.com/office/officeart/2018/5/layout/IconCircleLabelList"/>
    <dgm:cxn modelId="{21FF1613-80EC-4461-877D-92A13C1BE8C8}" type="presParOf" srcId="{675E5454-274E-4544-A362-2FF52FB5C359}" destId="{A931B10E-81F0-4B45-B0ED-458668004807}" srcOrd="3" destOrd="0" presId="urn:microsoft.com/office/officeart/2018/5/layout/IconCircleLabelList"/>
    <dgm:cxn modelId="{260889BA-F1F6-4919-9698-94F54D8AB2D8}" type="presParOf" srcId="{3E4357D1-9F5A-45AC-926F-2B6AA763F377}" destId="{2C423AD1-5360-4E2F-A074-D9F47CC019B4}" srcOrd="1" destOrd="0" presId="urn:microsoft.com/office/officeart/2018/5/layout/IconCircleLabelList"/>
    <dgm:cxn modelId="{13C27329-CB81-4F0C-B176-054879053909}" type="presParOf" srcId="{3E4357D1-9F5A-45AC-926F-2B6AA763F377}" destId="{ED24D766-A902-4195-9203-BF0AD1A45DBE}" srcOrd="2" destOrd="0" presId="urn:microsoft.com/office/officeart/2018/5/layout/IconCircleLabelList"/>
    <dgm:cxn modelId="{1860AA2A-90D5-4527-8E86-4442CCF384B5}" type="presParOf" srcId="{ED24D766-A902-4195-9203-BF0AD1A45DBE}" destId="{74D4C16D-C7FE-437A-BC06-C078600BB9F6}" srcOrd="0" destOrd="0" presId="urn:microsoft.com/office/officeart/2018/5/layout/IconCircleLabelList"/>
    <dgm:cxn modelId="{6387D1AC-B3EE-4B8E-9CC1-17ED174B1F13}" type="presParOf" srcId="{ED24D766-A902-4195-9203-BF0AD1A45DBE}" destId="{2523F75B-C2E6-4551-B872-5E5B42FE3937}" srcOrd="1" destOrd="0" presId="urn:microsoft.com/office/officeart/2018/5/layout/IconCircleLabelList"/>
    <dgm:cxn modelId="{3D7DF0C7-6AAC-43E0-AC93-4C8D070A1554}" type="presParOf" srcId="{ED24D766-A902-4195-9203-BF0AD1A45DBE}" destId="{D182586C-1C56-4E78-84B5-9B83A53BC219}" srcOrd="2" destOrd="0" presId="urn:microsoft.com/office/officeart/2018/5/layout/IconCircleLabelList"/>
    <dgm:cxn modelId="{BC2948C2-7AF0-4C71-A4E1-B1A93C757265}" type="presParOf" srcId="{ED24D766-A902-4195-9203-BF0AD1A45DBE}" destId="{3AE4ABB5-82E6-4328-862C-887E882134C8}" srcOrd="3" destOrd="0" presId="urn:microsoft.com/office/officeart/2018/5/layout/IconCircleLabelList"/>
    <dgm:cxn modelId="{633E45A1-DF52-46D1-A462-F707B618921A}" type="presParOf" srcId="{3E4357D1-9F5A-45AC-926F-2B6AA763F377}" destId="{2C18908F-B803-4D35-B146-27AC5B91D6EB}" srcOrd="3" destOrd="0" presId="urn:microsoft.com/office/officeart/2018/5/layout/IconCircleLabelList"/>
    <dgm:cxn modelId="{BA5BF311-36B1-405C-890A-71C167934E8D}" type="presParOf" srcId="{3E4357D1-9F5A-45AC-926F-2B6AA763F377}" destId="{0C8D39E4-C1E8-4E8B-BE61-AE60122EE3E6}" srcOrd="4" destOrd="0" presId="urn:microsoft.com/office/officeart/2018/5/layout/IconCircleLabelList"/>
    <dgm:cxn modelId="{A3169AE3-4D2A-490B-9237-F74FC7835342}" type="presParOf" srcId="{0C8D39E4-C1E8-4E8B-BE61-AE60122EE3E6}" destId="{2F4AD3FB-0F7A-4399-AF85-8BEFFF7CC933}" srcOrd="0" destOrd="0" presId="urn:microsoft.com/office/officeart/2018/5/layout/IconCircleLabelList"/>
    <dgm:cxn modelId="{7334AC3E-3D9E-4414-AF30-7D255AECE4F4}" type="presParOf" srcId="{0C8D39E4-C1E8-4E8B-BE61-AE60122EE3E6}" destId="{3A2E2F34-2CCF-4E01-9E77-88DED69CC6B4}" srcOrd="1" destOrd="0" presId="urn:microsoft.com/office/officeart/2018/5/layout/IconCircleLabelList"/>
    <dgm:cxn modelId="{D287529B-1F5A-4747-85F1-F4513BAD3B28}" type="presParOf" srcId="{0C8D39E4-C1E8-4E8B-BE61-AE60122EE3E6}" destId="{525225AF-C76C-4AD5-966D-179F7B2466BC}" srcOrd="2" destOrd="0" presId="urn:microsoft.com/office/officeart/2018/5/layout/IconCircleLabelList"/>
    <dgm:cxn modelId="{E84692EB-54AC-4BA3-8500-605AC2222C92}" type="presParOf" srcId="{0C8D39E4-C1E8-4E8B-BE61-AE60122EE3E6}" destId="{2700259A-924A-42B6-9EC5-2EDAB563B213}" srcOrd="3" destOrd="0" presId="urn:microsoft.com/office/officeart/2018/5/layout/IconCircleLabelList"/>
    <dgm:cxn modelId="{12196466-6C45-4031-9802-2AA080591ACA}" type="presParOf" srcId="{3E4357D1-9F5A-45AC-926F-2B6AA763F377}" destId="{D3E28A30-FC8C-4CCB-8AFF-1502EFEAA22D}" srcOrd="5" destOrd="0" presId="urn:microsoft.com/office/officeart/2018/5/layout/IconCircleLabelList"/>
    <dgm:cxn modelId="{1CCF3935-0961-4FC6-BE1C-6821BD0B32CD}" type="presParOf" srcId="{3E4357D1-9F5A-45AC-926F-2B6AA763F377}" destId="{701D3FE6-1480-4904-925E-9F8E229458CE}" srcOrd="6" destOrd="0" presId="urn:microsoft.com/office/officeart/2018/5/layout/IconCircleLabelList"/>
    <dgm:cxn modelId="{304958A0-E5EA-40D4-8753-220CEB1B1D8B}" type="presParOf" srcId="{701D3FE6-1480-4904-925E-9F8E229458CE}" destId="{5B418DC2-5A49-49AC-A738-E92E9B545516}" srcOrd="0" destOrd="0" presId="urn:microsoft.com/office/officeart/2018/5/layout/IconCircleLabelList"/>
    <dgm:cxn modelId="{03179BD7-AB0E-46C1-BEA9-6D8E078447AF}" type="presParOf" srcId="{701D3FE6-1480-4904-925E-9F8E229458CE}" destId="{26193A86-57A2-4195-98A5-D6BF0CD1E416}" srcOrd="1" destOrd="0" presId="urn:microsoft.com/office/officeart/2018/5/layout/IconCircleLabelList"/>
    <dgm:cxn modelId="{4CCECAA1-D7DB-49E7-A0CE-A00A2B103E2A}" type="presParOf" srcId="{701D3FE6-1480-4904-925E-9F8E229458CE}" destId="{364DF703-8B3B-4F57-B955-7DCF4010BEB1}" srcOrd="2" destOrd="0" presId="urn:microsoft.com/office/officeart/2018/5/layout/IconCircleLabelList"/>
    <dgm:cxn modelId="{A8FC802B-8A6C-429B-B6E9-B11B3843DDDE}" type="presParOf" srcId="{701D3FE6-1480-4904-925E-9F8E229458CE}" destId="{FB0B765A-C22D-4D0F-9756-65EABC65D4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F8D7DD-02F4-4960-B756-DB79964538E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3653EAD-3364-46DF-A4A7-F4414A14B423}">
      <dgm:prSet/>
      <dgm:spPr/>
      <dgm:t>
        <a:bodyPr/>
        <a:lstStyle/>
        <a:p>
          <a:r>
            <a:rPr lang="en-US"/>
            <a:t>Using </a:t>
          </a:r>
          <a:r>
            <a:rPr lang="en-US" b="1"/>
            <a:t>Generic Tests </a:t>
          </a:r>
          <a:r>
            <a:rPr lang="en-US"/>
            <a:t>defined in </a:t>
          </a:r>
          <a:r>
            <a:rPr lang="en-US" err="1"/>
            <a:t>schema.yml</a:t>
          </a:r>
          <a:endParaRPr lang="en-US"/>
        </a:p>
      </dgm:t>
    </dgm:pt>
    <dgm:pt modelId="{A8D2F126-2F15-4424-9A85-4305E8099334}" type="parTrans" cxnId="{18A96C1D-7AA2-414A-A5B5-6AABA3AE60CA}">
      <dgm:prSet/>
      <dgm:spPr/>
      <dgm:t>
        <a:bodyPr/>
        <a:lstStyle/>
        <a:p>
          <a:endParaRPr lang="en-US"/>
        </a:p>
      </dgm:t>
    </dgm:pt>
    <dgm:pt modelId="{B839CCEE-9DE1-49DB-B135-EAD9D370ED2C}" type="sibTrans" cxnId="{18A96C1D-7AA2-414A-A5B5-6AABA3AE60CA}">
      <dgm:prSet/>
      <dgm:spPr/>
      <dgm:t>
        <a:bodyPr/>
        <a:lstStyle/>
        <a:p>
          <a:endParaRPr lang="en-US"/>
        </a:p>
      </dgm:t>
    </dgm:pt>
    <dgm:pt modelId="{1F8B48BC-35AB-435B-8246-8BDD4441FD31}">
      <dgm:prSet/>
      <dgm:spPr/>
      <dgm:t>
        <a:bodyPr/>
        <a:lstStyle/>
        <a:p>
          <a:r>
            <a:rPr lang="en-US"/>
            <a:t>Using </a:t>
          </a:r>
          <a:r>
            <a:rPr lang="en-US" b="1"/>
            <a:t>dbt-unit-testing </a:t>
          </a:r>
          <a:r>
            <a:rPr lang="en-US"/>
            <a:t>framework</a:t>
          </a:r>
        </a:p>
      </dgm:t>
    </dgm:pt>
    <dgm:pt modelId="{10B5771A-E0E2-4130-BE34-9D192FDC50BD}" type="parTrans" cxnId="{4C630689-AC07-4BD7-9F26-596B4929A26B}">
      <dgm:prSet/>
      <dgm:spPr/>
      <dgm:t>
        <a:bodyPr/>
        <a:lstStyle/>
        <a:p>
          <a:endParaRPr lang="en-US"/>
        </a:p>
      </dgm:t>
    </dgm:pt>
    <dgm:pt modelId="{F72BF68D-945C-4BD9-B753-7C1BEBF3AA0B}" type="sibTrans" cxnId="{4C630689-AC07-4BD7-9F26-596B4929A26B}">
      <dgm:prSet/>
      <dgm:spPr/>
      <dgm:t>
        <a:bodyPr/>
        <a:lstStyle/>
        <a:p>
          <a:endParaRPr lang="en-US"/>
        </a:p>
      </dgm:t>
    </dgm:pt>
    <dgm:pt modelId="{E61F79C2-F4FE-4E6A-A417-8DC43BFEA142}" type="pres">
      <dgm:prSet presAssocID="{3BF8D7DD-02F4-4960-B756-DB79964538E4}" presName="root" presStyleCnt="0">
        <dgm:presLayoutVars>
          <dgm:dir/>
          <dgm:resizeHandles val="exact"/>
        </dgm:presLayoutVars>
      </dgm:prSet>
      <dgm:spPr/>
    </dgm:pt>
    <dgm:pt modelId="{87A6D886-C7DA-4F5A-ABD9-3DDF14BA95B0}" type="pres">
      <dgm:prSet presAssocID="{E3653EAD-3364-46DF-A4A7-F4414A14B423}" presName="compNode" presStyleCnt="0"/>
      <dgm:spPr/>
    </dgm:pt>
    <dgm:pt modelId="{75C75E8A-1F13-40A0-9642-6D7ACA1CA84B}" type="pres">
      <dgm:prSet presAssocID="{E3653EAD-3364-46DF-A4A7-F4414A14B4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5186D9B-310D-45A6-A8BB-AD72E0AD9307}" type="pres">
      <dgm:prSet presAssocID="{E3653EAD-3364-46DF-A4A7-F4414A14B423}" presName="spaceRect" presStyleCnt="0"/>
      <dgm:spPr/>
    </dgm:pt>
    <dgm:pt modelId="{5680313A-8AA4-45D6-AB27-8DF08713B125}" type="pres">
      <dgm:prSet presAssocID="{E3653EAD-3364-46DF-A4A7-F4414A14B423}" presName="textRect" presStyleLbl="revTx" presStyleIdx="0" presStyleCnt="2">
        <dgm:presLayoutVars>
          <dgm:chMax val="1"/>
          <dgm:chPref val="1"/>
        </dgm:presLayoutVars>
      </dgm:prSet>
      <dgm:spPr/>
    </dgm:pt>
    <dgm:pt modelId="{F2164F11-5312-406C-8235-068DC672A4A8}" type="pres">
      <dgm:prSet presAssocID="{B839CCEE-9DE1-49DB-B135-EAD9D370ED2C}" presName="sibTrans" presStyleCnt="0"/>
      <dgm:spPr/>
    </dgm:pt>
    <dgm:pt modelId="{066746FC-CF0C-499B-AF96-F35BB8937CE6}" type="pres">
      <dgm:prSet presAssocID="{1F8B48BC-35AB-435B-8246-8BDD4441FD31}" presName="compNode" presStyleCnt="0"/>
      <dgm:spPr/>
    </dgm:pt>
    <dgm:pt modelId="{AD08F5E3-B50F-4D3D-AA2D-2D86C2684E89}" type="pres">
      <dgm:prSet presAssocID="{1F8B48BC-35AB-435B-8246-8BDD4441FD3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F195C056-0E20-40A0-9989-14600E1CE089}" type="pres">
      <dgm:prSet presAssocID="{1F8B48BC-35AB-435B-8246-8BDD4441FD31}" presName="spaceRect" presStyleCnt="0"/>
      <dgm:spPr/>
    </dgm:pt>
    <dgm:pt modelId="{82CCA843-763B-4D5D-9DEB-3ED49CC28AE2}" type="pres">
      <dgm:prSet presAssocID="{1F8B48BC-35AB-435B-8246-8BDD4441FD31}" presName="textRect" presStyleLbl="revTx" presStyleIdx="1" presStyleCnt="2">
        <dgm:presLayoutVars>
          <dgm:chMax val="1"/>
          <dgm:chPref val="1"/>
        </dgm:presLayoutVars>
      </dgm:prSet>
      <dgm:spPr/>
    </dgm:pt>
  </dgm:ptLst>
  <dgm:cxnLst>
    <dgm:cxn modelId="{18A96C1D-7AA2-414A-A5B5-6AABA3AE60CA}" srcId="{3BF8D7DD-02F4-4960-B756-DB79964538E4}" destId="{E3653EAD-3364-46DF-A4A7-F4414A14B423}" srcOrd="0" destOrd="0" parTransId="{A8D2F126-2F15-4424-9A85-4305E8099334}" sibTransId="{B839CCEE-9DE1-49DB-B135-EAD9D370ED2C}"/>
    <dgm:cxn modelId="{EF0C772C-393F-4484-A74D-7C07BB78446A}" type="presOf" srcId="{E3653EAD-3364-46DF-A4A7-F4414A14B423}" destId="{5680313A-8AA4-45D6-AB27-8DF08713B125}" srcOrd="0" destOrd="0" presId="urn:microsoft.com/office/officeart/2018/2/layout/IconLabelList"/>
    <dgm:cxn modelId="{C746265D-80F6-4FCE-81D1-ACD2BFFFDBCB}" type="presOf" srcId="{1F8B48BC-35AB-435B-8246-8BDD4441FD31}" destId="{82CCA843-763B-4D5D-9DEB-3ED49CC28AE2}" srcOrd="0" destOrd="0" presId="urn:microsoft.com/office/officeart/2018/2/layout/IconLabelList"/>
    <dgm:cxn modelId="{4C630689-AC07-4BD7-9F26-596B4929A26B}" srcId="{3BF8D7DD-02F4-4960-B756-DB79964538E4}" destId="{1F8B48BC-35AB-435B-8246-8BDD4441FD31}" srcOrd="1" destOrd="0" parTransId="{10B5771A-E0E2-4130-BE34-9D192FDC50BD}" sibTransId="{F72BF68D-945C-4BD9-B753-7C1BEBF3AA0B}"/>
    <dgm:cxn modelId="{3962F88E-9738-4D95-96C5-E60D028568C7}" type="presOf" srcId="{3BF8D7DD-02F4-4960-B756-DB79964538E4}" destId="{E61F79C2-F4FE-4E6A-A417-8DC43BFEA142}" srcOrd="0" destOrd="0" presId="urn:microsoft.com/office/officeart/2018/2/layout/IconLabelList"/>
    <dgm:cxn modelId="{7FC246D2-7F5A-4A34-9236-078A6C249401}" type="presParOf" srcId="{E61F79C2-F4FE-4E6A-A417-8DC43BFEA142}" destId="{87A6D886-C7DA-4F5A-ABD9-3DDF14BA95B0}" srcOrd="0" destOrd="0" presId="urn:microsoft.com/office/officeart/2018/2/layout/IconLabelList"/>
    <dgm:cxn modelId="{1AFB65B6-5DE4-4299-9854-4173B487EDA8}" type="presParOf" srcId="{87A6D886-C7DA-4F5A-ABD9-3DDF14BA95B0}" destId="{75C75E8A-1F13-40A0-9642-6D7ACA1CA84B}" srcOrd="0" destOrd="0" presId="urn:microsoft.com/office/officeart/2018/2/layout/IconLabelList"/>
    <dgm:cxn modelId="{A6FB36C6-3715-441F-94A6-AE3506630E9A}" type="presParOf" srcId="{87A6D886-C7DA-4F5A-ABD9-3DDF14BA95B0}" destId="{E5186D9B-310D-45A6-A8BB-AD72E0AD9307}" srcOrd="1" destOrd="0" presId="urn:microsoft.com/office/officeart/2018/2/layout/IconLabelList"/>
    <dgm:cxn modelId="{5553C2C0-8997-4A4D-98D0-5BD7898AC10E}" type="presParOf" srcId="{87A6D886-C7DA-4F5A-ABD9-3DDF14BA95B0}" destId="{5680313A-8AA4-45D6-AB27-8DF08713B125}" srcOrd="2" destOrd="0" presId="urn:microsoft.com/office/officeart/2018/2/layout/IconLabelList"/>
    <dgm:cxn modelId="{DA2918ED-F0A9-48D3-A5F7-507D1CBD1990}" type="presParOf" srcId="{E61F79C2-F4FE-4E6A-A417-8DC43BFEA142}" destId="{F2164F11-5312-406C-8235-068DC672A4A8}" srcOrd="1" destOrd="0" presId="urn:microsoft.com/office/officeart/2018/2/layout/IconLabelList"/>
    <dgm:cxn modelId="{AC936206-4BAA-45FD-B214-B91BFC2429CB}" type="presParOf" srcId="{E61F79C2-F4FE-4E6A-A417-8DC43BFEA142}" destId="{066746FC-CF0C-499B-AF96-F35BB8937CE6}" srcOrd="2" destOrd="0" presId="urn:microsoft.com/office/officeart/2018/2/layout/IconLabelList"/>
    <dgm:cxn modelId="{D4C5B302-2B5A-4502-B2CE-B65028AFA7B6}" type="presParOf" srcId="{066746FC-CF0C-499B-AF96-F35BB8937CE6}" destId="{AD08F5E3-B50F-4D3D-AA2D-2D86C2684E89}" srcOrd="0" destOrd="0" presId="urn:microsoft.com/office/officeart/2018/2/layout/IconLabelList"/>
    <dgm:cxn modelId="{463076D5-3471-431A-9407-AFABD58E165D}" type="presParOf" srcId="{066746FC-CF0C-499B-AF96-F35BB8937CE6}" destId="{F195C056-0E20-40A0-9989-14600E1CE089}" srcOrd="1" destOrd="0" presId="urn:microsoft.com/office/officeart/2018/2/layout/IconLabelList"/>
    <dgm:cxn modelId="{83B139D8-C56A-4094-8468-35D1B2134E66}" type="presParOf" srcId="{066746FC-CF0C-499B-AF96-F35BB8937CE6}" destId="{82CCA843-763B-4D5D-9DEB-3ED49CC28AE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7B9AD-8F72-451B-86BB-F3E3C39EC13C}">
      <dsp:nvSpPr>
        <dsp:cNvPr id="0" name=""/>
        <dsp:cNvSpPr/>
      </dsp:nvSpPr>
      <dsp:spPr>
        <a:xfrm>
          <a:off x="0" y="67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84F381-F722-49DC-AFC6-2F8CB5011AE3}">
      <dsp:nvSpPr>
        <dsp:cNvPr id="0" name=""/>
        <dsp:cNvSpPr/>
      </dsp:nvSpPr>
      <dsp:spPr>
        <a:xfrm>
          <a:off x="0" y="67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dbt clean</a:t>
          </a:r>
          <a:endParaRPr lang="en-US" sz="2800" kern="1200"/>
        </a:p>
      </dsp:txBody>
      <dsp:txXfrm>
        <a:off x="0" y="675"/>
        <a:ext cx="6900512" cy="614976"/>
      </dsp:txXfrm>
    </dsp:sp>
    <dsp:sp modelId="{F7100B7E-6772-49F0-94D0-10E4A6D577B2}">
      <dsp:nvSpPr>
        <dsp:cNvPr id="0" name=""/>
        <dsp:cNvSpPr/>
      </dsp:nvSpPr>
      <dsp:spPr>
        <a:xfrm>
          <a:off x="0" y="615652"/>
          <a:ext cx="6900512" cy="0"/>
        </a:xfrm>
        <a:prstGeom prst="line">
          <a:avLst/>
        </a:prstGeom>
        <a:solidFill>
          <a:schemeClr val="accent5">
            <a:hueOff val="0"/>
            <a:satOff val="0"/>
            <a:lumOff val="-3823"/>
            <a:alphaOff val="0"/>
          </a:schemeClr>
        </a:solidFill>
        <a:ln w="12700" cap="flat" cmpd="sng" algn="ctr">
          <a:solidFill>
            <a:schemeClr val="accent5">
              <a:hueOff val="0"/>
              <a:satOff val="0"/>
              <a:lumOff val="-3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2C715F-4BDC-40AE-8A60-9F7AFAF01878}">
      <dsp:nvSpPr>
        <dsp:cNvPr id="0" name=""/>
        <dsp:cNvSpPr/>
      </dsp:nvSpPr>
      <dsp:spPr>
        <a:xfrm>
          <a:off x="0" y="61565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dbt deps</a:t>
          </a:r>
          <a:endParaRPr lang="en-US" sz="2800" kern="1200"/>
        </a:p>
      </dsp:txBody>
      <dsp:txXfrm>
        <a:off x="0" y="615652"/>
        <a:ext cx="6900512" cy="614976"/>
      </dsp:txXfrm>
    </dsp:sp>
    <dsp:sp modelId="{E502BA93-390A-4F71-B670-08F6EF64AB30}">
      <dsp:nvSpPr>
        <dsp:cNvPr id="0" name=""/>
        <dsp:cNvSpPr/>
      </dsp:nvSpPr>
      <dsp:spPr>
        <a:xfrm>
          <a:off x="0" y="1230628"/>
          <a:ext cx="6900512" cy="0"/>
        </a:xfrm>
        <a:prstGeom prst="line">
          <a:avLst/>
        </a:prstGeom>
        <a:solidFill>
          <a:schemeClr val="accent5">
            <a:hueOff val="0"/>
            <a:satOff val="0"/>
            <a:lumOff val="-7647"/>
            <a:alphaOff val="0"/>
          </a:schemeClr>
        </a:solidFill>
        <a:ln w="12700" cap="flat" cmpd="sng" algn="ctr">
          <a:solidFill>
            <a:schemeClr val="accent5">
              <a:hueOff val="0"/>
              <a:satOff val="0"/>
              <a:lumOff val="-76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93D4E7-7D6F-4711-8C05-F2D76DBD8AE0}">
      <dsp:nvSpPr>
        <dsp:cNvPr id="0" name=""/>
        <dsp:cNvSpPr/>
      </dsp:nvSpPr>
      <dsp:spPr>
        <a:xfrm>
          <a:off x="0" y="123062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dbt compile</a:t>
          </a:r>
          <a:endParaRPr lang="en-US" sz="2800" kern="1200"/>
        </a:p>
      </dsp:txBody>
      <dsp:txXfrm>
        <a:off x="0" y="1230628"/>
        <a:ext cx="6900512" cy="614976"/>
      </dsp:txXfrm>
    </dsp:sp>
    <dsp:sp modelId="{FE32BFC1-AC8B-4052-A635-81EDBA272A13}">
      <dsp:nvSpPr>
        <dsp:cNvPr id="0" name=""/>
        <dsp:cNvSpPr/>
      </dsp:nvSpPr>
      <dsp:spPr>
        <a:xfrm>
          <a:off x="0" y="1845605"/>
          <a:ext cx="6900512" cy="0"/>
        </a:xfrm>
        <a:prstGeom prst="line">
          <a:avLst/>
        </a:prstGeom>
        <a:solidFill>
          <a:schemeClr val="accent5">
            <a:hueOff val="0"/>
            <a:satOff val="0"/>
            <a:lumOff val="-11470"/>
            <a:alphaOff val="0"/>
          </a:schemeClr>
        </a:solidFill>
        <a:ln w="12700" cap="flat" cmpd="sng" algn="ctr">
          <a:solidFill>
            <a:schemeClr val="accent5">
              <a:hueOff val="0"/>
              <a:satOff val="0"/>
              <a:lumOff val="-114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09D438-9BF2-487A-A0C8-BA37AA8A4E6E}">
      <dsp:nvSpPr>
        <dsp:cNvPr id="0" name=""/>
        <dsp:cNvSpPr/>
      </dsp:nvSpPr>
      <dsp:spPr>
        <a:xfrm>
          <a:off x="0" y="184560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dbt seed</a:t>
          </a:r>
          <a:endParaRPr lang="en-US" sz="2800" kern="1200"/>
        </a:p>
      </dsp:txBody>
      <dsp:txXfrm>
        <a:off x="0" y="1845605"/>
        <a:ext cx="6900512" cy="614976"/>
      </dsp:txXfrm>
    </dsp:sp>
    <dsp:sp modelId="{4BB289E8-38A0-48B3-9B6A-7F115CC37F01}">
      <dsp:nvSpPr>
        <dsp:cNvPr id="0" name=""/>
        <dsp:cNvSpPr/>
      </dsp:nvSpPr>
      <dsp:spPr>
        <a:xfrm>
          <a:off x="0" y="2460582"/>
          <a:ext cx="6900512" cy="0"/>
        </a:xfrm>
        <a:prstGeom prst="line">
          <a:avLst/>
        </a:prstGeom>
        <a:solidFill>
          <a:schemeClr val="accent5">
            <a:hueOff val="0"/>
            <a:satOff val="0"/>
            <a:lumOff val="-15294"/>
            <a:alphaOff val="0"/>
          </a:schemeClr>
        </a:solidFill>
        <a:ln w="12700" cap="flat" cmpd="sng" algn="ctr">
          <a:solidFill>
            <a:schemeClr val="accent5">
              <a:hueOff val="0"/>
              <a:satOff val="0"/>
              <a:lumOff val="-1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69E73C-477B-4C3D-8CB4-7DE776B3A276}">
      <dsp:nvSpPr>
        <dsp:cNvPr id="0" name=""/>
        <dsp:cNvSpPr/>
      </dsp:nvSpPr>
      <dsp:spPr>
        <a:xfrm>
          <a:off x="0" y="246058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dbt run</a:t>
          </a:r>
          <a:endParaRPr lang="en-US" sz="2800" kern="1200"/>
        </a:p>
      </dsp:txBody>
      <dsp:txXfrm>
        <a:off x="0" y="2460582"/>
        <a:ext cx="6900512" cy="614976"/>
      </dsp:txXfrm>
    </dsp:sp>
    <dsp:sp modelId="{19CC7A40-F5BB-4C82-B4D0-75B598D14947}">
      <dsp:nvSpPr>
        <dsp:cNvPr id="0" name=""/>
        <dsp:cNvSpPr/>
      </dsp:nvSpPr>
      <dsp:spPr>
        <a:xfrm>
          <a:off x="0" y="3075558"/>
          <a:ext cx="6900512" cy="0"/>
        </a:xfrm>
        <a:prstGeom prst="line">
          <a:avLst/>
        </a:prstGeom>
        <a:solidFill>
          <a:schemeClr val="accent5">
            <a:hueOff val="0"/>
            <a:satOff val="0"/>
            <a:lumOff val="-19117"/>
            <a:alphaOff val="0"/>
          </a:schemeClr>
        </a:solidFill>
        <a:ln w="12700" cap="flat" cmpd="sng" algn="ctr">
          <a:solidFill>
            <a:schemeClr val="accent5">
              <a:hueOff val="0"/>
              <a:satOff val="0"/>
              <a:lumOff val="-191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624CBE-6B15-4706-A72C-270828F12096}">
      <dsp:nvSpPr>
        <dsp:cNvPr id="0" name=""/>
        <dsp:cNvSpPr/>
      </dsp:nvSpPr>
      <dsp:spPr>
        <a:xfrm>
          <a:off x="0" y="307555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dbt test</a:t>
          </a:r>
          <a:endParaRPr lang="en-US" sz="2800" kern="1200"/>
        </a:p>
      </dsp:txBody>
      <dsp:txXfrm>
        <a:off x="0" y="3075558"/>
        <a:ext cx="6900512" cy="614976"/>
      </dsp:txXfrm>
    </dsp:sp>
    <dsp:sp modelId="{E7FE733F-5220-4B17-ADF6-D4ABC23E61B1}">
      <dsp:nvSpPr>
        <dsp:cNvPr id="0" name=""/>
        <dsp:cNvSpPr/>
      </dsp:nvSpPr>
      <dsp:spPr>
        <a:xfrm>
          <a:off x="0" y="3690535"/>
          <a:ext cx="6900512" cy="0"/>
        </a:xfrm>
        <a:prstGeom prst="line">
          <a:avLst/>
        </a:prstGeom>
        <a:solidFill>
          <a:schemeClr val="accent5">
            <a:hueOff val="0"/>
            <a:satOff val="0"/>
            <a:lumOff val="-22941"/>
            <a:alphaOff val="0"/>
          </a:schemeClr>
        </a:solidFill>
        <a:ln w="12700" cap="flat" cmpd="sng" algn="ctr">
          <a:solidFill>
            <a:schemeClr val="accent5">
              <a:hueOff val="0"/>
              <a:satOff val="0"/>
              <a:lumOff val="-2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4EF4CB-34C7-4B57-ABA6-04DCB0FB2601}">
      <dsp:nvSpPr>
        <dsp:cNvPr id="0" name=""/>
        <dsp:cNvSpPr/>
      </dsp:nvSpPr>
      <dsp:spPr>
        <a:xfrm>
          <a:off x="0" y="3690535"/>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dbt snapshot</a:t>
          </a:r>
          <a:endParaRPr lang="en-US" sz="2800" kern="1200"/>
        </a:p>
      </dsp:txBody>
      <dsp:txXfrm>
        <a:off x="0" y="3690535"/>
        <a:ext cx="6900512" cy="614976"/>
      </dsp:txXfrm>
    </dsp:sp>
    <dsp:sp modelId="{DAFAA3AC-70F8-468C-AAFF-362D764C27A6}">
      <dsp:nvSpPr>
        <dsp:cNvPr id="0" name=""/>
        <dsp:cNvSpPr/>
      </dsp:nvSpPr>
      <dsp:spPr>
        <a:xfrm>
          <a:off x="0" y="4305512"/>
          <a:ext cx="6900512" cy="0"/>
        </a:xfrm>
        <a:prstGeom prst="line">
          <a:avLst/>
        </a:prstGeom>
        <a:solidFill>
          <a:schemeClr val="accent5">
            <a:hueOff val="0"/>
            <a:satOff val="0"/>
            <a:lumOff val="-26764"/>
            <a:alphaOff val="0"/>
          </a:schemeClr>
        </a:solidFill>
        <a:ln w="12700" cap="flat" cmpd="sng" algn="ctr">
          <a:solidFill>
            <a:schemeClr val="accent5">
              <a:hueOff val="0"/>
              <a:satOff val="0"/>
              <a:lumOff val="-267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0978AE-78E4-48FE-A474-ED04450DD1F7}">
      <dsp:nvSpPr>
        <dsp:cNvPr id="0" name=""/>
        <dsp:cNvSpPr/>
      </dsp:nvSpPr>
      <dsp:spPr>
        <a:xfrm>
          <a:off x="0" y="4305512"/>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dbt run-operation</a:t>
          </a:r>
          <a:endParaRPr lang="en-US" sz="2800" kern="1200"/>
        </a:p>
      </dsp:txBody>
      <dsp:txXfrm>
        <a:off x="0" y="4305512"/>
        <a:ext cx="6900512" cy="614976"/>
      </dsp:txXfrm>
    </dsp:sp>
    <dsp:sp modelId="{A92363F6-7BA3-446A-BBB9-2FC78F19B6BF}">
      <dsp:nvSpPr>
        <dsp:cNvPr id="0" name=""/>
        <dsp:cNvSpPr/>
      </dsp:nvSpPr>
      <dsp:spPr>
        <a:xfrm>
          <a:off x="0" y="4920488"/>
          <a:ext cx="6900512" cy="0"/>
        </a:xfrm>
        <a:prstGeom prst="line">
          <a:avLst/>
        </a:prstGeom>
        <a:solidFill>
          <a:schemeClr val="accent5">
            <a:hueOff val="0"/>
            <a:satOff val="0"/>
            <a:lumOff val="-30588"/>
            <a:alphaOff val="0"/>
          </a:schemeClr>
        </a:solidFill>
        <a:ln w="12700" cap="flat" cmpd="sng" algn="ctr">
          <a:solidFill>
            <a:schemeClr val="accent5">
              <a:hueOff val="0"/>
              <a:satOff val="0"/>
              <a:lumOff val="-30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AD477B-9096-42C6-9555-748D617C290C}">
      <dsp:nvSpPr>
        <dsp:cNvPr id="0" name=""/>
        <dsp:cNvSpPr/>
      </dsp:nvSpPr>
      <dsp:spPr>
        <a:xfrm>
          <a:off x="0" y="4920488"/>
          <a:ext cx="6900512" cy="61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dbt docs</a:t>
          </a:r>
          <a:endParaRPr lang="en-US" sz="2800" kern="1200"/>
        </a:p>
      </dsp:txBody>
      <dsp:txXfrm>
        <a:off x="0" y="4920488"/>
        <a:ext cx="6900512" cy="614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D9946-889C-471B-97DF-D5966928E1D2}">
      <dsp:nvSpPr>
        <dsp:cNvPr id="0" name=""/>
        <dsp:cNvSpPr/>
      </dsp:nvSpPr>
      <dsp:spPr>
        <a:xfrm>
          <a:off x="973190" y="785492"/>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2DCEE9-2A0A-46A3-A4CD-9444FB0453E0}">
      <dsp:nvSpPr>
        <dsp:cNvPr id="0" name=""/>
        <dsp:cNvSpPr/>
      </dsp:nvSpPr>
      <dsp:spPr>
        <a:xfrm>
          <a:off x="1242597" y="1054900"/>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31B10E-81F0-4B45-B0ED-458668004807}">
      <dsp:nvSpPr>
        <dsp:cNvPr id="0" name=""/>
        <dsp:cNvSpPr/>
      </dsp:nvSpPr>
      <dsp:spPr>
        <a:xfrm>
          <a:off x="569079"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IN" sz="2400" kern="1200"/>
            <a:t>View</a:t>
          </a:r>
          <a:endParaRPr lang="en-US" sz="2400" kern="1200"/>
        </a:p>
      </dsp:txBody>
      <dsp:txXfrm>
        <a:off x="569079" y="2443382"/>
        <a:ext cx="2072362" cy="720000"/>
      </dsp:txXfrm>
    </dsp:sp>
    <dsp:sp modelId="{74D4C16D-C7FE-437A-BC06-C078600BB9F6}">
      <dsp:nvSpPr>
        <dsp:cNvPr id="0" name=""/>
        <dsp:cNvSpPr/>
      </dsp:nvSpPr>
      <dsp:spPr>
        <a:xfrm>
          <a:off x="3408216" y="785492"/>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3F75B-C2E6-4551-B872-5E5B42FE3937}">
      <dsp:nvSpPr>
        <dsp:cNvPr id="0" name=""/>
        <dsp:cNvSpPr/>
      </dsp:nvSpPr>
      <dsp:spPr>
        <a:xfrm>
          <a:off x="3677623" y="105490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E4ABB5-82E6-4328-862C-887E882134C8}">
      <dsp:nvSpPr>
        <dsp:cNvPr id="0" name=""/>
        <dsp:cNvSpPr/>
      </dsp:nvSpPr>
      <dsp:spPr>
        <a:xfrm>
          <a:off x="3004105"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IN" sz="2400" kern="1200"/>
            <a:t>Table</a:t>
          </a:r>
          <a:endParaRPr lang="en-US" sz="2400" kern="1200"/>
        </a:p>
      </dsp:txBody>
      <dsp:txXfrm>
        <a:off x="3004105" y="2443382"/>
        <a:ext cx="2072362" cy="720000"/>
      </dsp:txXfrm>
    </dsp:sp>
    <dsp:sp modelId="{2F4AD3FB-0F7A-4399-AF85-8BEFFF7CC933}">
      <dsp:nvSpPr>
        <dsp:cNvPr id="0" name=""/>
        <dsp:cNvSpPr/>
      </dsp:nvSpPr>
      <dsp:spPr>
        <a:xfrm>
          <a:off x="5843242" y="785492"/>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E2F34-2CCF-4E01-9E77-88DED69CC6B4}">
      <dsp:nvSpPr>
        <dsp:cNvPr id="0" name=""/>
        <dsp:cNvSpPr/>
      </dsp:nvSpPr>
      <dsp:spPr>
        <a:xfrm>
          <a:off x="6112649" y="1054900"/>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00259A-924A-42B6-9EC5-2EDAB563B213}">
      <dsp:nvSpPr>
        <dsp:cNvPr id="0" name=""/>
        <dsp:cNvSpPr/>
      </dsp:nvSpPr>
      <dsp:spPr>
        <a:xfrm>
          <a:off x="5439131"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IN" sz="2400" kern="1200"/>
            <a:t>Incremental</a:t>
          </a:r>
          <a:endParaRPr lang="en-US" sz="2400" kern="1200"/>
        </a:p>
      </dsp:txBody>
      <dsp:txXfrm>
        <a:off x="5439131" y="2443382"/>
        <a:ext cx="2072362" cy="720000"/>
      </dsp:txXfrm>
    </dsp:sp>
    <dsp:sp modelId="{5B418DC2-5A49-49AC-A738-E92E9B545516}">
      <dsp:nvSpPr>
        <dsp:cNvPr id="0" name=""/>
        <dsp:cNvSpPr/>
      </dsp:nvSpPr>
      <dsp:spPr>
        <a:xfrm>
          <a:off x="8278268" y="785492"/>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93A86-57A2-4195-98A5-D6BF0CD1E416}">
      <dsp:nvSpPr>
        <dsp:cNvPr id="0" name=""/>
        <dsp:cNvSpPr/>
      </dsp:nvSpPr>
      <dsp:spPr>
        <a:xfrm>
          <a:off x="8547675" y="1054900"/>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0B765A-C22D-4D0F-9756-65EABC65D474}">
      <dsp:nvSpPr>
        <dsp:cNvPr id="0" name=""/>
        <dsp:cNvSpPr/>
      </dsp:nvSpPr>
      <dsp:spPr>
        <a:xfrm>
          <a:off x="7874157"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IN" sz="2400" kern="1200"/>
            <a:t>Ephemeral</a:t>
          </a:r>
          <a:endParaRPr lang="en-US" sz="2400" kern="1200"/>
        </a:p>
      </dsp:txBody>
      <dsp:txXfrm>
        <a:off x="7874157" y="2443382"/>
        <a:ext cx="207236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75E8A-1F13-40A0-9642-6D7ACA1CA84B}">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80313A-8AA4-45D6-AB27-8DF08713B125}">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Using </a:t>
          </a:r>
          <a:r>
            <a:rPr lang="en-US" sz="2600" b="1" kern="1200"/>
            <a:t>Generic Tests </a:t>
          </a:r>
          <a:r>
            <a:rPr lang="en-US" sz="2600" kern="1200"/>
            <a:t>defined in </a:t>
          </a:r>
          <a:r>
            <a:rPr lang="en-US" sz="2600" kern="1200" err="1"/>
            <a:t>schema.yml</a:t>
          </a:r>
          <a:endParaRPr lang="en-US" sz="2600" kern="1200"/>
        </a:p>
      </dsp:txBody>
      <dsp:txXfrm>
        <a:off x="559800" y="2821519"/>
        <a:ext cx="4320000" cy="720000"/>
      </dsp:txXfrm>
    </dsp:sp>
    <dsp:sp modelId="{AD08F5E3-B50F-4D3D-AA2D-2D86C2684E89}">
      <dsp:nvSpPr>
        <dsp:cNvPr id="0" name=""/>
        <dsp:cNvSpPr/>
      </dsp:nvSpPr>
      <dsp:spPr>
        <a:xfrm>
          <a:off x="6823800" y="4073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CCA843-763B-4D5D-9DEB-3ED49CC28AE2}">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a:t>Using </a:t>
          </a:r>
          <a:r>
            <a:rPr lang="en-US" sz="2600" b="1" kern="1200"/>
            <a:t>dbt-unit-testing </a:t>
          </a:r>
          <a:r>
            <a:rPr lang="en-US" sz="2600" kern="1200"/>
            <a:t>framework</a:t>
          </a:r>
        </a:p>
      </dsp:txBody>
      <dsp:txXfrm>
        <a:off x="5635800" y="282151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FFFA7-06F0-44C7-A530-DC66A4E15A2D}"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8EEF9-83FE-451B-BC63-B4CCE54570F8}" type="slidenum">
              <a:rPr lang="en-US" smtClean="0"/>
              <a:t>‹#›</a:t>
            </a:fld>
            <a:endParaRPr lang="en-US"/>
          </a:p>
        </p:txBody>
      </p:sp>
    </p:spTree>
    <p:extLst>
      <p:ext uri="{BB962C8B-B14F-4D97-AF65-F5344CB8AC3E}">
        <p14:creationId xmlns:p14="http://schemas.microsoft.com/office/powerpoint/2010/main" val="1108798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8D17C-A7EE-D345-89E6-D3D1C299CC23}" type="slidenum">
              <a:rPr kumimoji="0" lang="en-US" sz="1200" b="0" i="0" u="none" strike="noStrike" kern="1200" cap="none" spc="0" normalizeH="0" baseline="0" noProof="0" smtClean="0">
                <a:ln>
                  <a:noFill/>
                </a:ln>
                <a:solidFill>
                  <a:prstClr val="black"/>
                </a:solidFill>
                <a:effectLst/>
                <a:uLnTx/>
                <a:uFillTx/>
                <a:latin typeface="Futura Next Book" panose="020B05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Futura Next Book" panose="020B0502020204020303" pitchFamily="34" charset="77"/>
              <a:ea typeface="+mn-ea"/>
              <a:cs typeface="+mn-cs"/>
            </a:endParaRPr>
          </a:p>
        </p:txBody>
      </p:sp>
    </p:spTree>
    <p:extLst>
      <p:ext uri="{BB962C8B-B14F-4D97-AF65-F5344CB8AC3E}">
        <p14:creationId xmlns:p14="http://schemas.microsoft.com/office/powerpoint/2010/main" val="3599608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8D17C-A7EE-D345-89E6-D3D1C299CC23}" type="slidenum">
              <a:rPr kumimoji="0" lang="en-US" sz="1200" b="0" i="0" u="none" strike="noStrike" kern="1200" cap="none" spc="0" normalizeH="0" baseline="0" noProof="0" smtClean="0">
                <a:ln>
                  <a:noFill/>
                </a:ln>
                <a:solidFill>
                  <a:prstClr val="black"/>
                </a:solidFill>
                <a:effectLst/>
                <a:uLnTx/>
                <a:uFillTx/>
                <a:latin typeface="Futura Next Book" panose="020B05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Futura Next Book" panose="020B0502020204020303" pitchFamily="34" charset="77"/>
              <a:ea typeface="+mn-ea"/>
              <a:cs typeface="+mn-cs"/>
            </a:endParaRPr>
          </a:p>
        </p:txBody>
      </p:sp>
    </p:spTree>
    <p:extLst>
      <p:ext uri="{BB962C8B-B14F-4D97-AF65-F5344CB8AC3E}">
        <p14:creationId xmlns:p14="http://schemas.microsoft.com/office/powerpoint/2010/main" val="117665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8D17C-A7EE-D345-89E6-D3D1C299CC23}" type="slidenum">
              <a:rPr kumimoji="0" lang="en-US" sz="1200" b="0" i="0" u="none" strike="noStrike" kern="1200" cap="none" spc="0" normalizeH="0" baseline="0" noProof="0" smtClean="0">
                <a:ln>
                  <a:noFill/>
                </a:ln>
                <a:solidFill>
                  <a:prstClr val="black"/>
                </a:solidFill>
                <a:effectLst/>
                <a:uLnTx/>
                <a:uFillTx/>
                <a:latin typeface="Futura Next Book" panose="020B05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Futura Next Book" panose="020B0502020204020303" pitchFamily="34" charset="77"/>
              <a:ea typeface="+mn-ea"/>
              <a:cs typeface="+mn-cs"/>
            </a:endParaRPr>
          </a:p>
        </p:txBody>
      </p:sp>
    </p:spTree>
    <p:extLst>
      <p:ext uri="{BB962C8B-B14F-4D97-AF65-F5344CB8AC3E}">
        <p14:creationId xmlns:p14="http://schemas.microsoft.com/office/powerpoint/2010/main" val="593084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8D17C-A7EE-D345-89E6-D3D1C299CC23}" type="slidenum">
              <a:rPr kumimoji="0" lang="en-US" sz="1200" b="0" i="0" u="none" strike="noStrike" kern="1200" cap="none" spc="0" normalizeH="0" baseline="0" noProof="0" smtClean="0">
                <a:ln>
                  <a:noFill/>
                </a:ln>
                <a:solidFill>
                  <a:prstClr val="black"/>
                </a:solidFill>
                <a:effectLst/>
                <a:uLnTx/>
                <a:uFillTx/>
                <a:latin typeface="Futura Next Book" panose="020B05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Futura Next Book" panose="020B0502020204020303" pitchFamily="34" charset="77"/>
              <a:ea typeface="+mn-ea"/>
              <a:cs typeface="+mn-cs"/>
            </a:endParaRPr>
          </a:p>
        </p:txBody>
      </p:sp>
    </p:spTree>
    <p:extLst>
      <p:ext uri="{BB962C8B-B14F-4D97-AF65-F5344CB8AC3E}">
        <p14:creationId xmlns:p14="http://schemas.microsoft.com/office/powerpoint/2010/main" val="200110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8D17C-A7EE-D345-89E6-D3D1C299CC23}" type="slidenum">
              <a:rPr kumimoji="0" lang="en-US" sz="1200" b="0" i="0" u="none" strike="noStrike" kern="1200" cap="none" spc="0" normalizeH="0" baseline="0" noProof="0" smtClean="0">
                <a:ln>
                  <a:noFill/>
                </a:ln>
                <a:solidFill>
                  <a:prstClr val="black"/>
                </a:solidFill>
                <a:effectLst/>
                <a:uLnTx/>
                <a:uFillTx/>
                <a:latin typeface="Futura Next Book" panose="020B05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Futura Next Book" panose="020B0502020204020303" pitchFamily="34" charset="77"/>
              <a:ea typeface="+mn-ea"/>
              <a:cs typeface="+mn-cs"/>
            </a:endParaRPr>
          </a:p>
        </p:txBody>
      </p:sp>
    </p:spTree>
    <p:extLst>
      <p:ext uri="{BB962C8B-B14F-4D97-AF65-F5344CB8AC3E}">
        <p14:creationId xmlns:p14="http://schemas.microsoft.com/office/powerpoint/2010/main" val="3425035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8D17C-A7EE-D345-89E6-D3D1C299CC23}" type="slidenum">
              <a:rPr kumimoji="0" lang="en-US" sz="1200" b="0" i="0" u="none" strike="noStrike" kern="1200" cap="none" spc="0" normalizeH="0" baseline="0" noProof="0" smtClean="0">
                <a:ln>
                  <a:noFill/>
                </a:ln>
                <a:solidFill>
                  <a:prstClr val="black"/>
                </a:solidFill>
                <a:effectLst/>
                <a:uLnTx/>
                <a:uFillTx/>
                <a:latin typeface="Futura Next Book" panose="020B05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Futura Next Book" panose="020B0502020204020303" pitchFamily="34" charset="77"/>
              <a:ea typeface="+mn-ea"/>
              <a:cs typeface="+mn-cs"/>
            </a:endParaRPr>
          </a:p>
        </p:txBody>
      </p:sp>
    </p:spTree>
    <p:extLst>
      <p:ext uri="{BB962C8B-B14F-4D97-AF65-F5344CB8AC3E}">
        <p14:creationId xmlns:p14="http://schemas.microsoft.com/office/powerpoint/2010/main" val="3076161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8D17C-A7EE-D345-89E6-D3D1C299CC23}" type="slidenum">
              <a:rPr kumimoji="0" lang="en-US" sz="1200" b="0" i="0" u="none" strike="noStrike" kern="1200" cap="none" spc="0" normalizeH="0" baseline="0" noProof="0" smtClean="0">
                <a:ln>
                  <a:noFill/>
                </a:ln>
                <a:solidFill>
                  <a:prstClr val="black"/>
                </a:solidFill>
                <a:effectLst/>
                <a:uLnTx/>
                <a:uFillTx/>
                <a:latin typeface="Futura Next Book" panose="020B05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Futura Next Book" panose="020B0502020204020303" pitchFamily="34" charset="77"/>
              <a:ea typeface="+mn-ea"/>
              <a:cs typeface="+mn-cs"/>
            </a:endParaRPr>
          </a:p>
        </p:txBody>
      </p:sp>
    </p:spTree>
    <p:extLst>
      <p:ext uri="{BB962C8B-B14F-4D97-AF65-F5344CB8AC3E}">
        <p14:creationId xmlns:p14="http://schemas.microsoft.com/office/powerpoint/2010/main" val="165601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8D17C-A7EE-D345-89E6-D3D1C299CC23}" type="slidenum">
              <a:rPr kumimoji="0" lang="en-US" sz="1200" b="0" i="0" u="none" strike="noStrike" kern="1200" cap="none" spc="0" normalizeH="0" baseline="0" noProof="0" smtClean="0">
                <a:ln>
                  <a:noFill/>
                </a:ln>
                <a:solidFill>
                  <a:prstClr val="black"/>
                </a:solidFill>
                <a:effectLst/>
                <a:uLnTx/>
                <a:uFillTx/>
                <a:latin typeface="Futura Next Book" panose="020B05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Futura Next Book" panose="020B0502020204020303" pitchFamily="34" charset="77"/>
              <a:ea typeface="+mn-ea"/>
              <a:cs typeface="+mn-cs"/>
            </a:endParaRPr>
          </a:p>
        </p:txBody>
      </p:sp>
    </p:spTree>
    <p:extLst>
      <p:ext uri="{BB962C8B-B14F-4D97-AF65-F5344CB8AC3E}">
        <p14:creationId xmlns:p14="http://schemas.microsoft.com/office/powerpoint/2010/main" val="216064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8D17C-A7EE-D345-89E6-D3D1C299CC23}" type="slidenum">
              <a:rPr kumimoji="0" lang="en-US" sz="1200" b="0" i="0" u="none" strike="noStrike" kern="1200" cap="none" spc="0" normalizeH="0" baseline="0" noProof="0" smtClean="0">
                <a:ln>
                  <a:noFill/>
                </a:ln>
                <a:solidFill>
                  <a:prstClr val="black"/>
                </a:solidFill>
                <a:effectLst/>
                <a:uLnTx/>
                <a:uFillTx/>
                <a:latin typeface="Futura Next Book" panose="020B05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Futura Next Book" panose="020B0502020204020303" pitchFamily="34" charset="77"/>
              <a:ea typeface="+mn-ea"/>
              <a:cs typeface="+mn-cs"/>
            </a:endParaRPr>
          </a:p>
        </p:txBody>
      </p:sp>
    </p:spTree>
    <p:extLst>
      <p:ext uri="{BB962C8B-B14F-4D97-AF65-F5344CB8AC3E}">
        <p14:creationId xmlns:p14="http://schemas.microsoft.com/office/powerpoint/2010/main" val="427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8D17C-A7EE-D345-89E6-D3D1C299CC23}" type="slidenum">
              <a:rPr kumimoji="0" lang="en-US" sz="1200" b="0" i="0" u="none" strike="noStrike" kern="1200" cap="none" spc="0" normalizeH="0" baseline="0" noProof="0" smtClean="0">
                <a:ln>
                  <a:noFill/>
                </a:ln>
                <a:solidFill>
                  <a:prstClr val="black"/>
                </a:solidFill>
                <a:effectLst/>
                <a:uLnTx/>
                <a:uFillTx/>
                <a:latin typeface="Futura Next Book" panose="020B05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Futura Next Book" panose="020B0502020204020303" pitchFamily="34" charset="77"/>
              <a:ea typeface="+mn-ea"/>
              <a:cs typeface="+mn-cs"/>
            </a:endParaRPr>
          </a:p>
        </p:txBody>
      </p:sp>
    </p:spTree>
    <p:extLst>
      <p:ext uri="{BB962C8B-B14F-4D97-AF65-F5344CB8AC3E}">
        <p14:creationId xmlns:p14="http://schemas.microsoft.com/office/powerpoint/2010/main" val="1007203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8D17C-A7EE-D345-89E6-D3D1C299CC23}" type="slidenum">
              <a:rPr kumimoji="0" lang="en-US" sz="1200" b="0" i="0" u="none" strike="noStrike" kern="1200" cap="none" spc="0" normalizeH="0" baseline="0" noProof="0" smtClean="0">
                <a:ln>
                  <a:noFill/>
                </a:ln>
                <a:solidFill>
                  <a:prstClr val="black"/>
                </a:solidFill>
                <a:effectLst/>
                <a:uLnTx/>
                <a:uFillTx/>
                <a:latin typeface="Futura Next Book" panose="020B05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Futura Next Book" panose="020B0502020204020303" pitchFamily="34" charset="77"/>
              <a:ea typeface="+mn-ea"/>
              <a:cs typeface="+mn-cs"/>
            </a:endParaRPr>
          </a:p>
        </p:txBody>
      </p:sp>
    </p:spTree>
    <p:extLst>
      <p:ext uri="{BB962C8B-B14F-4D97-AF65-F5344CB8AC3E}">
        <p14:creationId xmlns:p14="http://schemas.microsoft.com/office/powerpoint/2010/main" val="1760994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98D17C-A7EE-D345-89E6-D3D1C299CC23}" type="slidenum">
              <a:rPr kumimoji="0" lang="en-US" sz="1200" b="0" i="0" u="none" strike="noStrike" kern="1200" cap="none" spc="0" normalizeH="0" baseline="0" noProof="0" smtClean="0">
                <a:ln>
                  <a:noFill/>
                </a:ln>
                <a:solidFill>
                  <a:prstClr val="black"/>
                </a:solidFill>
                <a:effectLst/>
                <a:uLnTx/>
                <a:uFillTx/>
                <a:latin typeface="Futura Next Book" panose="020B05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Futura Next Book" panose="020B0502020204020303" pitchFamily="34" charset="77"/>
              <a:ea typeface="+mn-ea"/>
              <a:cs typeface="+mn-cs"/>
            </a:endParaRPr>
          </a:p>
        </p:txBody>
      </p:sp>
    </p:spTree>
    <p:extLst>
      <p:ext uri="{BB962C8B-B14F-4D97-AF65-F5344CB8AC3E}">
        <p14:creationId xmlns:p14="http://schemas.microsoft.com/office/powerpoint/2010/main" val="3732496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accent6"/>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10" name="Picture 3" descr="Publicis Sapient Logo">
            <a:extLst>
              <a:ext uri="{FF2B5EF4-FFF2-40B4-BE49-F238E27FC236}">
                <a16:creationId xmlns:a16="http://schemas.microsoft.com/office/drawing/2014/main" id="{40E43B78-4A9B-1A49-8559-CF875F8D01F6}"/>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134452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3">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15" name="Text Placeholder 2">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13"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select icon to add</a:t>
            </a:r>
          </a:p>
        </p:txBody>
      </p:sp>
      <p:sp>
        <p:nvSpPr>
          <p:cNvPr id="6" name="Slide Number">
            <a:extLst>
              <a:ext uri="{FF2B5EF4-FFF2-40B4-BE49-F238E27FC236}">
                <a16:creationId xmlns:a16="http://schemas.microsoft.com/office/drawing/2014/main" id="{B8FC337B-AAE9-154F-B6C3-EBED6B8295F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55969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3355848" cy="299890"/>
          </a:xfrm>
        </p:spPr>
        <p:txBody>
          <a:bodyPr anchor="t" anchorCtr="0">
            <a:noAutofit/>
          </a:bodyPr>
          <a:lstStyle>
            <a:lvl1pPr>
              <a:lnSpc>
                <a:spcPct val="110000"/>
              </a:lnSpc>
              <a:defRPr sz="1900" b="1" i="0">
                <a:solidFill>
                  <a:schemeClr val="accent1"/>
                </a:solidFill>
                <a:latin typeface="Futura Next DemiBold" panose="020B0602020204020303" pitchFamily="34" charset="77"/>
              </a:defRPr>
            </a:lvl1pPr>
          </a:lstStyle>
          <a:p>
            <a:r>
              <a:rPr lang="en-US"/>
              <a:t>Subhead in 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191960"/>
            <a:ext cx="3355848" cy="4648452"/>
          </a:xfrm>
        </p:spPr>
        <p:txBody>
          <a:bodyPr>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1173162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6"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7" name="Slide Number">
            <a:extLst>
              <a:ext uri="{FF2B5EF4-FFF2-40B4-BE49-F238E27FC236}">
                <a16:creationId xmlns:a16="http://schemas.microsoft.com/office/drawing/2014/main" id="{FA8EEA42-F0AB-0343-82DB-E4BF38B3883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1089459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cal Layout w/ Image + Text Option 2">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a:t>Long title sentence case, Lorem Ipsum has been the industry’s standard dummy text ever since the 1500s.</a:t>
            </a:r>
          </a:p>
        </p:txBody>
      </p:sp>
      <p:sp>
        <p:nvSpPr>
          <p:cNvPr id="18" name="Text Placeholder 2">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a:t>
            </a:r>
          </a:p>
        </p:txBody>
      </p:sp>
      <p:sp>
        <p:nvSpPr>
          <p:cNvPr id="1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5C622E49-760E-F84D-8176-1486E1B143F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837744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rtical Layout w/ Full Image">
    <p:spTree>
      <p:nvGrpSpPr>
        <p:cNvPr id="1" name=""/>
        <p:cNvGrpSpPr/>
        <p:nvPr/>
      </p:nvGrpSpPr>
      <p:grpSpPr>
        <a:xfrm>
          <a:off x="0" y="0"/>
          <a:ext cx="0" cy="0"/>
          <a:chOff x="0" y="0"/>
          <a:chExt cx="0" cy="0"/>
        </a:xfrm>
      </p:grpSpPr>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0" y="0"/>
            <a:ext cx="12198096"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p:txBody>
      </p:sp>
      <p:sp>
        <p:nvSpPr>
          <p:cNvPr id="6" name="Slide Number">
            <a:extLst>
              <a:ext uri="{FF2B5EF4-FFF2-40B4-BE49-F238E27FC236}">
                <a16:creationId xmlns:a16="http://schemas.microsoft.com/office/drawing/2014/main" id="{6D2A294E-9C5A-0D44-B938-6C301308203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070677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 Full Image">
    <p:spTree>
      <p:nvGrpSpPr>
        <p:cNvPr id="1" name=""/>
        <p:cNvGrpSpPr/>
        <p:nvPr/>
      </p:nvGrpSpPr>
      <p:grpSpPr>
        <a:xfrm>
          <a:off x="0" y="0"/>
          <a:ext cx="0" cy="0"/>
          <a:chOff x="0" y="0"/>
          <a:chExt cx="0" cy="0"/>
        </a:xfrm>
      </p:grpSpPr>
      <p:sp>
        <p:nvSpPr>
          <p:cNvPr id="3" name="Picture Placeholder 2" descr="Image Placeholder — Drag and Drop your image, choose from your Media library, or select the placeholder to upload an image from your device.">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98096"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5" name="Slide Number">
            <a:extLst>
              <a:ext uri="{FF2B5EF4-FFF2-40B4-BE49-F238E27FC236}">
                <a16:creationId xmlns:a16="http://schemas.microsoft.com/office/drawing/2014/main" id="{699CCB4F-8EAA-054B-84F2-B8BAEEFE3054}"/>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282074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a:extLst>
              <a:ext uri="{FF2B5EF4-FFF2-40B4-BE49-F238E27FC236}">
                <a16:creationId xmlns:a16="http://schemas.microsoft.com/office/drawing/2014/main" id="{F4A8C5FB-9817-CE42-98A9-641F059E8748}"/>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1377636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4" name="Text Placeholder 2">
            <a:extLst>
              <a:ext uri="{FF2B5EF4-FFF2-40B4-BE49-F238E27FC236}">
                <a16:creationId xmlns:a16="http://schemas.microsoft.com/office/drawing/2014/main" id="{67CDEDFD-576F-A341-90F4-8AF774613A60}"/>
              </a:ext>
            </a:extLst>
          </p:cNvPr>
          <p:cNvSpPr>
            <a:spLocks noGrp="1"/>
          </p:cNvSpPr>
          <p:nvPr>
            <p:ph type="body" sz="quarter" idx="12"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8" name="Text Placeholder 3">
            <a:extLst>
              <a:ext uri="{FF2B5EF4-FFF2-40B4-BE49-F238E27FC236}">
                <a16:creationId xmlns:a16="http://schemas.microsoft.com/office/drawing/2014/main" id="{1136CCBC-51DB-374F-B7AB-3AE33F4D85A5}"/>
              </a:ext>
            </a:extLst>
          </p:cNvPr>
          <p:cNvSpPr>
            <a:spLocks noGrp="1"/>
          </p:cNvSpPr>
          <p:nvPr>
            <p:ph type="body" sz="quarter" idx="13" hasCustomPrompt="1"/>
          </p:nvPr>
        </p:nvSpPr>
        <p:spPr>
          <a:xfrm>
            <a:off x="685800" y="2331720"/>
            <a:ext cx="10817352" cy="3639312"/>
          </a:xfrm>
        </p:spPr>
        <p:txBody>
          <a:bodyPr numCol="2" spcCol="411480"/>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143239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Column Layout w/ Separate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6320028" y="2331719"/>
            <a:ext cx="5184648" cy="363931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919028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w/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57500"/>
            <a:ext cx="3355848" cy="1143000"/>
          </a:xfrm>
        </p:spPr>
        <p:txBody>
          <a:bodyPr anchor="ctr" anchorCtr="0">
            <a:noAutofit/>
          </a:bodyPr>
          <a:lstStyle>
            <a:lvl1pPr>
              <a:defRPr sz="2300" b="0" i="0">
                <a:latin typeface="FuturaNext-Medium" panose="020B0602020204020303" pitchFamily="34" charset="77"/>
              </a:defRPr>
            </a:lvl1pPr>
          </a:lstStyle>
          <a:p>
            <a:r>
              <a:rPr lang="en-US"/>
              <a:t>Long title sentence case, lorem ipsum has been standard dummy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381290"/>
            <a:ext cx="6153912" cy="343748"/>
          </a:xfrm>
        </p:spPr>
        <p:txBody>
          <a:bodyPr anchor="t" anchorCtr="0">
            <a:noAutofit/>
          </a:bodyPr>
          <a:lstStyle>
            <a:lvl1pPr marL="0" indent="0" algn="l">
              <a:spcAft>
                <a:spcPts val="0"/>
              </a:spcAft>
              <a:buNone/>
              <a:defRPr sz="19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 in sentence case</a:t>
            </a:r>
          </a:p>
        </p:txBody>
      </p:sp>
      <p:sp>
        <p:nvSpPr>
          <p:cNvPr id="9" name="Text Placeholder 3">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26995"/>
            <a:ext cx="6153912" cy="3657600"/>
          </a:xfrm>
        </p:spPr>
        <p:txBody>
          <a:bodyPr numCol="1" spcCol="384048">
            <a:noAutofit/>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p:txBody>
      </p:sp>
      <p:sp>
        <p:nvSpPr>
          <p:cNvPr id="7" name="Slide Number">
            <a:extLst>
              <a:ext uri="{FF2B5EF4-FFF2-40B4-BE49-F238E27FC236}">
                <a16:creationId xmlns:a16="http://schemas.microsoft.com/office/drawing/2014/main" id="{F8F8B1B8-3E0E-674A-B248-D40A56B68672}"/>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25130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10" name="Picture 3" descr="Publicis Sapient Logo">
            <a:extLst>
              <a:ext uri="{FF2B5EF4-FFF2-40B4-BE49-F238E27FC236}">
                <a16:creationId xmlns:a16="http://schemas.microsoft.com/office/drawing/2014/main" id="{0D2B205E-2B99-F942-9536-39CA203E2B51}"/>
              </a:ext>
            </a:extLst>
          </p:cNvPr>
          <p:cNvPicPr>
            <a:picLocks noChangeAspect="1"/>
          </p:cNvPicPr>
          <p:nvPr userDrawn="1"/>
        </p:nvPicPr>
        <p:blipFill>
          <a:blip r:embed="rId2"/>
          <a:stretch>
            <a:fillRect/>
          </a:stretch>
        </p:blipFill>
        <p:spPr>
          <a:xfrm>
            <a:off x="685800" y="5730953"/>
            <a:ext cx="914400" cy="496111"/>
          </a:xfrm>
          <a:prstGeom prst="rect">
            <a:avLst/>
          </a:prstGeom>
        </p:spPr>
      </p:pic>
    </p:spTree>
    <p:extLst>
      <p:ext uri="{BB962C8B-B14F-4D97-AF65-F5344CB8AC3E}">
        <p14:creationId xmlns:p14="http://schemas.microsoft.com/office/powerpoint/2010/main" val="6977004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Column Layout w/ Text + Chart/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43748"/>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331720"/>
            <a:ext cx="5184648" cy="3639312"/>
          </a:xfrm>
        </p:spPr>
        <p:txBody>
          <a:bodyPr/>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a:t>
            </a:r>
          </a:p>
          <a:p>
            <a:pPr lvl="1"/>
            <a:r>
              <a:rPr lang="en-US"/>
              <a:t>First level</a:t>
            </a:r>
          </a:p>
          <a:p>
            <a:pPr lvl="2"/>
            <a:r>
              <a:rPr lang="en-US"/>
              <a:t>Second level</a:t>
            </a:r>
          </a:p>
          <a:p>
            <a:pPr lvl="3"/>
            <a:r>
              <a:rPr lang="en-US"/>
              <a:t>Third level</a:t>
            </a:r>
          </a:p>
          <a:p>
            <a:pPr lvl="0"/>
            <a:endParaRPr lang="en-US"/>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2319244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Column Layout w/ Char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10817352" cy="325667"/>
          </a:xfrm>
        </p:spPr>
        <p:txBody>
          <a:bodyPr>
            <a:noAutofit/>
          </a:bodyPr>
          <a:lstStyle>
            <a:lvl1pPr>
              <a:defRPr sz="1900" b="1" i="0">
                <a:solidFill>
                  <a:schemeClr val="accent1"/>
                </a:solidFill>
                <a:latin typeface="Futura Next DemiBold" panose="020B0602020204020303" pitchFamily="34" charset="77"/>
              </a:defRPr>
            </a:lvl1pPr>
          </a:lstStyle>
          <a:p>
            <a:pPr lvl="0"/>
            <a:r>
              <a:rPr lang="en-US"/>
              <a:t>Subhead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7" name="Content Placeholder 2">
            <a:extLst>
              <a:ext uri="{FF2B5EF4-FFF2-40B4-BE49-F238E27FC236}">
                <a16:creationId xmlns:a16="http://schemas.microsoft.com/office/drawing/2014/main" id="{A8DC5F49-C874-DD4B-B075-E76C2C32B37C}"/>
              </a:ext>
            </a:extLst>
          </p:cNvPr>
          <p:cNvSpPr>
            <a:spLocks noGrp="1"/>
          </p:cNvSpPr>
          <p:nvPr>
            <p:ph sz="half" idx="1" hasCustomPrompt="1"/>
          </p:nvPr>
        </p:nvSpPr>
        <p:spPr>
          <a:xfrm>
            <a:off x="6320028" y="2331720"/>
            <a:ext cx="5184648" cy="3639312"/>
          </a:xfrm>
        </p:spPr>
        <p:txBody>
          <a:bodyPr/>
          <a:lstStyle/>
          <a:p>
            <a:pPr lvl="0"/>
            <a:r>
              <a:rPr lang="en-US"/>
              <a:t>Select icon to add a table, chart, SmartArt, picture, media, or online image</a:t>
            </a:r>
          </a:p>
        </p:txBody>
      </p:sp>
      <p:sp>
        <p:nvSpPr>
          <p:cNvPr id="9" name="Content Placeholder 2">
            <a:extLst>
              <a:ext uri="{FF2B5EF4-FFF2-40B4-BE49-F238E27FC236}">
                <a16:creationId xmlns:a16="http://schemas.microsoft.com/office/drawing/2014/main" id="{50B28373-D499-E149-ADC5-9E30F8CC859C}"/>
              </a:ext>
            </a:extLst>
          </p:cNvPr>
          <p:cNvSpPr>
            <a:spLocks noGrp="1"/>
          </p:cNvSpPr>
          <p:nvPr>
            <p:ph sz="half" idx="14" hasCustomPrompt="1"/>
          </p:nvPr>
        </p:nvSpPr>
        <p:spPr>
          <a:xfrm>
            <a:off x="685800" y="2331720"/>
            <a:ext cx="5184648" cy="3639312"/>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5177942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rizontal Layout w/ Table/Chart/SmartArt/picture/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6DDA-32E4-A749-A466-58DE40B3290D}"/>
              </a:ext>
            </a:extLst>
          </p:cNvPr>
          <p:cNvSpPr>
            <a:spLocks noGrp="1"/>
          </p:cNvSpPr>
          <p:nvPr>
            <p:ph type="title" hasCustomPrompt="1"/>
          </p:nvPr>
        </p:nvSpPr>
        <p:spPr>
          <a:xfrm>
            <a:off x="685800" y="685800"/>
            <a:ext cx="10817352" cy="752322"/>
          </a:xfrm>
        </p:spPr>
        <p:txBody>
          <a:bodyPr>
            <a:spAutoFit/>
          </a:bodyPr>
          <a:lstStyle/>
          <a:p>
            <a:r>
              <a:rPr lang="en-US"/>
              <a:t>Long title sentence case, the standard chunk of Lorem Ipsum used since the 1500s is reproduced below for those interested.</a:t>
            </a:r>
          </a:p>
        </p:txBody>
      </p:sp>
      <p:sp>
        <p:nvSpPr>
          <p:cNvPr id="6" name="Slide Number">
            <a:extLst>
              <a:ext uri="{FF2B5EF4-FFF2-40B4-BE49-F238E27FC236}">
                <a16:creationId xmlns:a16="http://schemas.microsoft.com/office/drawing/2014/main" id="{FE5FBC96-462C-6449-B9F5-C15F58BD35C3}"/>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8" name="Content Placeholder 2">
            <a:extLst>
              <a:ext uri="{FF2B5EF4-FFF2-40B4-BE49-F238E27FC236}">
                <a16:creationId xmlns:a16="http://schemas.microsoft.com/office/drawing/2014/main" id="{544F2DA8-C8F7-D546-8902-8DC79876B1A7}"/>
              </a:ext>
            </a:extLst>
          </p:cNvPr>
          <p:cNvSpPr>
            <a:spLocks noGrp="1"/>
          </p:cNvSpPr>
          <p:nvPr>
            <p:ph sz="half" idx="1" hasCustomPrompt="1"/>
          </p:nvPr>
        </p:nvSpPr>
        <p:spPr>
          <a:xfrm>
            <a:off x="687324" y="1801368"/>
            <a:ext cx="10817352" cy="4133087"/>
          </a:xfrm>
        </p:spPr>
        <p:txBody>
          <a:bodyPr/>
          <a:lstStyle/>
          <a:p>
            <a:pPr lvl="0"/>
            <a:r>
              <a:rPr lang="en-US"/>
              <a:t>Select icon to add a table, chart, SmartArt, picture, media, or online image</a:t>
            </a:r>
          </a:p>
        </p:txBody>
      </p:sp>
    </p:spTree>
    <p:extLst>
      <p:ext uri="{BB962C8B-B14F-4D97-AF65-F5344CB8AC3E}">
        <p14:creationId xmlns:p14="http://schemas.microsoft.com/office/powerpoint/2010/main" val="2630356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a:t>Long title sentence case, the standard chunk of Lorem Ipsum used since the 1500s is reproduced below for those interested.</a:t>
            </a:r>
          </a:p>
        </p:txBody>
      </p:sp>
      <p:sp>
        <p:nvSpPr>
          <p:cNvPr id="8" name="Text Placeholder 2">
            <a:extLst>
              <a:ext uri="{FF2B5EF4-FFF2-40B4-BE49-F238E27FC236}">
                <a16:creationId xmlns:a16="http://schemas.microsoft.com/office/drawing/2014/main" id="{9FEB3EB4-A14C-C24B-A720-E0BA31B4D268}"/>
              </a:ext>
            </a:extLst>
          </p:cNvPr>
          <p:cNvSpPr>
            <a:spLocks noGrp="1"/>
          </p:cNvSpPr>
          <p:nvPr>
            <p:ph type="body" sz="quarter" idx="13" hasCustomPrompt="1"/>
          </p:nvPr>
        </p:nvSpPr>
        <p:spPr>
          <a:xfrm>
            <a:off x="685800"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a:t>Subhead 1 set in sentence case</a:t>
            </a:r>
          </a:p>
        </p:txBody>
      </p:sp>
      <p:sp>
        <p:nvSpPr>
          <p:cNvPr id="10" name="Text Placeholder 3">
            <a:extLst>
              <a:ext uri="{FF2B5EF4-FFF2-40B4-BE49-F238E27FC236}">
                <a16:creationId xmlns:a16="http://schemas.microsoft.com/office/drawing/2014/main" id="{D80B3160-741B-954A-9F60-9DBA0D373E8C}"/>
              </a:ext>
            </a:extLst>
          </p:cNvPr>
          <p:cNvSpPr>
            <a:spLocks noGrp="1"/>
          </p:cNvSpPr>
          <p:nvPr>
            <p:ph type="body" sz="quarter" idx="14" hasCustomPrompt="1"/>
          </p:nvPr>
        </p:nvSpPr>
        <p:spPr>
          <a:xfrm>
            <a:off x="685800" y="2183708"/>
            <a:ext cx="3355848" cy="687368"/>
          </a:xfrm>
        </p:spPr>
        <p:txBody>
          <a:bodyPr>
            <a:noAutofit/>
          </a:bodyPr>
          <a:lstStyle>
            <a:lvl1pPr>
              <a:defRPr/>
            </a:lvl1pPr>
          </a:lstStyle>
          <a:p>
            <a:pPr lvl="0"/>
            <a:r>
              <a:rPr lang="en-US"/>
              <a:t>Lorem Ipsum is simply dummy text of the printing</a:t>
            </a:r>
          </a:p>
        </p:txBody>
      </p:sp>
      <p:sp>
        <p:nvSpPr>
          <p:cNvPr id="12" name="Text Placeholder 4">
            <a:extLst>
              <a:ext uri="{FF2B5EF4-FFF2-40B4-BE49-F238E27FC236}">
                <a16:creationId xmlns:a16="http://schemas.microsoft.com/office/drawing/2014/main" id="{6C7D4CFA-A8C6-7340-9F2A-8DCE6E677E1E}"/>
              </a:ext>
            </a:extLst>
          </p:cNvPr>
          <p:cNvSpPr>
            <a:spLocks noGrp="1"/>
          </p:cNvSpPr>
          <p:nvPr>
            <p:ph type="body" sz="quarter" idx="15" hasCustomPrompt="1"/>
          </p:nvPr>
        </p:nvSpPr>
        <p:spPr>
          <a:xfrm>
            <a:off x="4416552" y="1792224"/>
            <a:ext cx="3355848" cy="325602"/>
          </a:xfrm>
        </p:spPr>
        <p:txBody>
          <a:bodyPr>
            <a:noAutofit/>
          </a:bodyPr>
          <a:lstStyle>
            <a:lvl1pPr>
              <a:defRPr b="0" i="0">
                <a:solidFill>
                  <a:schemeClr val="tx1"/>
                </a:solidFill>
                <a:latin typeface="FUTURANEXT-MEDIUM" panose="020B0602020204020303" pitchFamily="34" charset="77"/>
              </a:defRPr>
            </a:lvl1pPr>
            <a:lvl2pPr>
              <a:defRPr b="1" i="0">
                <a:solidFill>
                  <a:schemeClr val="accent1"/>
                </a:solidFill>
                <a:latin typeface="Futura Next DemiBold" panose="020B0602020204020303" pitchFamily="34" charset="77"/>
              </a:defRPr>
            </a:lvl2pPr>
            <a:lvl3pPr>
              <a:defRPr b="1" i="0">
                <a:solidFill>
                  <a:schemeClr val="accent1"/>
                </a:solidFill>
                <a:latin typeface="Futura Next DemiBold" panose="020B0602020204020303" pitchFamily="34" charset="77"/>
              </a:defRPr>
            </a:lvl3pPr>
            <a:lvl4pPr>
              <a:defRPr b="1" i="0">
                <a:solidFill>
                  <a:schemeClr val="accent1"/>
                </a:solidFill>
                <a:latin typeface="Futura Next DemiBold" panose="020B0602020204020303" pitchFamily="34" charset="77"/>
              </a:defRPr>
            </a:lvl4pPr>
            <a:lvl5pPr>
              <a:defRPr b="1" i="0">
                <a:solidFill>
                  <a:schemeClr val="accent1"/>
                </a:solidFill>
                <a:latin typeface="Futura Next DemiBold" panose="020B0602020204020303" pitchFamily="34" charset="77"/>
              </a:defRPr>
            </a:lvl5pPr>
          </a:lstStyle>
          <a:p>
            <a:pPr lvl="0"/>
            <a:r>
              <a:rPr lang="en-US"/>
              <a:t>Subhead 2 set in sentence case</a:t>
            </a:r>
          </a:p>
        </p:txBody>
      </p:sp>
      <p:sp>
        <p:nvSpPr>
          <p:cNvPr id="6" name="Slide Number">
            <a:extLst>
              <a:ext uri="{FF2B5EF4-FFF2-40B4-BE49-F238E27FC236}">
                <a16:creationId xmlns:a16="http://schemas.microsoft.com/office/drawing/2014/main" id="{42C12E4C-F06E-2949-A969-83AB8BE3148C}"/>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
        <p:nvSpPr>
          <p:cNvPr id="5" name="Text Placeholder 4">
            <a:extLst>
              <a:ext uri="{FF2B5EF4-FFF2-40B4-BE49-F238E27FC236}">
                <a16:creationId xmlns:a16="http://schemas.microsoft.com/office/drawing/2014/main" id="{80038735-7F58-354C-9B0A-0F97C5554A59}"/>
              </a:ext>
            </a:extLst>
          </p:cNvPr>
          <p:cNvSpPr>
            <a:spLocks noGrp="1"/>
          </p:cNvSpPr>
          <p:nvPr>
            <p:ph type="body" sz="quarter" idx="16" hasCustomPrompt="1"/>
          </p:nvPr>
        </p:nvSpPr>
        <p:spPr>
          <a:xfrm>
            <a:off x="4416552" y="2183708"/>
            <a:ext cx="3355848" cy="687368"/>
          </a:xfrm>
        </p:spPr>
        <p:txBody>
          <a:bodyPr>
            <a:noAutofit/>
          </a:bodyPr>
          <a:lstStyle/>
          <a:p>
            <a:pPr lvl="0"/>
            <a:r>
              <a:rPr lang="en-US"/>
              <a:t>Lorem Ipsum is simply dummy text of the printing</a:t>
            </a:r>
          </a:p>
        </p:txBody>
      </p:sp>
      <p:sp>
        <p:nvSpPr>
          <p:cNvPr id="9" name="Text Placeholder 8">
            <a:extLst>
              <a:ext uri="{FF2B5EF4-FFF2-40B4-BE49-F238E27FC236}">
                <a16:creationId xmlns:a16="http://schemas.microsoft.com/office/drawing/2014/main" id="{146B2B47-2DB9-A34F-BD27-A64F793E4CF2}"/>
              </a:ext>
            </a:extLst>
          </p:cNvPr>
          <p:cNvSpPr>
            <a:spLocks noGrp="1"/>
          </p:cNvSpPr>
          <p:nvPr>
            <p:ph type="body" sz="quarter" idx="17" hasCustomPrompt="1"/>
          </p:nvPr>
        </p:nvSpPr>
        <p:spPr>
          <a:xfrm>
            <a:off x="8147304" y="1792224"/>
            <a:ext cx="3355848" cy="325602"/>
          </a:xfrm>
        </p:spPr>
        <p:txBody>
          <a:bodyPr>
            <a:noAutofit/>
          </a:bodyPr>
          <a:lstStyle>
            <a:lvl1pPr>
              <a:defRPr b="0" i="0">
                <a:solidFill>
                  <a:schemeClr val="tx1"/>
                </a:solidFill>
                <a:latin typeface="FUTURANEXT-MEDIUM" panose="020B0602020204020303" pitchFamily="34" charset="77"/>
              </a:defRPr>
            </a:lvl1pPr>
          </a:lstStyle>
          <a:p>
            <a:pPr lvl="0"/>
            <a:r>
              <a:rPr lang="en-US"/>
              <a:t>Subhead 3 set in sentence case</a:t>
            </a:r>
          </a:p>
        </p:txBody>
      </p:sp>
      <p:sp>
        <p:nvSpPr>
          <p:cNvPr id="13" name="Text Placeholder 12">
            <a:extLst>
              <a:ext uri="{FF2B5EF4-FFF2-40B4-BE49-F238E27FC236}">
                <a16:creationId xmlns:a16="http://schemas.microsoft.com/office/drawing/2014/main" id="{F7B70832-5197-6244-BE68-2F2BF6F68738}"/>
              </a:ext>
            </a:extLst>
          </p:cNvPr>
          <p:cNvSpPr>
            <a:spLocks noGrp="1"/>
          </p:cNvSpPr>
          <p:nvPr>
            <p:ph type="body" sz="quarter" idx="18" hasCustomPrompt="1"/>
          </p:nvPr>
        </p:nvSpPr>
        <p:spPr>
          <a:xfrm>
            <a:off x="8147304" y="2183708"/>
            <a:ext cx="3355848" cy="687368"/>
          </a:xfrm>
        </p:spPr>
        <p:txBody>
          <a:bodyPr>
            <a:noAutofit/>
          </a:bodyPr>
          <a:lstStyle/>
          <a:p>
            <a:pPr lvl="0"/>
            <a:r>
              <a:rPr lang="en-US"/>
              <a:t>Lorem Ipsum is simply dummy text of the printing</a:t>
            </a:r>
          </a:p>
        </p:txBody>
      </p:sp>
      <p:sp>
        <p:nvSpPr>
          <p:cNvPr id="16" name="Text Placeholder 15">
            <a:extLst>
              <a:ext uri="{FF2B5EF4-FFF2-40B4-BE49-F238E27FC236}">
                <a16:creationId xmlns:a16="http://schemas.microsoft.com/office/drawing/2014/main" id="{12F2BF7D-CD1D-D043-AC6C-82BC26755EB4}"/>
              </a:ext>
            </a:extLst>
          </p:cNvPr>
          <p:cNvSpPr>
            <a:spLocks noGrp="1"/>
          </p:cNvSpPr>
          <p:nvPr>
            <p:ph type="body" sz="quarter" idx="19" hasCustomPrompt="1"/>
          </p:nvPr>
        </p:nvSpPr>
        <p:spPr>
          <a:xfrm>
            <a:off x="685800" y="3162776"/>
            <a:ext cx="3355848" cy="325602"/>
          </a:xfrm>
        </p:spPr>
        <p:txBody>
          <a:bodyPr>
            <a:noAutofit/>
          </a:bodyPr>
          <a:lstStyle>
            <a:lvl1pPr>
              <a:defRPr b="0" i="0">
                <a:latin typeface="FUTURANEXT-MEDIUM" panose="020B0602020204020303" pitchFamily="34" charset="77"/>
              </a:defRPr>
            </a:lvl1pPr>
          </a:lstStyle>
          <a:p>
            <a:pPr lvl="0"/>
            <a:r>
              <a:rPr lang="en-US"/>
              <a:t>Subhead 4 set in sentence case</a:t>
            </a:r>
          </a:p>
        </p:txBody>
      </p:sp>
      <p:sp>
        <p:nvSpPr>
          <p:cNvPr id="18" name="Text Placeholder 17">
            <a:extLst>
              <a:ext uri="{FF2B5EF4-FFF2-40B4-BE49-F238E27FC236}">
                <a16:creationId xmlns:a16="http://schemas.microsoft.com/office/drawing/2014/main" id="{6DABD584-22EB-7C4A-AC80-99381DEB584F}"/>
              </a:ext>
            </a:extLst>
          </p:cNvPr>
          <p:cNvSpPr>
            <a:spLocks noGrp="1"/>
          </p:cNvSpPr>
          <p:nvPr>
            <p:ph type="body" sz="quarter" idx="20" hasCustomPrompt="1"/>
          </p:nvPr>
        </p:nvSpPr>
        <p:spPr>
          <a:xfrm>
            <a:off x="685800" y="3554260"/>
            <a:ext cx="3355848" cy="687368"/>
          </a:xfrm>
        </p:spPr>
        <p:txBody>
          <a:bodyPr>
            <a:noAutofit/>
          </a:bodyPr>
          <a:lstStyle/>
          <a:p>
            <a:pPr lvl="0"/>
            <a:r>
              <a:rPr lang="en-US"/>
              <a:t>Lorem Ipsum is simply dummy text of the printing</a:t>
            </a:r>
          </a:p>
        </p:txBody>
      </p:sp>
      <p:sp>
        <p:nvSpPr>
          <p:cNvPr id="20" name="Text Placeholder 19">
            <a:extLst>
              <a:ext uri="{FF2B5EF4-FFF2-40B4-BE49-F238E27FC236}">
                <a16:creationId xmlns:a16="http://schemas.microsoft.com/office/drawing/2014/main" id="{4B228DCA-26E1-224C-99F6-3B312A9400CD}"/>
              </a:ext>
            </a:extLst>
          </p:cNvPr>
          <p:cNvSpPr>
            <a:spLocks noGrp="1"/>
          </p:cNvSpPr>
          <p:nvPr>
            <p:ph type="body" sz="quarter" idx="21" hasCustomPrompt="1"/>
          </p:nvPr>
        </p:nvSpPr>
        <p:spPr>
          <a:xfrm>
            <a:off x="4416552" y="3162776"/>
            <a:ext cx="3355848" cy="325602"/>
          </a:xfrm>
        </p:spPr>
        <p:txBody>
          <a:bodyPr>
            <a:noAutofit/>
          </a:bodyPr>
          <a:lstStyle>
            <a:lvl1pPr>
              <a:defRPr b="0" i="0">
                <a:latin typeface="FUTURANEXT-MEDIUM" panose="020B0602020204020303" pitchFamily="34" charset="77"/>
              </a:defRPr>
            </a:lvl1pPr>
          </a:lstStyle>
          <a:p>
            <a:pPr lvl="0"/>
            <a:r>
              <a:rPr lang="en-US"/>
              <a:t>Subhead 5 set in sentence case</a:t>
            </a:r>
          </a:p>
        </p:txBody>
      </p:sp>
      <p:sp>
        <p:nvSpPr>
          <p:cNvPr id="23" name="Text Placeholder 22">
            <a:extLst>
              <a:ext uri="{FF2B5EF4-FFF2-40B4-BE49-F238E27FC236}">
                <a16:creationId xmlns:a16="http://schemas.microsoft.com/office/drawing/2014/main" id="{6B89C042-414E-2041-B3FC-98F7801CD949}"/>
              </a:ext>
            </a:extLst>
          </p:cNvPr>
          <p:cNvSpPr>
            <a:spLocks noGrp="1"/>
          </p:cNvSpPr>
          <p:nvPr>
            <p:ph type="body" sz="quarter" idx="22" hasCustomPrompt="1"/>
          </p:nvPr>
        </p:nvSpPr>
        <p:spPr>
          <a:xfrm>
            <a:off x="4416552" y="3554260"/>
            <a:ext cx="3355848" cy="687368"/>
          </a:xfrm>
        </p:spPr>
        <p:txBody>
          <a:bodyPr>
            <a:noAutofit/>
          </a:bodyPr>
          <a:lstStyle/>
          <a:p>
            <a:pPr lvl="0"/>
            <a:r>
              <a:rPr lang="en-US"/>
              <a:t>Lorem Ipsum is simply dummy text of the printing</a:t>
            </a:r>
          </a:p>
        </p:txBody>
      </p:sp>
      <p:sp>
        <p:nvSpPr>
          <p:cNvPr id="25" name="Text Placeholder 24">
            <a:extLst>
              <a:ext uri="{FF2B5EF4-FFF2-40B4-BE49-F238E27FC236}">
                <a16:creationId xmlns:a16="http://schemas.microsoft.com/office/drawing/2014/main" id="{BB3C8C70-B0AB-AC4C-A9E3-8CAB6790B820}"/>
              </a:ext>
            </a:extLst>
          </p:cNvPr>
          <p:cNvSpPr>
            <a:spLocks noGrp="1"/>
          </p:cNvSpPr>
          <p:nvPr>
            <p:ph type="body" sz="quarter" idx="23" hasCustomPrompt="1"/>
          </p:nvPr>
        </p:nvSpPr>
        <p:spPr>
          <a:xfrm>
            <a:off x="8147304" y="3162148"/>
            <a:ext cx="3355848" cy="325602"/>
          </a:xfrm>
        </p:spPr>
        <p:txBody>
          <a:bodyPr>
            <a:noAutofit/>
          </a:bodyPr>
          <a:lstStyle>
            <a:lvl1pPr>
              <a:defRPr b="0" i="0">
                <a:latin typeface="FUTURANEXT-MEDIUM" panose="020B0602020204020303" pitchFamily="34" charset="77"/>
              </a:defRPr>
            </a:lvl1pPr>
          </a:lstStyle>
          <a:p>
            <a:pPr lvl="0"/>
            <a:r>
              <a:rPr lang="en-US"/>
              <a:t>Subhead 6 set in sentence case</a:t>
            </a:r>
          </a:p>
        </p:txBody>
      </p:sp>
      <p:sp>
        <p:nvSpPr>
          <p:cNvPr id="27" name="Text Placeholder 26">
            <a:extLst>
              <a:ext uri="{FF2B5EF4-FFF2-40B4-BE49-F238E27FC236}">
                <a16:creationId xmlns:a16="http://schemas.microsoft.com/office/drawing/2014/main" id="{6C5E169F-DB22-3346-8E0A-23558E336E2F}"/>
              </a:ext>
            </a:extLst>
          </p:cNvPr>
          <p:cNvSpPr>
            <a:spLocks noGrp="1"/>
          </p:cNvSpPr>
          <p:nvPr>
            <p:ph type="body" sz="quarter" idx="24" hasCustomPrompt="1"/>
          </p:nvPr>
        </p:nvSpPr>
        <p:spPr>
          <a:xfrm>
            <a:off x="8147304" y="3554260"/>
            <a:ext cx="3355848" cy="687368"/>
          </a:xfrm>
        </p:spPr>
        <p:txBody>
          <a:bodyPr>
            <a:noAutofit/>
          </a:bodyPr>
          <a:lstStyle/>
          <a:p>
            <a:pPr lvl="0"/>
            <a:r>
              <a:rPr lang="en-US"/>
              <a:t>Lorem Ipsum is simply dummy text of the printing</a:t>
            </a:r>
          </a:p>
        </p:txBody>
      </p:sp>
      <p:sp>
        <p:nvSpPr>
          <p:cNvPr id="29" name="Text Placeholder 28">
            <a:extLst>
              <a:ext uri="{FF2B5EF4-FFF2-40B4-BE49-F238E27FC236}">
                <a16:creationId xmlns:a16="http://schemas.microsoft.com/office/drawing/2014/main" id="{7CF2A427-4CA6-B64F-A8F1-04D3CC417CF1}"/>
              </a:ext>
            </a:extLst>
          </p:cNvPr>
          <p:cNvSpPr>
            <a:spLocks noGrp="1"/>
          </p:cNvSpPr>
          <p:nvPr>
            <p:ph type="body" sz="quarter" idx="25" hasCustomPrompt="1"/>
          </p:nvPr>
        </p:nvSpPr>
        <p:spPr>
          <a:xfrm>
            <a:off x="685800" y="4554372"/>
            <a:ext cx="3355848" cy="325602"/>
          </a:xfrm>
        </p:spPr>
        <p:txBody>
          <a:bodyPr>
            <a:noAutofit/>
          </a:bodyPr>
          <a:lstStyle>
            <a:lvl1pPr>
              <a:defRPr b="0" i="0">
                <a:latin typeface="FUTURANEXT-MEDIUM" panose="020B0602020204020303" pitchFamily="34" charset="77"/>
              </a:defRPr>
            </a:lvl1pPr>
          </a:lstStyle>
          <a:p>
            <a:pPr lvl="0"/>
            <a:r>
              <a:rPr lang="en-US"/>
              <a:t>Subhead 7 set in sentence case</a:t>
            </a:r>
          </a:p>
        </p:txBody>
      </p:sp>
      <p:sp>
        <p:nvSpPr>
          <p:cNvPr id="31" name="Text Placeholder 30">
            <a:extLst>
              <a:ext uri="{FF2B5EF4-FFF2-40B4-BE49-F238E27FC236}">
                <a16:creationId xmlns:a16="http://schemas.microsoft.com/office/drawing/2014/main" id="{AA078503-8E34-C643-97DC-8E03AA5552D3}"/>
              </a:ext>
            </a:extLst>
          </p:cNvPr>
          <p:cNvSpPr>
            <a:spLocks noGrp="1"/>
          </p:cNvSpPr>
          <p:nvPr>
            <p:ph type="body" sz="quarter" idx="26" hasCustomPrompt="1"/>
          </p:nvPr>
        </p:nvSpPr>
        <p:spPr>
          <a:xfrm>
            <a:off x="685800" y="4945856"/>
            <a:ext cx="3355848" cy="687368"/>
          </a:xfrm>
        </p:spPr>
        <p:txBody>
          <a:bodyPr>
            <a:noAutofit/>
          </a:bodyPr>
          <a:lstStyle/>
          <a:p>
            <a:pPr lvl="0"/>
            <a:r>
              <a:rPr lang="en-US"/>
              <a:t>Lorem Ipsum is simply dummy text of the printing</a:t>
            </a:r>
          </a:p>
        </p:txBody>
      </p:sp>
      <p:sp>
        <p:nvSpPr>
          <p:cNvPr id="33" name="Text Placeholder 32">
            <a:extLst>
              <a:ext uri="{FF2B5EF4-FFF2-40B4-BE49-F238E27FC236}">
                <a16:creationId xmlns:a16="http://schemas.microsoft.com/office/drawing/2014/main" id="{09379495-DD41-D34E-8D15-C8F69A1D4092}"/>
              </a:ext>
            </a:extLst>
          </p:cNvPr>
          <p:cNvSpPr>
            <a:spLocks noGrp="1"/>
          </p:cNvSpPr>
          <p:nvPr>
            <p:ph type="body" sz="quarter" idx="27" hasCustomPrompt="1"/>
          </p:nvPr>
        </p:nvSpPr>
        <p:spPr>
          <a:xfrm>
            <a:off x="4416552" y="4554372"/>
            <a:ext cx="3355848" cy="325602"/>
          </a:xfrm>
        </p:spPr>
        <p:txBody>
          <a:bodyPr>
            <a:noAutofit/>
          </a:bodyPr>
          <a:lstStyle>
            <a:lvl1pPr>
              <a:defRPr b="0" i="0">
                <a:latin typeface="FUTURANEXT-MEDIUM" panose="020B0602020204020303" pitchFamily="34" charset="77"/>
              </a:defRPr>
            </a:lvl1pPr>
          </a:lstStyle>
          <a:p>
            <a:pPr lvl="0"/>
            <a:r>
              <a:rPr lang="en-US"/>
              <a:t>Subhead 8 set in sentence case</a:t>
            </a:r>
          </a:p>
        </p:txBody>
      </p:sp>
      <p:sp>
        <p:nvSpPr>
          <p:cNvPr id="35" name="Text Placeholder 34">
            <a:extLst>
              <a:ext uri="{FF2B5EF4-FFF2-40B4-BE49-F238E27FC236}">
                <a16:creationId xmlns:a16="http://schemas.microsoft.com/office/drawing/2014/main" id="{0DCE7A00-1269-A546-BDFE-C2FF794AA451}"/>
              </a:ext>
            </a:extLst>
          </p:cNvPr>
          <p:cNvSpPr>
            <a:spLocks noGrp="1"/>
          </p:cNvSpPr>
          <p:nvPr>
            <p:ph type="body" sz="quarter" idx="28" hasCustomPrompt="1"/>
          </p:nvPr>
        </p:nvSpPr>
        <p:spPr>
          <a:xfrm>
            <a:off x="4416552" y="4945856"/>
            <a:ext cx="3355848" cy="687368"/>
          </a:xfrm>
        </p:spPr>
        <p:txBody>
          <a:bodyPr>
            <a:noAutofit/>
          </a:bodyPr>
          <a:lstStyle/>
          <a:p>
            <a:pPr lvl="0"/>
            <a:r>
              <a:rPr lang="en-US"/>
              <a:t>Lorem Ipsum is simply dummy text of the printing</a:t>
            </a:r>
          </a:p>
        </p:txBody>
      </p:sp>
      <p:sp>
        <p:nvSpPr>
          <p:cNvPr id="37" name="Text Placeholder 36">
            <a:extLst>
              <a:ext uri="{FF2B5EF4-FFF2-40B4-BE49-F238E27FC236}">
                <a16:creationId xmlns:a16="http://schemas.microsoft.com/office/drawing/2014/main" id="{FD248224-7529-2A49-84F9-7E7326B008F1}"/>
              </a:ext>
            </a:extLst>
          </p:cNvPr>
          <p:cNvSpPr>
            <a:spLocks noGrp="1"/>
          </p:cNvSpPr>
          <p:nvPr>
            <p:ph type="body" sz="quarter" idx="29" hasCustomPrompt="1"/>
          </p:nvPr>
        </p:nvSpPr>
        <p:spPr>
          <a:xfrm>
            <a:off x="8147304" y="4554372"/>
            <a:ext cx="3355848" cy="325602"/>
          </a:xfrm>
        </p:spPr>
        <p:txBody>
          <a:bodyPr>
            <a:noAutofit/>
          </a:bodyPr>
          <a:lstStyle>
            <a:lvl1pPr>
              <a:defRPr b="0" i="0">
                <a:latin typeface="FUTURANEXT-MEDIUM" panose="020B0602020204020303" pitchFamily="34" charset="77"/>
              </a:defRPr>
            </a:lvl1pPr>
          </a:lstStyle>
          <a:p>
            <a:pPr lvl="0"/>
            <a:r>
              <a:rPr lang="en-US"/>
              <a:t>Subhead 9 set in sentence case</a:t>
            </a:r>
          </a:p>
        </p:txBody>
      </p:sp>
      <p:sp>
        <p:nvSpPr>
          <p:cNvPr id="39" name="Text Placeholder 38">
            <a:extLst>
              <a:ext uri="{FF2B5EF4-FFF2-40B4-BE49-F238E27FC236}">
                <a16:creationId xmlns:a16="http://schemas.microsoft.com/office/drawing/2014/main" id="{68AA7D93-9493-5940-91FB-EBDE4EE3F7DE}"/>
              </a:ext>
            </a:extLst>
          </p:cNvPr>
          <p:cNvSpPr>
            <a:spLocks noGrp="1"/>
          </p:cNvSpPr>
          <p:nvPr>
            <p:ph type="body" sz="quarter" idx="30" hasCustomPrompt="1"/>
          </p:nvPr>
        </p:nvSpPr>
        <p:spPr>
          <a:xfrm>
            <a:off x="8147304" y="4945856"/>
            <a:ext cx="3355848" cy="687368"/>
          </a:xfrm>
        </p:spPr>
        <p:txBody>
          <a:bodyPr>
            <a:noAutofit/>
          </a:bodyPr>
          <a:lstStyle/>
          <a:p>
            <a:pPr lvl="0"/>
            <a:r>
              <a:rPr lang="en-US"/>
              <a:t>Lorem Ipsum is simply dummy text of the printing</a:t>
            </a:r>
          </a:p>
        </p:txBody>
      </p:sp>
    </p:spTree>
    <p:extLst>
      <p:ext uri="{BB962C8B-B14F-4D97-AF65-F5344CB8AC3E}">
        <p14:creationId xmlns:p14="http://schemas.microsoft.com/office/powerpoint/2010/main" val="2842648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F16EB8A4-2937-6446-8651-4EF4267A602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tx1"/>
                </a:solidFill>
                <a:latin typeface="FuturaNext-Medium" panose="020B0602020204020303" pitchFamily="34" charset="77"/>
              </a:rPr>
              <a:pPr algn="r"/>
              <a:t>‹#›</a:t>
            </a:fld>
            <a:endParaRPr lang="en-US" sz="600" b="0" i="0">
              <a:solidFill>
                <a:schemeClr val="tx1"/>
              </a:solidFill>
              <a:latin typeface="FuturaNext-Medium" panose="020B0602020204020303" pitchFamily="34" charset="77"/>
            </a:endParaRPr>
          </a:p>
        </p:txBody>
      </p:sp>
    </p:spTree>
    <p:extLst>
      <p:ext uri="{BB962C8B-B14F-4D97-AF65-F5344CB8AC3E}">
        <p14:creationId xmlns:p14="http://schemas.microsoft.com/office/powerpoint/2010/main" val="498908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ack Cover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latin typeface="+mn-lt"/>
              </a:defRPr>
            </a:lvl1pPr>
          </a:lstStyle>
          <a:p>
            <a:r>
              <a:rPr lang="en-US"/>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lvl1pPr>
          </a:lstStyle>
          <a:p>
            <a:pPr lvl="0"/>
            <a:r>
              <a:rPr lang="en-US"/>
              <a:t>copyright </a:t>
            </a:r>
            <a:r>
              <a:rPr lang="en-US" err="1"/>
              <a:t>publicis</a:t>
            </a:r>
            <a:r>
              <a:rPr lang="en-US"/>
              <a:t> sapient | confidential</a:t>
            </a:r>
          </a:p>
        </p:txBody>
      </p:sp>
    </p:spTree>
    <p:extLst>
      <p:ext uri="{BB962C8B-B14F-4D97-AF65-F5344CB8AC3E}">
        <p14:creationId xmlns:p14="http://schemas.microsoft.com/office/powerpoint/2010/main" val="12858764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ck Cover — Red Backgrou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a:t>copyright </a:t>
            </a:r>
            <a:r>
              <a:rPr lang="en-US" err="1"/>
              <a:t>publicis</a:t>
            </a:r>
            <a:r>
              <a:rPr lang="en-US"/>
              <a:t> sapient | confidential</a:t>
            </a:r>
          </a:p>
        </p:txBody>
      </p:sp>
    </p:spTree>
    <p:extLst>
      <p:ext uri="{BB962C8B-B14F-4D97-AF65-F5344CB8AC3E}">
        <p14:creationId xmlns:p14="http://schemas.microsoft.com/office/powerpoint/2010/main" val="30519655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ck Cover — Black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AF51-7F48-924F-B543-3187F0E72CA8}"/>
              </a:ext>
            </a:extLst>
          </p:cNvPr>
          <p:cNvSpPr>
            <a:spLocks noGrp="1"/>
          </p:cNvSpPr>
          <p:nvPr>
            <p:ph type="title" hasCustomPrompt="1"/>
          </p:nvPr>
        </p:nvSpPr>
        <p:spPr>
          <a:xfrm>
            <a:off x="687324" y="2971800"/>
            <a:ext cx="10817352" cy="914400"/>
          </a:xfrm>
        </p:spPr>
        <p:txBody>
          <a:bodyPr anchor="ctr" anchorCtr="0"/>
          <a:lstStyle>
            <a:lvl1pPr algn="ctr">
              <a:defRPr sz="4300">
                <a:solidFill>
                  <a:schemeClr val="bg1"/>
                </a:solidFill>
                <a:latin typeface="+mn-lt"/>
              </a:defRPr>
            </a:lvl1pPr>
          </a:lstStyle>
          <a:p>
            <a:r>
              <a:rPr lang="en-US"/>
              <a:t>thank you</a:t>
            </a:r>
          </a:p>
        </p:txBody>
      </p:sp>
      <p:sp>
        <p:nvSpPr>
          <p:cNvPr id="4" name="Text Placeholder 3">
            <a:extLst>
              <a:ext uri="{FF2B5EF4-FFF2-40B4-BE49-F238E27FC236}">
                <a16:creationId xmlns:a16="http://schemas.microsoft.com/office/drawing/2014/main" id="{BDA65098-5A10-B04F-8006-10533B8A690A}"/>
              </a:ext>
            </a:extLst>
          </p:cNvPr>
          <p:cNvSpPr>
            <a:spLocks noGrp="1"/>
          </p:cNvSpPr>
          <p:nvPr>
            <p:ph type="body" sz="quarter" idx="10" hasCustomPrompt="1"/>
          </p:nvPr>
        </p:nvSpPr>
        <p:spPr>
          <a:xfrm>
            <a:off x="687324" y="6260295"/>
            <a:ext cx="10817352" cy="138499"/>
          </a:xfrm>
        </p:spPr>
        <p:txBody>
          <a:bodyPr>
            <a:noAutofit/>
          </a:bodyPr>
          <a:lstStyle>
            <a:lvl1pPr marL="0" indent="0" algn="ctr">
              <a:lnSpc>
                <a:spcPct val="100000"/>
              </a:lnSpc>
              <a:buFontTx/>
              <a:buNone/>
              <a:defRPr sz="900">
                <a:solidFill>
                  <a:schemeClr val="bg1"/>
                </a:solidFill>
              </a:defRPr>
            </a:lvl1pPr>
          </a:lstStyle>
          <a:p>
            <a:pPr lvl="0"/>
            <a:r>
              <a:rPr lang="en-US"/>
              <a:t>copyright </a:t>
            </a:r>
            <a:r>
              <a:rPr lang="en-US" err="1"/>
              <a:t>publicis</a:t>
            </a:r>
            <a:r>
              <a:rPr lang="en-US"/>
              <a:t> sapient | confidential</a:t>
            </a:r>
          </a:p>
        </p:txBody>
      </p:sp>
    </p:spTree>
    <p:extLst>
      <p:ext uri="{BB962C8B-B14F-4D97-AF65-F5344CB8AC3E}">
        <p14:creationId xmlns:p14="http://schemas.microsoft.com/office/powerpoint/2010/main" val="393847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3657600" anchor="ctr" anchorCtr="0"/>
          <a:lstStyle>
            <a:lvl1pPr marL="0" indent="0" algn="ctr">
              <a:lnSpc>
                <a:spcPct val="100000"/>
              </a:lnSpc>
              <a:spcBef>
                <a:spcPts val="0"/>
              </a:spcBef>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496312"/>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4096512"/>
            <a:ext cx="8951976" cy="200055"/>
          </a:xfrm>
        </p:spPr>
        <p:txBody>
          <a:bodyPr anchor="ctr" anchorCtr="0">
            <a:noAutofit/>
          </a:bodyPr>
          <a:lstStyle>
            <a:lvl1pPr marL="0" indent="0" algn="l">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pic>
        <p:nvPicPr>
          <p:cNvPr id="7" name="Picture 3" descr="Publicis Sapient Logo">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304672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Image w/ aperture">
    <p:bg>
      <p:bgPr>
        <a:solidFill>
          <a:schemeClr val="bg1"/>
        </a:solidFill>
        <a:effectLst/>
      </p:bgPr>
    </p:bg>
    <p:spTree>
      <p:nvGrpSpPr>
        <p:cNvPr id="1" name=""/>
        <p:cNvGrpSpPr/>
        <p:nvPr/>
      </p:nvGrpSpPr>
      <p:grpSpPr>
        <a:xfrm>
          <a:off x="0" y="0"/>
          <a:ext cx="0" cy="0"/>
          <a:chOff x="0" y="0"/>
          <a:chExt cx="0" cy="0"/>
        </a:xfrm>
      </p:grpSpPr>
      <p:sp>
        <p:nvSpPr>
          <p:cNvPr id="7"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2895600" y="685800"/>
            <a:ext cx="6400800"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2895600" y="2265052"/>
            <a:ext cx="6400800" cy="200055"/>
          </a:xfrm>
        </p:spPr>
        <p:txBody>
          <a:bodyPr anchor="ctr" anchorCtr="0">
            <a:spAutoFit/>
          </a:bodyPr>
          <a:lstStyle>
            <a:lvl1pPr marL="0" indent="0" algn="ctr">
              <a:lnSpc>
                <a:spcPct val="100000"/>
              </a:lnSpc>
              <a:buNone/>
              <a:defRPr sz="13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Aperture">
            <a:extLst>
              <a:ext uri="{FF2B5EF4-FFF2-40B4-BE49-F238E27FC236}">
                <a16:creationId xmlns:a16="http://schemas.microsoft.com/office/drawing/2014/main" id="{D3F5D70B-432F-E947-8A8C-D2EF8B5013A3}"/>
              </a:ext>
              <a:ext uri="{C183D7F6-B498-43B3-948B-1728B52AA6E4}">
                <adec:decorative xmlns:adec="http://schemas.microsoft.com/office/drawing/2017/decorative" val="1"/>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pic>
        <p:nvPicPr>
          <p:cNvPr id="9" name="Picture 3" descr="Publicis Sapient Logo">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130880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lvl1pPr>
            <a:lvl3pPr>
              <a:buAutoNum type="arabicPeriod"/>
              <a:defRPr/>
            </a:lvl3pPr>
            <a:lvl4pPr>
              <a:buAutoNum type="arabicPeriod"/>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AF600E54-EBEC-644C-8B2B-2FB29174B9FD}"/>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latin typeface="FuturaNext-Medium" panose="020B0602020204020303" pitchFamily="34" charset="77"/>
              </a:rPr>
              <a:pPr algn="r"/>
              <a:t>‹#›</a:t>
            </a:fld>
            <a:endParaRPr lang="en-US" sz="600" b="0" i="0">
              <a:latin typeface="FuturaNext-Medium" panose="020B0602020204020303" pitchFamily="34" charset="77"/>
            </a:endParaRPr>
          </a:p>
        </p:txBody>
      </p:sp>
    </p:spTree>
    <p:extLst>
      <p:ext uri="{BB962C8B-B14F-4D97-AF65-F5344CB8AC3E}">
        <p14:creationId xmlns:p14="http://schemas.microsoft.com/office/powerpoint/2010/main" val="240668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0" y="0"/>
            <a:ext cx="12207240"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10817352" cy="4352544"/>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1E3F254D-1233-9C4B-A978-627C34A8FDF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72560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343684"/>
          </a:xfrm>
        </p:spPr>
        <p:txBody>
          <a:bodyPr anchor="t" anchorCtr="0">
            <a:noAutofit/>
          </a:bodyPr>
          <a:lstStyle>
            <a:lvl1pPr algn="l">
              <a:lnSpc>
                <a:spcPct val="130000"/>
              </a:lnSpc>
              <a:defRPr sz="1900" b="1" i="0" spc="50" baseline="0">
                <a:solidFill>
                  <a:schemeClr val="accent1"/>
                </a:solidFill>
                <a:latin typeface="Futura Next DemiBold" panose="020B0602020204020303" pitchFamily="34" charset="77"/>
              </a:defRPr>
            </a:lvl1pPr>
          </a:lstStyle>
          <a:p>
            <a:r>
              <a:rPr lang="en-US"/>
              <a:t>Edit Master title style</a:t>
            </a:r>
          </a:p>
        </p:txBody>
      </p:sp>
      <p:sp>
        <p:nvSpPr>
          <p:cNvPr id="6" name="Text Placeholder 2">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307592"/>
            <a:ext cx="4690872" cy="4352544"/>
          </a:xfrm>
        </p:spPr>
        <p:txBody>
          <a:bodyPr anchor="ctr" anchorCtr="0"/>
          <a:lstStyle>
            <a:lvl1pPr>
              <a:buAutoNum type="arabicPeriod"/>
              <a:defRPr/>
            </a:lvl1pPr>
            <a:lvl3pPr>
              <a:buAutoNum type="arabicPeriod"/>
              <a:defRPr/>
            </a:lvl3pPr>
            <a:lvl4pPr>
              <a:buAutoNum type="arabicPeriod"/>
              <a:defRPr/>
            </a:lvl4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descr="Image Placeholder — Drag and Drop your image, choose from your Media library, or select the placeholder to upload an image from your device.">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7400"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a:t>Drag and drop image or select icon to add</a:t>
            </a:r>
          </a:p>
        </p:txBody>
      </p:sp>
      <p:sp>
        <p:nvSpPr>
          <p:cNvPr id="7" name="Slide Number">
            <a:extLst>
              <a:ext uri="{FF2B5EF4-FFF2-40B4-BE49-F238E27FC236}">
                <a16:creationId xmlns:a16="http://schemas.microsoft.com/office/drawing/2014/main" id="{EE0DB684-19BD-C745-BF21-9EA3998D095F}"/>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271669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lnSpc>
                <a:spcPct val="130000"/>
              </a:lnSpc>
              <a:defRPr sz="1800"/>
            </a:lvl1pPr>
            <a:lvl2pPr>
              <a:lnSpc>
                <a:spcPct val="130000"/>
              </a:lnSpc>
              <a:defRPr sz="1800"/>
            </a:lvl2pPr>
            <a:lvl3pPr>
              <a:lnSpc>
                <a:spcPct val="130000"/>
              </a:lnSpc>
              <a:defRPr sz="1800"/>
            </a:lvl3pPr>
            <a:lvl4pPr>
              <a:lnSpc>
                <a:spcPct val="130000"/>
              </a:lnSpc>
              <a:defRPr sz="1800"/>
            </a:lvl4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p:txBody>
      </p:sp>
      <p:sp>
        <p:nvSpPr>
          <p:cNvPr id="10"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EEF821A2-2C1A-7E4E-A318-A1182781C33A}"/>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373164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Layout w/ Text + Image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a:t>Long title </a:t>
            </a:r>
            <a:br>
              <a:rPr lang="en-US"/>
            </a:br>
            <a:r>
              <a:rPr lang="en-US"/>
              <a:t>sentence case</a:t>
            </a:r>
          </a:p>
        </p:txBody>
      </p:sp>
      <p:sp>
        <p:nvSpPr>
          <p:cNvPr id="9" name="Text Placeholder 2">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a:t>
            </a:r>
          </a:p>
        </p:txBody>
      </p:sp>
      <p:sp>
        <p:nvSpPr>
          <p:cNvPr id="5" name="Picture Placeholder 3" descr="Image Placeholder — Drag and Drop your image, choose from your Media library, or select the placeholder to upload an image from your device.">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a:t>Drag and drop image or select icon to add</a:t>
            </a:r>
          </a:p>
        </p:txBody>
      </p:sp>
      <p:sp>
        <p:nvSpPr>
          <p:cNvPr id="6" name="Slide Number">
            <a:extLst>
              <a:ext uri="{FF2B5EF4-FFF2-40B4-BE49-F238E27FC236}">
                <a16:creationId xmlns:a16="http://schemas.microsoft.com/office/drawing/2014/main" id="{DFA198A7-AF0A-9044-9FE4-AF92A0754E39}"/>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a:solidFill>
                <a:schemeClr val="bg2"/>
              </a:solidFill>
              <a:latin typeface="FuturaNext-Medium" panose="020B0602020204020303" pitchFamily="34" charset="77"/>
            </a:endParaRPr>
          </a:p>
        </p:txBody>
      </p:sp>
    </p:spTree>
    <p:extLst>
      <p:ext uri="{BB962C8B-B14F-4D97-AF65-F5344CB8AC3E}">
        <p14:creationId xmlns:p14="http://schemas.microsoft.com/office/powerpoint/2010/main" val="1090718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heme" Target="../theme/theme3.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572657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1000"/>
        </a:spcBef>
        <a:buFontTx/>
        <a:buNone/>
        <a:defRPr sz="18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ct val="130000"/>
        </a:lnSpc>
        <a:spcBef>
          <a:spcPts val="500"/>
        </a:spcBef>
        <a:buFont typeface="Arial" panose="020B0604020202020204" pitchFamily="34" charset="0"/>
        <a:buChar char="•"/>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65222168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9819199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ct val="130000"/>
        </a:lnSpc>
        <a:spcBef>
          <a:spcPts val="0"/>
        </a:spcBef>
        <a:buFontTx/>
        <a:buNone/>
        <a:defRPr sz="1800" kern="1200">
          <a:solidFill>
            <a:schemeClr val="tx1"/>
          </a:solidFill>
          <a:latin typeface="+mn-lt"/>
          <a:ea typeface="+mn-ea"/>
          <a:cs typeface="+mn-cs"/>
        </a:defRPr>
      </a:lvl1pPr>
      <a:lvl2pPr marL="171450" indent="-16510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2pPr>
      <a:lvl3pPr marL="3429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3pPr>
      <a:lvl4pPr marL="51435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4pPr>
      <a:lvl5pPr marL="685800" indent="-171450" algn="l" defTabSz="914400" rtl="0" eaLnBrk="1" latinLnBrk="0" hangingPunct="1">
        <a:lnSpc>
          <a:spcPct val="130000"/>
        </a:lnSpc>
        <a:spcBef>
          <a:spcPts val="0"/>
        </a:spcBef>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26" orient="horz" pos="3888">
          <p15:clr>
            <a:srgbClr val="F26B43"/>
          </p15:clr>
        </p15:guide>
        <p15:guide id="27" pos="7248">
          <p15:clr>
            <a:srgbClr val="F26B43"/>
          </p15:clr>
        </p15:guide>
        <p15:guide id="28" orient="horz" pos="2160">
          <p15:clr>
            <a:srgbClr val="F26B43"/>
          </p15:clr>
        </p15:guide>
        <p15:guide id="29"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5332037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psc-ode.lioncloud.net/nidsingh3/dbt-espresso" TargetMode="External"/><Relationship Id="rId3" Type="http://schemas.openxmlformats.org/officeDocument/2006/relationships/hyperlink" Target="https://docs.getdbt.com/docs/core/installation" TargetMode="External"/><Relationship Id="rId7" Type="http://schemas.openxmlformats.org/officeDocument/2006/relationships/hyperlink" Target="https://github.com/EqualExperts/dbt-unit-testing"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docs.getdbt.com/docs/build/materializations" TargetMode="External"/><Relationship Id="rId5" Type="http://schemas.openxmlformats.org/officeDocument/2006/relationships/hyperlink" Target="https://docs.getdbt.com/docs/supported-data-platforms" TargetMode="External"/><Relationship Id="rId4" Type="http://schemas.openxmlformats.org/officeDocument/2006/relationships/hyperlink" Target="https://docs.getdbt.com/reference/dbt_project.yml" TargetMode="External"/><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jinja.palletsprojects.com/"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2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2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20017512-DAED-2D4A-A8F3-E0C507A6E752}"/>
              </a:ext>
            </a:extLst>
          </p:cNvPr>
          <p:cNvSpPr>
            <a:spLocks noGrp="1"/>
          </p:cNvSpPr>
          <p:nvPr>
            <p:ph type="ctrTitle"/>
          </p:nvPr>
        </p:nvSpPr>
        <p:spPr>
          <a:xfrm>
            <a:off x="306530" y="1122363"/>
            <a:ext cx="4812476" cy="3204134"/>
          </a:xfrm>
        </p:spPr>
        <p:txBody>
          <a:bodyPr vert="horz" lIns="91440" tIns="45720" rIns="91440" bIns="45720" rtlCol="0" anchor="b">
            <a:normAutofit/>
          </a:bodyPr>
          <a:lstStyle/>
          <a:p>
            <a:pPr>
              <a:lnSpc>
                <a:spcPct val="90000"/>
              </a:lnSpc>
            </a:pPr>
            <a:r>
              <a:rPr lang="en-US" sz="4800" kern="1200">
                <a:solidFill>
                  <a:schemeClr val="tx1"/>
                </a:solidFill>
                <a:latin typeface="+mj-lt"/>
                <a:ea typeface="+mj-ea"/>
                <a:cs typeface="+mj-cs"/>
              </a:rPr>
              <a:t>Deep dive </a:t>
            </a:r>
            <a:r>
              <a:rPr lang="en-US" sz="4800">
                <a:latin typeface="+mj-lt"/>
              </a:rPr>
              <a:t>in</a:t>
            </a:r>
            <a:br>
              <a:rPr lang="en-US" sz="4800" kern="1200">
                <a:solidFill>
                  <a:schemeClr val="tx1"/>
                </a:solidFill>
                <a:latin typeface="+mj-lt"/>
                <a:ea typeface="+mj-ea"/>
                <a:cs typeface="+mj-cs"/>
              </a:rPr>
            </a:br>
            <a:r>
              <a:rPr lang="en-US" sz="4800" b="1" kern="1200">
                <a:solidFill>
                  <a:schemeClr val="tx1"/>
                </a:solidFill>
                <a:latin typeface="+mj-lt"/>
                <a:ea typeface="+mj-ea"/>
                <a:cs typeface="+mj-cs"/>
              </a:rPr>
              <a:t>D</a:t>
            </a:r>
            <a:r>
              <a:rPr lang="en-US" sz="4800" kern="1200">
                <a:solidFill>
                  <a:schemeClr val="tx1"/>
                </a:solidFill>
                <a:latin typeface="+mj-lt"/>
                <a:ea typeface="+mj-ea"/>
                <a:cs typeface="+mj-cs"/>
              </a:rPr>
              <a:t>ata </a:t>
            </a:r>
            <a:r>
              <a:rPr lang="en-US" sz="4800" b="1" kern="1200">
                <a:solidFill>
                  <a:schemeClr val="tx1"/>
                </a:solidFill>
                <a:latin typeface="+mj-lt"/>
                <a:ea typeface="+mj-ea"/>
                <a:cs typeface="+mj-cs"/>
              </a:rPr>
              <a:t>B</a:t>
            </a:r>
            <a:r>
              <a:rPr lang="en-US" sz="4800" kern="1200">
                <a:solidFill>
                  <a:schemeClr val="tx1"/>
                </a:solidFill>
                <a:latin typeface="+mj-lt"/>
                <a:ea typeface="+mj-ea"/>
                <a:cs typeface="+mj-cs"/>
              </a:rPr>
              <a:t>uild </a:t>
            </a:r>
            <a:r>
              <a:rPr lang="en-US" sz="4800" b="1" kern="1200">
                <a:solidFill>
                  <a:schemeClr val="tx1"/>
                </a:solidFill>
                <a:latin typeface="+mj-lt"/>
                <a:ea typeface="+mj-ea"/>
                <a:cs typeface="+mj-cs"/>
              </a:rPr>
              <a:t>T</a:t>
            </a:r>
            <a:r>
              <a:rPr lang="en-US" sz="4800" kern="1200">
                <a:solidFill>
                  <a:schemeClr val="tx1"/>
                </a:solidFill>
                <a:latin typeface="+mj-lt"/>
                <a:ea typeface="+mj-ea"/>
                <a:cs typeface="+mj-cs"/>
              </a:rPr>
              <a:t>ool</a:t>
            </a:r>
            <a:br>
              <a:rPr lang="en-US" sz="4800" kern="1200">
                <a:solidFill>
                  <a:schemeClr val="tx1"/>
                </a:solidFill>
                <a:latin typeface="+mj-lt"/>
                <a:ea typeface="+mj-ea"/>
                <a:cs typeface="+mj-cs"/>
              </a:rPr>
            </a:br>
            <a:endParaRPr lang="en-US" sz="4800" kern="1200">
              <a:solidFill>
                <a:schemeClr val="tx1"/>
              </a:solidFill>
              <a:latin typeface="+mj-lt"/>
              <a:ea typeface="+mj-ea"/>
              <a:cs typeface="+mj-cs"/>
            </a:endParaRPr>
          </a:p>
        </p:txBody>
      </p:sp>
      <p:sp>
        <p:nvSpPr>
          <p:cNvPr id="4" name="Subtitle 2">
            <a:extLst>
              <a:ext uri="{FF2B5EF4-FFF2-40B4-BE49-F238E27FC236}">
                <a16:creationId xmlns:a16="http://schemas.microsoft.com/office/drawing/2014/main" id="{2706DBEE-AC55-4940-AEE0-899711F809D0}"/>
              </a:ext>
            </a:extLst>
          </p:cNvPr>
          <p:cNvSpPr>
            <a:spLocks noGrp="1"/>
          </p:cNvSpPr>
          <p:nvPr>
            <p:ph type="subTitle" idx="1"/>
          </p:nvPr>
        </p:nvSpPr>
        <p:spPr>
          <a:xfrm>
            <a:off x="477981" y="4872923"/>
            <a:ext cx="3933306" cy="496112"/>
          </a:xfrm>
        </p:spPr>
        <p:txBody>
          <a:bodyPr vert="horz" lIns="91440" tIns="45720" rIns="91440" bIns="45720" rtlCol="0">
            <a:normAutofit/>
          </a:bodyPr>
          <a:lstStyle/>
          <a:p>
            <a:pPr>
              <a:lnSpc>
                <a:spcPct val="90000"/>
              </a:lnSpc>
            </a:pPr>
            <a:r>
              <a:rPr lang="en-US" sz="2000" kern="1200">
                <a:solidFill>
                  <a:schemeClr val="tx1"/>
                </a:solidFill>
                <a:latin typeface="+mn-lt"/>
                <a:ea typeface="+mn-ea"/>
                <a:cs typeface="+mn-cs"/>
              </a:rPr>
              <a:t>June </a:t>
            </a:r>
            <a:r>
              <a:rPr lang="en-US" sz="2000">
                <a:solidFill>
                  <a:schemeClr val="tx1"/>
                </a:solidFill>
                <a:latin typeface="+mn-lt"/>
              </a:rPr>
              <a:t>29</a:t>
            </a:r>
            <a:r>
              <a:rPr lang="en-US" sz="2000" kern="1200">
                <a:solidFill>
                  <a:schemeClr val="tx1"/>
                </a:solidFill>
                <a:latin typeface="+mn-lt"/>
                <a:ea typeface="+mn-ea"/>
                <a:cs typeface="+mn-cs"/>
              </a:rPr>
              <a:t>, 2023</a:t>
            </a:r>
          </a:p>
        </p:txBody>
      </p:sp>
      <p:sp>
        <p:nvSpPr>
          <p:cNvPr id="36"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blue background with black text&#10;&#10;Description automatically generated with low confidence">
            <a:extLst>
              <a:ext uri="{FF2B5EF4-FFF2-40B4-BE49-F238E27FC236}">
                <a16:creationId xmlns:a16="http://schemas.microsoft.com/office/drawing/2014/main" id="{BE8CD72D-871D-5A39-FACF-EDD95DA3A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7285" y="2012513"/>
            <a:ext cx="6408836" cy="2499445"/>
          </a:xfrm>
          <a:prstGeom prst="rect">
            <a:avLst/>
          </a:prstGeom>
        </p:spPr>
      </p:pic>
      <p:pic>
        <p:nvPicPr>
          <p:cNvPr id="5" name="Picture 3" descr="Publicis Sapient Logo">
            <a:extLst>
              <a:ext uri="{FF2B5EF4-FFF2-40B4-BE49-F238E27FC236}">
                <a16:creationId xmlns:a16="http://schemas.microsoft.com/office/drawing/2014/main" id="{98146062-8A07-6E4C-8A87-B6CB5DE443ED}"/>
              </a:ext>
            </a:extLst>
          </p:cNvPr>
          <p:cNvPicPr>
            <a:picLocks noChangeAspect="1"/>
          </p:cNvPicPr>
          <p:nvPr/>
        </p:nvPicPr>
        <p:blipFill>
          <a:blip r:embed="rId4"/>
          <a:stretch>
            <a:fillRect/>
          </a:stretch>
        </p:blipFill>
        <p:spPr>
          <a:xfrm>
            <a:off x="685800" y="5730953"/>
            <a:ext cx="914400" cy="496111"/>
          </a:xfrm>
          <a:prstGeom prst="rect">
            <a:avLst/>
          </a:prstGeom>
        </p:spPr>
      </p:pic>
      <p:sp>
        <p:nvSpPr>
          <p:cNvPr id="2" name="AutoShape 2" descr="dbt logo">
            <a:extLst>
              <a:ext uri="{FF2B5EF4-FFF2-40B4-BE49-F238E27FC236}">
                <a16:creationId xmlns:a16="http://schemas.microsoft.com/office/drawing/2014/main" id="{C3D0C59D-3209-90B9-9089-391FB3654A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dbt logo">
            <a:extLst>
              <a:ext uri="{FF2B5EF4-FFF2-40B4-BE49-F238E27FC236}">
                <a16:creationId xmlns:a16="http://schemas.microsoft.com/office/drawing/2014/main" id="{D7004711-E0F0-AFC9-C370-B84CBC4B1CCB}"/>
              </a:ext>
            </a:extLst>
          </p:cNvPr>
          <p:cNvSpPr>
            <a:spLocks noChangeAspect="1" noChangeArrowheads="1"/>
          </p:cNvSpPr>
          <p:nvPr/>
        </p:nvSpPr>
        <p:spPr bwMode="auto">
          <a:xfrm>
            <a:off x="6248400" y="2797327"/>
            <a:ext cx="2476052" cy="24760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997681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a:solidFill>
                  <a:schemeClr val="tx1"/>
                </a:solidFill>
                <a:latin typeface="+mj-lt"/>
                <a:ea typeface="+mj-ea"/>
                <a:cs typeface="+mj-cs"/>
              </a:rPr>
              <a:t>Testing models</a:t>
            </a:r>
          </a:p>
        </p:txBody>
      </p:sp>
      <p:sp>
        <p:nvSpPr>
          <p:cNvPr id="6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3" name="Text Placeholder 2">
            <a:extLst>
              <a:ext uri="{FF2B5EF4-FFF2-40B4-BE49-F238E27FC236}">
                <a16:creationId xmlns:a16="http://schemas.microsoft.com/office/drawing/2014/main" id="{5F7D7402-3A7B-10A1-0D3D-6938BF6EBD3D}"/>
              </a:ext>
            </a:extLst>
          </p:cNvPr>
          <p:cNvGraphicFramePr/>
          <p:nvPr>
            <p:extLst>
              <p:ext uri="{D42A27DB-BD31-4B8C-83A1-F6EECF244321}">
                <p14:modId xmlns:p14="http://schemas.microsoft.com/office/powerpoint/2010/main" val="313273993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994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4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a:xfrm>
            <a:off x="371094" y="1161288"/>
            <a:ext cx="3438144" cy="1239012"/>
          </a:xfrm>
        </p:spPr>
        <p:txBody>
          <a:bodyPr vert="horz" lIns="91440" tIns="45720" rIns="91440" bIns="45720" rtlCol="0" anchor="ctr">
            <a:normAutofit/>
          </a:bodyPr>
          <a:lstStyle/>
          <a:p>
            <a:pPr>
              <a:lnSpc>
                <a:spcPct val="90000"/>
              </a:lnSpc>
            </a:pPr>
            <a:r>
              <a:rPr lang="en-US" sz="2600" kern="1200">
                <a:solidFill>
                  <a:schemeClr val="tx1"/>
                </a:solidFill>
                <a:latin typeface="+mj-lt"/>
                <a:ea typeface="+mj-ea"/>
                <a:cs typeface="+mj-cs"/>
              </a:rPr>
              <a:t>Capabilities of DBT</a:t>
            </a:r>
          </a:p>
        </p:txBody>
      </p:sp>
      <p:sp>
        <p:nvSpPr>
          <p:cNvPr id="49" name="Rectangle 4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2">
            <a:extLst>
              <a:ext uri="{FF2B5EF4-FFF2-40B4-BE49-F238E27FC236}">
                <a16:creationId xmlns:a16="http://schemas.microsoft.com/office/drawing/2014/main" id="{0B9F33E7-5433-A34C-9035-F870937397F3}"/>
              </a:ext>
            </a:extLst>
          </p:cNvPr>
          <p:cNvSpPr>
            <a:spLocks noGrp="1"/>
          </p:cNvSpPr>
          <p:nvPr>
            <p:ph type="body" sz="quarter" idx="13"/>
          </p:nvPr>
        </p:nvSpPr>
        <p:spPr>
          <a:xfrm>
            <a:off x="276206" y="2504948"/>
            <a:ext cx="3786838" cy="3207258"/>
          </a:xfrm>
        </p:spPr>
        <p:txBody>
          <a:bodyPr vert="horz" lIns="91440" tIns="45720" rIns="91440" bIns="45720" rtlCol="0" anchor="t">
            <a:normAutofit fontScale="85000" lnSpcReduction="10000"/>
          </a:bodyPr>
          <a:lstStyle/>
          <a:p>
            <a:pPr marR="0" indent="-228600">
              <a:lnSpc>
                <a:spcPct val="120000"/>
              </a:lnSpc>
              <a:spcBef>
                <a:spcPts val="0"/>
              </a:spcBef>
              <a:spcAft>
                <a:spcPts val="800"/>
              </a:spcAft>
              <a:buFont typeface="Arial" panose="020B0604020202020204" pitchFamily="34" charset="0"/>
              <a:buChar char="•"/>
            </a:pPr>
            <a:endParaRPr lang="en-US" sz="1300">
              <a:latin typeface="+mn-lt"/>
            </a:endParaRPr>
          </a:p>
          <a:p>
            <a:pPr marL="285750" marR="0" indent="-228600">
              <a:lnSpc>
                <a:spcPct val="120000"/>
              </a:lnSpc>
              <a:spcBef>
                <a:spcPts val="0"/>
              </a:spcBef>
              <a:spcAft>
                <a:spcPts val="800"/>
              </a:spcAft>
              <a:buFont typeface="Arial" panose="020B0604020202020204" pitchFamily="34" charset="0"/>
              <a:buChar char="•"/>
            </a:pPr>
            <a:r>
              <a:rPr lang="en-US" sz="1500" b="1">
                <a:latin typeface="Source Sans Pro" panose="020B0503030403020204" pitchFamily="34" charset="0"/>
                <a:ea typeface="Source Sans Pro" panose="020B0503030403020204" pitchFamily="34" charset="0"/>
              </a:rPr>
              <a:t>Code compiler </a:t>
            </a:r>
            <a:r>
              <a:rPr lang="en-US" sz="1500">
                <a:latin typeface="Source Sans Pro" panose="020B0503030403020204" pitchFamily="34" charset="0"/>
                <a:ea typeface="Source Sans Pro" panose="020B0503030403020204" pitchFamily="34" charset="0"/>
              </a:rPr>
              <a:t>to detect and debug errors</a:t>
            </a:r>
          </a:p>
          <a:p>
            <a:pPr marL="285750" marR="0" indent="-228600">
              <a:lnSpc>
                <a:spcPct val="120000"/>
              </a:lnSpc>
              <a:spcBef>
                <a:spcPts val="0"/>
              </a:spcBef>
              <a:spcAft>
                <a:spcPts val="800"/>
              </a:spcAft>
              <a:buFont typeface="Arial" panose="020B0604020202020204" pitchFamily="34" charset="0"/>
              <a:buChar char="•"/>
            </a:pPr>
            <a:r>
              <a:rPr lang="en-US" sz="1500" b="1">
                <a:latin typeface="Source Sans Pro" panose="020B0503030403020204" pitchFamily="34" charset="0"/>
                <a:ea typeface="Source Sans Pro" panose="020B0503030403020204" pitchFamily="34" charset="0"/>
              </a:rPr>
              <a:t>Documentation</a:t>
            </a:r>
            <a:r>
              <a:rPr lang="en-US" sz="1500">
                <a:latin typeface="Source Sans Pro" panose="020B0503030403020204" pitchFamily="34" charset="0"/>
                <a:ea typeface="Source Sans Pro" panose="020B0503030403020204" pitchFamily="34" charset="0"/>
              </a:rPr>
              <a:t> </a:t>
            </a:r>
            <a:r>
              <a:rPr lang="en-GB" sz="1500" i="0" u="none" strike="noStrike">
                <a:solidFill>
                  <a:srgbClr val="000000"/>
                </a:solidFill>
                <a:effectLst/>
                <a:latin typeface="Source Sans Pro" panose="020B0503030403020204" pitchFamily="34" charset="0"/>
                <a:ea typeface="Source Sans Pro" panose="020B0503030403020204" pitchFamily="34" charset="0"/>
              </a:rPr>
              <a:t> to write, version-control, and share documentation for dbt models. </a:t>
            </a:r>
            <a:endParaRPr lang="en-US" sz="1500" i="0" u="none" strike="noStrike">
              <a:solidFill>
                <a:srgbClr val="000000"/>
              </a:solidFill>
              <a:effectLst/>
              <a:latin typeface="Source Sans Pro" panose="020B0503030403020204" pitchFamily="34" charset="0"/>
              <a:ea typeface="Source Sans Pro" panose="020B0503030403020204" pitchFamily="34" charset="0"/>
            </a:endParaRPr>
          </a:p>
          <a:p>
            <a:pPr marL="285750" marR="0" indent="-228600">
              <a:lnSpc>
                <a:spcPct val="120000"/>
              </a:lnSpc>
              <a:spcBef>
                <a:spcPts val="0"/>
              </a:spcBef>
              <a:spcAft>
                <a:spcPts val="800"/>
              </a:spcAft>
              <a:buFont typeface="Arial" panose="020B0604020202020204" pitchFamily="34" charset="0"/>
              <a:buChar char="•"/>
            </a:pPr>
            <a:r>
              <a:rPr lang="en-US" sz="1500">
                <a:latin typeface="Source Sans Pro" panose="020B0503030403020204" pitchFamily="34" charset="0"/>
                <a:ea typeface="Source Sans Pro" panose="020B0503030403020204" pitchFamily="34" charset="0"/>
              </a:rPr>
              <a:t>Logical data </a:t>
            </a:r>
            <a:r>
              <a:rPr lang="en-US" sz="1500" b="1">
                <a:latin typeface="Source Sans Pro" panose="020B0503030403020204" pitchFamily="34" charset="0"/>
                <a:ea typeface="Source Sans Pro" panose="020B0503030403020204" pitchFamily="34" charset="0"/>
              </a:rPr>
              <a:t>testing</a:t>
            </a:r>
          </a:p>
          <a:p>
            <a:pPr marL="285750" marR="0" indent="-228600">
              <a:lnSpc>
                <a:spcPct val="120000"/>
              </a:lnSpc>
              <a:spcBef>
                <a:spcPts val="0"/>
              </a:spcBef>
              <a:spcAft>
                <a:spcPts val="800"/>
              </a:spcAft>
              <a:buFont typeface="Arial" panose="020B0604020202020204" pitchFamily="34" charset="0"/>
              <a:buChar char="•"/>
            </a:pPr>
            <a:r>
              <a:rPr lang="en-US" sz="1500" b="1">
                <a:latin typeface="Source Sans Pro" panose="020B0503030403020204" pitchFamily="34" charset="0"/>
                <a:ea typeface="Source Sans Pro" panose="020B0503030403020204" pitchFamily="34" charset="0"/>
              </a:rPr>
              <a:t>Seed file loader </a:t>
            </a:r>
            <a:r>
              <a:rPr lang="en-US" sz="1500">
                <a:latin typeface="Source Sans Pro" panose="020B0503030403020204" pitchFamily="34" charset="0"/>
                <a:ea typeface="Source Sans Pro" panose="020B0503030403020204" pitchFamily="34" charset="0"/>
              </a:rPr>
              <a:t>for static data to be referenced</a:t>
            </a:r>
          </a:p>
          <a:p>
            <a:pPr marL="285750" marR="0" indent="-228600">
              <a:lnSpc>
                <a:spcPct val="120000"/>
              </a:lnSpc>
              <a:spcBef>
                <a:spcPts val="0"/>
              </a:spcBef>
              <a:spcAft>
                <a:spcPts val="800"/>
              </a:spcAft>
              <a:buFont typeface="Arial" panose="020B0604020202020204" pitchFamily="34" charset="0"/>
              <a:buChar char="•"/>
            </a:pPr>
            <a:r>
              <a:rPr lang="en-US" sz="1500">
                <a:latin typeface="Source Sans Pro" panose="020B0503030403020204" pitchFamily="34" charset="0"/>
                <a:ea typeface="Source Sans Pro" panose="020B0503030403020204" pitchFamily="34" charset="0"/>
              </a:rPr>
              <a:t>Data </a:t>
            </a:r>
            <a:r>
              <a:rPr lang="en-US" sz="1500" b="1">
                <a:latin typeface="Source Sans Pro" panose="020B0503030403020204" pitchFamily="34" charset="0"/>
                <a:ea typeface="Source Sans Pro" panose="020B0503030403020204" pitchFamily="34" charset="0"/>
              </a:rPr>
              <a:t>Snapshots</a:t>
            </a:r>
            <a:r>
              <a:rPr lang="en-US" sz="1500">
                <a:latin typeface="Source Sans Pro" panose="020B0503030403020204" pitchFamily="34" charset="0"/>
                <a:ea typeface="Source Sans Pro" panose="020B0503030403020204" pitchFamily="34" charset="0"/>
              </a:rPr>
              <a:t> for analysts to look into previous-data for mutable-objects</a:t>
            </a:r>
          </a:p>
          <a:p>
            <a:pPr marL="285750" marR="0" indent="-228600">
              <a:lnSpc>
                <a:spcPct val="120000"/>
              </a:lnSpc>
              <a:spcBef>
                <a:spcPts val="0"/>
              </a:spcBef>
              <a:spcAft>
                <a:spcPts val="800"/>
              </a:spcAft>
              <a:buFont typeface="Arial" panose="020B0604020202020204" pitchFamily="34" charset="0"/>
              <a:buChar char="•"/>
            </a:pPr>
            <a:r>
              <a:rPr lang="en-US" sz="1500" b="1">
                <a:latin typeface="Source Sans Pro" panose="020B0503030403020204" pitchFamily="34" charset="0"/>
                <a:ea typeface="Source Sans Pro" panose="020B0503030403020204" pitchFamily="34" charset="0"/>
              </a:rPr>
              <a:t>Package management</a:t>
            </a:r>
            <a:r>
              <a:rPr lang="en-US" sz="1500">
                <a:latin typeface="Source Sans Pro" panose="020B0503030403020204" pitchFamily="34" charset="0"/>
                <a:ea typeface="Source Sans Pro" panose="020B0503030403020204" pitchFamily="34" charset="0"/>
              </a:rPr>
              <a:t> for developers to publish public or private dbt repositories which can be referenced by others.</a:t>
            </a:r>
          </a:p>
        </p:txBody>
      </p:sp>
      <p:pic>
        <p:nvPicPr>
          <p:cNvPr id="6" name="Picture 5" descr="A picture containing screenshot, text, graphic design, animated cartoon&#10;&#10;Description automatically generated">
            <a:extLst>
              <a:ext uri="{FF2B5EF4-FFF2-40B4-BE49-F238E27FC236}">
                <a16:creationId xmlns:a16="http://schemas.microsoft.com/office/drawing/2014/main" id="{4C3ECE9D-9928-6697-F394-280A3E720BAA}"/>
              </a:ext>
            </a:extLst>
          </p:cNvPr>
          <p:cNvPicPr>
            <a:picLocks noChangeAspect="1"/>
          </p:cNvPicPr>
          <p:nvPr/>
        </p:nvPicPr>
        <p:blipFill rotWithShape="1">
          <a:blip r:embed="rId3">
            <a:extLst>
              <a:ext uri="{28A0092B-C50C-407E-A947-70E740481C1C}">
                <a14:useLocalDpi xmlns:a14="http://schemas.microsoft.com/office/drawing/2010/main" val="0"/>
              </a:ext>
            </a:extLst>
          </a:blip>
          <a:srcRect l="13042" r="17195"/>
          <a:stretch/>
        </p:blipFill>
        <p:spPr>
          <a:xfrm>
            <a:off x="5201920" y="1426546"/>
            <a:ext cx="6665776" cy="3657600"/>
          </a:xfrm>
          <a:prstGeom prst="rect">
            <a:avLst/>
          </a:prstGeom>
        </p:spPr>
      </p:pic>
    </p:spTree>
    <p:extLst>
      <p:ext uri="{BB962C8B-B14F-4D97-AF65-F5344CB8AC3E}">
        <p14:creationId xmlns:p14="http://schemas.microsoft.com/office/powerpoint/2010/main" val="172763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4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a:xfrm>
            <a:off x="371094" y="1161288"/>
            <a:ext cx="3438144" cy="1239012"/>
          </a:xfrm>
        </p:spPr>
        <p:txBody>
          <a:bodyPr vert="horz" lIns="91440" tIns="45720" rIns="91440" bIns="45720" rtlCol="0" anchor="ctr">
            <a:normAutofit/>
          </a:bodyPr>
          <a:lstStyle/>
          <a:p>
            <a:pPr>
              <a:lnSpc>
                <a:spcPct val="90000"/>
              </a:lnSpc>
            </a:pPr>
            <a:r>
              <a:rPr lang="en-US" sz="2800" kern="1200">
                <a:solidFill>
                  <a:schemeClr val="tx1"/>
                </a:solidFill>
                <a:latin typeface="+mj-lt"/>
                <a:ea typeface="+mj-ea"/>
                <a:cs typeface="+mj-cs"/>
              </a:rPr>
              <a:t>Relevant links</a:t>
            </a:r>
          </a:p>
        </p:txBody>
      </p:sp>
      <p:sp>
        <p:nvSpPr>
          <p:cNvPr id="49" name="Rectangle 4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2">
            <a:extLst>
              <a:ext uri="{FF2B5EF4-FFF2-40B4-BE49-F238E27FC236}">
                <a16:creationId xmlns:a16="http://schemas.microsoft.com/office/drawing/2014/main" id="{0B9F33E7-5433-A34C-9035-F870937397F3}"/>
              </a:ext>
            </a:extLst>
          </p:cNvPr>
          <p:cNvSpPr>
            <a:spLocks noGrp="1"/>
          </p:cNvSpPr>
          <p:nvPr>
            <p:ph type="body" sz="quarter" idx="13"/>
          </p:nvPr>
        </p:nvSpPr>
        <p:spPr>
          <a:xfrm>
            <a:off x="1429617" y="2574619"/>
            <a:ext cx="10403456" cy="3911346"/>
          </a:xfrm>
        </p:spPr>
        <p:txBody>
          <a:bodyPr vert="horz" lIns="91440" tIns="45720" rIns="91440" bIns="45720" rtlCol="0" anchor="t">
            <a:normAutofit/>
          </a:bodyPr>
          <a:lstStyle/>
          <a:p>
            <a:pPr marL="285750" indent="-228600">
              <a:lnSpc>
                <a:spcPct val="150000"/>
              </a:lnSpc>
              <a:spcAft>
                <a:spcPts val="800"/>
              </a:spcAft>
              <a:buFont typeface="Arial" panose="020B0604020202020204" pitchFamily="34" charset="0"/>
              <a:buChar char="•"/>
            </a:pPr>
            <a:r>
              <a:rPr lang="en-US" sz="1600" dirty="0">
                <a:latin typeface="Source Sans Pro"/>
                <a:ea typeface="Source Sans Pro"/>
              </a:rPr>
              <a:t>Installation                                           </a:t>
            </a:r>
            <a:r>
              <a:rPr lang="en-US" sz="1600" dirty="0">
                <a:latin typeface="Source Sans Pro"/>
                <a:ea typeface="Source Sans Pro"/>
                <a:hlinkClick r:id="rId3"/>
              </a:rPr>
              <a:t>https://docs.getdbt.com/docs/core/installation</a:t>
            </a:r>
            <a:endParaRPr lang="en-US" sz="1600" dirty="0">
              <a:latin typeface="Source Sans Pro"/>
              <a:ea typeface="Source Sans Pro"/>
            </a:endParaRPr>
          </a:p>
          <a:p>
            <a:pPr marL="285750" indent="-228600">
              <a:lnSpc>
                <a:spcPct val="150000"/>
              </a:lnSpc>
              <a:spcAft>
                <a:spcPts val="800"/>
              </a:spcAft>
              <a:buFont typeface="Arial" panose="020B0604020202020204" pitchFamily="34" charset="0"/>
              <a:buChar char="•"/>
            </a:pPr>
            <a:r>
              <a:rPr lang="en-US" sz="1600" dirty="0">
                <a:latin typeface="Source Sans Pro"/>
                <a:ea typeface="Source Sans Pro"/>
              </a:rPr>
              <a:t>Project Configuration       </a:t>
            </a:r>
            <a:r>
              <a:rPr lang="en-US" sz="1600" dirty="0">
                <a:solidFill>
                  <a:srgbClr val="000000"/>
                </a:solidFill>
                <a:latin typeface="Source Sans Pro"/>
                <a:ea typeface="Source Sans Pro"/>
              </a:rPr>
              <a:t>                </a:t>
            </a:r>
            <a:r>
              <a:rPr lang="en-IN" sz="1600" i="0" dirty="0">
                <a:solidFill>
                  <a:srgbClr val="000000"/>
                </a:solidFill>
                <a:effectLst/>
                <a:latin typeface="Source Sans Pro"/>
                <a:ea typeface="Source Sans Pro"/>
                <a:hlinkClick r:id="rId4"/>
              </a:rPr>
              <a:t>https://docs.getdbt.com/reference/dbt_project.yml</a:t>
            </a:r>
            <a:endParaRPr lang="en-US" sz="1600" dirty="0">
              <a:latin typeface="Source Sans Pro"/>
              <a:ea typeface="Source Sans Pro"/>
            </a:endParaRPr>
          </a:p>
          <a:p>
            <a:pPr marL="285750" indent="-228600">
              <a:lnSpc>
                <a:spcPct val="150000"/>
              </a:lnSpc>
              <a:spcAft>
                <a:spcPts val="800"/>
              </a:spcAft>
              <a:buFont typeface="Arial" panose="020B0604020202020204" pitchFamily="34" charset="0"/>
              <a:buChar char="•"/>
            </a:pPr>
            <a:r>
              <a:rPr lang="en-US" sz="1600" dirty="0">
                <a:latin typeface="Source Sans Pro"/>
                <a:ea typeface="Source Sans Pro"/>
              </a:rPr>
              <a:t>Data adapters                                       </a:t>
            </a:r>
            <a:r>
              <a:rPr lang="en-US" sz="1600" dirty="0">
                <a:latin typeface="Source Sans Pro"/>
                <a:ea typeface="Source Sans Pro"/>
                <a:hlinkClick r:id="rId5"/>
              </a:rPr>
              <a:t>https://docs.getdbt.com/docs/supported-data-platforms</a:t>
            </a:r>
            <a:endParaRPr lang="en-US" sz="1600">
              <a:latin typeface="Source Sans Pro"/>
              <a:ea typeface="Source Sans Pro"/>
            </a:endParaRPr>
          </a:p>
          <a:p>
            <a:pPr marL="285750" indent="-228600">
              <a:lnSpc>
                <a:spcPct val="150000"/>
              </a:lnSpc>
              <a:spcAft>
                <a:spcPts val="800"/>
              </a:spcAft>
              <a:buFont typeface="Arial" panose="020B0604020202020204" pitchFamily="34" charset="0"/>
              <a:buChar char="•"/>
            </a:pPr>
            <a:r>
              <a:rPr lang="en-US" sz="1600" dirty="0">
                <a:latin typeface="Source Sans Pro"/>
                <a:ea typeface="Source Sans Pro"/>
              </a:rPr>
              <a:t>Materializations                                 </a:t>
            </a:r>
            <a:r>
              <a:rPr lang="en-US" sz="1600" dirty="0">
                <a:latin typeface="Source Sans Pro"/>
                <a:ea typeface="Source Sans Pro"/>
                <a:hlinkClick r:id="rId6"/>
              </a:rPr>
              <a:t>https://docs.getdbt.com/docs/build/materializations</a:t>
            </a:r>
            <a:endParaRPr lang="en-US" sz="1600" dirty="0">
              <a:latin typeface="Source Sans Pro"/>
              <a:ea typeface="Source Sans Pro"/>
            </a:endParaRPr>
          </a:p>
          <a:p>
            <a:pPr marL="285750" indent="-228600">
              <a:lnSpc>
                <a:spcPct val="150000"/>
              </a:lnSpc>
              <a:spcAft>
                <a:spcPts val="800"/>
              </a:spcAft>
              <a:buFont typeface="Arial" panose="020B0604020202020204" pitchFamily="34" charset="0"/>
              <a:buChar char="•"/>
            </a:pPr>
            <a:r>
              <a:rPr lang="en-US" sz="1600" dirty="0">
                <a:latin typeface="Source Sans Pro"/>
                <a:ea typeface="Source Sans Pro"/>
              </a:rPr>
              <a:t>Unit testing framework                 </a:t>
            </a:r>
            <a:r>
              <a:rPr lang="en-US" sz="1600" dirty="0">
                <a:latin typeface="Source Sans Pro"/>
                <a:ea typeface="Source Sans Pro"/>
                <a:hlinkClick r:id="rId7"/>
              </a:rPr>
              <a:t>https://github.com/EqualExperts/dbt-unit-testing</a:t>
            </a:r>
            <a:endParaRPr lang="en-US" sz="1600">
              <a:latin typeface="Source Sans Pro"/>
              <a:ea typeface="Source Sans Pro"/>
            </a:endParaRPr>
          </a:p>
          <a:p>
            <a:pPr marL="285750" indent="-228600">
              <a:lnSpc>
                <a:spcPct val="150000"/>
              </a:lnSpc>
              <a:spcAft>
                <a:spcPts val="800"/>
              </a:spcAft>
              <a:buFont typeface="Arial" panose="020B0604020202020204" pitchFamily="34" charset="0"/>
              <a:buChar char="•"/>
            </a:pPr>
            <a:endParaRPr lang="en-US" sz="1600" dirty="0">
              <a:latin typeface="Source Sans Pro"/>
              <a:ea typeface="Source Sans Pro"/>
            </a:endParaRPr>
          </a:p>
          <a:p>
            <a:pPr marL="342900" indent="-285750">
              <a:lnSpc>
                <a:spcPct val="150000"/>
              </a:lnSpc>
              <a:spcAft>
                <a:spcPts val="800"/>
              </a:spcAft>
              <a:buFont typeface="Wingdings" panose="020B0604020202020204" pitchFamily="34" charset="0"/>
              <a:buChar char="Ø"/>
            </a:pPr>
            <a:r>
              <a:rPr lang="en-US" sz="1600" b="1" dirty="0">
                <a:latin typeface="Source Sans Pro"/>
                <a:ea typeface="Source Sans Pro"/>
              </a:rPr>
              <a:t>DBT sample project </a:t>
            </a:r>
            <a:r>
              <a:rPr lang="en-US" sz="1600" dirty="0">
                <a:latin typeface="Source Sans Pro"/>
                <a:ea typeface="Source Sans Pro"/>
              </a:rPr>
              <a:t>               </a:t>
            </a:r>
            <a:r>
              <a:rPr lang="en-US" sz="1600" dirty="0">
                <a:latin typeface="Source Sans Pro"/>
                <a:ea typeface="Source Sans Pro"/>
                <a:hlinkClick r:id="rId8"/>
              </a:rPr>
              <a:t>https://pscode.lioncloud.net/nidsingh3/dbt-espresso</a:t>
            </a:r>
            <a:endParaRPr lang="en-US" sz="1600" dirty="0">
              <a:latin typeface="Source Sans Pro" panose="020B0503030403020204" pitchFamily="34" charset="0"/>
              <a:ea typeface="Source Sans Pro" panose="020B0503030403020204" pitchFamily="34" charset="0"/>
            </a:endParaRPr>
          </a:p>
          <a:p>
            <a:pPr marL="285750" marR="0" indent="-228600">
              <a:lnSpc>
                <a:spcPct val="150000"/>
              </a:lnSpc>
              <a:spcBef>
                <a:spcPts val="0"/>
              </a:spcBef>
              <a:spcAft>
                <a:spcPts val="800"/>
              </a:spcAft>
              <a:buFont typeface="Arial" panose="020B0604020202020204" pitchFamily="34" charset="0"/>
              <a:buChar char="•"/>
            </a:pPr>
            <a:endParaRPr lang="en-US" sz="1600" dirty="0">
              <a:latin typeface="Source Sans Pro"/>
              <a:ea typeface="Source Sans Pro" panose="020B0503030403020204" pitchFamily="34" charset="0"/>
            </a:endParaRPr>
          </a:p>
          <a:p>
            <a:pPr marL="285750" indent="-228600">
              <a:lnSpc>
                <a:spcPct val="150000"/>
              </a:lnSpc>
              <a:spcAft>
                <a:spcPts val="800"/>
              </a:spcAft>
              <a:buFont typeface="Arial" panose="020B0604020202020204" pitchFamily="34" charset="0"/>
              <a:buChar char="•"/>
            </a:pPr>
            <a:endParaRPr lang="en-US" sz="1600" dirty="0">
              <a:latin typeface="Source Sans Pro"/>
              <a:ea typeface="Source Sans Pro" panose="020B0503030403020204" pitchFamily="34" charset="0"/>
            </a:endParaRPr>
          </a:p>
          <a:p>
            <a:pPr marL="285750" indent="-228600">
              <a:lnSpc>
                <a:spcPct val="150000"/>
              </a:lnSpc>
              <a:spcAft>
                <a:spcPts val="800"/>
              </a:spcAft>
              <a:buFont typeface="Arial" panose="020B0604020202020204" pitchFamily="34" charset="0"/>
              <a:buChar char="•"/>
            </a:pPr>
            <a:endParaRPr lang="en-US" sz="1600" dirty="0">
              <a:latin typeface="Source Sans Pro"/>
              <a:ea typeface="Source Sans Pro" panose="020B0503030403020204" pitchFamily="34" charset="0"/>
            </a:endParaRPr>
          </a:p>
        </p:txBody>
      </p:sp>
      <p:pic>
        <p:nvPicPr>
          <p:cNvPr id="4098" name="Picture 2" descr="Our top dbt packages pick">
            <a:extLst>
              <a:ext uri="{FF2B5EF4-FFF2-40B4-BE49-F238E27FC236}">
                <a16:creationId xmlns:a16="http://schemas.microsoft.com/office/drawing/2014/main" id="{E06FDDE2-0C30-5F14-FF68-717743F937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6584" y="-4536"/>
            <a:ext cx="4721023" cy="2468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45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123507-2C28-734B-8F2E-B579734E1665}"/>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l">
              <a:lnSpc>
                <a:spcPct val="90000"/>
              </a:lnSpc>
            </a:pPr>
            <a:r>
              <a:rPr lang="en-US" sz="4800" kern="1200">
                <a:solidFill>
                  <a:schemeClr val="tx1"/>
                </a:solidFill>
                <a:latin typeface="+mj-lt"/>
                <a:ea typeface="+mj-ea"/>
                <a:cs typeface="+mj-cs"/>
              </a:rPr>
              <a:t>thank you</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yellow post-it note with a smiley face and black text&#10;&#10;Description automatically generated with low confidence">
            <a:extLst>
              <a:ext uri="{FF2B5EF4-FFF2-40B4-BE49-F238E27FC236}">
                <a16:creationId xmlns:a16="http://schemas.microsoft.com/office/drawing/2014/main" id="{F793CEEF-A844-9F95-6E9A-80258DE9B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7028" y="1599524"/>
            <a:ext cx="6273943" cy="3658951"/>
          </a:xfrm>
          <a:prstGeom prst="rect">
            <a:avLst/>
          </a:prstGeom>
        </p:spPr>
      </p:pic>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a:xfrm>
            <a:off x="621792" y="1161288"/>
            <a:ext cx="3602736" cy="4526280"/>
          </a:xfrm>
        </p:spPr>
        <p:txBody>
          <a:bodyPr vert="horz" lIns="91440" tIns="45720" rIns="91440" bIns="45720" rtlCol="0" anchor="ctr">
            <a:normAutofit/>
          </a:bodyPr>
          <a:lstStyle/>
          <a:p>
            <a:pPr>
              <a:lnSpc>
                <a:spcPct val="90000"/>
              </a:lnSpc>
            </a:pPr>
            <a:r>
              <a:rPr lang="en-US" sz="4000" kern="1200">
                <a:solidFill>
                  <a:schemeClr val="tx1"/>
                </a:solidFill>
                <a:latin typeface="+mj-lt"/>
                <a:ea typeface="+mj-ea"/>
                <a:cs typeface="+mj-cs"/>
              </a:rPr>
              <a:t>Agenda</a:t>
            </a:r>
          </a:p>
        </p:txBody>
      </p:sp>
      <p:sp>
        <p:nvSpPr>
          <p:cNvPr id="16" name="Rectangle 1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 Placeholder 2">
            <a:extLst>
              <a:ext uri="{FF2B5EF4-FFF2-40B4-BE49-F238E27FC236}">
                <a16:creationId xmlns:a16="http://schemas.microsoft.com/office/drawing/2014/main" id="{0B9F33E7-5433-A34C-9035-F870937397F3}"/>
              </a:ext>
            </a:extLst>
          </p:cNvPr>
          <p:cNvSpPr>
            <a:spLocks noGrp="1"/>
          </p:cNvSpPr>
          <p:nvPr>
            <p:ph type="body" sz="quarter" idx="13"/>
          </p:nvPr>
        </p:nvSpPr>
        <p:spPr>
          <a:xfrm>
            <a:off x="5434149" y="932688"/>
            <a:ext cx="5916603" cy="4992624"/>
          </a:xfrm>
        </p:spPr>
        <p:txBody>
          <a:bodyPr vert="horz" lIns="91440" tIns="45720" rIns="91440" bIns="45720" rtlCol="0" anchor="ctr">
            <a:normAutofit fontScale="77500" lnSpcReduction="20000"/>
          </a:bodyPr>
          <a:lstStyle/>
          <a:p>
            <a:pPr marL="342900">
              <a:buFont typeface="Wingdings"/>
              <a:buChar char="Ø"/>
            </a:pPr>
            <a:r>
              <a:rPr lang="en-US" sz="2000" b="1">
                <a:latin typeface="+mn-lt"/>
              </a:rPr>
              <a:t>Introduction to DBT</a:t>
            </a:r>
            <a:endParaRPr lang="en-US"/>
          </a:p>
          <a:p>
            <a:pPr marL="342900">
              <a:buFont typeface="Wingdings"/>
              <a:buChar char="Ø"/>
            </a:pPr>
            <a:r>
              <a:rPr lang="en-US" sz="2000" b="1">
                <a:latin typeface="+mn-lt"/>
              </a:rPr>
              <a:t>Available data-adapters</a:t>
            </a:r>
            <a:endParaRPr lang="en-US"/>
          </a:p>
          <a:p>
            <a:pPr marL="342900">
              <a:buFont typeface="Wingdings"/>
              <a:buChar char="Ø"/>
            </a:pPr>
            <a:r>
              <a:rPr lang="en-US" sz="2000" b="1">
                <a:latin typeface="+mn-lt"/>
              </a:rPr>
              <a:t>Installation</a:t>
            </a:r>
            <a:endParaRPr lang="en-US"/>
          </a:p>
          <a:p>
            <a:pPr marL="342900">
              <a:buFont typeface="Wingdings"/>
              <a:buChar char="Ø"/>
            </a:pPr>
            <a:r>
              <a:rPr lang="en-US" sz="2000" b="1">
                <a:latin typeface="+mn-lt"/>
              </a:rPr>
              <a:t>Creating DBT project</a:t>
            </a:r>
            <a:endParaRPr lang="en-US"/>
          </a:p>
          <a:p>
            <a:pPr marL="342900">
              <a:buFont typeface="Wingdings"/>
              <a:buChar char="Ø"/>
            </a:pPr>
            <a:r>
              <a:rPr lang="en-US" sz="2000" b="1">
                <a:latin typeface="+mn-lt"/>
              </a:rPr>
              <a:t>Setting up Profiles</a:t>
            </a:r>
            <a:endParaRPr lang="en-US"/>
          </a:p>
          <a:p>
            <a:pPr marL="342900">
              <a:buFont typeface="Wingdings"/>
              <a:buChar char="Ø"/>
            </a:pPr>
            <a:r>
              <a:rPr lang="en-US" sz="2000" b="1">
                <a:latin typeface="+mn-lt"/>
              </a:rPr>
              <a:t>Different DBT operations</a:t>
            </a:r>
            <a:endParaRPr lang="en-US"/>
          </a:p>
          <a:p>
            <a:pPr marL="342900">
              <a:buFont typeface="Wingdings"/>
              <a:buChar char="Ø"/>
            </a:pPr>
            <a:r>
              <a:rPr lang="en-US" sz="2000" b="1">
                <a:latin typeface="+mn-lt"/>
              </a:rPr>
              <a:t>Working with Macros &amp; Packages</a:t>
            </a:r>
            <a:endParaRPr lang="en-US"/>
          </a:p>
          <a:p>
            <a:pPr marL="342900">
              <a:buFont typeface="Wingdings"/>
              <a:buChar char="Ø"/>
            </a:pPr>
            <a:r>
              <a:rPr lang="en-US" sz="2000" b="1">
                <a:latin typeface="+mn-lt"/>
              </a:rPr>
              <a:t>Model Materialization</a:t>
            </a:r>
            <a:endParaRPr lang="en-US"/>
          </a:p>
          <a:p>
            <a:pPr marL="342900">
              <a:buFont typeface="Wingdings"/>
              <a:buChar char="Ø"/>
            </a:pPr>
            <a:r>
              <a:rPr lang="en-US" sz="2000" b="1">
                <a:latin typeface="+mn-lt"/>
              </a:rPr>
              <a:t>Testing models</a:t>
            </a:r>
            <a:endParaRPr lang="en-US"/>
          </a:p>
          <a:p>
            <a:pPr marL="342900">
              <a:buFont typeface="Wingdings"/>
              <a:buChar char="Ø"/>
            </a:pPr>
            <a:r>
              <a:rPr lang="en-US" sz="2000" b="1">
                <a:latin typeface="+mn-lt"/>
              </a:rPr>
              <a:t>Generate docs</a:t>
            </a:r>
            <a:endParaRPr lang="en-US"/>
          </a:p>
          <a:p>
            <a:pPr marL="342900">
              <a:buFont typeface="Wingdings"/>
              <a:buChar char="Ø"/>
            </a:pPr>
            <a:r>
              <a:rPr lang="en-US" sz="2000" b="1">
                <a:latin typeface="+mn-lt"/>
              </a:rPr>
              <a:t>Demo on Control-Quality check</a:t>
            </a:r>
            <a:endParaRPr lang="en-US"/>
          </a:p>
          <a:p>
            <a:pPr marL="342900">
              <a:buFont typeface="Wingdings"/>
              <a:buChar char="Ø"/>
            </a:pPr>
            <a:r>
              <a:rPr lang="en-US" sz="2000" b="1">
                <a:latin typeface="+mn-lt"/>
              </a:rPr>
              <a:t>Capabilities of DBT</a:t>
            </a:r>
            <a:endParaRPr lang="en-US"/>
          </a:p>
          <a:p>
            <a:pPr marL="342900">
              <a:buFont typeface="Wingdings"/>
              <a:buChar char="Ø"/>
            </a:pPr>
            <a:r>
              <a:rPr lang="en-US" sz="2000" b="1">
                <a:latin typeface="+mn-lt"/>
              </a:rPr>
              <a:t>Relevant links</a:t>
            </a:r>
            <a:endParaRPr lang="en-US"/>
          </a:p>
          <a:p>
            <a:pPr indent="-228600">
              <a:lnSpc>
                <a:spcPct val="90000"/>
              </a:lnSpc>
              <a:spcAft>
                <a:spcPts val="600"/>
              </a:spcAft>
              <a:buFont typeface="Arial" panose="020B0604020202020204" pitchFamily="34" charset="0"/>
              <a:buChar char="•"/>
            </a:pPr>
            <a:endParaRPr lang="en-US" sz="2000" b="1">
              <a:latin typeface="+mn-lt"/>
            </a:endParaRPr>
          </a:p>
        </p:txBody>
      </p:sp>
    </p:spTree>
    <p:extLst>
      <p:ext uri="{BB962C8B-B14F-4D97-AF65-F5344CB8AC3E}">
        <p14:creationId xmlns:p14="http://schemas.microsoft.com/office/powerpoint/2010/main" val="136807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nSpc>
                <a:spcPct val="90000"/>
              </a:lnSpc>
            </a:pPr>
            <a:r>
              <a:rPr lang="en-US" sz="2800" kern="1200">
                <a:solidFill>
                  <a:schemeClr val="tx1"/>
                </a:solidFill>
                <a:latin typeface="+mj-lt"/>
                <a:ea typeface="+mj-ea"/>
                <a:cs typeface="+mj-cs"/>
              </a:rPr>
              <a:t>Introduction to dbt</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 Placeholder 2">
            <a:extLst>
              <a:ext uri="{FF2B5EF4-FFF2-40B4-BE49-F238E27FC236}">
                <a16:creationId xmlns:a16="http://schemas.microsoft.com/office/drawing/2014/main" id="{0B9F33E7-5433-A34C-9035-F870937397F3}"/>
              </a:ext>
            </a:extLst>
          </p:cNvPr>
          <p:cNvSpPr>
            <a:spLocks noGrp="1"/>
          </p:cNvSpPr>
          <p:nvPr>
            <p:ph type="body" sz="quarter" idx="13"/>
          </p:nvPr>
        </p:nvSpPr>
        <p:spPr>
          <a:xfrm>
            <a:off x="371094" y="2286001"/>
            <a:ext cx="3824986" cy="4407408"/>
          </a:xfrm>
        </p:spPr>
        <p:txBody>
          <a:bodyPr vert="horz" lIns="91440" tIns="45720" rIns="91440" bIns="45720" rtlCol="0" anchor="t">
            <a:normAutofit fontScale="25000" lnSpcReduction="20000"/>
          </a:bodyPr>
          <a:lstStyle/>
          <a:p>
            <a:pPr marR="0" indent="-228600">
              <a:lnSpc>
                <a:spcPct val="90000"/>
              </a:lnSpc>
              <a:spcBef>
                <a:spcPts val="0"/>
              </a:spcBef>
              <a:spcAft>
                <a:spcPts val="800"/>
              </a:spcAft>
              <a:buFont typeface="Arial" panose="020B0604020202020204" pitchFamily="34" charset="0"/>
              <a:buChar char="•"/>
            </a:pPr>
            <a:endParaRPr lang="en-US" sz="900">
              <a:latin typeface="+mn-lt"/>
            </a:endParaRPr>
          </a:p>
          <a:p>
            <a:pPr marL="285750" marR="0" indent="-228600">
              <a:lnSpc>
                <a:spcPct val="120000"/>
              </a:lnSpc>
              <a:spcBef>
                <a:spcPts val="0"/>
              </a:spcBef>
              <a:spcAft>
                <a:spcPts val="800"/>
              </a:spcAft>
              <a:buFont typeface="Arial" panose="020B0604020202020204" pitchFamily="34" charset="0"/>
              <a:buChar char="•"/>
            </a:pPr>
            <a:r>
              <a:rPr lang="en-US" sz="4800">
                <a:latin typeface="+mn-lt"/>
              </a:rPr>
              <a:t>dbt (data build tool) is an </a:t>
            </a:r>
            <a:r>
              <a:rPr lang="en-US" sz="4800" b="1">
                <a:latin typeface="+mn-lt"/>
              </a:rPr>
              <a:t>open-source</a:t>
            </a:r>
            <a:r>
              <a:rPr lang="en-US" sz="4800">
                <a:latin typeface="+mn-lt"/>
              </a:rPr>
              <a:t> command-line tool that facilitates the development and management transformation workflows for data in data warehouse.</a:t>
            </a:r>
          </a:p>
          <a:p>
            <a:pPr marL="285750" indent="-228600">
              <a:lnSpc>
                <a:spcPct val="120000"/>
              </a:lnSpc>
              <a:spcAft>
                <a:spcPts val="800"/>
              </a:spcAft>
              <a:buFont typeface="Arial" panose="020B0604020202020204" pitchFamily="34" charset="0"/>
              <a:buChar char="•"/>
            </a:pPr>
            <a:r>
              <a:rPr lang="en-US" sz="4800">
                <a:latin typeface="+mn-lt"/>
              </a:rPr>
              <a:t>"</a:t>
            </a:r>
            <a:r>
              <a:rPr lang="en-US" sz="4800" b="1">
                <a:latin typeface="+mn-lt"/>
              </a:rPr>
              <a:t>transformations as code</a:t>
            </a:r>
            <a:r>
              <a:rPr lang="en-US" sz="4800">
                <a:latin typeface="+mn-lt"/>
              </a:rPr>
              <a:t>" providing a repeatable and modular approach to data transformations.</a:t>
            </a:r>
          </a:p>
          <a:p>
            <a:pPr marL="285750" indent="-228600">
              <a:lnSpc>
                <a:spcPct val="120000"/>
              </a:lnSpc>
              <a:spcAft>
                <a:spcPts val="800"/>
              </a:spcAft>
              <a:buFont typeface="Arial" panose="020B0604020202020204" pitchFamily="34" charset="0"/>
              <a:buChar char="•"/>
            </a:pPr>
            <a:r>
              <a:rPr lang="en-US" sz="4800">
                <a:latin typeface="+mn-lt"/>
              </a:rPr>
              <a:t>It integrates well with popular data warehouses, including </a:t>
            </a:r>
            <a:r>
              <a:rPr lang="en-US" sz="4800" b="1">
                <a:latin typeface="+mn-lt"/>
              </a:rPr>
              <a:t>BigQuery</a:t>
            </a:r>
            <a:r>
              <a:rPr lang="en-US" sz="4800">
                <a:latin typeface="+mn-lt"/>
              </a:rPr>
              <a:t>.</a:t>
            </a:r>
          </a:p>
          <a:p>
            <a:pPr marL="285750" indent="-228600">
              <a:lnSpc>
                <a:spcPct val="120000"/>
              </a:lnSpc>
              <a:spcAft>
                <a:spcPts val="800"/>
              </a:spcAft>
              <a:buFont typeface="Arial" panose="020B0604020202020204" pitchFamily="34" charset="0"/>
              <a:buChar char="•"/>
            </a:pPr>
            <a:r>
              <a:rPr lang="en-US" sz="4800">
                <a:latin typeface="+mn-lt"/>
              </a:rPr>
              <a:t>dbt leverages the </a:t>
            </a:r>
            <a:r>
              <a:rPr lang="en-US" sz="4800" b="1">
                <a:latin typeface="+mn-lt"/>
              </a:rPr>
              <a:t>power of SQL </a:t>
            </a:r>
            <a:r>
              <a:rPr lang="en-US" sz="4800">
                <a:latin typeface="+mn-lt"/>
              </a:rPr>
              <a:t>to perform complex data manipulations, </a:t>
            </a:r>
            <a:r>
              <a:rPr lang="en-US" sz="4800" b="1">
                <a:latin typeface="+mn-lt"/>
              </a:rPr>
              <a:t>aggregations</a:t>
            </a:r>
            <a:r>
              <a:rPr lang="en-US" sz="4800">
                <a:latin typeface="+mn-lt"/>
              </a:rPr>
              <a:t>, and joins, enabling feature engineering tasks.</a:t>
            </a:r>
          </a:p>
          <a:p>
            <a:pPr marL="285750" indent="-228600">
              <a:lnSpc>
                <a:spcPct val="120000"/>
              </a:lnSpc>
              <a:spcAft>
                <a:spcPts val="800"/>
              </a:spcAft>
              <a:buFont typeface="Arial" panose="020B0604020202020204" pitchFamily="34" charset="0"/>
              <a:buChar char="•"/>
            </a:pPr>
            <a:r>
              <a:rPr lang="en-US" sz="4800">
                <a:latin typeface="+mn-lt"/>
              </a:rPr>
              <a:t>dbt supports </a:t>
            </a:r>
            <a:r>
              <a:rPr lang="en-US" sz="4800" b="1">
                <a:latin typeface="+mn-lt"/>
              </a:rPr>
              <a:t>testing</a:t>
            </a:r>
            <a:r>
              <a:rPr lang="en-US" sz="4800">
                <a:latin typeface="+mn-lt"/>
              </a:rPr>
              <a:t> through SQL-based tests.</a:t>
            </a:r>
          </a:p>
          <a:p>
            <a:pPr marL="285750" indent="-228600">
              <a:lnSpc>
                <a:spcPct val="120000"/>
              </a:lnSpc>
              <a:spcAft>
                <a:spcPts val="800"/>
              </a:spcAft>
              <a:buFont typeface="Arial" panose="020B0604020202020204" pitchFamily="34" charset="0"/>
              <a:buChar char="•"/>
            </a:pPr>
            <a:r>
              <a:rPr lang="en-US" sz="4800">
                <a:latin typeface="+mn-lt"/>
              </a:rPr>
              <a:t>valuable tool for data teams to build, manage, and document data transformations, making it an excellent choice for feature engineering in ML pipelines, including in conjunction with BigQuery.</a:t>
            </a:r>
          </a:p>
        </p:txBody>
      </p:sp>
      <p:pic>
        <p:nvPicPr>
          <p:cNvPr id="6" name="Picture 5" descr="A picture containing screenshot, diagram, design&#10;&#10;Description automatically generated">
            <a:extLst>
              <a:ext uri="{FF2B5EF4-FFF2-40B4-BE49-F238E27FC236}">
                <a16:creationId xmlns:a16="http://schemas.microsoft.com/office/drawing/2014/main" id="{A3531F31-C971-088F-37D0-A654DBAF6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742" y="1628775"/>
            <a:ext cx="6921940" cy="3600450"/>
          </a:xfrm>
          <a:prstGeom prst="rect">
            <a:avLst/>
          </a:prstGeom>
        </p:spPr>
      </p:pic>
    </p:spTree>
    <p:extLst>
      <p:ext uri="{BB962C8B-B14F-4D97-AF65-F5344CB8AC3E}">
        <p14:creationId xmlns:p14="http://schemas.microsoft.com/office/powerpoint/2010/main" val="348558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a:xfrm>
            <a:off x="621792" y="1161288"/>
            <a:ext cx="3602736" cy="4526280"/>
          </a:xfrm>
        </p:spPr>
        <p:txBody>
          <a:bodyPr vert="horz" lIns="91440" tIns="45720" rIns="91440" bIns="45720" rtlCol="0" anchor="ctr">
            <a:normAutofit/>
          </a:bodyPr>
          <a:lstStyle/>
          <a:p>
            <a:pPr>
              <a:lnSpc>
                <a:spcPct val="90000"/>
              </a:lnSpc>
            </a:pPr>
            <a:r>
              <a:rPr lang="en-US" sz="4000" kern="1200">
                <a:solidFill>
                  <a:schemeClr val="tx1"/>
                </a:solidFill>
                <a:latin typeface="+mj-lt"/>
                <a:ea typeface="+mj-ea"/>
                <a:cs typeface="+mj-cs"/>
              </a:rPr>
              <a:t>Available </a:t>
            </a:r>
            <a:br>
              <a:rPr lang="en-US" sz="4000" kern="1200">
                <a:solidFill>
                  <a:schemeClr val="tx1"/>
                </a:solidFill>
                <a:latin typeface="+mj-lt"/>
                <a:ea typeface="+mj-ea"/>
                <a:cs typeface="+mj-cs"/>
              </a:rPr>
            </a:br>
            <a:r>
              <a:rPr lang="en-US" sz="4000" kern="1200">
                <a:solidFill>
                  <a:schemeClr val="tx1"/>
                </a:solidFill>
                <a:latin typeface="+mj-lt"/>
                <a:ea typeface="+mj-ea"/>
                <a:cs typeface="+mj-cs"/>
              </a:rPr>
              <a:t>Data</a:t>
            </a:r>
            <a:br>
              <a:rPr lang="en-US" sz="4000" kern="1200">
                <a:solidFill>
                  <a:schemeClr val="tx1"/>
                </a:solidFill>
                <a:latin typeface="+mj-lt"/>
                <a:ea typeface="+mj-ea"/>
                <a:cs typeface="+mj-cs"/>
              </a:rPr>
            </a:br>
            <a:r>
              <a:rPr lang="en-US" sz="4000" kern="1200">
                <a:solidFill>
                  <a:schemeClr val="tx1"/>
                </a:solidFill>
                <a:latin typeface="+mj-lt"/>
                <a:ea typeface="+mj-ea"/>
                <a:cs typeface="+mj-cs"/>
              </a:rPr>
              <a:t>Adapters</a:t>
            </a:r>
          </a:p>
        </p:txBody>
      </p:sp>
      <p:pic>
        <p:nvPicPr>
          <p:cNvPr id="1030" name="Picture 6" descr="アップデート] Google Cloud の新 RDBMS である AlloyDB for PostgreSQL が一般提供になりました！ |  DevelopersIO">
            <a:extLst>
              <a:ext uri="{FF2B5EF4-FFF2-40B4-BE49-F238E27FC236}">
                <a16:creationId xmlns:a16="http://schemas.microsoft.com/office/drawing/2014/main" id="{E2F5AF49-59F5-A820-B30D-214B6B4DA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706" y="645459"/>
            <a:ext cx="3445674" cy="18072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oogle BigQuery: A Tutorial for Marketers | CXL">
            <a:extLst>
              <a:ext uri="{FF2B5EF4-FFF2-40B4-BE49-F238E27FC236}">
                <a16:creationId xmlns:a16="http://schemas.microsoft.com/office/drawing/2014/main" id="{75D9CCED-E259-1D06-22C1-3BB458FA1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492" y="825530"/>
            <a:ext cx="295275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greSQL - Getting Started - PostgreSQL - DYclassroom | Have fun learning  :-)">
            <a:extLst>
              <a:ext uri="{FF2B5EF4-FFF2-40B4-BE49-F238E27FC236}">
                <a16:creationId xmlns:a16="http://schemas.microsoft.com/office/drawing/2014/main" id="{86CFD693-C033-3C59-268C-3FA4DBB0DE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9539" y="2292380"/>
            <a:ext cx="3944023" cy="12124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atabricks raises $1 billion funding round at $28 billion valuation |  VentureBeat">
            <a:extLst>
              <a:ext uri="{FF2B5EF4-FFF2-40B4-BE49-F238E27FC236}">
                <a16:creationId xmlns:a16="http://schemas.microsoft.com/office/drawing/2014/main" id="{C1FB2FEF-E64E-F871-E8C6-41CBD451FB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6789" y="2165193"/>
            <a:ext cx="295275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mazon Redshift: Basic Introductory Guide - Analytics Vidhya">
            <a:extLst>
              <a:ext uri="{FF2B5EF4-FFF2-40B4-BE49-F238E27FC236}">
                <a16:creationId xmlns:a16="http://schemas.microsoft.com/office/drawing/2014/main" id="{B859BB60-F473-8359-B274-FBFEE95DD4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4604" y="3424428"/>
            <a:ext cx="3558776" cy="15049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WS Snowflake Data Warehousing | Metal Toad">
            <a:extLst>
              <a:ext uri="{FF2B5EF4-FFF2-40B4-BE49-F238E27FC236}">
                <a16:creationId xmlns:a16="http://schemas.microsoft.com/office/drawing/2014/main" id="{3B4A9EEF-F5C8-B9A5-D2EF-2428171682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26007" y="3424428"/>
            <a:ext cx="28194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Starburst Secures $100M Series C Financing To Turn Data Analytics On Its  Head, Led By Andreessen Horowitz | Business Wire">
            <a:extLst>
              <a:ext uri="{FF2B5EF4-FFF2-40B4-BE49-F238E27FC236}">
                <a16:creationId xmlns:a16="http://schemas.microsoft.com/office/drawing/2014/main" id="{61EE7D18-7537-ABF3-0A2E-3E621C78D2C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4862" y="4916043"/>
            <a:ext cx="29622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Apache Spark - Wikipedia">
            <a:extLst>
              <a:ext uri="{FF2B5EF4-FFF2-40B4-BE49-F238E27FC236}">
                <a16:creationId xmlns:a16="http://schemas.microsoft.com/office/drawing/2014/main" id="{023CE354-0F9C-FA00-B447-F119D0C4DF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6530" y="4856707"/>
            <a:ext cx="2264712" cy="117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034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4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4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a:xfrm>
            <a:off x="371094" y="1161288"/>
            <a:ext cx="3438144" cy="1239012"/>
          </a:xfrm>
        </p:spPr>
        <p:txBody>
          <a:bodyPr vert="horz" lIns="91440" tIns="45720" rIns="91440" bIns="45720" rtlCol="0" anchor="ctr">
            <a:normAutofit/>
          </a:bodyPr>
          <a:lstStyle/>
          <a:p>
            <a:pPr>
              <a:lnSpc>
                <a:spcPct val="90000"/>
              </a:lnSpc>
            </a:pPr>
            <a:r>
              <a:rPr lang="en-US" sz="2400" kern="1200">
                <a:solidFill>
                  <a:schemeClr val="tx1"/>
                </a:solidFill>
                <a:latin typeface="+mj-lt"/>
                <a:ea typeface="+mj-ea"/>
                <a:cs typeface="+mj-cs"/>
              </a:rPr>
              <a:t>Installation</a:t>
            </a:r>
          </a:p>
        </p:txBody>
      </p:sp>
      <p:sp>
        <p:nvSpPr>
          <p:cNvPr id="49" name="Rectangle 4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2">
            <a:extLst>
              <a:ext uri="{FF2B5EF4-FFF2-40B4-BE49-F238E27FC236}">
                <a16:creationId xmlns:a16="http://schemas.microsoft.com/office/drawing/2014/main" id="{E9593E9A-F7BC-A373-0539-0BF184A7381D}"/>
              </a:ext>
            </a:extLst>
          </p:cNvPr>
          <p:cNvSpPr>
            <a:spLocks noGrp="1"/>
          </p:cNvSpPr>
          <p:nvPr>
            <p:ph type="body" sz="quarter" idx="13"/>
          </p:nvPr>
        </p:nvSpPr>
        <p:spPr>
          <a:xfrm>
            <a:off x="310771" y="2831589"/>
            <a:ext cx="3824986" cy="4170174"/>
          </a:xfrm>
        </p:spPr>
        <p:txBody>
          <a:bodyPr vert="horz" lIns="91440" tIns="45720" rIns="91440" bIns="45720" rtlCol="0" anchor="t">
            <a:normAutofit/>
          </a:bodyPr>
          <a:lstStyle/>
          <a:p>
            <a:pPr marR="0" indent="-228600">
              <a:lnSpc>
                <a:spcPct val="90000"/>
              </a:lnSpc>
              <a:spcBef>
                <a:spcPts val="0"/>
              </a:spcBef>
              <a:spcAft>
                <a:spcPts val="800"/>
              </a:spcAft>
              <a:buFont typeface="Arial" panose="020B0604020202020204" pitchFamily="34" charset="0"/>
              <a:buChar char="•"/>
            </a:pPr>
            <a:r>
              <a:rPr lang="en-US" sz="1400">
                <a:latin typeface="+mn-lt"/>
              </a:rPr>
              <a:t> For windows &amp; </a:t>
            </a:r>
            <a:r>
              <a:rPr lang="en-US" sz="1400" err="1">
                <a:latin typeface="+mn-lt"/>
              </a:rPr>
              <a:t>linux</a:t>
            </a:r>
            <a:r>
              <a:rPr lang="en-US" sz="1400">
                <a:latin typeface="+mn-lt"/>
              </a:rPr>
              <a:t>, use </a:t>
            </a:r>
            <a:r>
              <a:rPr lang="en-US" sz="1400" b="1">
                <a:latin typeface="+mn-lt"/>
              </a:rPr>
              <a:t>pip </a:t>
            </a:r>
            <a:r>
              <a:rPr lang="en-US" sz="1400">
                <a:latin typeface="+mn-lt"/>
              </a:rPr>
              <a:t>to install.</a:t>
            </a:r>
          </a:p>
          <a:p>
            <a:pPr marR="0" indent="-228600">
              <a:lnSpc>
                <a:spcPct val="90000"/>
              </a:lnSpc>
              <a:spcBef>
                <a:spcPts val="0"/>
              </a:spcBef>
              <a:spcAft>
                <a:spcPts val="800"/>
              </a:spcAft>
              <a:buFont typeface="Arial" panose="020B0604020202020204" pitchFamily="34" charset="0"/>
              <a:buChar char="•"/>
            </a:pPr>
            <a:r>
              <a:rPr lang="en-US" sz="1400">
                <a:latin typeface="+mn-lt"/>
              </a:rPr>
              <a:t>For MacOS, use </a:t>
            </a:r>
            <a:r>
              <a:rPr lang="en-US" sz="1400" b="1">
                <a:latin typeface="+mn-lt"/>
              </a:rPr>
              <a:t>pip</a:t>
            </a:r>
            <a:r>
              <a:rPr lang="en-US" sz="1400">
                <a:latin typeface="+mn-lt"/>
              </a:rPr>
              <a:t> or </a:t>
            </a:r>
            <a:r>
              <a:rPr lang="en-US" sz="1400" b="1">
                <a:latin typeface="+mn-lt"/>
              </a:rPr>
              <a:t>homebrew</a:t>
            </a:r>
            <a:r>
              <a:rPr lang="en-US" sz="1400">
                <a:latin typeface="+mn-lt"/>
              </a:rPr>
              <a:t> to      install.</a:t>
            </a:r>
            <a:br>
              <a:rPr lang="en-US" sz="1400">
                <a:latin typeface="+mn-lt"/>
              </a:rPr>
            </a:br>
            <a:endParaRPr lang="en-US" sz="1400">
              <a:latin typeface="+mn-lt"/>
            </a:endParaRPr>
          </a:p>
          <a:p>
            <a:pPr marR="0" indent="0">
              <a:lnSpc>
                <a:spcPct val="90000"/>
              </a:lnSpc>
              <a:spcBef>
                <a:spcPts val="0"/>
              </a:spcBef>
              <a:spcAft>
                <a:spcPts val="800"/>
              </a:spcAft>
              <a:buNone/>
            </a:pPr>
            <a:r>
              <a:rPr lang="en-US" sz="1400">
                <a:latin typeface="+mn-lt"/>
              </a:rPr>
              <a:t>Once data-adapter is decided, we can install it using dbt-&lt;adapter&gt; plugin.</a:t>
            </a:r>
            <a:br>
              <a:rPr lang="en-US" sz="1400">
                <a:latin typeface="+mn-lt"/>
              </a:rPr>
            </a:br>
            <a:br>
              <a:rPr lang="en-US" sz="1400">
                <a:latin typeface="+mn-lt"/>
              </a:rPr>
            </a:br>
            <a:r>
              <a:rPr lang="en-US" sz="1400">
                <a:latin typeface="+mn-lt"/>
              </a:rPr>
              <a:t>For example, in case of Big Query</a:t>
            </a:r>
          </a:p>
          <a:p>
            <a:pPr lvl="1" indent="0">
              <a:lnSpc>
                <a:spcPct val="90000"/>
              </a:lnSpc>
              <a:spcAft>
                <a:spcPts val="800"/>
              </a:spcAft>
              <a:buNone/>
            </a:pPr>
            <a:r>
              <a:rPr lang="en-US" sz="1400" b="1" i="1">
                <a:solidFill>
                  <a:schemeClr val="accent2">
                    <a:lumMod val="50000"/>
                  </a:schemeClr>
                </a:solidFill>
                <a:latin typeface="+mn-lt"/>
              </a:rPr>
              <a:t>pip install dbt-</a:t>
            </a:r>
            <a:r>
              <a:rPr lang="en-US" sz="1400" b="1" i="1" err="1">
                <a:solidFill>
                  <a:schemeClr val="accent2">
                    <a:lumMod val="50000"/>
                  </a:schemeClr>
                </a:solidFill>
                <a:latin typeface="+mn-lt"/>
              </a:rPr>
              <a:t>bigquery</a:t>
            </a:r>
            <a:endParaRPr lang="en-US" sz="1400" b="1" i="1">
              <a:solidFill>
                <a:schemeClr val="accent2">
                  <a:lumMod val="50000"/>
                </a:schemeClr>
              </a:solidFill>
              <a:latin typeface="+mn-lt"/>
            </a:endParaRPr>
          </a:p>
          <a:p>
            <a:pPr lvl="1" indent="0">
              <a:lnSpc>
                <a:spcPct val="90000"/>
              </a:lnSpc>
              <a:spcAft>
                <a:spcPts val="800"/>
              </a:spcAft>
              <a:buNone/>
            </a:pPr>
            <a:endParaRPr lang="en-US" sz="1400" b="1" i="1">
              <a:latin typeface="+mn-lt"/>
            </a:endParaRPr>
          </a:p>
          <a:p>
            <a:pPr indent="0">
              <a:lnSpc>
                <a:spcPct val="90000"/>
              </a:lnSpc>
              <a:spcAft>
                <a:spcPts val="800"/>
              </a:spcAft>
              <a:buNone/>
            </a:pPr>
            <a:r>
              <a:rPr lang="en-US" sz="1400" i="1">
                <a:latin typeface="+mn-lt"/>
              </a:rPr>
              <a:t>This will install </a:t>
            </a:r>
            <a:r>
              <a:rPr lang="en-US" sz="1400" b="1" i="1">
                <a:latin typeface="+mn-lt"/>
              </a:rPr>
              <a:t>dbt-core </a:t>
            </a:r>
            <a:r>
              <a:rPr lang="en-US" sz="1400" i="1">
                <a:latin typeface="+mn-lt"/>
              </a:rPr>
              <a:t>and</a:t>
            </a:r>
            <a:r>
              <a:rPr lang="en-US" sz="1400" b="1" i="1">
                <a:latin typeface="+mn-lt"/>
              </a:rPr>
              <a:t> dbt-</a:t>
            </a:r>
            <a:r>
              <a:rPr lang="en-US" sz="1400" b="1" i="1" err="1">
                <a:latin typeface="+mn-lt"/>
              </a:rPr>
              <a:t>bigquery</a:t>
            </a:r>
            <a:r>
              <a:rPr lang="en-US" sz="1400" b="1" i="1">
                <a:latin typeface="+mn-lt"/>
              </a:rPr>
              <a:t>.</a:t>
            </a:r>
          </a:p>
        </p:txBody>
      </p:sp>
      <p:sp>
        <p:nvSpPr>
          <p:cNvPr id="10" name="Title 1">
            <a:extLst>
              <a:ext uri="{FF2B5EF4-FFF2-40B4-BE49-F238E27FC236}">
                <a16:creationId xmlns:a16="http://schemas.microsoft.com/office/drawing/2014/main" id="{4FC0B278-CA18-4CEA-3FF1-5D6A5FE4FF7E}"/>
              </a:ext>
            </a:extLst>
          </p:cNvPr>
          <p:cNvSpPr txBox="1">
            <a:spLocks/>
          </p:cNvSpPr>
          <p:nvPr/>
        </p:nvSpPr>
        <p:spPr>
          <a:xfrm>
            <a:off x="5311154" y="1202094"/>
            <a:ext cx="3438144" cy="1239012"/>
          </a:xfrm>
          <a:prstGeom prst="rect">
            <a:avLst/>
          </a:prstGeom>
        </p:spPr>
        <p:txBody>
          <a:bodyPr vert="horz" lIns="91440" tIns="45720" rIns="91440" bIns="45720" rtlCol="0" anchor="ctr" anchorCtr="0">
            <a:normAutofit/>
          </a:bodyPr>
          <a:lstStyle>
            <a:lvl1pPr algn="l" defTabSz="914400" rtl="0" eaLnBrk="1" latinLnBrk="0" hangingPunct="1">
              <a:lnSpc>
                <a:spcPct val="130000"/>
              </a:lnSpc>
              <a:spcBef>
                <a:spcPct val="0"/>
              </a:spcBef>
              <a:buNone/>
              <a:defRPr sz="1900" b="1" i="0" kern="1200" spc="50" baseline="0">
                <a:solidFill>
                  <a:schemeClr val="accent1"/>
                </a:solidFill>
                <a:latin typeface="Futura Next DemiBold" panose="020B0602020204020303" pitchFamily="34" charset="77"/>
                <a:ea typeface="+mj-ea"/>
                <a:cs typeface="+mj-cs"/>
              </a:defRPr>
            </a:lvl1pPr>
          </a:lstStyle>
          <a:p>
            <a:pPr>
              <a:lnSpc>
                <a:spcPct val="90000"/>
              </a:lnSpc>
            </a:pPr>
            <a:r>
              <a:rPr lang="en-US" sz="2400">
                <a:solidFill>
                  <a:schemeClr val="tx1"/>
                </a:solidFill>
                <a:latin typeface="+mj-lt"/>
              </a:rPr>
              <a:t>Creating dbt-project</a:t>
            </a:r>
          </a:p>
        </p:txBody>
      </p:sp>
      <p:sp>
        <p:nvSpPr>
          <p:cNvPr id="11" name="Text Placeholder 2">
            <a:extLst>
              <a:ext uri="{FF2B5EF4-FFF2-40B4-BE49-F238E27FC236}">
                <a16:creationId xmlns:a16="http://schemas.microsoft.com/office/drawing/2014/main" id="{1F4EA722-96FB-732F-D01D-5F859F53E3B0}"/>
              </a:ext>
            </a:extLst>
          </p:cNvPr>
          <p:cNvSpPr txBox="1">
            <a:spLocks/>
          </p:cNvSpPr>
          <p:nvPr/>
        </p:nvSpPr>
        <p:spPr>
          <a:xfrm>
            <a:off x="5311154" y="2461768"/>
            <a:ext cx="6032582" cy="3980393"/>
          </a:xfrm>
          <a:prstGeom prst="rect">
            <a:avLst/>
          </a:prstGeom>
        </p:spPr>
        <p:txBody>
          <a:bodyPr vert="horz" lIns="91440" tIns="45720" rIns="91440" bIns="45720" rtlCol="0" anchor="t" anchorCtr="0">
            <a:normAutofit/>
          </a:bodyPr>
          <a:lstStyle>
            <a:lvl1pPr marL="0" indent="-342900" algn="l" defTabSz="914400" rtl="0" eaLnBrk="1" latinLnBrk="0" hangingPunct="1">
              <a:lnSpc>
                <a:spcPct val="1700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ct val="1700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90000"/>
              </a:lnSpc>
              <a:spcAft>
                <a:spcPts val="800"/>
              </a:spcAft>
              <a:buNone/>
            </a:pPr>
            <a:endParaRPr lang="en-US" sz="1400" i="1">
              <a:latin typeface="+mn-lt"/>
            </a:endParaRPr>
          </a:p>
          <a:p>
            <a:pPr indent="0">
              <a:lnSpc>
                <a:spcPct val="90000"/>
              </a:lnSpc>
              <a:spcAft>
                <a:spcPts val="800"/>
              </a:spcAft>
              <a:buNone/>
            </a:pPr>
            <a:r>
              <a:rPr lang="en-US" sz="1400" i="1">
                <a:latin typeface="+mn-lt"/>
              </a:rPr>
              <a:t>Enter following command in terminal with desired project-name at the working directory.</a:t>
            </a:r>
            <a:br>
              <a:rPr lang="en-US" sz="1400" i="1">
                <a:latin typeface="+mn-lt"/>
              </a:rPr>
            </a:br>
            <a:br>
              <a:rPr lang="en-US" sz="1400" i="1">
                <a:latin typeface="+mn-lt"/>
              </a:rPr>
            </a:br>
            <a:r>
              <a:rPr lang="en-US" sz="1400" i="1">
                <a:latin typeface="+mn-lt"/>
              </a:rPr>
              <a:t>	</a:t>
            </a:r>
            <a:r>
              <a:rPr lang="en-US" sz="1400" b="1" i="1">
                <a:solidFill>
                  <a:schemeClr val="accent2">
                    <a:lumMod val="50000"/>
                  </a:schemeClr>
                </a:solidFill>
                <a:latin typeface="+mn-lt"/>
              </a:rPr>
              <a:t>dbt </a:t>
            </a:r>
            <a:r>
              <a:rPr lang="en-US" sz="1400" b="1" i="1" err="1">
                <a:solidFill>
                  <a:schemeClr val="accent2">
                    <a:lumMod val="50000"/>
                  </a:schemeClr>
                </a:solidFill>
                <a:latin typeface="+mn-lt"/>
              </a:rPr>
              <a:t>init</a:t>
            </a:r>
            <a:r>
              <a:rPr lang="en-US" sz="1400" b="1" i="1">
                <a:solidFill>
                  <a:schemeClr val="accent2">
                    <a:lumMod val="50000"/>
                  </a:schemeClr>
                </a:solidFill>
                <a:latin typeface="+mn-lt"/>
              </a:rPr>
              <a:t> &lt;project-name&gt;</a:t>
            </a:r>
            <a:br>
              <a:rPr lang="en-US" sz="1400" i="1">
                <a:latin typeface="+mn-lt"/>
              </a:rPr>
            </a:br>
            <a:br>
              <a:rPr lang="en-US" sz="1400" i="1">
                <a:latin typeface="+mn-lt"/>
              </a:rPr>
            </a:br>
            <a:r>
              <a:rPr lang="en-US" sz="1400" i="1">
                <a:latin typeface="+mn-lt"/>
              </a:rPr>
              <a:t>This command will create basic project-structure required for dbt.</a:t>
            </a:r>
          </a:p>
        </p:txBody>
      </p:sp>
      <p:pic>
        <p:nvPicPr>
          <p:cNvPr id="13" name="Picture 12">
            <a:extLst>
              <a:ext uri="{FF2B5EF4-FFF2-40B4-BE49-F238E27FC236}">
                <a16:creationId xmlns:a16="http://schemas.microsoft.com/office/drawing/2014/main" id="{5CAEE9AA-30CF-2956-65B8-D8E8FDE6B782}"/>
              </a:ext>
            </a:extLst>
          </p:cNvPr>
          <p:cNvPicPr>
            <a:picLocks noChangeAspect="1"/>
          </p:cNvPicPr>
          <p:nvPr/>
        </p:nvPicPr>
        <p:blipFill>
          <a:blip r:embed="rId3"/>
          <a:stretch>
            <a:fillRect/>
          </a:stretch>
        </p:blipFill>
        <p:spPr>
          <a:xfrm>
            <a:off x="6288328" y="4019909"/>
            <a:ext cx="2896004" cy="2785443"/>
          </a:xfrm>
          <a:prstGeom prst="rect">
            <a:avLst/>
          </a:prstGeom>
        </p:spPr>
      </p:pic>
      <p:cxnSp>
        <p:nvCxnSpPr>
          <p:cNvPr id="15" name="Straight Connector 14">
            <a:extLst>
              <a:ext uri="{FF2B5EF4-FFF2-40B4-BE49-F238E27FC236}">
                <a16:creationId xmlns:a16="http://schemas.microsoft.com/office/drawing/2014/main" id="{C789EA0A-D7ED-2B0A-C24F-A042299A91D9}"/>
              </a:ext>
            </a:extLst>
          </p:cNvPr>
          <p:cNvCxnSpPr>
            <a:cxnSpLocks/>
          </p:cNvCxnSpPr>
          <p:nvPr/>
        </p:nvCxnSpPr>
        <p:spPr>
          <a:xfrm>
            <a:off x="5307545" y="2415226"/>
            <a:ext cx="603619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049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a:xfrm>
            <a:off x="635000" y="640823"/>
            <a:ext cx="3418659" cy="5583148"/>
          </a:xfrm>
        </p:spPr>
        <p:txBody>
          <a:bodyPr vert="horz" lIns="91440" tIns="45720" rIns="91440" bIns="45720" rtlCol="0" anchor="ctr">
            <a:normAutofit/>
          </a:bodyPr>
          <a:lstStyle/>
          <a:p>
            <a:pPr>
              <a:lnSpc>
                <a:spcPct val="90000"/>
              </a:lnSpc>
            </a:pPr>
            <a:r>
              <a:rPr lang="en-US" sz="4600" kern="1200">
                <a:solidFill>
                  <a:schemeClr val="tx1"/>
                </a:solidFill>
                <a:latin typeface="+mj-lt"/>
                <a:ea typeface="+mj-ea"/>
                <a:cs typeface="+mj-cs"/>
              </a:rPr>
              <a:t>Different DBT operations</a:t>
            </a:r>
          </a:p>
        </p:txBody>
      </p:sp>
      <p:sp>
        <p:nvSpPr>
          <p:cNvPr id="8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6" name="Text Placeholder 2">
            <a:extLst>
              <a:ext uri="{FF2B5EF4-FFF2-40B4-BE49-F238E27FC236}">
                <a16:creationId xmlns:a16="http://schemas.microsoft.com/office/drawing/2014/main" id="{5B6394EE-1CC2-7A3A-479E-BAD8CC0187E4}"/>
              </a:ext>
            </a:extLst>
          </p:cNvPr>
          <p:cNvGraphicFramePr/>
          <p:nvPr>
            <p:extLst>
              <p:ext uri="{D42A27DB-BD31-4B8C-83A1-F6EECF244321}">
                <p14:modId xmlns:p14="http://schemas.microsoft.com/office/powerpoint/2010/main" val="275674492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1537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4" name="Freeform: Shape 9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6" name="Freeform: Shape 9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a:xfrm>
            <a:off x="371094" y="1161288"/>
            <a:ext cx="3438144" cy="1239012"/>
          </a:xfrm>
        </p:spPr>
        <p:txBody>
          <a:bodyPr vert="horz" lIns="91440" tIns="45720" rIns="91440" bIns="45720" rtlCol="0" anchor="ctr">
            <a:normAutofit fontScale="90000"/>
          </a:bodyPr>
          <a:lstStyle/>
          <a:p>
            <a:pPr>
              <a:lnSpc>
                <a:spcPct val="90000"/>
              </a:lnSpc>
            </a:pPr>
            <a:r>
              <a:rPr lang="en-US" sz="2800" kern="1200">
                <a:solidFill>
                  <a:schemeClr val="tx1"/>
                </a:solidFill>
                <a:latin typeface="+mj-lt"/>
                <a:ea typeface="+mj-ea"/>
                <a:cs typeface="+mj-cs"/>
              </a:rPr>
              <a:t>Working with Macros &amp; Packages</a:t>
            </a:r>
          </a:p>
        </p:txBody>
      </p:sp>
      <p:sp>
        <p:nvSpPr>
          <p:cNvPr id="98" name="Rectangle 9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0" name="Rectangle 9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2">
            <a:extLst>
              <a:ext uri="{FF2B5EF4-FFF2-40B4-BE49-F238E27FC236}">
                <a16:creationId xmlns:a16="http://schemas.microsoft.com/office/drawing/2014/main" id="{0B9F33E7-5433-A34C-9035-F870937397F3}"/>
              </a:ext>
            </a:extLst>
          </p:cNvPr>
          <p:cNvSpPr>
            <a:spLocks noGrp="1"/>
          </p:cNvSpPr>
          <p:nvPr>
            <p:ph type="body" sz="quarter" idx="13"/>
          </p:nvPr>
        </p:nvSpPr>
        <p:spPr>
          <a:xfrm>
            <a:off x="371094" y="2718054"/>
            <a:ext cx="3438906" cy="3207258"/>
          </a:xfrm>
        </p:spPr>
        <p:txBody>
          <a:bodyPr vert="horz" lIns="91440" tIns="45720" rIns="91440" bIns="45720" rtlCol="0" anchor="t">
            <a:normAutofit/>
          </a:bodyPr>
          <a:lstStyle/>
          <a:p>
            <a:pPr indent="0">
              <a:lnSpc>
                <a:spcPct val="100000"/>
              </a:lnSpc>
              <a:buNone/>
            </a:pPr>
            <a:r>
              <a:rPr lang="en-GB" sz="1600" b="0" i="0">
                <a:solidFill>
                  <a:schemeClr val="accent6">
                    <a:lumMod val="75000"/>
                  </a:schemeClr>
                </a:solidFill>
                <a:effectLst/>
                <a:latin typeface="Source Sans Pro" panose="020B0503030403020204" pitchFamily="34" charset="0"/>
              </a:rPr>
              <a:t>In dbt, you can combine SQL with </a:t>
            </a:r>
            <a:r>
              <a:rPr lang="en-GB" sz="1600" b="1" i="0">
                <a:solidFill>
                  <a:srgbClr val="C00000"/>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Jinja</a:t>
            </a:r>
            <a:r>
              <a:rPr lang="en-GB" sz="1600" b="0" i="0">
                <a:solidFill>
                  <a:schemeClr val="accent6">
                    <a:lumMod val="75000"/>
                  </a:schemeClr>
                </a:solidFill>
                <a:effectLst/>
                <a:latin typeface="Source Sans Pro" panose="020B0503030403020204" pitchFamily="34" charset="0"/>
              </a:rPr>
              <a:t>, a templating language.</a:t>
            </a:r>
            <a:br>
              <a:rPr lang="en-GB" sz="1600" b="0" i="0">
                <a:solidFill>
                  <a:schemeClr val="accent6">
                    <a:lumMod val="75000"/>
                  </a:schemeClr>
                </a:solidFill>
                <a:effectLst/>
                <a:latin typeface="Source Sans Pro" panose="020B0503030403020204" pitchFamily="34" charset="0"/>
              </a:rPr>
            </a:br>
            <a:endParaRPr lang="en-GB" sz="1600" b="0" i="0">
              <a:solidFill>
                <a:schemeClr val="accent6">
                  <a:lumMod val="75000"/>
                </a:schemeClr>
              </a:solidFill>
              <a:effectLst/>
              <a:latin typeface="Source Sans Pro" panose="020B0503030403020204" pitchFamily="34" charset="0"/>
            </a:endParaRPr>
          </a:p>
          <a:p>
            <a:pPr indent="0">
              <a:lnSpc>
                <a:spcPct val="100000"/>
              </a:lnSpc>
              <a:buNone/>
            </a:pPr>
            <a:r>
              <a:rPr lang="en-GB" sz="1600" b="0" i="0">
                <a:solidFill>
                  <a:schemeClr val="accent6">
                    <a:lumMod val="75000"/>
                  </a:schemeClr>
                </a:solidFill>
                <a:effectLst/>
                <a:latin typeface="Source Sans Pro" panose="020B0503030403020204" pitchFamily="34" charset="0"/>
              </a:rPr>
              <a:t>Jinja along with control structures, environment-variables and data manipulation logic results into reusable snippets of code called </a:t>
            </a:r>
            <a:r>
              <a:rPr lang="en-GB" sz="2000" b="1" i="0">
                <a:solidFill>
                  <a:schemeClr val="accent6">
                    <a:lumMod val="75000"/>
                  </a:schemeClr>
                </a:solidFill>
                <a:effectLst/>
                <a:latin typeface="Source Sans Pro" panose="020B0503030403020204" pitchFamily="34" charset="0"/>
              </a:rPr>
              <a:t>macros</a:t>
            </a:r>
            <a:r>
              <a:rPr lang="en-GB" sz="1600" b="0" i="0">
                <a:solidFill>
                  <a:schemeClr val="accent6">
                    <a:lumMod val="75000"/>
                  </a:schemeClr>
                </a:solidFill>
                <a:effectLst/>
                <a:latin typeface="Source Sans Pro" panose="020B0503030403020204" pitchFamily="34" charset="0"/>
              </a:rPr>
              <a:t>.</a:t>
            </a:r>
            <a:br>
              <a:rPr lang="en-GB" sz="1600" b="0" i="0">
                <a:solidFill>
                  <a:schemeClr val="accent6">
                    <a:lumMod val="75000"/>
                  </a:schemeClr>
                </a:solidFill>
                <a:effectLst/>
                <a:latin typeface="Source Sans Pro" panose="020B0503030403020204" pitchFamily="34" charset="0"/>
              </a:rPr>
            </a:br>
            <a:br>
              <a:rPr lang="en-GB" sz="1600" b="0" i="0">
                <a:solidFill>
                  <a:schemeClr val="accent6">
                    <a:lumMod val="75000"/>
                  </a:schemeClr>
                </a:solidFill>
                <a:effectLst/>
                <a:latin typeface="Source Sans Pro" panose="020B0503030403020204" pitchFamily="34" charset="0"/>
              </a:rPr>
            </a:br>
            <a:r>
              <a:rPr lang="en-GB" sz="1600" b="0" i="0">
                <a:solidFill>
                  <a:schemeClr val="accent6">
                    <a:lumMod val="75000"/>
                  </a:schemeClr>
                </a:solidFill>
                <a:effectLst/>
                <a:latin typeface="Source Sans Pro" panose="020B0503030403020204" pitchFamily="34" charset="0"/>
              </a:rPr>
              <a:t>Macros can be used within models or execute</a:t>
            </a:r>
            <a:r>
              <a:rPr lang="en-GB" sz="1600">
                <a:solidFill>
                  <a:schemeClr val="accent6">
                    <a:lumMod val="75000"/>
                  </a:schemeClr>
                </a:solidFill>
                <a:latin typeface="Source Sans Pro" panose="020B0503030403020204" pitchFamily="34" charset="0"/>
              </a:rPr>
              <a:t>d individually using </a:t>
            </a:r>
          </a:p>
          <a:p>
            <a:pPr indent="0">
              <a:lnSpc>
                <a:spcPct val="100000"/>
              </a:lnSpc>
              <a:buNone/>
            </a:pPr>
            <a:r>
              <a:rPr lang="en-GB" sz="1600" i="1">
                <a:solidFill>
                  <a:schemeClr val="accent2">
                    <a:lumMod val="50000"/>
                  </a:schemeClr>
                </a:solidFill>
                <a:latin typeface="Source Sans Pro" panose="020B0503030403020204" pitchFamily="34" charset="0"/>
              </a:rPr>
              <a:t>dbt run-operation </a:t>
            </a:r>
            <a:r>
              <a:rPr lang="en-GB" sz="1600">
                <a:solidFill>
                  <a:schemeClr val="accent6">
                    <a:lumMod val="75000"/>
                  </a:schemeClr>
                </a:solidFill>
                <a:latin typeface="Source Sans Pro" panose="020B0503030403020204" pitchFamily="34" charset="0"/>
              </a:rPr>
              <a:t>command.</a:t>
            </a:r>
            <a:endParaRPr lang="en-GB" sz="1600" b="0" i="0">
              <a:solidFill>
                <a:schemeClr val="accent6">
                  <a:lumMod val="75000"/>
                </a:schemeClr>
              </a:solidFill>
              <a:effectLst/>
              <a:latin typeface="Source Sans Pro" panose="020B0503030403020204" pitchFamily="34" charset="0"/>
            </a:endParaRPr>
          </a:p>
        </p:txBody>
      </p:sp>
      <p:sp>
        <p:nvSpPr>
          <p:cNvPr id="2" name="TextBox 1">
            <a:extLst>
              <a:ext uri="{FF2B5EF4-FFF2-40B4-BE49-F238E27FC236}">
                <a16:creationId xmlns:a16="http://schemas.microsoft.com/office/drawing/2014/main" id="{36F18B94-E9BD-21BA-9352-4AC63C9BFD6B}"/>
              </a:ext>
            </a:extLst>
          </p:cNvPr>
          <p:cNvSpPr txBox="1"/>
          <p:nvPr/>
        </p:nvSpPr>
        <p:spPr>
          <a:xfrm>
            <a:off x="4721459" y="950974"/>
            <a:ext cx="7204753" cy="2123658"/>
          </a:xfrm>
          <a:prstGeom prst="rect">
            <a:avLst/>
          </a:prstGeom>
          <a:noFill/>
        </p:spPr>
        <p:txBody>
          <a:bodyPr wrap="square" rtlCol="0">
            <a:spAutoFit/>
          </a:bodyPr>
          <a:lstStyle/>
          <a:p>
            <a:r>
              <a:rPr lang="en-IN" sz="1600">
                <a:latin typeface="Source Sans Pro" panose="020B0503030403020204" pitchFamily="34" charset="0"/>
                <a:ea typeface="Source Sans Pro" panose="020B0503030403020204" pitchFamily="34" charset="0"/>
              </a:rPr>
              <a:t>Just like any other programming language, macros and snippets can be modularized into libraries which are referenced as </a:t>
            </a:r>
            <a:r>
              <a:rPr lang="en-IN" sz="2000" b="1">
                <a:latin typeface="Source Sans Pro" panose="020B0503030403020204" pitchFamily="34" charset="0"/>
                <a:ea typeface="Source Sans Pro" panose="020B0503030403020204" pitchFamily="34" charset="0"/>
              </a:rPr>
              <a:t>packages</a:t>
            </a:r>
            <a:r>
              <a:rPr lang="en-IN" sz="1600">
                <a:latin typeface="Source Sans Pro" panose="020B0503030403020204" pitchFamily="34" charset="0"/>
                <a:ea typeface="Source Sans Pro" panose="020B0503030403020204" pitchFamily="34" charset="0"/>
              </a:rPr>
              <a:t> in dbt.</a:t>
            </a:r>
          </a:p>
          <a:p>
            <a:endParaRPr lang="en-IN" sz="1600">
              <a:latin typeface="Source Sans Pro" panose="020B0503030403020204" pitchFamily="34" charset="0"/>
              <a:ea typeface="Source Sans Pro" panose="020B0503030403020204" pitchFamily="34" charset="0"/>
            </a:endParaRPr>
          </a:p>
          <a:p>
            <a:r>
              <a:rPr lang="en-IN" sz="1600">
                <a:latin typeface="Source Sans Pro" panose="020B0503030403020204" pitchFamily="34" charset="0"/>
                <a:ea typeface="Source Sans Pro" panose="020B0503030403020204" pitchFamily="34" charset="0"/>
              </a:rPr>
              <a:t>dbt packages are in fact standalone projects focussing on a particular problem-area. We define them in </a:t>
            </a:r>
            <a:r>
              <a:rPr lang="en-IN" sz="1600" i="1" err="1">
                <a:solidFill>
                  <a:schemeClr val="accent4">
                    <a:lumMod val="50000"/>
                  </a:schemeClr>
                </a:solidFill>
                <a:latin typeface="Source Sans Pro" panose="020B0503030403020204" pitchFamily="34" charset="0"/>
                <a:ea typeface="Source Sans Pro" panose="020B0503030403020204" pitchFamily="34" charset="0"/>
              </a:rPr>
              <a:t>packages.yml</a:t>
            </a:r>
            <a:r>
              <a:rPr lang="en-IN" sz="1600">
                <a:latin typeface="Source Sans Pro" panose="020B0503030403020204" pitchFamily="34" charset="0"/>
                <a:ea typeface="Source Sans Pro" panose="020B0503030403020204" pitchFamily="34" charset="0"/>
              </a:rPr>
              <a:t> file and install them using </a:t>
            </a:r>
            <a:r>
              <a:rPr lang="en-IN" sz="1600" i="1">
                <a:solidFill>
                  <a:schemeClr val="accent2">
                    <a:lumMod val="50000"/>
                  </a:schemeClr>
                </a:solidFill>
                <a:latin typeface="Source Sans Pro" panose="020B0503030403020204" pitchFamily="34" charset="0"/>
                <a:ea typeface="Source Sans Pro" panose="020B0503030403020204" pitchFamily="34" charset="0"/>
              </a:rPr>
              <a:t>dbt deps </a:t>
            </a:r>
            <a:r>
              <a:rPr lang="en-IN" sz="1600">
                <a:latin typeface="Source Sans Pro" panose="020B0503030403020204" pitchFamily="34" charset="0"/>
                <a:ea typeface="Source Sans Pro" panose="020B0503030403020204" pitchFamily="34" charset="0"/>
              </a:rPr>
              <a:t>command.</a:t>
            </a:r>
          </a:p>
          <a:p>
            <a:endParaRPr lang="en-IN" sz="1600">
              <a:latin typeface="Source Sans Pro" panose="020B0503030403020204" pitchFamily="34" charset="0"/>
              <a:ea typeface="Source Sans Pro" panose="020B0503030403020204" pitchFamily="34" charset="0"/>
            </a:endParaRPr>
          </a:p>
          <a:p>
            <a:r>
              <a:rPr lang="en-IN" sz="1600">
                <a:latin typeface="Source Sans Pro" panose="020B0503030403020204" pitchFamily="34" charset="0"/>
                <a:ea typeface="Source Sans Pro" panose="020B0503030403020204" pitchFamily="34" charset="0"/>
              </a:rPr>
              <a:t>Below are the different ways to define a package.</a:t>
            </a:r>
          </a:p>
        </p:txBody>
      </p:sp>
      <p:pic>
        <p:nvPicPr>
          <p:cNvPr id="9" name="Picture 8">
            <a:extLst>
              <a:ext uri="{FF2B5EF4-FFF2-40B4-BE49-F238E27FC236}">
                <a16:creationId xmlns:a16="http://schemas.microsoft.com/office/drawing/2014/main" id="{8A9AF7F0-7550-E042-3BD4-115EBA8D8993}"/>
              </a:ext>
            </a:extLst>
          </p:cNvPr>
          <p:cNvPicPr>
            <a:picLocks noChangeAspect="1"/>
          </p:cNvPicPr>
          <p:nvPr/>
        </p:nvPicPr>
        <p:blipFill>
          <a:blip r:embed="rId4"/>
          <a:stretch>
            <a:fillRect/>
          </a:stretch>
        </p:blipFill>
        <p:spPr>
          <a:xfrm>
            <a:off x="4817623" y="3069528"/>
            <a:ext cx="6776279" cy="2991267"/>
          </a:xfrm>
          <a:prstGeom prst="rect">
            <a:avLst/>
          </a:prstGeom>
        </p:spPr>
      </p:pic>
    </p:spTree>
    <p:extLst>
      <p:ext uri="{BB962C8B-B14F-4D97-AF65-F5344CB8AC3E}">
        <p14:creationId xmlns:p14="http://schemas.microsoft.com/office/powerpoint/2010/main" val="243676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79DFE54-4928-4749-BC17-17042B53BFC7}"/>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nSpc>
                <a:spcPct val="90000"/>
              </a:lnSpc>
            </a:pPr>
            <a:r>
              <a:rPr lang="en-US" sz="4200" kern="1200">
                <a:solidFill>
                  <a:schemeClr val="tx1"/>
                </a:solidFill>
                <a:latin typeface="+mj-lt"/>
                <a:ea typeface="+mj-ea"/>
                <a:cs typeface="+mj-cs"/>
              </a:rPr>
              <a:t>Model Materialization</a:t>
            </a:r>
          </a:p>
        </p:txBody>
      </p:sp>
      <p:sp>
        <p:nvSpPr>
          <p:cNvPr id="9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9" name="TextBox 8">
            <a:extLst>
              <a:ext uri="{FF2B5EF4-FFF2-40B4-BE49-F238E27FC236}">
                <a16:creationId xmlns:a16="http://schemas.microsoft.com/office/drawing/2014/main" id="{0709241E-714A-5E87-9F56-6E87D6DD8269}"/>
              </a:ext>
            </a:extLst>
          </p:cNvPr>
          <p:cNvGraphicFramePr/>
          <p:nvPr>
            <p:extLst>
              <p:ext uri="{D42A27DB-BD31-4B8C-83A1-F6EECF244321}">
                <p14:modId xmlns:p14="http://schemas.microsoft.com/office/powerpoint/2010/main" val="399206670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a:extLst>
              <a:ext uri="{FF2B5EF4-FFF2-40B4-BE49-F238E27FC236}">
                <a16:creationId xmlns:a16="http://schemas.microsoft.com/office/drawing/2014/main" id="{6D149CF8-33DE-7B3C-033F-D518255B0BEF}"/>
              </a:ext>
            </a:extLst>
          </p:cNvPr>
          <p:cNvSpPr/>
          <p:nvPr/>
        </p:nvSpPr>
        <p:spPr>
          <a:xfrm>
            <a:off x="6162424" y="4977441"/>
            <a:ext cx="2366513" cy="481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accent6">
                    <a:lumMod val="75000"/>
                  </a:schemeClr>
                </a:solidFill>
              </a:rPr>
              <a:t>(</a:t>
            </a:r>
            <a:r>
              <a:rPr lang="en-IN" err="1">
                <a:solidFill>
                  <a:schemeClr val="accent6">
                    <a:lumMod val="75000"/>
                  </a:schemeClr>
                </a:solidFill>
              </a:rPr>
              <a:t>Upsert</a:t>
            </a:r>
            <a:r>
              <a:rPr lang="en-IN">
                <a:solidFill>
                  <a:schemeClr val="accent6">
                    <a:lumMod val="75000"/>
                  </a:schemeClr>
                </a:solidFill>
              </a:rPr>
              <a:t> operations)</a:t>
            </a:r>
          </a:p>
        </p:txBody>
      </p:sp>
      <p:sp>
        <p:nvSpPr>
          <p:cNvPr id="11" name="Rectangle 10">
            <a:extLst>
              <a:ext uri="{FF2B5EF4-FFF2-40B4-BE49-F238E27FC236}">
                <a16:creationId xmlns:a16="http://schemas.microsoft.com/office/drawing/2014/main" id="{B539318F-D086-AC6C-8545-00026B3190AE}"/>
              </a:ext>
            </a:extLst>
          </p:cNvPr>
          <p:cNvSpPr/>
          <p:nvPr/>
        </p:nvSpPr>
        <p:spPr>
          <a:xfrm>
            <a:off x="8635329" y="4977439"/>
            <a:ext cx="2958572" cy="481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chemeClr val="accent6">
                    <a:lumMod val="75000"/>
                  </a:schemeClr>
                </a:solidFill>
              </a:rPr>
              <a:t>(Common table expression)</a:t>
            </a:r>
          </a:p>
        </p:txBody>
      </p:sp>
      <p:sp>
        <p:nvSpPr>
          <p:cNvPr id="12" name="Rectangle 11">
            <a:extLst>
              <a:ext uri="{FF2B5EF4-FFF2-40B4-BE49-F238E27FC236}">
                <a16:creationId xmlns:a16="http://schemas.microsoft.com/office/drawing/2014/main" id="{22B47E72-EBF4-2350-581E-E5C4421F045B}"/>
              </a:ext>
            </a:extLst>
          </p:cNvPr>
          <p:cNvSpPr/>
          <p:nvPr/>
        </p:nvSpPr>
        <p:spPr>
          <a:xfrm>
            <a:off x="3663064" y="4977438"/>
            <a:ext cx="2366513" cy="481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chemeClr val="accent6">
                    <a:lumMod val="75000"/>
                  </a:schemeClr>
                </a:solidFill>
              </a:rPr>
              <a:t>(Fresh insert)</a:t>
            </a:r>
          </a:p>
        </p:txBody>
      </p:sp>
    </p:spTree>
    <p:extLst>
      <p:ext uri="{BB962C8B-B14F-4D97-AF65-F5344CB8AC3E}">
        <p14:creationId xmlns:p14="http://schemas.microsoft.com/office/powerpoint/2010/main" val="223645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53423-25D2-70F7-5E77-3D3B6A638DAB}"/>
              </a:ext>
            </a:extLst>
          </p:cNvPr>
          <p:cNvSpPr>
            <a:spLocks noGrp="1"/>
          </p:cNvSpPr>
          <p:nvPr>
            <p:ph type="title"/>
          </p:nvPr>
        </p:nvSpPr>
        <p:spPr>
          <a:xfrm>
            <a:off x="1524000" y="4370227"/>
            <a:ext cx="9144000" cy="1193138"/>
          </a:xfrm>
        </p:spPr>
        <p:txBody>
          <a:bodyPr vert="horz" lIns="91440" tIns="45720" rIns="91440" bIns="45720" rtlCol="0" anchor="b">
            <a:normAutofit/>
          </a:bodyPr>
          <a:lstStyle/>
          <a:p>
            <a:pPr algn="ctr">
              <a:lnSpc>
                <a:spcPct val="90000"/>
              </a:lnSpc>
            </a:pPr>
            <a:r>
              <a:rPr lang="en-US" sz="2400">
                <a:latin typeface="+mj-lt"/>
              </a:rPr>
              <a:t>Demo on </a:t>
            </a:r>
            <a:br>
              <a:rPr lang="en-US" sz="2400">
                <a:latin typeface="+mj-lt"/>
              </a:rPr>
            </a:br>
            <a:r>
              <a:rPr lang="en-US" sz="2400">
                <a:latin typeface="+mj-lt"/>
              </a:rPr>
              <a:t>Control Quality Check </a:t>
            </a:r>
            <a:br>
              <a:rPr lang="en-US" sz="2400">
                <a:latin typeface="+mj-lt"/>
              </a:rPr>
            </a:br>
            <a:r>
              <a:rPr lang="en-US" sz="2400">
                <a:latin typeface="+mj-lt"/>
              </a:rPr>
              <a:t>Use case</a:t>
            </a:r>
          </a:p>
        </p:txBody>
      </p:sp>
      <p:pic>
        <p:nvPicPr>
          <p:cNvPr id="5122" name="Picture 2">
            <a:extLst>
              <a:ext uri="{FF2B5EF4-FFF2-40B4-BE49-F238E27FC236}">
                <a16:creationId xmlns:a16="http://schemas.microsoft.com/office/drawing/2014/main" id="{F8BFD047-712B-8A82-6A24-2DA25F8D83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9358" r="463" b="38047"/>
          <a:stretch/>
        </p:blipFill>
        <p:spPr bwMode="auto">
          <a:xfrm>
            <a:off x="1642755" y="997526"/>
            <a:ext cx="8862453" cy="3512129"/>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60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666666"/>
      </a:accent6>
      <a:hlink>
        <a:srgbClr val="2559D9"/>
      </a:hlink>
      <a:folHlink>
        <a:srgbClr val="2559D9"/>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12</Notes>
  <HiddenSlides>0</HiddenSlide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Cover</vt:lpstr>
      <vt:lpstr>Agenda</vt:lpstr>
      <vt:lpstr>Content</vt:lpstr>
      <vt:lpstr>Back Cover</vt:lpstr>
      <vt:lpstr>Deep dive in Data Build Tool </vt:lpstr>
      <vt:lpstr>Agenda</vt:lpstr>
      <vt:lpstr>Introduction to dbt</vt:lpstr>
      <vt:lpstr>Available  Data Adapters</vt:lpstr>
      <vt:lpstr>Installation</vt:lpstr>
      <vt:lpstr>Different DBT operations</vt:lpstr>
      <vt:lpstr>Working with Macros &amp; Packages</vt:lpstr>
      <vt:lpstr>Model Materialization</vt:lpstr>
      <vt:lpstr>Demo on  Control Quality Check  Use case</vt:lpstr>
      <vt:lpstr>Testing models</vt:lpstr>
      <vt:lpstr>Capabilities of DBT</vt:lpstr>
      <vt:lpstr>Relevant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 using DBT &amp; Bigquery</dc:title>
  <dc:creator>Kapil Malviya</dc:creator>
  <cp:revision>31</cp:revision>
  <dcterms:created xsi:type="dcterms:W3CDTF">2023-06-08T06:52:02Z</dcterms:created>
  <dcterms:modified xsi:type="dcterms:W3CDTF">2023-06-29T08:53:18Z</dcterms:modified>
</cp:coreProperties>
</file>