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E982-1EA1-0936-9722-6E9A1B4C9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9CF1-F691-501F-DB89-7F9866D44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154A0-3659-A296-AAD4-B284F478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586-1E5D-4CA3-B702-CE5D022CBD3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82758-4C37-9F82-4158-1A064F2D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A5B4A-2DA8-2A29-2044-DF4D26BA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01DD-E615-47C3-92B2-86C41E612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95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DFC4-B9BD-EB09-076D-6A7F8E92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D1F90-F790-BF78-032C-FBB9E64D5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2764C-7C40-4B65-F157-B524C48E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586-1E5D-4CA3-B702-CE5D022CBD3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2ED2-9977-1545-8B01-BBA7AE28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8A4A1-48CE-C80A-CB31-A8A8DA8D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01DD-E615-47C3-92B2-86C41E612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0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C5233-68EA-148F-6AB0-16C202FF7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60741-229B-73B0-7A5B-6EEAB27D5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EF437-D7EE-7F94-C0F7-1D991BB9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586-1E5D-4CA3-B702-CE5D022CBD3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3FD05-1337-8897-1E56-F0808A8F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BC086-13C8-225B-75B0-6E8C43AE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01DD-E615-47C3-92B2-86C41E612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51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A4B0-1B05-547E-FE19-E10A2DCB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E4F4-B528-7A3C-01C6-987E8BB5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48C93-BD27-0339-13F9-9BCDDB16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586-1E5D-4CA3-B702-CE5D022CBD3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16807-D352-42BD-26BC-7A90FAB2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79575-B472-500A-6CDB-74169E6E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01DD-E615-47C3-92B2-86C41E612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80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F91F-C383-7D81-62C8-83EC81936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A7878-3D23-4C2D-E681-9A66E22F8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2E70F-C28A-75E2-76F3-19D2BA22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586-1E5D-4CA3-B702-CE5D022CBD3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5CFE2-2622-F2B8-F6E5-E92BCFB4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30594-8162-8A83-0FBE-65E85CC6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01DD-E615-47C3-92B2-86C41E612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41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5B20-7D76-1B50-C617-7A5884FA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E32A-AE78-CC2E-BF0F-85E49D658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599ED-0771-0954-0619-8606C3B3D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B1A38-E501-468C-9768-8F8B4C70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586-1E5D-4CA3-B702-CE5D022CBD3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5CD16-AE96-A375-18EB-26A2300C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C6C78-E82F-F467-C6F9-A291D24E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01DD-E615-47C3-92B2-86C41E612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5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89D8-71F5-6BC6-0C00-1F31C9BE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7C3CE-B4BD-7FBB-089B-1805F008B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66606-6088-2CDD-CF0F-3876F42D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C4E3A-2D19-5031-F95C-CC5732662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D43CD-3271-1BA9-3ADD-F161E7F0C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1B8D6-2CCC-F01C-ABB3-4AE8A5B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586-1E5D-4CA3-B702-CE5D022CBD3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FD980-5667-90DB-0DD0-9609E273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5DFFE-AB6B-1EE7-66E5-D63FB989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01DD-E615-47C3-92B2-86C41E612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34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3E3E-8EC2-6118-8C62-220234F2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1F754-93CC-9921-4A1C-650D9F4A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586-1E5D-4CA3-B702-CE5D022CBD3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CD299-DE88-DAE1-E9A7-95975A37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B1CC9-4166-79AC-A589-C636B530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01DD-E615-47C3-92B2-86C41E612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22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E2F56-2ED4-3FD4-2FDB-28757D6C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586-1E5D-4CA3-B702-CE5D022CBD3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75445-CD03-2B73-A669-ABF1C326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4ED1D-1869-BC86-C53D-92E638EB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01DD-E615-47C3-92B2-86C41E612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44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D4A4-AF15-BA87-5480-11E85ED9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1CEE-F14B-EB20-9DD3-ABA8FF858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7B2F9-AC54-7CC9-D4D1-1E8904582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A8C13-DB5F-E920-42C6-C1161148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586-1E5D-4CA3-B702-CE5D022CBD3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4A479-E400-F32C-1949-1F44B23F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E6CD8-FD37-9558-5539-3CD5590A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01DD-E615-47C3-92B2-86C41E612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45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C7A0-5C69-A3BB-0362-71C43EB9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52B1C-1629-1983-23D9-FDCD63300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553B5-5D53-5871-95B8-1A6F1E9A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27CAD-4B33-9BCB-077C-E0FD947D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8586-1E5D-4CA3-B702-CE5D022CBD3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0400D-76D7-F688-C04B-45D80CAA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CBA39-FCEF-3B51-3678-B803D3CB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B01DD-E615-47C3-92B2-86C41E612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6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84E81-5B72-AA14-9EB1-3C735589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9FEAE-3EAD-2EE5-4CEB-68804B54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AA50C-7C4C-3812-3DC8-A63358E6E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8586-1E5D-4CA3-B702-CE5D022CBD3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AD956-2E95-D0B6-4272-B051CC141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75ACC-FFF8-FC98-EDBB-9404112CA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B01DD-E615-47C3-92B2-86C41E612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62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8E21-80AE-0123-E42D-CEEE57507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420" y="383458"/>
            <a:ext cx="10510684" cy="481781"/>
          </a:xfrm>
        </p:spPr>
        <p:txBody>
          <a:bodyPr>
            <a:normAutofit/>
          </a:bodyPr>
          <a:lstStyle/>
          <a:p>
            <a:r>
              <a:rPr lang="en-US" sz="2800" b="1" dirty="0"/>
              <a:t>EXECUTABLE OVERVIEW Q4 2025</a:t>
            </a: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6D796-6C94-34F4-5861-F46868FEE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566F33E-A4A2-6EE8-F3FE-583630885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6" y="1087120"/>
            <a:ext cx="10698068" cy="535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7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735A72-6329-C6C7-ABFB-9522447C6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9" y="782320"/>
            <a:ext cx="10688542" cy="5637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FE6E5F-3528-19C3-B0E4-D861FE7A12DD}"/>
              </a:ext>
            </a:extLst>
          </p:cNvPr>
          <p:cNvSpPr txBox="1"/>
          <p:nvPr/>
        </p:nvSpPr>
        <p:spPr>
          <a:xfrm>
            <a:off x="944880" y="4129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SELECTING </a:t>
            </a:r>
            <a:r>
              <a:rPr lang="en-US" sz="1800" b="1" dirty="0"/>
              <a:t>DEPARTEMENT –IT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63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7AA580-EA90-AC5F-0631-7D5506CF0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5" y="731520"/>
            <a:ext cx="10640910" cy="5688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D20B66-6FF4-0A77-68E8-36CDAFF16F0F}"/>
              </a:ext>
            </a:extLst>
          </p:cNvPr>
          <p:cNvSpPr txBox="1"/>
          <p:nvPr/>
        </p:nvSpPr>
        <p:spPr>
          <a:xfrm>
            <a:off x="775545" y="4377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SELECTING </a:t>
            </a:r>
            <a:r>
              <a:rPr lang="en-US" sz="1800" b="1" dirty="0"/>
              <a:t>MANAGER –</a:t>
            </a:r>
            <a:r>
              <a:rPr lang="en-US" b="1" dirty="0"/>
              <a:t> AKASH VERMA</a:t>
            </a:r>
            <a:r>
              <a:rPr lang="en-US" sz="1800" b="1" dirty="0"/>
              <a:t>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17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5FA537-3BD7-F428-6433-D045BDE01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92" y="731520"/>
            <a:ext cx="10679015" cy="5712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8B0475-DF5D-110D-FBF6-3530E77BEDD6}"/>
              </a:ext>
            </a:extLst>
          </p:cNvPr>
          <p:cNvSpPr txBox="1"/>
          <p:nvPr/>
        </p:nvSpPr>
        <p:spPr>
          <a:xfrm>
            <a:off x="756492" y="2292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SELECTING </a:t>
            </a:r>
            <a:r>
              <a:rPr lang="en-US" sz="1800" b="1" dirty="0"/>
              <a:t>STATUS –</a:t>
            </a:r>
            <a:r>
              <a:rPr lang="en-US" b="1" dirty="0"/>
              <a:t>NOT STARTED  </a:t>
            </a:r>
            <a:r>
              <a:rPr lang="en-US" sz="1800" b="1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03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4439E-1E59-21E8-0801-57C30484B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92" y="772159"/>
            <a:ext cx="10679015" cy="56623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B3D0EB-B0F6-7023-839C-57434BE45915}"/>
              </a:ext>
            </a:extLst>
          </p:cNvPr>
          <p:cNvSpPr txBox="1"/>
          <p:nvPr/>
        </p:nvSpPr>
        <p:spPr>
          <a:xfrm>
            <a:off x="756492" y="2387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SELECTING </a:t>
            </a:r>
            <a:r>
              <a:rPr lang="en-US" sz="1800" b="1" dirty="0"/>
              <a:t>BUDGE STATUS –</a:t>
            </a:r>
            <a:r>
              <a:rPr lang="en-US" b="1" dirty="0"/>
              <a:t> UNDER BUDGET</a:t>
            </a:r>
            <a:r>
              <a:rPr lang="en-US" sz="1800" b="1" dirty="0"/>
              <a:t>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70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AF8AAB-6100-5E31-817A-DB0977A36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92" y="690880"/>
            <a:ext cx="10679015" cy="5734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0C6E3D-42BC-0F39-512C-B458C189B30F}"/>
              </a:ext>
            </a:extLst>
          </p:cNvPr>
          <p:cNvSpPr txBox="1"/>
          <p:nvPr/>
        </p:nvSpPr>
        <p:spPr>
          <a:xfrm>
            <a:off x="756492" y="2483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SELECTING </a:t>
            </a:r>
            <a:r>
              <a:rPr lang="en-US" sz="1800" b="1" dirty="0"/>
              <a:t>MULTIPLE OPTIONS </a:t>
            </a:r>
            <a:r>
              <a:rPr lang="en-US" b="1" dirty="0"/>
              <a:t>AT ONCE</a:t>
            </a:r>
            <a:r>
              <a:rPr lang="en-US" sz="1800" b="1" dirty="0"/>
              <a:t>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41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EXECUTABLE OVERVIEW Q4 2025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Aditi Sharma</dc:creator>
  <cp:lastModifiedBy>Aditi Sharma</cp:lastModifiedBy>
  <cp:revision>1</cp:revision>
  <dcterms:created xsi:type="dcterms:W3CDTF">2025-10-29T12:27:23Z</dcterms:created>
  <dcterms:modified xsi:type="dcterms:W3CDTF">2025-10-29T12:27:24Z</dcterms:modified>
</cp:coreProperties>
</file>