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65" r:id="rId4"/>
    <p:sldId id="262" r:id="rId5"/>
    <p:sldId id="266" r:id="rId6"/>
    <p:sldId id="261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3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711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4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20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5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1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5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56B4-53A9-4705-8D09-A381A17C8C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345975-1D4D-494D-88F3-B4155219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9812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KIET GROUP OF INSTITUTIONS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8" y="3161731"/>
            <a:ext cx="6477001" cy="838200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Department of Computer Applications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4" y="4059640"/>
            <a:ext cx="3067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7800" y="355979"/>
            <a:ext cx="4343400" cy="17526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Chat2Talk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686800" cy="1600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based Chatting Application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3962400"/>
            <a:ext cx="3886200" cy="17526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b="1" dirty="0"/>
              <a:t>MENTOR :   Mr. Vipin Kumar</a:t>
            </a:r>
          </a:p>
          <a:p>
            <a:r>
              <a:rPr lang="en-US" b="1" dirty="0"/>
              <a:t>Project By : Amit Kumar </a:t>
            </a:r>
          </a:p>
          <a:p>
            <a:r>
              <a:rPr lang="en-US" b="1" dirty="0"/>
              <a:t>                   Harshika Srivastava</a:t>
            </a:r>
          </a:p>
          <a:p>
            <a:r>
              <a:rPr lang="en-US" sz="1600" b="1" dirty="0"/>
              <a:t>                     </a:t>
            </a:r>
            <a:r>
              <a:rPr lang="en-US" b="1" dirty="0"/>
              <a:t>(4</a:t>
            </a:r>
            <a:r>
              <a:rPr lang="en-US" b="1" baseline="30000" dirty="0"/>
              <a:t>th</a:t>
            </a:r>
            <a:r>
              <a:rPr lang="en-US" b="1" dirty="0"/>
              <a:t> Semester)</a:t>
            </a:r>
          </a:p>
        </p:txBody>
      </p:sp>
    </p:spTree>
    <p:extLst>
      <p:ext uri="{BB962C8B-B14F-4D97-AF65-F5344CB8AC3E}">
        <p14:creationId xmlns:p14="http://schemas.microsoft.com/office/powerpoint/2010/main" val="19377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6347713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9000" cy="44411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Project Chat2Talk is an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based Messaging Application, </a:t>
            </a:r>
          </a:p>
          <a:p>
            <a:pPr algn="just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designed and kept under the huge scope of the audience i.e. students and faculty of KIET Group of Institute . In this era of social platforms having a medium of communication like Chat2Talk helps in sharing thoughts on status, quick chats wherein people can communicate initiating a chat to convert in Talks. We have curated Chat2Talk to share messages, videos, stickers, that make Chat2Talk the most user-friendly and simple to use App.</a:t>
            </a:r>
          </a:p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used FIREBASE for Authentication of Phone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and REAL TIME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8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9D27D-72E3-4C8A-B138-B0A05BDA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Scope:</a:t>
            </a:r>
            <a:b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4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23E6B6-FEB3-4E47-9EB1-7BC9F768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Phone Number Authentication</a:t>
            </a:r>
            <a:r>
              <a:rPr lang="en-US" sz="3200" dirty="0" smtClean="0">
                <a:solidFill>
                  <a:schemeClr val="accent4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4"/>
                </a:solidFill>
              </a:rPr>
              <a:t>Setting Profile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4"/>
                </a:solidFill>
              </a:rPr>
              <a:t>Uploading Profile Image.</a:t>
            </a:r>
            <a:endParaRPr lang="en-US" sz="3200" dirty="0">
              <a:solidFill>
                <a:schemeClr val="accent4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Real Time Chatting.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Uploading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Reaction on Messages</a:t>
            </a:r>
            <a:r>
              <a:rPr lang="en-US" sz="3200" dirty="0" smtClean="0">
                <a:solidFill>
                  <a:schemeClr val="accent4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4"/>
                </a:solidFill>
              </a:rPr>
              <a:t>Sharing Files &amp; Images.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we developed Chat2Talk for our major Project ?</a:t>
            </a:r>
            <a:endParaRPr lang="en-US" sz="32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idea behind building this App was to understand how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and to learn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FIREBASE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for this we thought it is best to build a chatting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daily basis we use social media apps for connecting with each other, so we were curious to see how this app works, that’s why we started building this app.</a:t>
            </a:r>
          </a:p>
        </p:txBody>
      </p:sp>
    </p:spTree>
    <p:extLst>
      <p:ext uri="{BB962C8B-B14F-4D97-AF65-F5344CB8AC3E}">
        <p14:creationId xmlns:p14="http://schemas.microsoft.com/office/powerpoint/2010/main" val="37173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View 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599" y="1371601"/>
            <a:ext cx="3090672" cy="685800"/>
          </a:xfrm>
        </p:spPr>
        <p:txBody>
          <a:bodyPr/>
          <a:lstStyle/>
          <a:p>
            <a:r>
              <a:rPr lang="en-US" dirty="0" smtClean="0"/>
              <a:t>Activity One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59" y="2209800"/>
            <a:ext cx="1913945" cy="411480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866640" y="1524001"/>
            <a:ext cx="3090672" cy="533399"/>
          </a:xfrm>
        </p:spPr>
        <p:txBody>
          <a:bodyPr/>
          <a:lstStyle/>
          <a:p>
            <a:r>
              <a:rPr lang="en-US" dirty="0" smtClean="0"/>
              <a:t>Activity Two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43" y="2209800"/>
            <a:ext cx="1954063" cy="4191000"/>
          </a:xfrm>
        </p:spPr>
      </p:pic>
    </p:spTree>
    <p:extLst>
      <p:ext uri="{BB962C8B-B14F-4D97-AF65-F5344CB8AC3E}">
        <p14:creationId xmlns:p14="http://schemas.microsoft.com/office/powerpoint/2010/main" val="305141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View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447801"/>
            <a:ext cx="3090672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Activity Three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20" y="2209800"/>
            <a:ext cx="2387980" cy="4191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1371601"/>
            <a:ext cx="3090672" cy="685800"/>
          </a:xfrm>
        </p:spPr>
        <p:txBody>
          <a:bodyPr/>
          <a:lstStyle/>
          <a:p>
            <a:r>
              <a:rPr lang="en-US" dirty="0" smtClean="0"/>
              <a:t>Activity Four: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22" y="2209800"/>
            <a:ext cx="2428290" cy="4191000"/>
          </a:xfrm>
        </p:spPr>
      </p:pic>
    </p:spTree>
    <p:extLst>
      <p:ext uri="{BB962C8B-B14F-4D97-AF65-F5344CB8AC3E}">
        <p14:creationId xmlns:p14="http://schemas.microsoft.com/office/powerpoint/2010/main" val="98954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1"/>
            <a:ext cx="5683686" cy="1295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Scope: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1828800"/>
            <a:ext cx="6347715" cy="3679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Sharing of Files.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Calling.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Calling.</a:t>
            </a:r>
            <a:b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 smtClean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8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199" y="2514600"/>
            <a:ext cx="4214113" cy="182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THANK </a:t>
            </a:r>
            <a:r>
              <a:rPr lang="en-US" sz="4800" smtClean="0">
                <a:solidFill>
                  <a:schemeClr val="accent4"/>
                </a:solidFill>
              </a:rPr>
              <a:t>YOU.</a:t>
            </a:r>
            <a:endParaRPr lang="en-US" sz="4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36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2060"/>
      </a:accent1>
      <a:accent2>
        <a:srgbClr val="2710B2"/>
      </a:accent2>
      <a:accent3>
        <a:srgbClr val="2710B2"/>
      </a:accent3>
      <a:accent4>
        <a:srgbClr val="E76618"/>
      </a:accent4>
      <a:accent5>
        <a:srgbClr val="C42F1A"/>
      </a:accent5>
      <a:accent6>
        <a:srgbClr val="918655"/>
      </a:accent6>
      <a:hlink>
        <a:srgbClr val="002060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270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KIET GROUP OF INSTITUTIONS</vt:lpstr>
      <vt:lpstr>Chat2Talk</vt:lpstr>
      <vt:lpstr>Objective:</vt:lpstr>
      <vt:lpstr>Project Scope: </vt:lpstr>
      <vt:lpstr>Why we developed Chat2Talk for our major Project ?</vt:lpstr>
      <vt:lpstr>Project View :</vt:lpstr>
      <vt:lpstr>Project View :</vt:lpstr>
      <vt:lpstr>Future Scope: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KIET GROUP OF INSTITUTIONS</dc:title>
  <dc:creator>Pc</dc:creator>
  <cp:lastModifiedBy>Pc</cp:lastModifiedBy>
  <cp:revision>28</cp:revision>
  <dcterms:created xsi:type="dcterms:W3CDTF">2021-05-06T05:58:53Z</dcterms:created>
  <dcterms:modified xsi:type="dcterms:W3CDTF">2021-07-10T15:51:45Z</dcterms:modified>
</cp:coreProperties>
</file>