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960" r:id="rId2"/>
    <p:sldId id="958" r:id="rId3"/>
    <p:sldId id="961" r:id="rId4"/>
    <p:sldId id="9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961D3-A5B7-4533-AB67-C81E6D3EB9A2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FE97-3833-4633-BF1A-681ABB67A4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17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6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31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47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1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8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1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206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151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5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3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4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6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1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40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544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50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56295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7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52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3313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2096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4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6002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E8E59A2C-2A9E-47C5-B1A8-7CB355FDC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8" y="649736"/>
            <a:ext cx="782285" cy="78228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B63AC68-2FA8-4C0B-A79B-CB91FE92A088}"/>
              </a:ext>
            </a:extLst>
          </p:cNvPr>
          <p:cNvSpPr txBox="1"/>
          <p:nvPr/>
        </p:nvSpPr>
        <p:spPr>
          <a:xfrm>
            <a:off x="1468615" y="1105822"/>
            <a:ext cx="110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A1E10C8-6E8A-49D8-B54D-48ACF24A2773}"/>
              </a:ext>
            </a:extLst>
          </p:cNvPr>
          <p:cNvCxnSpPr>
            <a:cxnSpLocks/>
          </p:cNvCxnSpPr>
          <p:nvPr/>
        </p:nvCxnSpPr>
        <p:spPr>
          <a:xfrm>
            <a:off x="1126265" y="1543544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552A6C3E-CAAD-422E-9455-C7C4D3A2C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0" y="3846502"/>
            <a:ext cx="782284" cy="78228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9A01A67-EC82-4E88-9659-0DDDB0EC4437}"/>
              </a:ext>
            </a:extLst>
          </p:cNvPr>
          <p:cNvSpPr txBox="1"/>
          <p:nvPr/>
        </p:nvSpPr>
        <p:spPr>
          <a:xfrm>
            <a:off x="1640601" y="3968808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Cleaning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197A510-AD28-4D30-ABB3-CFDFE8DA9CB5}"/>
              </a:ext>
            </a:extLst>
          </p:cNvPr>
          <p:cNvCxnSpPr>
            <a:cxnSpLocks/>
          </p:cNvCxnSpPr>
          <p:nvPr/>
        </p:nvCxnSpPr>
        <p:spPr>
          <a:xfrm>
            <a:off x="1126265" y="3161175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E92FB94-DF18-406D-B07B-2F9EC051F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3" y="2275072"/>
            <a:ext cx="782284" cy="78228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A65B4A1-E7D8-4113-AFD5-0B9D13089608}"/>
              </a:ext>
            </a:extLst>
          </p:cNvPr>
          <p:cNvSpPr txBox="1"/>
          <p:nvPr/>
        </p:nvSpPr>
        <p:spPr>
          <a:xfrm>
            <a:off x="1589015" y="2349470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Wrangling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64E233C7-95D5-4979-B6CD-1A92DB678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31" y="5397926"/>
            <a:ext cx="782284" cy="782284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8141D24-F1DF-4122-8028-42FE15D0920A}"/>
              </a:ext>
            </a:extLst>
          </p:cNvPr>
          <p:cNvCxnSpPr>
            <a:cxnSpLocks/>
          </p:cNvCxnSpPr>
          <p:nvPr/>
        </p:nvCxnSpPr>
        <p:spPr>
          <a:xfrm>
            <a:off x="1126265" y="4744705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81D0FB5-13D1-4DD4-9B9F-B39B450F0C41}"/>
              </a:ext>
            </a:extLst>
          </p:cNvPr>
          <p:cNvSpPr txBox="1"/>
          <p:nvPr/>
        </p:nvSpPr>
        <p:spPr>
          <a:xfrm>
            <a:off x="1688288" y="5397926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20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6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96D7B5A-CBC1-4C2B-9964-7DE4ECEAE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996" y="1135355"/>
            <a:ext cx="782284" cy="7822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E59A2C-2A9E-47C5-B1A8-7CB355FDC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8" y="649736"/>
            <a:ext cx="782285" cy="78228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B63AC68-2FA8-4C0B-A79B-CB91FE92A088}"/>
              </a:ext>
            </a:extLst>
          </p:cNvPr>
          <p:cNvSpPr txBox="1"/>
          <p:nvPr/>
        </p:nvSpPr>
        <p:spPr>
          <a:xfrm>
            <a:off x="1468615" y="1105822"/>
            <a:ext cx="110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A1E10C8-6E8A-49D8-B54D-48ACF24A2773}"/>
              </a:ext>
            </a:extLst>
          </p:cNvPr>
          <p:cNvCxnSpPr>
            <a:cxnSpLocks/>
          </p:cNvCxnSpPr>
          <p:nvPr/>
        </p:nvCxnSpPr>
        <p:spPr>
          <a:xfrm>
            <a:off x="1126265" y="1543544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552A6C3E-CAAD-422E-9455-C7C4D3A2C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0" y="3846502"/>
            <a:ext cx="782284" cy="78228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9A01A67-EC82-4E88-9659-0DDDB0EC4437}"/>
              </a:ext>
            </a:extLst>
          </p:cNvPr>
          <p:cNvSpPr txBox="1"/>
          <p:nvPr/>
        </p:nvSpPr>
        <p:spPr>
          <a:xfrm>
            <a:off x="1640601" y="3968808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Cleaning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197A510-AD28-4D30-ABB3-CFDFE8DA9CB5}"/>
              </a:ext>
            </a:extLst>
          </p:cNvPr>
          <p:cNvCxnSpPr>
            <a:cxnSpLocks/>
          </p:cNvCxnSpPr>
          <p:nvPr/>
        </p:nvCxnSpPr>
        <p:spPr>
          <a:xfrm>
            <a:off x="1126265" y="3161175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E92FB94-DF18-406D-B07B-2F9EC051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3" y="2275072"/>
            <a:ext cx="782284" cy="78228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A65B4A1-E7D8-4113-AFD5-0B9D13089608}"/>
              </a:ext>
            </a:extLst>
          </p:cNvPr>
          <p:cNvSpPr txBox="1"/>
          <p:nvPr/>
        </p:nvSpPr>
        <p:spPr>
          <a:xfrm>
            <a:off x="1589015" y="2349470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Wrangling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64E233C7-95D5-4979-B6CD-1A92DB678D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31" y="5397926"/>
            <a:ext cx="782284" cy="782284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8141D24-F1DF-4122-8028-42FE15D0920A}"/>
              </a:ext>
            </a:extLst>
          </p:cNvPr>
          <p:cNvCxnSpPr>
            <a:cxnSpLocks/>
          </p:cNvCxnSpPr>
          <p:nvPr/>
        </p:nvCxnSpPr>
        <p:spPr>
          <a:xfrm>
            <a:off x="1126265" y="4744705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81D0FB5-13D1-4DD4-9B9F-B39B450F0C41}"/>
              </a:ext>
            </a:extLst>
          </p:cNvPr>
          <p:cNvSpPr txBox="1"/>
          <p:nvPr/>
        </p:nvSpPr>
        <p:spPr>
          <a:xfrm>
            <a:off x="1688288" y="5397926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20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B054D04-740D-4969-B26C-989622127BD4}"/>
              </a:ext>
            </a:extLst>
          </p:cNvPr>
          <p:cNvCxnSpPr>
            <a:cxnSpLocks/>
          </p:cNvCxnSpPr>
          <p:nvPr/>
        </p:nvCxnSpPr>
        <p:spPr>
          <a:xfrm>
            <a:off x="2904120" y="1366735"/>
            <a:ext cx="4579756" cy="652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CFF1FFB-0DDE-437F-A0B7-30214448A11D}"/>
              </a:ext>
            </a:extLst>
          </p:cNvPr>
          <p:cNvSpPr txBox="1"/>
          <p:nvPr/>
        </p:nvSpPr>
        <p:spPr>
          <a:xfrm>
            <a:off x="8702940" y="1550378"/>
            <a:ext cx="129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Api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7407622-C30C-41A2-8B67-1A6545F40A97}"/>
              </a:ext>
            </a:extLst>
          </p:cNvPr>
          <p:cNvCxnSpPr>
            <a:cxnSpLocks/>
          </p:cNvCxnSpPr>
          <p:nvPr/>
        </p:nvCxnSpPr>
        <p:spPr>
          <a:xfrm>
            <a:off x="8254138" y="2169683"/>
            <a:ext cx="0" cy="20460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22CE536-205F-4035-9965-D40741BD6276}"/>
              </a:ext>
            </a:extLst>
          </p:cNvPr>
          <p:cNvCxnSpPr>
            <a:cxnSpLocks/>
          </p:cNvCxnSpPr>
          <p:nvPr/>
        </p:nvCxnSpPr>
        <p:spPr>
          <a:xfrm>
            <a:off x="8254138" y="2632624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7F1CF58-3470-4EA1-AC11-1BBC8A052123}"/>
              </a:ext>
            </a:extLst>
          </p:cNvPr>
          <p:cNvCxnSpPr>
            <a:cxnSpLocks/>
          </p:cNvCxnSpPr>
          <p:nvPr/>
        </p:nvCxnSpPr>
        <p:spPr>
          <a:xfrm>
            <a:off x="8254138" y="4203556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ADF7535-894D-4465-8ED2-E39B86A4EA40}"/>
              </a:ext>
            </a:extLst>
          </p:cNvPr>
          <p:cNvSpPr txBox="1"/>
          <p:nvPr/>
        </p:nvSpPr>
        <p:spPr>
          <a:xfrm>
            <a:off x="8911190" y="2402922"/>
            <a:ext cx="1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Group</a:t>
            </a:r>
            <a:r>
              <a:rPr lang="es-E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_id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BC2EA68-57E3-47BB-84AA-58159B30361B}"/>
              </a:ext>
            </a:extLst>
          </p:cNvPr>
          <p:cNvCxnSpPr>
            <a:cxnSpLocks/>
          </p:cNvCxnSpPr>
          <p:nvPr/>
        </p:nvCxnSpPr>
        <p:spPr>
          <a:xfrm>
            <a:off x="9430008" y="2894523"/>
            <a:ext cx="0" cy="877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09C7DF8-688A-4FE3-95BD-DE4F342C6330}"/>
              </a:ext>
            </a:extLst>
          </p:cNvPr>
          <p:cNvCxnSpPr>
            <a:cxnSpLocks/>
          </p:cNvCxnSpPr>
          <p:nvPr/>
        </p:nvCxnSpPr>
        <p:spPr>
          <a:xfrm>
            <a:off x="9430008" y="4415821"/>
            <a:ext cx="0" cy="877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5E0CCD5-FDFA-4534-9C54-3F97B7299E8E}"/>
              </a:ext>
            </a:extLst>
          </p:cNvPr>
          <p:cNvCxnSpPr>
            <a:cxnSpLocks/>
          </p:cNvCxnSpPr>
          <p:nvPr/>
        </p:nvCxnSpPr>
        <p:spPr>
          <a:xfrm>
            <a:off x="9440402" y="3772431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8CEBB33-C9DB-436D-94BC-161F9F0B85E5}"/>
              </a:ext>
            </a:extLst>
          </p:cNvPr>
          <p:cNvCxnSpPr>
            <a:cxnSpLocks/>
          </p:cNvCxnSpPr>
          <p:nvPr/>
        </p:nvCxnSpPr>
        <p:spPr>
          <a:xfrm>
            <a:off x="9430008" y="3132127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ED7C984-6B43-47D0-B362-0B85DBFCEF14}"/>
              </a:ext>
            </a:extLst>
          </p:cNvPr>
          <p:cNvCxnSpPr>
            <a:cxnSpLocks/>
          </p:cNvCxnSpPr>
          <p:nvPr/>
        </p:nvCxnSpPr>
        <p:spPr>
          <a:xfrm>
            <a:off x="9440402" y="5273509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EA161A8-A77B-4F43-8F26-CEF0A72D9430}"/>
              </a:ext>
            </a:extLst>
          </p:cNvPr>
          <p:cNvCxnSpPr>
            <a:cxnSpLocks/>
          </p:cNvCxnSpPr>
          <p:nvPr/>
        </p:nvCxnSpPr>
        <p:spPr>
          <a:xfrm>
            <a:off x="9430008" y="4633205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4E44D6AE-DFDF-41D0-86D1-DE5310C1C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27" y="3538914"/>
            <a:ext cx="428244" cy="428244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22C24F81-4B10-4B44-B62E-DE768DA851DE}"/>
              </a:ext>
            </a:extLst>
          </p:cNvPr>
          <p:cNvSpPr txBox="1"/>
          <p:nvPr/>
        </p:nvSpPr>
        <p:spPr>
          <a:xfrm>
            <a:off x="10713351" y="5089598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Error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BF699FF-A7E4-451D-AB2E-A0FB5309DFEE}"/>
              </a:ext>
            </a:extLst>
          </p:cNvPr>
          <p:cNvSpPr txBox="1"/>
          <p:nvPr/>
        </p:nvSpPr>
        <p:spPr>
          <a:xfrm>
            <a:off x="8911190" y="3975494"/>
            <a:ext cx="1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Token</a:t>
            </a:r>
            <a:r>
              <a:rPr lang="es-E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_id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58A9DADC-6455-4A8B-A7B6-2E75BD3F6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23" y="4393401"/>
            <a:ext cx="452749" cy="452749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687967AB-4C54-434F-A4BE-D1998BB7EBE8}"/>
              </a:ext>
            </a:extLst>
          </p:cNvPr>
          <p:cNvSpPr txBox="1"/>
          <p:nvPr/>
        </p:nvSpPr>
        <p:spPr>
          <a:xfrm>
            <a:off x="10696335" y="4394223"/>
            <a:ext cx="87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12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9A28CC7-D85E-4D59-8A83-6D70854B7495}"/>
              </a:ext>
            </a:extLst>
          </p:cNvPr>
          <p:cNvSpPr txBox="1"/>
          <p:nvPr/>
        </p:nvSpPr>
        <p:spPr>
          <a:xfrm>
            <a:off x="10640098" y="3626789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Error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7F90B364-65C6-4641-A194-EA223E90C3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11" y="2880728"/>
            <a:ext cx="452749" cy="452749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05D35769-91CD-4C68-8706-D07DC3E1E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375" y="5048791"/>
            <a:ext cx="428244" cy="428244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A8DC72B5-19E1-477E-9F83-F0F2A65F66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23" y="4441362"/>
            <a:ext cx="383686" cy="383686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E2A99631-032A-4041-A351-5BD15FDCE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23" y="5098206"/>
            <a:ext cx="383686" cy="383686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4F84EC90-05CB-4FD6-B8DC-B5EF4C354C28}"/>
              </a:ext>
            </a:extLst>
          </p:cNvPr>
          <p:cNvCxnSpPr>
            <a:cxnSpLocks/>
          </p:cNvCxnSpPr>
          <p:nvPr/>
        </p:nvCxnSpPr>
        <p:spPr>
          <a:xfrm flipV="1">
            <a:off x="9693412" y="5112434"/>
            <a:ext cx="191422" cy="3646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666D3E4-97ED-4DDB-B69D-AF10BED2F88A}"/>
              </a:ext>
            </a:extLst>
          </p:cNvPr>
          <p:cNvSpPr txBox="1"/>
          <p:nvPr/>
        </p:nvSpPr>
        <p:spPr>
          <a:xfrm>
            <a:off x="10640098" y="2931573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Token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CEE3BA0-3FA1-4A11-8C8B-72C9D64A30D6}"/>
              </a:ext>
            </a:extLst>
          </p:cNvPr>
          <p:cNvSpPr txBox="1"/>
          <p:nvPr/>
        </p:nvSpPr>
        <p:spPr>
          <a:xfrm>
            <a:off x="9247672" y="2789583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B88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712ED0B6-32B8-466D-A0B3-2355D63DCB07}"/>
              </a:ext>
            </a:extLst>
          </p:cNvPr>
          <p:cNvSpPr txBox="1"/>
          <p:nvPr/>
        </p:nvSpPr>
        <p:spPr>
          <a:xfrm>
            <a:off x="9247671" y="3430376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B88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9FDFA892-875A-4AA1-BA2D-98E63DF4A42A}"/>
              </a:ext>
            </a:extLst>
          </p:cNvPr>
          <p:cNvCxnSpPr>
            <a:cxnSpLocks/>
          </p:cNvCxnSpPr>
          <p:nvPr/>
        </p:nvCxnSpPr>
        <p:spPr>
          <a:xfrm flipV="1">
            <a:off x="9520327" y="3558055"/>
            <a:ext cx="464582" cy="1364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92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96D7B5A-CBC1-4C2B-9964-7DE4ECEAE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996" y="1135355"/>
            <a:ext cx="782284" cy="7822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E59A2C-2A9E-47C5-B1A8-7CB355FDC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8" y="649736"/>
            <a:ext cx="782285" cy="78228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CB440C5-44F2-4939-97B2-F3938330B3B2}"/>
              </a:ext>
            </a:extLst>
          </p:cNvPr>
          <p:cNvSpPr txBox="1"/>
          <p:nvPr/>
        </p:nvSpPr>
        <p:spPr>
          <a:xfrm>
            <a:off x="3863518" y="4099372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=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</a:t>
            </a: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18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B63AC68-2FA8-4C0B-A79B-CB91FE92A088}"/>
              </a:ext>
            </a:extLst>
          </p:cNvPr>
          <p:cNvSpPr txBox="1"/>
          <p:nvPr/>
        </p:nvSpPr>
        <p:spPr>
          <a:xfrm>
            <a:off x="1468615" y="1105822"/>
            <a:ext cx="110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9A70F5-CD9D-44E9-9B6E-F17DBA793B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03" y="2500269"/>
            <a:ext cx="713613" cy="713613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A1E10C8-6E8A-49D8-B54D-48ACF24A2773}"/>
              </a:ext>
            </a:extLst>
          </p:cNvPr>
          <p:cNvCxnSpPr>
            <a:cxnSpLocks/>
          </p:cNvCxnSpPr>
          <p:nvPr/>
        </p:nvCxnSpPr>
        <p:spPr>
          <a:xfrm>
            <a:off x="1126265" y="1543544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552A6C3E-CAAD-422E-9455-C7C4D3A2C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0" y="3846502"/>
            <a:ext cx="782284" cy="78228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9A01A67-EC82-4E88-9659-0DDDB0EC4437}"/>
              </a:ext>
            </a:extLst>
          </p:cNvPr>
          <p:cNvSpPr txBox="1"/>
          <p:nvPr/>
        </p:nvSpPr>
        <p:spPr>
          <a:xfrm>
            <a:off x="1640601" y="3968808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Cleaning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197A510-AD28-4D30-ABB3-CFDFE8DA9CB5}"/>
              </a:ext>
            </a:extLst>
          </p:cNvPr>
          <p:cNvCxnSpPr>
            <a:cxnSpLocks/>
          </p:cNvCxnSpPr>
          <p:nvPr/>
        </p:nvCxnSpPr>
        <p:spPr>
          <a:xfrm>
            <a:off x="1126265" y="3161175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E92FB94-DF18-406D-B07B-2F9EC051F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3" y="2275072"/>
            <a:ext cx="782284" cy="78228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A65B4A1-E7D8-4113-AFD5-0B9D13089608}"/>
              </a:ext>
            </a:extLst>
          </p:cNvPr>
          <p:cNvSpPr txBox="1"/>
          <p:nvPr/>
        </p:nvSpPr>
        <p:spPr>
          <a:xfrm>
            <a:off x="1589015" y="2349470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Wrangling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F2E8C6A-FE7F-450B-8A18-F80E6F0CDFB0}"/>
              </a:ext>
            </a:extLst>
          </p:cNvPr>
          <p:cNvCxnSpPr>
            <a:cxnSpLocks/>
          </p:cNvCxnSpPr>
          <p:nvPr/>
        </p:nvCxnSpPr>
        <p:spPr>
          <a:xfrm>
            <a:off x="2513678" y="1611876"/>
            <a:ext cx="1863013" cy="10242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AEA4FC-D6EE-4244-B842-545316B9D866}"/>
              </a:ext>
            </a:extLst>
          </p:cNvPr>
          <p:cNvSpPr txBox="1"/>
          <p:nvPr/>
        </p:nvSpPr>
        <p:spPr>
          <a:xfrm>
            <a:off x="5365116" y="2892511"/>
            <a:ext cx="129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Console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B567CD4-FAAB-45BF-93A1-14DF35FFB096}"/>
              </a:ext>
            </a:extLst>
          </p:cNvPr>
          <p:cNvCxnSpPr>
            <a:cxnSpLocks/>
          </p:cNvCxnSpPr>
          <p:nvPr/>
        </p:nvCxnSpPr>
        <p:spPr>
          <a:xfrm flipV="1">
            <a:off x="4651503" y="3373795"/>
            <a:ext cx="247694" cy="6518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E9E7561-E680-4BC7-A47A-F5C30246859B}"/>
              </a:ext>
            </a:extLst>
          </p:cNvPr>
          <p:cNvCxnSpPr>
            <a:cxnSpLocks/>
          </p:cNvCxnSpPr>
          <p:nvPr/>
        </p:nvCxnSpPr>
        <p:spPr>
          <a:xfrm flipH="1" flipV="1">
            <a:off x="5795957" y="3373796"/>
            <a:ext cx="345705" cy="642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D4642E6-2F94-4CA3-AF29-166C5DC0DA19}"/>
              </a:ext>
            </a:extLst>
          </p:cNvPr>
          <p:cNvSpPr txBox="1"/>
          <p:nvPr/>
        </p:nvSpPr>
        <p:spPr>
          <a:xfrm>
            <a:off x="5720794" y="4082815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!=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</a:t>
            </a: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18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58266F9-190D-47FD-8E2F-AF52A45E7BA4}"/>
              </a:ext>
            </a:extLst>
          </p:cNvPr>
          <p:cNvCxnSpPr>
            <a:cxnSpLocks/>
          </p:cNvCxnSpPr>
          <p:nvPr/>
        </p:nvCxnSpPr>
        <p:spPr>
          <a:xfrm>
            <a:off x="4455858" y="4587361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F81E03B-FE03-4136-A74C-1F5CF10155AD}"/>
              </a:ext>
            </a:extLst>
          </p:cNvPr>
          <p:cNvCxnSpPr>
            <a:cxnSpLocks/>
          </p:cNvCxnSpPr>
          <p:nvPr/>
        </p:nvCxnSpPr>
        <p:spPr>
          <a:xfrm>
            <a:off x="6240533" y="4567224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73CF6B96-5C5A-4F65-B95D-122880748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89" y="5384972"/>
            <a:ext cx="497538" cy="4975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4E233C7-95D5-4979-B6CD-1A92DB678D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31" y="5397926"/>
            <a:ext cx="782284" cy="782284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8141D24-F1DF-4122-8028-42FE15D0920A}"/>
              </a:ext>
            </a:extLst>
          </p:cNvPr>
          <p:cNvCxnSpPr>
            <a:cxnSpLocks/>
          </p:cNvCxnSpPr>
          <p:nvPr/>
        </p:nvCxnSpPr>
        <p:spPr>
          <a:xfrm>
            <a:off x="1126265" y="4744705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81D0FB5-13D1-4DD4-9B9F-B39B450F0C41}"/>
              </a:ext>
            </a:extLst>
          </p:cNvPr>
          <p:cNvSpPr txBox="1"/>
          <p:nvPr/>
        </p:nvSpPr>
        <p:spPr>
          <a:xfrm>
            <a:off x="1688288" y="5397926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20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AA83D97C-6C1E-4024-9CE1-D434DE6D7C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91" y="5362292"/>
            <a:ext cx="593342" cy="593342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29D776E7-F580-4E25-A1C9-1A5B8C97C215}"/>
              </a:ext>
            </a:extLst>
          </p:cNvPr>
          <p:cNvSpPr txBox="1"/>
          <p:nvPr/>
        </p:nvSpPr>
        <p:spPr>
          <a:xfrm>
            <a:off x="6664131" y="5305020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20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E70BFDA-BA3E-4A29-8039-99EE15E6B74D}"/>
              </a:ext>
            </a:extLst>
          </p:cNvPr>
          <p:cNvSpPr txBox="1"/>
          <p:nvPr/>
        </p:nvSpPr>
        <p:spPr>
          <a:xfrm>
            <a:off x="4694427" y="5546344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Error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B054D04-740D-4969-B26C-989622127BD4}"/>
              </a:ext>
            </a:extLst>
          </p:cNvPr>
          <p:cNvCxnSpPr>
            <a:cxnSpLocks/>
          </p:cNvCxnSpPr>
          <p:nvPr/>
        </p:nvCxnSpPr>
        <p:spPr>
          <a:xfrm>
            <a:off x="2904120" y="1366735"/>
            <a:ext cx="4579756" cy="6528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CFF1FFB-0DDE-437F-A0B7-30214448A11D}"/>
              </a:ext>
            </a:extLst>
          </p:cNvPr>
          <p:cNvSpPr txBox="1"/>
          <p:nvPr/>
        </p:nvSpPr>
        <p:spPr>
          <a:xfrm>
            <a:off x="8702940" y="1550378"/>
            <a:ext cx="129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Api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7407622-C30C-41A2-8B67-1A6545F40A97}"/>
              </a:ext>
            </a:extLst>
          </p:cNvPr>
          <p:cNvCxnSpPr>
            <a:cxnSpLocks/>
          </p:cNvCxnSpPr>
          <p:nvPr/>
        </p:nvCxnSpPr>
        <p:spPr>
          <a:xfrm>
            <a:off x="8254138" y="2169683"/>
            <a:ext cx="0" cy="20460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22CE536-205F-4035-9965-D40741BD6276}"/>
              </a:ext>
            </a:extLst>
          </p:cNvPr>
          <p:cNvCxnSpPr>
            <a:cxnSpLocks/>
          </p:cNvCxnSpPr>
          <p:nvPr/>
        </p:nvCxnSpPr>
        <p:spPr>
          <a:xfrm>
            <a:off x="8254138" y="2632624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7F1CF58-3470-4EA1-AC11-1BBC8A052123}"/>
              </a:ext>
            </a:extLst>
          </p:cNvPr>
          <p:cNvCxnSpPr>
            <a:cxnSpLocks/>
          </p:cNvCxnSpPr>
          <p:nvPr/>
        </p:nvCxnSpPr>
        <p:spPr>
          <a:xfrm>
            <a:off x="8254138" y="4203556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ADF7535-894D-4465-8ED2-E39B86A4EA40}"/>
              </a:ext>
            </a:extLst>
          </p:cNvPr>
          <p:cNvSpPr txBox="1"/>
          <p:nvPr/>
        </p:nvSpPr>
        <p:spPr>
          <a:xfrm>
            <a:off x="8911190" y="2402922"/>
            <a:ext cx="1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Group</a:t>
            </a:r>
            <a:r>
              <a:rPr lang="es-E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_id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BC2EA68-57E3-47BB-84AA-58159B30361B}"/>
              </a:ext>
            </a:extLst>
          </p:cNvPr>
          <p:cNvCxnSpPr>
            <a:cxnSpLocks/>
          </p:cNvCxnSpPr>
          <p:nvPr/>
        </p:nvCxnSpPr>
        <p:spPr>
          <a:xfrm>
            <a:off x="9430008" y="2894523"/>
            <a:ext cx="0" cy="877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09C7DF8-688A-4FE3-95BD-DE4F342C6330}"/>
              </a:ext>
            </a:extLst>
          </p:cNvPr>
          <p:cNvCxnSpPr>
            <a:cxnSpLocks/>
          </p:cNvCxnSpPr>
          <p:nvPr/>
        </p:nvCxnSpPr>
        <p:spPr>
          <a:xfrm>
            <a:off x="9430008" y="4415821"/>
            <a:ext cx="0" cy="877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5E0CCD5-FDFA-4534-9C54-3F97B7299E8E}"/>
              </a:ext>
            </a:extLst>
          </p:cNvPr>
          <p:cNvCxnSpPr>
            <a:cxnSpLocks/>
          </p:cNvCxnSpPr>
          <p:nvPr/>
        </p:nvCxnSpPr>
        <p:spPr>
          <a:xfrm>
            <a:off x="9440402" y="3772431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8CEBB33-C9DB-436D-94BC-161F9F0B85E5}"/>
              </a:ext>
            </a:extLst>
          </p:cNvPr>
          <p:cNvCxnSpPr>
            <a:cxnSpLocks/>
          </p:cNvCxnSpPr>
          <p:nvPr/>
        </p:nvCxnSpPr>
        <p:spPr>
          <a:xfrm>
            <a:off x="9430008" y="3132127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ED7C984-6B43-47D0-B362-0B85DBFCEF14}"/>
              </a:ext>
            </a:extLst>
          </p:cNvPr>
          <p:cNvCxnSpPr>
            <a:cxnSpLocks/>
          </p:cNvCxnSpPr>
          <p:nvPr/>
        </p:nvCxnSpPr>
        <p:spPr>
          <a:xfrm>
            <a:off x="9440402" y="5273509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EA161A8-A77B-4F43-8F26-CEF0A72D9430}"/>
              </a:ext>
            </a:extLst>
          </p:cNvPr>
          <p:cNvCxnSpPr>
            <a:cxnSpLocks/>
          </p:cNvCxnSpPr>
          <p:nvPr/>
        </p:nvCxnSpPr>
        <p:spPr>
          <a:xfrm>
            <a:off x="9430008" y="4633205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4E44D6AE-DFDF-41D0-86D1-DE5310C1C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27" y="3538914"/>
            <a:ext cx="428244" cy="428244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22C24F81-4B10-4B44-B62E-DE768DA851DE}"/>
              </a:ext>
            </a:extLst>
          </p:cNvPr>
          <p:cNvSpPr txBox="1"/>
          <p:nvPr/>
        </p:nvSpPr>
        <p:spPr>
          <a:xfrm>
            <a:off x="10713351" y="5089598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Error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BF699FF-A7E4-451D-AB2E-A0FB5309DFEE}"/>
              </a:ext>
            </a:extLst>
          </p:cNvPr>
          <p:cNvSpPr txBox="1"/>
          <p:nvPr/>
        </p:nvSpPr>
        <p:spPr>
          <a:xfrm>
            <a:off x="8911190" y="3975494"/>
            <a:ext cx="1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Token</a:t>
            </a:r>
            <a:r>
              <a:rPr lang="es-E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_id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58A9DADC-6455-4A8B-A7B6-2E75BD3F6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123" y="4393401"/>
            <a:ext cx="452749" cy="452749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687967AB-4C54-434F-A4BE-D1998BB7EBE8}"/>
              </a:ext>
            </a:extLst>
          </p:cNvPr>
          <p:cNvSpPr txBox="1"/>
          <p:nvPr/>
        </p:nvSpPr>
        <p:spPr>
          <a:xfrm>
            <a:off x="10696335" y="4394223"/>
            <a:ext cx="87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12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9A28CC7-D85E-4D59-8A83-6D70854B7495}"/>
              </a:ext>
            </a:extLst>
          </p:cNvPr>
          <p:cNvSpPr txBox="1"/>
          <p:nvPr/>
        </p:nvSpPr>
        <p:spPr>
          <a:xfrm>
            <a:off x="10640098" y="3626789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Error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7F90B364-65C6-4641-A194-EA223E90C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11" y="2880728"/>
            <a:ext cx="452749" cy="452749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05D35769-91CD-4C68-8706-D07DC3E1E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375" y="5048791"/>
            <a:ext cx="428244" cy="428244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A8DC72B5-19E1-477E-9F83-F0F2A65F6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23" y="4441362"/>
            <a:ext cx="383686" cy="383686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E2A99631-032A-4041-A351-5BD15FDCE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23" y="5098206"/>
            <a:ext cx="383686" cy="383686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4F84EC90-05CB-4FD6-B8DC-B5EF4C354C28}"/>
              </a:ext>
            </a:extLst>
          </p:cNvPr>
          <p:cNvCxnSpPr>
            <a:cxnSpLocks/>
          </p:cNvCxnSpPr>
          <p:nvPr/>
        </p:nvCxnSpPr>
        <p:spPr>
          <a:xfrm flipV="1">
            <a:off x="9693412" y="5112434"/>
            <a:ext cx="191422" cy="3646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666D3E4-97ED-4DDB-B69D-AF10BED2F88A}"/>
              </a:ext>
            </a:extLst>
          </p:cNvPr>
          <p:cNvSpPr txBox="1"/>
          <p:nvPr/>
        </p:nvSpPr>
        <p:spPr>
          <a:xfrm>
            <a:off x="10640098" y="2931573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Token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CEE3BA0-3FA1-4A11-8C8B-72C9D64A30D6}"/>
              </a:ext>
            </a:extLst>
          </p:cNvPr>
          <p:cNvSpPr txBox="1"/>
          <p:nvPr/>
        </p:nvSpPr>
        <p:spPr>
          <a:xfrm>
            <a:off x="9247672" y="2789583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B88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712ED0B6-32B8-466D-A0B3-2355D63DCB07}"/>
              </a:ext>
            </a:extLst>
          </p:cNvPr>
          <p:cNvSpPr txBox="1"/>
          <p:nvPr/>
        </p:nvSpPr>
        <p:spPr>
          <a:xfrm>
            <a:off x="9247671" y="3430376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B88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9FDFA892-875A-4AA1-BA2D-98E63DF4A42A}"/>
              </a:ext>
            </a:extLst>
          </p:cNvPr>
          <p:cNvCxnSpPr>
            <a:cxnSpLocks/>
          </p:cNvCxnSpPr>
          <p:nvPr/>
        </p:nvCxnSpPr>
        <p:spPr>
          <a:xfrm flipV="1">
            <a:off x="9520327" y="3558055"/>
            <a:ext cx="464582" cy="1364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8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Work</a:t>
            </a:r>
            <a:r>
              <a:rPr lang="en-US" dirty="0" err="1">
                <a:solidFill>
                  <a:srgbClr val="6C7D8E"/>
                </a:solidFill>
              </a:rPr>
              <a:t>Flow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D7B5A-CBC1-4C2B-9964-7DE4ECEAE4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04" y="2179554"/>
            <a:ext cx="782284" cy="78228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E59A2C-2A9E-47C5-B1A8-7CB355FDC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8" y="649736"/>
            <a:ext cx="782285" cy="78228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CB440C5-44F2-4939-97B2-F3938330B3B2}"/>
              </a:ext>
            </a:extLst>
          </p:cNvPr>
          <p:cNvSpPr txBox="1"/>
          <p:nvPr/>
        </p:nvSpPr>
        <p:spPr>
          <a:xfrm>
            <a:off x="3863518" y="4099372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=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</a:t>
            </a: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18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B63AC68-2FA8-4C0B-A79B-CB91FE92A088}"/>
              </a:ext>
            </a:extLst>
          </p:cNvPr>
          <p:cNvSpPr txBox="1"/>
          <p:nvPr/>
        </p:nvSpPr>
        <p:spPr>
          <a:xfrm>
            <a:off x="1468615" y="1105822"/>
            <a:ext cx="110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9A70F5-CD9D-44E9-9B6E-F17DBA793B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03" y="2500269"/>
            <a:ext cx="713613" cy="713613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A1E10C8-6E8A-49D8-B54D-48ACF24A2773}"/>
              </a:ext>
            </a:extLst>
          </p:cNvPr>
          <p:cNvCxnSpPr>
            <a:cxnSpLocks/>
          </p:cNvCxnSpPr>
          <p:nvPr/>
        </p:nvCxnSpPr>
        <p:spPr>
          <a:xfrm>
            <a:off x="1126265" y="1543544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>
            <a:extLst>
              <a:ext uri="{FF2B5EF4-FFF2-40B4-BE49-F238E27FC236}">
                <a16:creationId xmlns:a16="http://schemas.microsoft.com/office/drawing/2014/main" id="{F0E3F558-BFF7-45E0-8482-32E3BF45ADF2}"/>
              </a:ext>
            </a:extLst>
          </p:cNvPr>
          <p:cNvSpPr txBox="1">
            <a:spLocks/>
          </p:cNvSpPr>
          <p:nvPr/>
        </p:nvSpPr>
        <p:spPr>
          <a:xfrm>
            <a:off x="11062609" y="2527448"/>
            <a:ext cx="3341174" cy="973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s-ES" sz="1100" b="0" dirty="0"/>
              <a:t>#3d4248</a:t>
            </a:r>
          </a:p>
          <a:p>
            <a:r>
              <a:rPr lang="es-ES" sz="1100" b="0" dirty="0"/>
              <a:t>#222E3E</a:t>
            </a:r>
          </a:p>
          <a:p>
            <a:r>
              <a:rPr lang="es-ES" sz="1100" b="0" dirty="0"/>
              <a:t>#4D6380</a:t>
            </a:r>
          </a:p>
          <a:p>
            <a:r>
              <a:rPr lang="es-ES" sz="1100" b="0" dirty="0"/>
              <a:t>#5579A9</a:t>
            </a:r>
          </a:p>
          <a:p>
            <a:r>
              <a:rPr lang="es-ES" sz="1100" b="0" dirty="0"/>
              <a:t>#6B737E</a:t>
            </a:r>
          </a:p>
          <a:p>
            <a:r>
              <a:rPr lang="es-ES" sz="1100" b="0" dirty="0"/>
              <a:t>#C4CBD6"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2A6C3E-CAAD-422E-9455-C7C4D3A2C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0" y="3846502"/>
            <a:ext cx="782284" cy="78228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49A01A67-EC82-4E88-9659-0DDDB0EC4437}"/>
              </a:ext>
            </a:extLst>
          </p:cNvPr>
          <p:cNvSpPr txBox="1"/>
          <p:nvPr/>
        </p:nvSpPr>
        <p:spPr>
          <a:xfrm>
            <a:off x="1640601" y="3968808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Cleaning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197A510-AD28-4D30-ABB3-CFDFE8DA9CB5}"/>
              </a:ext>
            </a:extLst>
          </p:cNvPr>
          <p:cNvCxnSpPr>
            <a:cxnSpLocks/>
          </p:cNvCxnSpPr>
          <p:nvPr/>
        </p:nvCxnSpPr>
        <p:spPr>
          <a:xfrm>
            <a:off x="1126265" y="3161175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E92FB94-DF18-406D-B07B-2F9EC051F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3" y="2275072"/>
            <a:ext cx="782284" cy="78228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A65B4A1-E7D8-4113-AFD5-0B9D13089608}"/>
              </a:ext>
            </a:extLst>
          </p:cNvPr>
          <p:cNvSpPr txBox="1"/>
          <p:nvPr/>
        </p:nvSpPr>
        <p:spPr>
          <a:xfrm>
            <a:off x="1589015" y="2349470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Data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Wrangling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F2E8C6A-FE7F-450B-8A18-F80E6F0CDFB0}"/>
              </a:ext>
            </a:extLst>
          </p:cNvPr>
          <p:cNvCxnSpPr>
            <a:cxnSpLocks/>
          </p:cNvCxnSpPr>
          <p:nvPr/>
        </p:nvCxnSpPr>
        <p:spPr>
          <a:xfrm>
            <a:off x="2513678" y="1611876"/>
            <a:ext cx="1863013" cy="10242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DAEA4FC-D6EE-4244-B842-545316B9D866}"/>
              </a:ext>
            </a:extLst>
          </p:cNvPr>
          <p:cNvSpPr txBox="1"/>
          <p:nvPr/>
        </p:nvSpPr>
        <p:spPr>
          <a:xfrm>
            <a:off x="5365116" y="2892511"/>
            <a:ext cx="129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Console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B567CD4-FAAB-45BF-93A1-14DF35FFB096}"/>
              </a:ext>
            </a:extLst>
          </p:cNvPr>
          <p:cNvCxnSpPr>
            <a:cxnSpLocks/>
          </p:cNvCxnSpPr>
          <p:nvPr/>
        </p:nvCxnSpPr>
        <p:spPr>
          <a:xfrm flipV="1">
            <a:off x="4651503" y="3373795"/>
            <a:ext cx="247694" cy="65184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E9E7561-E680-4BC7-A47A-F5C30246859B}"/>
              </a:ext>
            </a:extLst>
          </p:cNvPr>
          <p:cNvCxnSpPr>
            <a:cxnSpLocks/>
          </p:cNvCxnSpPr>
          <p:nvPr/>
        </p:nvCxnSpPr>
        <p:spPr>
          <a:xfrm flipH="1" flipV="1">
            <a:off x="5795957" y="3373796"/>
            <a:ext cx="345705" cy="642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D4642E6-2F94-4CA3-AF29-166C5DC0DA19}"/>
              </a:ext>
            </a:extLst>
          </p:cNvPr>
          <p:cNvSpPr txBox="1"/>
          <p:nvPr/>
        </p:nvSpPr>
        <p:spPr>
          <a:xfrm>
            <a:off x="5720794" y="4082815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!=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</a:t>
            </a: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18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58266F9-190D-47FD-8E2F-AF52A45E7BA4}"/>
              </a:ext>
            </a:extLst>
          </p:cNvPr>
          <p:cNvCxnSpPr>
            <a:cxnSpLocks/>
          </p:cNvCxnSpPr>
          <p:nvPr/>
        </p:nvCxnSpPr>
        <p:spPr>
          <a:xfrm>
            <a:off x="4455858" y="4587361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F81E03B-FE03-4136-A74C-1F5CF10155AD}"/>
              </a:ext>
            </a:extLst>
          </p:cNvPr>
          <p:cNvCxnSpPr>
            <a:cxnSpLocks/>
          </p:cNvCxnSpPr>
          <p:nvPr/>
        </p:nvCxnSpPr>
        <p:spPr>
          <a:xfrm>
            <a:off x="6231655" y="4539150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73CF6B96-5C5A-4F65-B95D-122880748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89" y="5384972"/>
            <a:ext cx="497538" cy="4975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4E233C7-95D5-4979-B6CD-1A92DB678D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31" y="5397926"/>
            <a:ext cx="782284" cy="782284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8141D24-F1DF-4122-8028-42FE15D0920A}"/>
              </a:ext>
            </a:extLst>
          </p:cNvPr>
          <p:cNvCxnSpPr>
            <a:cxnSpLocks/>
          </p:cNvCxnSpPr>
          <p:nvPr/>
        </p:nvCxnSpPr>
        <p:spPr>
          <a:xfrm>
            <a:off x="1126265" y="4744705"/>
            <a:ext cx="0" cy="5156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81D0FB5-13D1-4DD4-9B9F-B39B450F0C41}"/>
              </a:ext>
            </a:extLst>
          </p:cNvPr>
          <p:cNvSpPr txBox="1"/>
          <p:nvPr/>
        </p:nvSpPr>
        <p:spPr>
          <a:xfrm>
            <a:off x="1688288" y="5397926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20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AA83D97C-6C1E-4024-9CE1-D434DE6D7C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91" y="5362292"/>
            <a:ext cx="593342" cy="593342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29D776E7-F580-4E25-A1C9-1A5B8C97C215}"/>
              </a:ext>
            </a:extLst>
          </p:cNvPr>
          <p:cNvSpPr txBox="1"/>
          <p:nvPr/>
        </p:nvSpPr>
        <p:spPr>
          <a:xfrm>
            <a:off x="6664131" y="5305020"/>
            <a:ext cx="150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20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E70BFDA-BA3E-4A29-8039-99EE15E6B74D}"/>
              </a:ext>
            </a:extLst>
          </p:cNvPr>
          <p:cNvSpPr txBox="1"/>
          <p:nvPr/>
        </p:nvSpPr>
        <p:spPr>
          <a:xfrm>
            <a:off x="4694427" y="5546344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Error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B054D04-740D-4969-B26C-989622127BD4}"/>
              </a:ext>
            </a:extLst>
          </p:cNvPr>
          <p:cNvCxnSpPr>
            <a:cxnSpLocks/>
          </p:cNvCxnSpPr>
          <p:nvPr/>
        </p:nvCxnSpPr>
        <p:spPr>
          <a:xfrm>
            <a:off x="2904120" y="1366735"/>
            <a:ext cx="5068028" cy="84715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CFF1FFB-0DDE-437F-A0B7-30214448A11D}"/>
              </a:ext>
            </a:extLst>
          </p:cNvPr>
          <p:cNvSpPr txBox="1"/>
          <p:nvPr/>
        </p:nvSpPr>
        <p:spPr>
          <a:xfrm>
            <a:off x="8943148" y="2594577"/>
            <a:ext cx="129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Api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7407622-C30C-41A2-8B67-1A6545F40A97}"/>
              </a:ext>
            </a:extLst>
          </p:cNvPr>
          <p:cNvCxnSpPr>
            <a:cxnSpLocks/>
          </p:cNvCxnSpPr>
          <p:nvPr/>
        </p:nvCxnSpPr>
        <p:spPr>
          <a:xfrm>
            <a:off x="8494346" y="3213882"/>
            <a:ext cx="0" cy="20460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22CE536-205F-4035-9965-D40741BD6276}"/>
              </a:ext>
            </a:extLst>
          </p:cNvPr>
          <p:cNvCxnSpPr>
            <a:cxnSpLocks/>
          </p:cNvCxnSpPr>
          <p:nvPr/>
        </p:nvCxnSpPr>
        <p:spPr>
          <a:xfrm>
            <a:off x="8494346" y="3676823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7F1CF58-3470-4EA1-AC11-1BBC8A052123}"/>
              </a:ext>
            </a:extLst>
          </p:cNvPr>
          <p:cNvCxnSpPr>
            <a:cxnSpLocks/>
          </p:cNvCxnSpPr>
          <p:nvPr/>
        </p:nvCxnSpPr>
        <p:spPr>
          <a:xfrm>
            <a:off x="8494346" y="5247755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ADF7535-894D-4465-8ED2-E39B86A4EA40}"/>
              </a:ext>
            </a:extLst>
          </p:cNvPr>
          <p:cNvSpPr txBox="1"/>
          <p:nvPr/>
        </p:nvSpPr>
        <p:spPr>
          <a:xfrm>
            <a:off x="9151398" y="3447121"/>
            <a:ext cx="1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Group</a:t>
            </a:r>
            <a:r>
              <a:rPr lang="es-E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_id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BC2EA68-57E3-47BB-84AA-58159B30361B}"/>
              </a:ext>
            </a:extLst>
          </p:cNvPr>
          <p:cNvCxnSpPr>
            <a:cxnSpLocks/>
          </p:cNvCxnSpPr>
          <p:nvPr/>
        </p:nvCxnSpPr>
        <p:spPr>
          <a:xfrm>
            <a:off x="9670216" y="3938722"/>
            <a:ext cx="0" cy="877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09C7DF8-688A-4FE3-95BD-DE4F342C6330}"/>
              </a:ext>
            </a:extLst>
          </p:cNvPr>
          <p:cNvCxnSpPr>
            <a:cxnSpLocks/>
          </p:cNvCxnSpPr>
          <p:nvPr/>
        </p:nvCxnSpPr>
        <p:spPr>
          <a:xfrm>
            <a:off x="9670216" y="5460020"/>
            <a:ext cx="0" cy="877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D5E0CCD5-FDFA-4534-9C54-3F97B7299E8E}"/>
              </a:ext>
            </a:extLst>
          </p:cNvPr>
          <p:cNvCxnSpPr>
            <a:cxnSpLocks/>
          </p:cNvCxnSpPr>
          <p:nvPr/>
        </p:nvCxnSpPr>
        <p:spPr>
          <a:xfrm>
            <a:off x="9680610" y="4816630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8CEBB33-C9DB-436D-94BC-161F9F0B85E5}"/>
              </a:ext>
            </a:extLst>
          </p:cNvPr>
          <p:cNvCxnSpPr>
            <a:cxnSpLocks/>
          </p:cNvCxnSpPr>
          <p:nvPr/>
        </p:nvCxnSpPr>
        <p:spPr>
          <a:xfrm>
            <a:off x="9670216" y="4176326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AED7C984-6B43-47D0-B362-0B85DBFCEF14}"/>
              </a:ext>
            </a:extLst>
          </p:cNvPr>
          <p:cNvCxnSpPr>
            <a:cxnSpLocks/>
          </p:cNvCxnSpPr>
          <p:nvPr/>
        </p:nvCxnSpPr>
        <p:spPr>
          <a:xfrm>
            <a:off x="9680610" y="6317708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EA161A8-A77B-4F43-8F26-CEF0A72D9430}"/>
              </a:ext>
            </a:extLst>
          </p:cNvPr>
          <p:cNvCxnSpPr>
            <a:cxnSpLocks/>
          </p:cNvCxnSpPr>
          <p:nvPr/>
        </p:nvCxnSpPr>
        <p:spPr>
          <a:xfrm>
            <a:off x="9670216" y="5677404"/>
            <a:ext cx="65705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4E44D6AE-DFDF-41D0-86D1-DE5310C1C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35" y="4583113"/>
            <a:ext cx="428244" cy="428244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22C24F81-4B10-4B44-B62E-DE768DA851DE}"/>
              </a:ext>
            </a:extLst>
          </p:cNvPr>
          <p:cNvSpPr txBox="1"/>
          <p:nvPr/>
        </p:nvSpPr>
        <p:spPr>
          <a:xfrm>
            <a:off x="10953559" y="6133797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Error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BF699FF-A7E4-451D-AB2E-A0FB5309DFEE}"/>
              </a:ext>
            </a:extLst>
          </p:cNvPr>
          <p:cNvSpPr txBox="1"/>
          <p:nvPr/>
        </p:nvSpPr>
        <p:spPr>
          <a:xfrm>
            <a:off x="9151398" y="5019693"/>
            <a:ext cx="11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Token</a:t>
            </a:r>
            <a:r>
              <a:rPr lang="es-ES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_id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58A9DADC-6455-4A8B-A7B6-2E75BD3F68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331" y="5437600"/>
            <a:ext cx="452749" cy="452749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687967AB-4C54-434F-A4BE-D1998BB7EBE8}"/>
              </a:ext>
            </a:extLst>
          </p:cNvPr>
          <p:cNvSpPr txBox="1"/>
          <p:nvPr/>
        </p:nvSpPr>
        <p:spPr>
          <a:xfrm>
            <a:off x="10936543" y="5438422"/>
            <a:ext cx="87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Json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</a:p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 </a:t>
            </a:r>
            <a:r>
              <a:rPr lang="es-ES" sz="1200" b="1" dirty="0" err="1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Group</a:t>
            </a:r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9A28CC7-D85E-4D59-8A83-6D70854B7495}"/>
              </a:ext>
            </a:extLst>
          </p:cNvPr>
          <p:cNvSpPr txBox="1"/>
          <p:nvPr/>
        </p:nvSpPr>
        <p:spPr>
          <a:xfrm>
            <a:off x="10880306" y="4670988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Error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7F90B364-65C6-4641-A194-EA223E90C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619" y="3924927"/>
            <a:ext cx="452749" cy="452749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05D35769-91CD-4C68-8706-D07DC3E1E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83" y="6092990"/>
            <a:ext cx="428244" cy="428244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A8DC72B5-19E1-477E-9F83-F0F2A65F6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31" y="5485561"/>
            <a:ext cx="383686" cy="383686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E2A99631-032A-4041-A351-5BD15FDCE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31" y="6142405"/>
            <a:ext cx="383686" cy="383686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4F84EC90-05CB-4FD6-B8DC-B5EF4C354C28}"/>
              </a:ext>
            </a:extLst>
          </p:cNvPr>
          <p:cNvCxnSpPr>
            <a:cxnSpLocks/>
          </p:cNvCxnSpPr>
          <p:nvPr/>
        </p:nvCxnSpPr>
        <p:spPr>
          <a:xfrm flipV="1">
            <a:off x="9933620" y="6156633"/>
            <a:ext cx="191422" cy="3646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666D3E4-97ED-4DDB-B69D-AF10BED2F88A}"/>
              </a:ext>
            </a:extLst>
          </p:cNvPr>
          <p:cNvSpPr txBox="1"/>
          <p:nvPr/>
        </p:nvSpPr>
        <p:spPr>
          <a:xfrm>
            <a:off x="10880306" y="3975772"/>
            <a:ext cx="1021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6C7D8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Token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DD7C7C4-7434-4BAA-97C6-CE51A50E7ACB}"/>
              </a:ext>
            </a:extLst>
          </p:cNvPr>
          <p:cNvSpPr txBox="1"/>
          <p:nvPr/>
        </p:nvSpPr>
        <p:spPr>
          <a:xfrm>
            <a:off x="9927457" y="2963979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B88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CEE3BA0-3FA1-4A11-8C8B-72C9D64A30D6}"/>
              </a:ext>
            </a:extLst>
          </p:cNvPr>
          <p:cNvSpPr txBox="1"/>
          <p:nvPr/>
        </p:nvSpPr>
        <p:spPr>
          <a:xfrm>
            <a:off x="9487880" y="3833782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B88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712ED0B6-32B8-466D-A0B3-2355D63DCB07}"/>
              </a:ext>
            </a:extLst>
          </p:cNvPr>
          <p:cNvSpPr txBox="1"/>
          <p:nvPr/>
        </p:nvSpPr>
        <p:spPr>
          <a:xfrm>
            <a:off x="9487879" y="4474575"/>
            <a:ext cx="102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6C7D8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B88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9FDFA892-875A-4AA1-BA2D-98E63DF4A42A}"/>
              </a:ext>
            </a:extLst>
          </p:cNvPr>
          <p:cNvCxnSpPr>
            <a:cxnSpLocks/>
          </p:cNvCxnSpPr>
          <p:nvPr/>
        </p:nvCxnSpPr>
        <p:spPr>
          <a:xfrm flipV="1">
            <a:off x="9760535" y="4602254"/>
            <a:ext cx="464582" cy="1364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95918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118</Words>
  <Application>Microsoft Office PowerPoint</Application>
  <PresentationFormat>Panorámica</PresentationFormat>
  <Paragraphs>74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 Black</vt:lpstr>
      <vt:lpstr>Segoe UI Semilight</vt:lpstr>
      <vt:lpstr>SHOWEET-DARK PRO</vt:lpstr>
      <vt:lpstr>Presentación de PowerPoint</vt:lpstr>
      <vt:lpstr>Presentación de PowerPoint</vt:lpstr>
      <vt:lpstr>Presentación de PowerPoint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María Cagigas</dc:creator>
  <cp:lastModifiedBy>María Cagigas</cp:lastModifiedBy>
  <cp:revision>5</cp:revision>
  <dcterms:created xsi:type="dcterms:W3CDTF">2021-01-20T18:59:06Z</dcterms:created>
  <dcterms:modified xsi:type="dcterms:W3CDTF">2021-01-20T19:39:06Z</dcterms:modified>
</cp:coreProperties>
</file>