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9" r:id="rId12"/>
    <p:sldId id="267" r:id="rId13"/>
    <p:sldId id="270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594"/>
    <a:srgbClr val="FAA4B8"/>
    <a:srgbClr val="FF0066"/>
    <a:srgbClr val="FF8BBA"/>
    <a:srgbClr val="F43E69"/>
    <a:srgbClr val="F54D75"/>
    <a:srgbClr val="000000"/>
    <a:srgbClr val="8439BD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BBE7B-645A-45AC-9300-76D5C1D12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4BA3A9-EC8C-434B-9BC2-D2CBC2A9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BB9897-C84D-4288-8D9B-4BBA66B0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811-0D36-46C0-BCB0-8DD87B8573DD}" type="datetimeFigureOut">
              <a:rPr lang="es-ES" smtClean="0"/>
              <a:t>14/03/2021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7E69CE-4A43-4924-AA02-5041C1A8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AA9E8D-503B-48C9-8984-C2B03EED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071F-A97B-4F21-B100-B87A2A73D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90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46606-6FB2-4763-8D8E-E253D8F1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00E746-708F-4197-9FEC-353CE6E69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ADBAEA-90BE-4829-88B1-DCF484F1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811-0D36-46C0-BCB0-8DD87B8573DD}" type="datetimeFigureOut">
              <a:rPr lang="es-ES" smtClean="0"/>
              <a:t>14/03/2021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1654E7-78E2-4E83-B2F8-4491BA3C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FEBC4-C2B4-4D87-AD24-13B400F2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071F-A97B-4F21-B100-B87A2A73D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6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8CA5F9-B7BB-4B31-AC55-76801D6A9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FED917-0748-4F29-8227-610023BA8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0C54C9-B383-4479-A3B0-ADD76504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811-0D36-46C0-BCB0-8DD87B8573DD}" type="datetimeFigureOut">
              <a:rPr lang="es-ES" smtClean="0"/>
              <a:t>14/03/2021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4D37B1-A7C7-450E-A237-F9178F80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60C981-F8BD-4B03-97DF-512A0EC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071F-A97B-4F21-B100-B87A2A73D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5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6AFBE-1E0F-4D00-B721-DB575613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8B0BF-EBA7-4CF4-9063-F7E0C03B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402D00-F5C5-438C-B99B-22E1ABFF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811-0D36-46C0-BCB0-8DD87B8573DD}" type="datetimeFigureOut">
              <a:rPr lang="es-ES" smtClean="0"/>
              <a:t>14/03/2021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9047-CD31-47FB-B447-7B10439D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C8CF4-B9B8-4170-80A5-85BCC117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071F-A97B-4F21-B100-B87A2A73D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08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49D52-E475-4914-9C39-67A22D83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3F245D-0A1D-411E-9161-9CD91452E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732CC5-3312-4D00-86E3-BC8A8967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811-0D36-46C0-BCB0-8DD87B8573DD}" type="datetimeFigureOut">
              <a:rPr lang="es-ES" smtClean="0"/>
              <a:t>14/03/2021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51BBAE-1422-4D03-A6EE-53AEF16A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3DB219-A442-4811-8A9C-BA83173F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071F-A97B-4F21-B100-B87A2A73D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5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921F0-CE75-4017-BBE5-E635AE3C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4ED64-891B-49DD-B2B4-221CEBA76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12D147-B2C7-4A1F-B7A5-4E3687683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BA69F8-B9BB-42FE-875F-52EF05E9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811-0D36-46C0-BCB0-8DD87B8573DD}" type="datetimeFigureOut">
              <a:rPr lang="es-ES" smtClean="0"/>
              <a:t>14/03/2021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B80AE1-B9A8-415D-9C77-AFB78D4C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2EB8DA-E325-432C-B02E-346500E7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071F-A97B-4F21-B100-B87A2A73D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17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F12DD-D2E2-4BD9-9222-8BCF94C9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118F10-5ADD-4A2B-B3BC-70F1AB5AF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7C2063-9CC9-4F4B-A8E3-D908E4F14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4778CD-B622-4207-A2EB-93D6CEFF3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490A83-B607-4DD9-963D-EDA91D8A8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CD1328-F30E-4B06-BBDE-C913B944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811-0D36-46C0-BCB0-8DD87B8573DD}" type="datetimeFigureOut">
              <a:rPr lang="es-ES" smtClean="0"/>
              <a:t>14/03/2021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49D1FE-B1D6-4700-BCCF-D10A691B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0AB703-E564-4A37-AFDC-8878A81D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071F-A97B-4F21-B100-B87A2A73D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7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7A679-8DA5-4057-9CF8-CEF47E8E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7C5956-D29B-4862-9F9C-B285BC0C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811-0D36-46C0-BCB0-8DD87B8573DD}" type="datetimeFigureOut">
              <a:rPr lang="es-ES" smtClean="0"/>
              <a:t>14/03/2021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1AEC47-0590-46AB-A711-DFDCF9E7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06480A-A42D-4343-A54B-2E31A351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071F-A97B-4F21-B100-B87A2A73D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42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53E915-5373-4CA2-BB9E-64EC59E8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811-0D36-46C0-BCB0-8DD87B8573DD}" type="datetimeFigureOut">
              <a:rPr lang="es-ES" smtClean="0"/>
              <a:t>14/03/2021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A46A87-1058-4D90-8F18-2C4C1AE7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112300-1E81-4CF1-B3FF-BED6CABE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071F-A97B-4F21-B100-B87A2A73D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13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209B5-90EA-4551-90C6-F2EC2AFE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B6DD7-F496-4BA2-A6F7-C8239FA0E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D1F742-94CB-4771-97AF-ABBDDF6F1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B4FBB0-E8DE-416A-A19C-F5BA2664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811-0D36-46C0-BCB0-8DD87B8573DD}" type="datetimeFigureOut">
              <a:rPr lang="es-ES" smtClean="0"/>
              <a:t>14/03/2021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A7C7AE-26F9-40CA-A31C-DCBCCEB2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159154-970D-40DF-867E-258CFAEE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071F-A97B-4F21-B100-B87A2A73D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31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47D22-A638-42AC-B440-AE126B23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402613-22A1-4885-9699-CBA05AB4F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83FD44-B2C0-480C-BBA6-0A7442588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41EFEB-333C-492C-B96A-3BC6F6D3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811-0D36-46C0-BCB0-8DD87B8573DD}" type="datetimeFigureOut">
              <a:rPr lang="es-ES" smtClean="0"/>
              <a:t>14/03/2021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976E8E-3EB9-438B-8577-49AB9D6C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87B467-CF46-41E8-88E7-330BCBF6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071F-A97B-4F21-B100-B87A2A73D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93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BE3E26-0BC5-4779-8A27-A8533704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869893-D392-4C45-BB68-87054DC41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46575C-F750-4B73-BFED-A93E9A80B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3811-0D36-46C0-BCB0-8DD87B8573DD}" type="datetimeFigureOut">
              <a:rPr lang="es-ES" smtClean="0"/>
              <a:t>14/03/2021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2DA51-EE0A-4B87-88E0-3F2F0B0CC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5166F-5766-4A4A-A7DE-E28DCBEB6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4071F-A97B-4F21-B100-B87A2A73D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18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">
            <a:extLst>
              <a:ext uri="{FF2B5EF4-FFF2-40B4-BE49-F238E27FC236}">
                <a16:creationId xmlns:a16="http://schemas.microsoft.com/office/drawing/2014/main" id="{87016171-C63D-4F83-BC8A-0946E45AFB03}"/>
              </a:ext>
            </a:extLst>
          </p:cNvPr>
          <p:cNvSpPr/>
          <p:nvPr/>
        </p:nvSpPr>
        <p:spPr>
          <a:xfrm rot="10800000">
            <a:off x="406401" y="406401"/>
            <a:ext cx="11379199" cy="6045037"/>
          </a:xfrm>
          <a:custGeom>
            <a:avLst/>
            <a:gdLst>
              <a:gd name="connsiteX0" fmla="*/ 11005701 w 11360152"/>
              <a:gd name="connsiteY0" fmla="*/ 926003 h 6045037"/>
              <a:gd name="connsiteX1" fmla="*/ 11360152 w 11360152"/>
              <a:gd name="connsiteY1" fmla="*/ 1282670 h 6045037"/>
              <a:gd name="connsiteX2" fmla="*/ 11005701 w 11360152"/>
              <a:gd name="connsiteY2" fmla="*/ 1639337 h 6045037"/>
              <a:gd name="connsiteX3" fmla="*/ 10651250 w 11360152"/>
              <a:gd name="connsiteY3" fmla="*/ 1282670 h 6045037"/>
              <a:gd name="connsiteX4" fmla="*/ 11005701 w 11360152"/>
              <a:gd name="connsiteY4" fmla="*/ 926003 h 6045037"/>
              <a:gd name="connsiteX5" fmla="*/ 5325071 w 11360152"/>
              <a:gd name="connsiteY5" fmla="*/ 570075 h 6045037"/>
              <a:gd name="connsiteX6" fmla="*/ 5680076 w 11360152"/>
              <a:gd name="connsiteY6" fmla="*/ 926237 h 6045037"/>
              <a:gd name="connsiteX7" fmla="*/ 5680076 w 11360152"/>
              <a:gd name="connsiteY7" fmla="*/ 2137188 h 6045037"/>
              <a:gd name="connsiteX8" fmla="*/ 6035081 w 11360152"/>
              <a:gd name="connsiteY8" fmla="*/ 2493350 h 6045037"/>
              <a:gd name="connsiteX9" fmla="*/ 6390086 w 11360152"/>
              <a:gd name="connsiteY9" fmla="*/ 2137188 h 6045037"/>
              <a:gd name="connsiteX10" fmla="*/ 6390086 w 11360152"/>
              <a:gd name="connsiteY10" fmla="*/ 1567329 h 6045037"/>
              <a:gd name="connsiteX11" fmla="*/ 6745090 w 11360152"/>
              <a:gd name="connsiteY11" fmla="*/ 1211167 h 6045037"/>
              <a:gd name="connsiteX12" fmla="*/ 7100095 w 11360152"/>
              <a:gd name="connsiteY12" fmla="*/ 1567329 h 6045037"/>
              <a:gd name="connsiteX13" fmla="*/ 7100095 w 11360152"/>
              <a:gd name="connsiteY13" fmla="*/ 1781026 h 6045037"/>
              <a:gd name="connsiteX14" fmla="*/ 7455100 w 11360152"/>
              <a:gd name="connsiteY14" fmla="*/ 2137188 h 6045037"/>
              <a:gd name="connsiteX15" fmla="*/ 7810105 w 11360152"/>
              <a:gd name="connsiteY15" fmla="*/ 1781026 h 6045037"/>
              <a:gd name="connsiteX16" fmla="*/ 7810105 w 11360152"/>
              <a:gd name="connsiteY16" fmla="*/ 1709794 h 6045037"/>
              <a:gd name="connsiteX17" fmla="*/ 8165109 w 11360152"/>
              <a:gd name="connsiteY17" fmla="*/ 1353632 h 6045037"/>
              <a:gd name="connsiteX18" fmla="*/ 8520114 w 11360152"/>
              <a:gd name="connsiteY18" fmla="*/ 1709794 h 6045037"/>
              <a:gd name="connsiteX19" fmla="*/ 8520114 w 11360152"/>
              <a:gd name="connsiteY19" fmla="*/ 2707047 h 6045037"/>
              <a:gd name="connsiteX20" fmla="*/ 8875119 w 11360152"/>
              <a:gd name="connsiteY20" fmla="*/ 3063209 h 6045037"/>
              <a:gd name="connsiteX21" fmla="*/ 9230124 w 11360152"/>
              <a:gd name="connsiteY21" fmla="*/ 2707047 h 6045037"/>
              <a:gd name="connsiteX22" fmla="*/ 9230124 w 11360152"/>
              <a:gd name="connsiteY22" fmla="*/ 2350885 h 6045037"/>
              <a:gd name="connsiteX23" fmla="*/ 9585128 w 11360152"/>
              <a:gd name="connsiteY23" fmla="*/ 1994723 h 6045037"/>
              <a:gd name="connsiteX24" fmla="*/ 9940133 w 11360152"/>
              <a:gd name="connsiteY24" fmla="*/ 2350885 h 6045037"/>
              <a:gd name="connsiteX25" fmla="*/ 9940133 w 11360152"/>
              <a:gd name="connsiteY25" fmla="*/ 2849512 h 6045037"/>
              <a:gd name="connsiteX26" fmla="*/ 10295138 w 11360152"/>
              <a:gd name="connsiteY26" fmla="*/ 3205674 h 6045037"/>
              <a:gd name="connsiteX27" fmla="*/ 10650142 w 11360152"/>
              <a:gd name="connsiteY27" fmla="*/ 2849512 h 6045037"/>
              <a:gd name="connsiteX28" fmla="*/ 10650142 w 11360152"/>
              <a:gd name="connsiteY28" fmla="*/ 2707047 h 6045037"/>
              <a:gd name="connsiteX29" fmla="*/ 11005147 w 11360152"/>
              <a:gd name="connsiteY29" fmla="*/ 2350885 h 6045037"/>
              <a:gd name="connsiteX30" fmla="*/ 11360152 w 11360152"/>
              <a:gd name="connsiteY30" fmla="*/ 2707047 h 6045037"/>
              <a:gd name="connsiteX31" fmla="*/ 11360152 w 11360152"/>
              <a:gd name="connsiteY31" fmla="*/ 6045037 h 6045037"/>
              <a:gd name="connsiteX32" fmla="*/ 0 w 11360152"/>
              <a:gd name="connsiteY32" fmla="*/ 6045037 h 6045037"/>
              <a:gd name="connsiteX33" fmla="*/ 0 w 11360152"/>
              <a:gd name="connsiteY33" fmla="*/ 6044296 h 6045037"/>
              <a:gd name="connsiteX34" fmla="*/ 0 w 11360152"/>
              <a:gd name="connsiteY34" fmla="*/ 2849512 h 6045037"/>
              <a:gd name="connsiteX35" fmla="*/ 355005 w 11360152"/>
              <a:gd name="connsiteY35" fmla="*/ 3205674 h 6045037"/>
              <a:gd name="connsiteX36" fmla="*/ 710010 w 11360152"/>
              <a:gd name="connsiteY36" fmla="*/ 2849512 h 6045037"/>
              <a:gd name="connsiteX37" fmla="*/ 710010 w 11360152"/>
              <a:gd name="connsiteY37" fmla="*/ 2137188 h 6045037"/>
              <a:gd name="connsiteX38" fmla="*/ 1065014 w 11360152"/>
              <a:gd name="connsiteY38" fmla="*/ 1781026 h 6045037"/>
              <a:gd name="connsiteX39" fmla="*/ 1420019 w 11360152"/>
              <a:gd name="connsiteY39" fmla="*/ 2137188 h 6045037"/>
              <a:gd name="connsiteX40" fmla="*/ 1420019 w 11360152"/>
              <a:gd name="connsiteY40" fmla="*/ 3205674 h 6045037"/>
              <a:gd name="connsiteX41" fmla="*/ 1775024 w 11360152"/>
              <a:gd name="connsiteY41" fmla="*/ 3561836 h 6045037"/>
              <a:gd name="connsiteX42" fmla="*/ 2130029 w 11360152"/>
              <a:gd name="connsiteY42" fmla="*/ 3205674 h 6045037"/>
              <a:gd name="connsiteX43" fmla="*/ 2130029 w 11360152"/>
              <a:gd name="connsiteY43" fmla="*/ 2137188 h 6045037"/>
              <a:gd name="connsiteX44" fmla="*/ 2485033 w 11360152"/>
              <a:gd name="connsiteY44" fmla="*/ 1781026 h 6045037"/>
              <a:gd name="connsiteX45" fmla="*/ 2840038 w 11360152"/>
              <a:gd name="connsiteY45" fmla="*/ 2137188 h 6045037"/>
              <a:gd name="connsiteX46" fmla="*/ 2840038 w 11360152"/>
              <a:gd name="connsiteY46" fmla="*/ 2635815 h 6045037"/>
              <a:gd name="connsiteX47" fmla="*/ 3195043 w 11360152"/>
              <a:gd name="connsiteY47" fmla="*/ 2991977 h 6045037"/>
              <a:gd name="connsiteX48" fmla="*/ 3550048 w 11360152"/>
              <a:gd name="connsiteY48" fmla="*/ 2635815 h 6045037"/>
              <a:gd name="connsiteX49" fmla="*/ 3550048 w 11360152"/>
              <a:gd name="connsiteY49" fmla="*/ 1424864 h 6045037"/>
              <a:gd name="connsiteX50" fmla="*/ 3905052 w 11360152"/>
              <a:gd name="connsiteY50" fmla="*/ 1068702 h 6045037"/>
              <a:gd name="connsiteX51" fmla="*/ 4260057 w 11360152"/>
              <a:gd name="connsiteY51" fmla="*/ 1424864 h 6045037"/>
              <a:gd name="connsiteX52" fmla="*/ 4260057 w 11360152"/>
              <a:gd name="connsiteY52" fmla="*/ 2137188 h 6045037"/>
              <a:gd name="connsiteX53" fmla="*/ 4615062 w 11360152"/>
              <a:gd name="connsiteY53" fmla="*/ 2493350 h 6045037"/>
              <a:gd name="connsiteX54" fmla="*/ 4970067 w 11360152"/>
              <a:gd name="connsiteY54" fmla="*/ 2137188 h 6045037"/>
              <a:gd name="connsiteX55" fmla="*/ 4970067 w 11360152"/>
              <a:gd name="connsiteY55" fmla="*/ 926237 h 6045037"/>
              <a:gd name="connsiteX56" fmla="*/ 5325071 w 11360152"/>
              <a:gd name="connsiteY56" fmla="*/ 570075 h 6045037"/>
              <a:gd name="connsiteX57" fmla="*/ 1065570 w 11360152"/>
              <a:gd name="connsiteY57" fmla="*/ 428295 h 6045037"/>
              <a:gd name="connsiteX58" fmla="*/ 1420760 w 11360152"/>
              <a:gd name="connsiteY58" fmla="*/ 784223 h 6045037"/>
              <a:gd name="connsiteX59" fmla="*/ 1065570 w 11360152"/>
              <a:gd name="connsiteY59" fmla="*/ 1140151 h 6045037"/>
              <a:gd name="connsiteX60" fmla="*/ 710380 w 11360152"/>
              <a:gd name="connsiteY60" fmla="*/ 784223 h 6045037"/>
              <a:gd name="connsiteX61" fmla="*/ 1065570 w 11360152"/>
              <a:gd name="connsiteY61" fmla="*/ 428295 h 6045037"/>
              <a:gd name="connsiteX62" fmla="*/ 7880773 w 11360152"/>
              <a:gd name="connsiteY62" fmla="*/ 0 h 6045037"/>
              <a:gd name="connsiteX63" fmla="*/ 8449076 w 11360152"/>
              <a:gd name="connsiteY63" fmla="*/ 0 h 6045037"/>
              <a:gd name="connsiteX64" fmla="*/ 8520114 w 11360152"/>
              <a:gd name="connsiteY64" fmla="*/ 213778 h 6045037"/>
              <a:gd name="connsiteX65" fmla="*/ 8164925 w 11360152"/>
              <a:gd name="connsiteY65" fmla="*/ 570075 h 6045037"/>
              <a:gd name="connsiteX66" fmla="*/ 7809735 w 11360152"/>
              <a:gd name="connsiteY66" fmla="*/ 213778 h 6045037"/>
              <a:gd name="connsiteX67" fmla="*/ 7880773 w 11360152"/>
              <a:gd name="connsiteY67" fmla="*/ 0 h 6045037"/>
              <a:gd name="connsiteX68" fmla="*/ 2129660 w 11360152"/>
              <a:gd name="connsiteY68" fmla="*/ 0 h 6045037"/>
              <a:gd name="connsiteX69" fmla="*/ 2840039 w 11360152"/>
              <a:gd name="connsiteY69" fmla="*/ 0 h 6045037"/>
              <a:gd name="connsiteX70" fmla="*/ 2484849 w 11360152"/>
              <a:gd name="connsiteY70" fmla="*/ 357405 h 6045037"/>
              <a:gd name="connsiteX71" fmla="*/ 2129660 w 11360152"/>
              <a:gd name="connsiteY71" fmla="*/ 0 h 604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360152" h="6045037">
                <a:moveTo>
                  <a:pt x="11005701" y="926003"/>
                </a:moveTo>
                <a:cubicBezTo>
                  <a:pt x="11201459" y="926003"/>
                  <a:pt x="11360152" y="1085688"/>
                  <a:pt x="11360152" y="1282670"/>
                </a:cubicBezTo>
                <a:cubicBezTo>
                  <a:pt x="11360152" y="1479652"/>
                  <a:pt x="11201459" y="1639337"/>
                  <a:pt x="11005701" y="1639337"/>
                </a:cubicBezTo>
                <a:cubicBezTo>
                  <a:pt x="10809943" y="1639337"/>
                  <a:pt x="10651250" y="1479652"/>
                  <a:pt x="10651250" y="1282670"/>
                </a:cubicBezTo>
                <a:cubicBezTo>
                  <a:pt x="10651250" y="1085688"/>
                  <a:pt x="10809943" y="926003"/>
                  <a:pt x="11005701" y="926003"/>
                </a:cubicBezTo>
                <a:close/>
                <a:moveTo>
                  <a:pt x="5325071" y="570075"/>
                </a:moveTo>
                <a:cubicBezTo>
                  <a:pt x="5520324" y="570075"/>
                  <a:pt x="5680076" y="730348"/>
                  <a:pt x="5680076" y="926237"/>
                </a:cubicBezTo>
                <a:cubicBezTo>
                  <a:pt x="5680076" y="926237"/>
                  <a:pt x="5680076" y="926237"/>
                  <a:pt x="5680076" y="2137188"/>
                </a:cubicBezTo>
                <a:cubicBezTo>
                  <a:pt x="5680076" y="2333077"/>
                  <a:pt x="5839828" y="2493350"/>
                  <a:pt x="6035081" y="2493350"/>
                </a:cubicBezTo>
                <a:cubicBezTo>
                  <a:pt x="6230334" y="2493350"/>
                  <a:pt x="6390086" y="2333077"/>
                  <a:pt x="6390086" y="2137188"/>
                </a:cubicBezTo>
                <a:cubicBezTo>
                  <a:pt x="6390086" y="2137188"/>
                  <a:pt x="6390086" y="2137188"/>
                  <a:pt x="6390086" y="1567329"/>
                </a:cubicBezTo>
                <a:cubicBezTo>
                  <a:pt x="6390086" y="1371440"/>
                  <a:pt x="6549838" y="1211167"/>
                  <a:pt x="6745090" y="1211167"/>
                </a:cubicBezTo>
                <a:cubicBezTo>
                  <a:pt x="6940343" y="1211167"/>
                  <a:pt x="7100095" y="1371440"/>
                  <a:pt x="7100095" y="1567329"/>
                </a:cubicBezTo>
                <a:cubicBezTo>
                  <a:pt x="7100095" y="1567329"/>
                  <a:pt x="7100095" y="1567329"/>
                  <a:pt x="7100095" y="1781026"/>
                </a:cubicBezTo>
                <a:cubicBezTo>
                  <a:pt x="7100095" y="1976915"/>
                  <a:pt x="7259847" y="2137188"/>
                  <a:pt x="7455100" y="2137188"/>
                </a:cubicBezTo>
                <a:cubicBezTo>
                  <a:pt x="7650353" y="2137188"/>
                  <a:pt x="7810105" y="1976915"/>
                  <a:pt x="7810105" y="1781026"/>
                </a:cubicBezTo>
                <a:cubicBezTo>
                  <a:pt x="7810105" y="1781026"/>
                  <a:pt x="7810105" y="1781026"/>
                  <a:pt x="7810105" y="1709794"/>
                </a:cubicBezTo>
                <a:cubicBezTo>
                  <a:pt x="7810105" y="1513904"/>
                  <a:pt x="7969857" y="1353632"/>
                  <a:pt x="8165109" y="1353632"/>
                </a:cubicBezTo>
                <a:cubicBezTo>
                  <a:pt x="8360362" y="1353632"/>
                  <a:pt x="8520114" y="1513904"/>
                  <a:pt x="8520114" y="1709794"/>
                </a:cubicBezTo>
                <a:cubicBezTo>
                  <a:pt x="8520114" y="1709794"/>
                  <a:pt x="8520114" y="1709794"/>
                  <a:pt x="8520114" y="2707047"/>
                </a:cubicBezTo>
                <a:cubicBezTo>
                  <a:pt x="8520114" y="2902936"/>
                  <a:pt x="8679866" y="3063209"/>
                  <a:pt x="8875119" y="3063209"/>
                </a:cubicBezTo>
                <a:cubicBezTo>
                  <a:pt x="9070371" y="3063209"/>
                  <a:pt x="9230124" y="2902936"/>
                  <a:pt x="9230124" y="2707047"/>
                </a:cubicBezTo>
                <a:cubicBezTo>
                  <a:pt x="9230124" y="2707047"/>
                  <a:pt x="9230124" y="2707047"/>
                  <a:pt x="9230124" y="2350885"/>
                </a:cubicBezTo>
                <a:cubicBezTo>
                  <a:pt x="9230124" y="2154996"/>
                  <a:pt x="9389876" y="1994723"/>
                  <a:pt x="9585128" y="1994723"/>
                </a:cubicBezTo>
                <a:cubicBezTo>
                  <a:pt x="9780381" y="1994723"/>
                  <a:pt x="9940133" y="2154996"/>
                  <a:pt x="9940133" y="2350885"/>
                </a:cubicBezTo>
                <a:cubicBezTo>
                  <a:pt x="9940133" y="2350885"/>
                  <a:pt x="9940133" y="2350885"/>
                  <a:pt x="9940133" y="2849512"/>
                </a:cubicBezTo>
                <a:cubicBezTo>
                  <a:pt x="9940133" y="3045401"/>
                  <a:pt x="10099885" y="3205674"/>
                  <a:pt x="10295138" y="3205674"/>
                </a:cubicBezTo>
                <a:cubicBezTo>
                  <a:pt x="10490390" y="3205674"/>
                  <a:pt x="10650142" y="3045401"/>
                  <a:pt x="10650142" y="2849512"/>
                </a:cubicBezTo>
                <a:cubicBezTo>
                  <a:pt x="10650142" y="2849512"/>
                  <a:pt x="10650142" y="2849512"/>
                  <a:pt x="10650142" y="2707047"/>
                </a:cubicBezTo>
                <a:cubicBezTo>
                  <a:pt x="10650142" y="2511158"/>
                  <a:pt x="10809895" y="2350885"/>
                  <a:pt x="11005147" y="2350885"/>
                </a:cubicBezTo>
                <a:cubicBezTo>
                  <a:pt x="11200400" y="2350885"/>
                  <a:pt x="11360152" y="2511158"/>
                  <a:pt x="11360152" y="2707047"/>
                </a:cubicBezTo>
                <a:lnTo>
                  <a:pt x="11360152" y="6045037"/>
                </a:lnTo>
                <a:lnTo>
                  <a:pt x="0" y="6045037"/>
                </a:lnTo>
                <a:lnTo>
                  <a:pt x="0" y="6044296"/>
                </a:lnTo>
                <a:cubicBezTo>
                  <a:pt x="0" y="5628549"/>
                  <a:pt x="0" y="4741622"/>
                  <a:pt x="0" y="2849512"/>
                </a:cubicBezTo>
                <a:cubicBezTo>
                  <a:pt x="0" y="3045401"/>
                  <a:pt x="159752" y="3205674"/>
                  <a:pt x="355005" y="3205674"/>
                </a:cubicBezTo>
                <a:cubicBezTo>
                  <a:pt x="550257" y="3205674"/>
                  <a:pt x="710010" y="3045401"/>
                  <a:pt x="710010" y="2849512"/>
                </a:cubicBezTo>
                <a:cubicBezTo>
                  <a:pt x="710010" y="2849512"/>
                  <a:pt x="710010" y="2849512"/>
                  <a:pt x="710010" y="2137188"/>
                </a:cubicBezTo>
                <a:cubicBezTo>
                  <a:pt x="710010" y="1941299"/>
                  <a:pt x="869762" y="1781026"/>
                  <a:pt x="1065014" y="1781026"/>
                </a:cubicBezTo>
                <a:cubicBezTo>
                  <a:pt x="1260267" y="1781026"/>
                  <a:pt x="1420019" y="1941299"/>
                  <a:pt x="1420019" y="2137188"/>
                </a:cubicBezTo>
                <a:cubicBezTo>
                  <a:pt x="1420019" y="2137188"/>
                  <a:pt x="1420019" y="2137188"/>
                  <a:pt x="1420019" y="3205674"/>
                </a:cubicBezTo>
                <a:cubicBezTo>
                  <a:pt x="1420019" y="3401563"/>
                  <a:pt x="1579771" y="3561836"/>
                  <a:pt x="1775024" y="3561836"/>
                </a:cubicBezTo>
                <a:cubicBezTo>
                  <a:pt x="1970277" y="3561836"/>
                  <a:pt x="2130029" y="3401563"/>
                  <a:pt x="2130029" y="3205674"/>
                </a:cubicBezTo>
                <a:cubicBezTo>
                  <a:pt x="2130029" y="3205674"/>
                  <a:pt x="2130029" y="3205674"/>
                  <a:pt x="2130029" y="2137188"/>
                </a:cubicBezTo>
                <a:cubicBezTo>
                  <a:pt x="2130029" y="1941299"/>
                  <a:pt x="2289781" y="1781026"/>
                  <a:pt x="2485033" y="1781026"/>
                </a:cubicBezTo>
                <a:cubicBezTo>
                  <a:pt x="2680286" y="1781026"/>
                  <a:pt x="2840038" y="1941299"/>
                  <a:pt x="2840038" y="2137188"/>
                </a:cubicBezTo>
                <a:cubicBezTo>
                  <a:pt x="2840038" y="2137188"/>
                  <a:pt x="2840038" y="2137188"/>
                  <a:pt x="2840038" y="2635815"/>
                </a:cubicBezTo>
                <a:cubicBezTo>
                  <a:pt x="2840038" y="2831704"/>
                  <a:pt x="2999790" y="2991977"/>
                  <a:pt x="3195043" y="2991977"/>
                </a:cubicBezTo>
                <a:cubicBezTo>
                  <a:pt x="3390295" y="2991977"/>
                  <a:pt x="3550048" y="2831704"/>
                  <a:pt x="3550048" y="2635815"/>
                </a:cubicBezTo>
                <a:cubicBezTo>
                  <a:pt x="3550048" y="2635815"/>
                  <a:pt x="3550048" y="2635815"/>
                  <a:pt x="3550048" y="1424864"/>
                </a:cubicBezTo>
                <a:cubicBezTo>
                  <a:pt x="3550048" y="1228975"/>
                  <a:pt x="3709800" y="1068702"/>
                  <a:pt x="3905052" y="1068702"/>
                </a:cubicBezTo>
                <a:cubicBezTo>
                  <a:pt x="4100305" y="1068702"/>
                  <a:pt x="4260057" y="1228975"/>
                  <a:pt x="4260057" y="1424864"/>
                </a:cubicBezTo>
                <a:cubicBezTo>
                  <a:pt x="4260057" y="1424864"/>
                  <a:pt x="4260057" y="1424864"/>
                  <a:pt x="4260057" y="2137188"/>
                </a:cubicBezTo>
                <a:cubicBezTo>
                  <a:pt x="4260057" y="2333077"/>
                  <a:pt x="4419809" y="2493350"/>
                  <a:pt x="4615062" y="2493350"/>
                </a:cubicBezTo>
                <a:cubicBezTo>
                  <a:pt x="4810315" y="2493350"/>
                  <a:pt x="4970067" y="2333077"/>
                  <a:pt x="4970067" y="2137188"/>
                </a:cubicBezTo>
                <a:cubicBezTo>
                  <a:pt x="4970067" y="2137188"/>
                  <a:pt x="4970067" y="2137188"/>
                  <a:pt x="4970067" y="926237"/>
                </a:cubicBezTo>
                <a:cubicBezTo>
                  <a:pt x="4970067" y="730348"/>
                  <a:pt x="5129819" y="570075"/>
                  <a:pt x="5325071" y="570075"/>
                </a:cubicBezTo>
                <a:close/>
                <a:moveTo>
                  <a:pt x="1065570" y="428295"/>
                </a:moveTo>
                <a:cubicBezTo>
                  <a:pt x="1261736" y="428295"/>
                  <a:pt x="1420760" y="587649"/>
                  <a:pt x="1420760" y="784223"/>
                </a:cubicBezTo>
                <a:cubicBezTo>
                  <a:pt x="1420760" y="980797"/>
                  <a:pt x="1261736" y="1140151"/>
                  <a:pt x="1065570" y="1140151"/>
                </a:cubicBezTo>
                <a:cubicBezTo>
                  <a:pt x="869404" y="1140151"/>
                  <a:pt x="710380" y="980797"/>
                  <a:pt x="710380" y="784223"/>
                </a:cubicBezTo>
                <a:cubicBezTo>
                  <a:pt x="710380" y="587649"/>
                  <a:pt x="869404" y="428295"/>
                  <a:pt x="1065570" y="428295"/>
                </a:cubicBezTo>
                <a:close/>
                <a:moveTo>
                  <a:pt x="7880773" y="0"/>
                </a:moveTo>
                <a:lnTo>
                  <a:pt x="8449076" y="0"/>
                </a:lnTo>
                <a:cubicBezTo>
                  <a:pt x="8484595" y="53445"/>
                  <a:pt x="8520114" y="124704"/>
                  <a:pt x="8520114" y="213778"/>
                </a:cubicBezTo>
                <a:cubicBezTo>
                  <a:pt x="8520114" y="409741"/>
                  <a:pt x="8360279" y="570075"/>
                  <a:pt x="8164925" y="570075"/>
                </a:cubicBezTo>
                <a:cubicBezTo>
                  <a:pt x="7969570" y="570075"/>
                  <a:pt x="7809735" y="409741"/>
                  <a:pt x="7809735" y="213778"/>
                </a:cubicBezTo>
                <a:cubicBezTo>
                  <a:pt x="7809735" y="124704"/>
                  <a:pt x="7845254" y="53445"/>
                  <a:pt x="7880773" y="0"/>
                </a:cubicBezTo>
                <a:close/>
                <a:moveTo>
                  <a:pt x="2129660" y="0"/>
                </a:moveTo>
                <a:cubicBezTo>
                  <a:pt x="2129660" y="0"/>
                  <a:pt x="2129660" y="0"/>
                  <a:pt x="2840039" y="0"/>
                </a:cubicBezTo>
                <a:cubicBezTo>
                  <a:pt x="2840039" y="196573"/>
                  <a:pt x="2680203" y="357405"/>
                  <a:pt x="2484849" y="357405"/>
                </a:cubicBezTo>
                <a:cubicBezTo>
                  <a:pt x="2289495" y="357405"/>
                  <a:pt x="2129660" y="196573"/>
                  <a:pt x="2129660" y="0"/>
                </a:cubicBezTo>
                <a:close/>
              </a:path>
            </a:pathLst>
          </a:custGeom>
          <a:solidFill>
            <a:srgbClr val="F54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794DB67-D3EE-4051-979D-CBCC34CA3168}"/>
              </a:ext>
            </a:extLst>
          </p:cNvPr>
          <p:cNvSpPr txBox="1"/>
          <p:nvPr/>
        </p:nvSpPr>
        <p:spPr>
          <a:xfrm>
            <a:off x="2567340" y="1212672"/>
            <a:ext cx="7057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Campaign Analysis: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Store</a:t>
            </a:r>
          </a:p>
        </p:txBody>
      </p:sp>
    </p:spTree>
    <p:extLst>
      <p:ext uri="{BB962C8B-B14F-4D97-AF65-F5344CB8AC3E}">
        <p14:creationId xmlns:p14="http://schemas.microsoft.com/office/powerpoint/2010/main" val="287828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Arrow 26">
            <a:extLst>
              <a:ext uri="{FF2B5EF4-FFF2-40B4-BE49-F238E27FC236}">
                <a16:creationId xmlns:a16="http://schemas.microsoft.com/office/drawing/2014/main" id="{DF7E71D0-31B1-48DB-BD11-F2E761813B43}"/>
              </a:ext>
            </a:extLst>
          </p:cNvPr>
          <p:cNvSpPr/>
          <p:nvPr/>
        </p:nvSpPr>
        <p:spPr>
          <a:xfrm>
            <a:off x="5344160" y="4581525"/>
            <a:ext cx="5784215" cy="31115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Roboto Condensed Light" charset="0"/>
            </a:endParaRPr>
          </a:p>
        </p:txBody>
      </p:sp>
      <p:sp>
        <p:nvSpPr>
          <p:cNvPr id="13" name="U-Turn Arrow 21">
            <a:extLst>
              <a:ext uri="{FF2B5EF4-FFF2-40B4-BE49-F238E27FC236}">
                <a16:creationId xmlns:a16="http://schemas.microsoft.com/office/drawing/2014/main" id="{FA2EA8B1-27D9-4925-8AA9-739855080B8A}"/>
              </a:ext>
            </a:extLst>
          </p:cNvPr>
          <p:cNvSpPr/>
          <p:nvPr/>
        </p:nvSpPr>
        <p:spPr>
          <a:xfrm rot="5400000">
            <a:off x="10035382" y="3207543"/>
            <a:ext cx="2317750" cy="1052513"/>
          </a:xfrm>
          <a:prstGeom prst="uturnArrow">
            <a:avLst>
              <a:gd name="adj1" fmla="val 14011"/>
              <a:gd name="adj2" fmla="val 13630"/>
              <a:gd name="adj3" fmla="val 14124"/>
              <a:gd name="adj4" fmla="val 43750"/>
              <a:gd name="adj5" fmla="val 6890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Roboto Condensed Light" charset="0"/>
            </a:endParaRPr>
          </a:p>
        </p:txBody>
      </p:sp>
      <p:sp>
        <p:nvSpPr>
          <p:cNvPr id="10" name="Left Arrow 27">
            <a:extLst>
              <a:ext uri="{FF2B5EF4-FFF2-40B4-BE49-F238E27FC236}">
                <a16:creationId xmlns:a16="http://schemas.microsoft.com/office/drawing/2014/main" id="{FC0432AD-B2B5-4715-8E8E-2D1A30CB8F9D}"/>
              </a:ext>
            </a:extLst>
          </p:cNvPr>
          <p:cNvSpPr/>
          <p:nvPr/>
        </p:nvSpPr>
        <p:spPr>
          <a:xfrm flipH="1">
            <a:off x="1266825" y="2489200"/>
            <a:ext cx="10118725" cy="319088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Roboto Condensed Light" charset="0"/>
            </a:endParaRPr>
          </a:p>
        </p:txBody>
      </p:sp>
      <p:sp>
        <p:nvSpPr>
          <p:cNvPr id="8" name="Chevron 18">
            <a:extLst>
              <a:ext uri="{FF2B5EF4-FFF2-40B4-BE49-F238E27FC236}">
                <a16:creationId xmlns:a16="http://schemas.microsoft.com/office/drawing/2014/main" id="{96BFF7A2-429F-4FB8-B87D-03A8764A5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76425"/>
            <a:ext cx="2776537" cy="1842135"/>
          </a:xfrm>
          <a:prstGeom prst="chevron">
            <a:avLst>
              <a:gd name="adj" fmla="val 20754"/>
            </a:avLst>
          </a:prstGeom>
          <a:solidFill>
            <a:srgbClr val="F77594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lIns="182880" tIns="0" bIns="9144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s-ES" sz="1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1400" dirty="0" err="1">
                <a:solidFill>
                  <a:schemeClr val="bg1"/>
                </a:solidFill>
              </a:rPr>
              <a:t>Saved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the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model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with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the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best</a:t>
            </a:r>
            <a:r>
              <a:rPr lang="es-ES" sz="1400" dirty="0">
                <a:solidFill>
                  <a:schemeClr val="bg1"/>
                </a:solidFill>
              </a:rPr>
              <a:t> score (</a:t>
            </a:r>
            <a:r>
              <a:rPr lang="es-ES" sz="1400" dirty="0" err="1">
                <a:solidFill>
                  <a:schemeClr val="bg1"/>
                </a:solidFill>
              </a:rPr>
              <a:t>RandomForest</a:t>
            </a:r>
            <a:r>
              <a:rPr lang="es-E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Chevron 15">
            <a:extLst>
              <a:ext uri="{FF2B5EF4-FFF2-40B4-BE49-F238E27FC236}">
                <a16:creationId xmlns:a16="http://schemas.microsoft.com/office/drawing/2014/main" id="{C06546B8-8D89-41A8-B756-2384C2627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7" y="1876425"/>
            <a:ext cx="2776537" cy="1842135"/>
          </a:xfrm>
          <a:prstGeom prst="chevron">
            <a:avLst>
              <a:gd name="adj" fmla="val 20754"/>
            </a:avLst>
          </a:prstGeom>
          <a:solidFill>
            <a:srgbClr val="F77594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lIns="182880" tIns="0" bIns="9144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s-ES" sz="1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sz="1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sz="1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1400" dirty="0" err="1">
                <a:solidFill>
                  <a:schemeClr val="bg1"/>
                </a:solidFill>
              </a:rPr>
              <a:t>Created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arrays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for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each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class</a:t>
            </a:r>
            <a:r>
              <a:rPr lang="es-ES" sz="1400" dirty="0">
                <a:solidFill>
                  <a:schemeClr val="bg1"/>
                </a:solidFill>
              </a:rPr>
              <a:t> in </a:t>
            </a:r>
            <a:r>
              <a:rPr lang="es-ES" sz="1400" dirty="0" err="1">
                <a:solidFill>
                  <a:schemeClr val="bg1"/>
                </a:solidFill>
              </a:rPr>
              <a:t>columns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where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get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dummies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was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previously</a:t>
            </a:r>
            <a:r>
              <a:rPr lang="es-ES" sz="1400" dirty="0">
                <a:solidFill>
                  <a:schemeClr val="bg1"/>
                </a:solidFill>
              </a:rPr>
              <a:t> done</a:t>
            </a:r>
          </a:p>
        </p:txBody>
      </p:sp>
      <p:sp>
        <p:nvSpPr>
          <p:cNvPr id="11" name="Chevron 16">
            <a:extLst>
              <a:ext uri="{FF2B5EF4-FFF2-40B4-BE49-F238E27FC236}">
                <a16:creationId xmlns:a16="http://schemas.microsoft.com/office/drawing/2014/main" id="{F6194C4D-780B-4F64-B81A-D954BC9F9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1876425"/>
            <a:ext cx="2776537" cy="1842135"/>
          </a:xfrm>
          <a:prstGeom prst="chevron">
            <a:avLst>
              <a:gd name="adj" fmla="val 20754"/>
            </a:avLst>
          </a:prstGeom>
          <a:solidFill>
            <a:srgbClr val="F77594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lIns="182880" tIns="0" bIns="9144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1400" dirty="0" err="1">
                <a:solidFill>
                  <a:schemeClr val="bg1"/>
                </a:solidFill>
              </a:rPr>
              <a:t>Transformed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these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arrays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into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jsons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2" name="Chevron 17">
            <a:extLst>
              <a:ext uri="{FF2B5EF4-FFF2-40B4-BE49-F238E27FC236}">
                <a16:creationId xmlns:a16="http://schemas.microsoft.com/office/drawing/2014/main" id="{5055170A-8802-4B9E-93CC-530AE0180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062" y="1876425"/>
            <a:ext cx="2776537" cy="1842135"/>
          </a:xfrm>
          <a:prstGeom prst="chevron">
            <a:avLst>
              <a:gd name="adj" fmla="val 20754"/>
            </a:avLst>
          </a:prstGeom>
          <a:solidFill>
            <a:srgbClr val="F77594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lIns="182880" tIns="0" bIns="9144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1400" dirty="0" err="1">
                <a:solidFill>
                  <a:schemeClr val="bg1"/>
                </a:solidFill>
              </a:rPr>
              <a:t>Imported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jsons</a:t>
            </a:r>
            <a:r>
              <a:rPr lang="es-ES" sz="1400" dirty="0">
                <a:solidFill>
                  <a:schemeClr val="bg1"/>
                </a:solidFill>
              </a:rPr>
              <a:t> in </a:t>
            </a:r>
            <a:r>
              <a:rPr lang="es-ES" sz="1400" dirty="0" err="1">
                <a:solidFill>
                  <a:schemeClr val="bg1"/>
                </a:solidFill>
              </a:rPr>
              <a:t>my</a:t>
            </a:r>
            <a:r>
              <a:rPr lang="es-ES" sz="1400" dirty="0">
                <a:solidFill>
                  <a:schemeClr val="bg1"/>
                </a:solidFill>
              </a:rPr>
              <a:t> server</a:t>
            </a:r>
          </a:p>
        </p:txBody>
      </p:sp>
      <p:sp>
        <p:nvSpPr>
          <p:cNvPr id="14" name="Chevron 22">
            <a:extLst>
              <a:ext uri="{FF2B5EF4-FFF2-40B4-BE49-F238E27FC236}">
                <a16:creationId xmlns:a16="http://schemas.microsoft.com/office/drawing/2014/main" id="{DE8F813C-2BE3-4FCC-8AC0-514BC4B9346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70240" y="3963987"/>
            <a:ext cx="2858135" cy="1842135"/>
          </a:xfrm>
          <a:prstGeom prst="chevron">
            <a:avLst>
              <a:gd name="adj" fmla="val 20754"/>
            </a:avLst>
          </a:prstGeom>
          <a:solidFill>
            <a:srgbClr val="F77594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lIns="182880" tIns="0" bIns="9144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s-ES" sz="1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sz="1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sz="1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1400" dirty="0" err="1">
                <a:solidFill>
                  <a:schemeClr val="bg1"/>
                </a:solidFill>
              </a:rPr>
              <a:t>Created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Html</a:t>
            </a:r>
            <a:r>
              <a:rPr lang="es-ES" sz="1400" dirty="0">
                <a:solidFill>
                  <a:schemeClr val="bg1"/>
                </a:solidFill>
              </a:rPr>
              <a:t> file </a:t>
            </a:r>
            <a:r>
              <a:rPr lang="es-ES" sz="1400" dirty="0" err="1">
                <a:solidFill>
                  <a:schemeClr val="bg1"/>
                </a:solidFill>
              </a:rPr>
              <a:t>where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you</a:t>
            </a:r>
            <a:r>
              <a:rPr lang="es-ES" sz="1400" dirty="0">
                <a:solidFill>
                  <a:schemeClr val="bg1"/>
                </a:solidFill>
              </a:rPr>
              <a:t> can introduce </a:t>
            </a:r>
            <a:r>
              <a:rPr lang="es-ES" sz="1400" dirty="0" err="1">
                <a:solidFill>
                  <a:schemeClr val="bg1"/>
                </a:solidFill>
              </a:rPr>
              <a:t>customer</a:t>
            </a:r>
            <a:r>
              <a:rPr lang="es-ES" sz="1400" dirty="0">
                <a:solidFill>
                  <a:schemeClr val="bg1"/>
                </a:solidFill>
              </a:rPr>
              <a:t> data </a:t>
            </a:r>
            <a:r>
              <a:rPr lang="es-ES" sz="1400" dirty="0" err="1">
                <a:solidFill>
                  <a:schemeClr val="bg1"/>
                </a:solidFill>
              </a:rPr>
              <a:t>to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predict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if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they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will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accept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campaign</a:t>
            </a:r>
            <a:r>
              <a:rPr lang="es-ES" sz="1400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16" name="Chevron 23">
            <a:extLst>
              <a:ext uri="{FF2B5EF4-FFF2-40B4-BE49-F238E27FC236}">
                <a16:creationId xmlns:a16="http://schemas.microsoft.com/office/drawing/2014/main" id="{1D6C02DC-563C-4202-9FC8-692E0E55F0F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42926" y="3963986"/>
            <a:ext cx="2858136" cy="1797357"/>
          </a:xfrm>
          <a:prstGeom prst="chevron">
            <a:avLst>
              <a:gd name="adj" fmla="val 20754"/>
            </a:avLst>
          </a:prstGeom>
          <a:solidFill>
            <a:srgbClr val="F77594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lIns="182880" tIns="0" bIns="9144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1400" dirty="0">
                <a:solidFill>
                  <a:schemeClr val="bg1"/>
                </a:solidFill>
              </a:rPr>
              <a:t>Pass </a:t>
            </a:r>
            <a:r>
              <a:rPr lang="es-ES" sz="1400" dirty="0" err="1">
                <a:solidFill>
                  <a:schemeClr val="bg1"/>
                </a:solidFill>
              </a:rPr>
              <a:t>this</a:t>
            </a:r>
            <a:r>
              <a:rPr lang="es-ES" sz="1400" dirty="0">
                <a:solidFill>
                  <a:schemeClr val="bg1"/>
                </a:solidFill>
              </a:rPr>
              <a:t> data </a:t>
            </a:r>
            <a:r>
              <a:rPr lang="es-ES" sz="1400" dirty="0" err="1">
                <a:solidFill>
                  <a:schemeClr val="bg1"/>
                </a:solidFill>
              </a:rPr>
              <a:t>to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my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model</a:t>
            </a:r>
            <a:r>
              <a:rPr lang="es-ES" sz="1400" dirty="0">
                <a:solidFill>
                  <a:schemeClr val="bg1"/>
                </a:solidFill>
              </a:rPr>
              <a:t> and show </a:t>
            </a:r>
            <a:r>
              <a:rPr lang="es-ES" sz="1400" dirty="0" err="1">
                <a:solidFill>
                  <a:schemeClr val="bg1"/>
                </a:solidFill>
              </a:rPr>
              <a:t>prediction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1132455-0AF3-4631-AE00-53A2B8E63326}"/>
              </a:ext>
            </a:extLst>
          </p:cNvPr>
          <p:cNvSpPr txBox="1"/>
          <p:nvPr/>
        </p:nvSpPr>
        <p:spPr>
          <a:xfrm>
            <a:off x="1869519" y="1955774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Roboto Condensed Light"/>
              </a:rPr>
              <a:t>Step 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864D157-6F2F-42D7-AE3A-72E60DEA6603}"/>
              </a:ext>
            </a:extLst>
          </p:cNvPr>
          <p:cNvSpPr txBox="1"/>
          <p:nvPr/>
        </p:nvSpPr>
        <p:spPr>
          <a:xfrm>
            <a:off x="6846093" y="1955773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Roboto Condensed Light"/>
              </a:rPr>
              <a:t>Step 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EAF45CB-6D37-415C-A4D3-FF53DD76F682}"/>
              </a:ext>
            </a:extLst>
          </p:cNvPr>
          <p:cNvSpPr txBox="1"/>
          <p:nvPr/>
        </p:nvSpPr>
        <p:spPr>
          <a:xfrm>
            <a:off x="4412218" y="1949599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Roboto Condensed Light"/>
              </a:rPr>
              <a:t>Step 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8167F10-F5B0-4804-83B7-D0F9C856D3D7}"/>
              </a:ext>
            </a:extLst>
          </p:cNvPr>
          <p:cNvSpPr txBox="1"/>
          <p:nvPr/>
        </p:nvSpPr>
        <p:spPr>
          <a:xfrm>
            <a:off x="9265920" y="3980640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Roboto Condensed Light"/>
              </a:rPr>
              <a:t>Step 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84015B-A6BB-44A0-B964-119FB6D6147A}"/>
              </a:ext>
            </a:extLst>
          </p:cNvPr>
          <p:cNvSpPr txBox="1"/>
          <p:nvPr/>
        </p:nvSpPr>
        <p:spPr>
          <a:xfrm>
            <a:off x="9312115" y="1949599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Roboto Condensed Light"/>
              </a:rPr>
              <a:t>Step 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A4AA760-1C19-48BD-A956-9B87B8F836EF}"/>
              </a:ext>
            </a:extLst>
          </p:cNvPr>
          <p:cNvSpPr txBox="1"/>
          <p:nvPr/>
        </p:nvSpPr>
        <p:spPr>
          <a:xfrm>
            <a:off x="6659403" y="3978883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Roboto Condensed Light"/>
              </a:rPr>
              <a:t>Step 6</a:t>
            </a:r>
          </a:p>
        </p:txBody>
      </p:sp>
      <p:sp>
        <p:nvSpPr>
          <p:cNvPr id="22" name="Right Arrow 10">
            <a:extLst>
              <a:ext uri="{FF2B5EF4-FFF2-40B4-BE49-F238E27FC236}">
                <a16:creationId xmlns:a16="http://schemas.microsoft.com/office/drawing/2014/main" id="{5399034D-42E4-4450-A8F0-DA78D1120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3" y="285820"/>
            <a:ext cx="969403" cy="527326"/>
          </a:xfrm>
          <a:prstGeom prst="rightArrow">
            <a:avLst>
              <a:gd name="adj1" fmla="val 50000"/>
              <a:gd name="adj2" fmla="val 49924"/>
            </a:avLst>
          </a:prstGeom>
          <a:solidFill>
            <a:srgbClr val="FAA4B8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FFFF"/>
                </a:solidFill>
                <a:latin typeface="Roboto Condensed Light" charset="0"/>
              </a:rPr>
              <a:t>Step 6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C412C87-67F6-475B-A1C7-3DC6C7B3977C}"/>
              </a:ext>
            </a:extLst>
          </p:cNvPr>
          <p:cNvSpPr txBox="1"/>
          <p:nvPr/>
        </p:nvSpPr>
        <p:spPr>
          <a:xfrm>
            <a:off x="590889" y="813146"/>
            <a:ext cx="1220576" cy="37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304022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8" grpId="0" animBg="1"/>
      <p:bldP spid="9" grpId="0" animBg="1"/>
      <p:bldP spid="11" grpId="0" animBg="1"/>
      <p:bldP spid="12" grpId="0" animBg="1"/>
      <p:bldP spid="14" grpId="0" animBg="1"/>
      <p:bldP spid="16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4AD0E5-0F45-40DC-B83B-300B7122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819785"/>
            <a:ext cx="8791575" cy="5543550"/>
          </a:xfrm>
          <a:prstGeom prst="rect">
            <a:avLst/>
          </a:prstGeom>
          <a:solidFill>
            <a:srgbClr val="FF0066">
              <a:alpha val="59000"/>
            </a:srgbClr>
          </a:solidFill>
          <a:effectLst>
            <a:outerShdw blurRad="63500" sx="102000" sy="102000" algn="ctr" rotWithShape="0">
              <a:srgbClr val="FF0066">
                <a:alpha val="3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83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D5D3A50-6CAA-4ACC-BA47-A6D464DF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70" y="1822767"/>
            <a:ext cx="4533900" cy="34766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89079B-76E8-4A79-A74B-EE9822ECF9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06438" y="503238"/>
            <a:ext cx="7510462" cy="757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s-ES" sz="3600" dirty="0">
                <a:latin typeface="Roboto Condensed Light"/>
                <a:ea typeface="Roboto Condensed Light"/>
                <a:cs typeface="Roboto Condensed Light"/>
              </a:rPr>
              <a:t>Project timings</a:t>
            </a:r>
          </a:p>
        </p:txBody>
      </p:sp>
    </p:spTree>
    <p:extLst>
      <p:ext uri="{BB962C8B-B14F-4D97-AF65-F5344CB8AC3E}">
        <p14:creationId xmlns:p14="http://schemas.microsoft.com/office/powerpoint/2010/main" val="281796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1">
            <a:extLst>
              <a:ext uri="{FF2B5EF4-FFF2-40B4-BE49-F238E27FC236}">
                <a16:creationId xmlns:a16="http://schemas.microsoft.com/office/drawing/2014/main" id="{B3E65982-C389-44DD-8D77-BC30326B6A34}"/>
              </a:ext>
            </a:extLst>
          </p:cNvPr>
          <p:cNvGrpSpPr>
            <a:grpSpLocks/>
          </p:cNvGrpSpPr>
          <p:nvPr/>
        </p:nvGrpSpPr>
        <p:grpSpPr bwMode="auto">
          <a:xfrm>
            <a:off x="1436688" y="2262188"/>
            <a:ext cx="2797175" cy="2420937"/>
            <a:chOff x="1436000" y="2261879"/>
            <a:chExt cx="2798394" cy="2421717"/>
          </a:xfrm>
          <a:solidFill>
            <a:srgbClr val="F77594"/>
          </a:solidFill>
        </p:grpSpPr>
        <p:sp>
          <p:nvSpPr>
            <p:cNvPr id="5" name="Rounded Rectangle 198">
              <a:extLst>
                <a:ext uri="{FF2B5EF4-FFF2-40B4-BE49-F238E27FC236}">
                  <a16:creationId xmlns:a16="http://schemas.microsoft.com/office/drawing/2014/main" id="{689B576C-D3E1-4136-B097-952EAE9D8202}"/>
                </a:ext>
              </a:extLst>
            </p:cNvPr>
            <p:cNvSpPr/>
            <p:nvPr/>
          </p:nvSpPr>
          <p:spPr>
            <a:xfrm>
              <a:off x="1436000" y="2261879"/>
              <a:ext cx="2798394" cy="2421717"/>
            </a:xfrm>
            <a:prstGeom prst="roundRect">
              <a:avLst>
                <a:gd name="adj" fmla="val 63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Roboto Condensed Light" charset="0"/>
              </a:endParaRPr>
            </a:p>
          </p:txBody>
        </p:sp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730F8FE8-868B-4F5B-BF27-276F34CE7D7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04787" y="2516874"/>
              <a:ext cx="2231875" cy="101691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s-ES" sz="2000" dirty="0">
                  <a:solidFill>
                    <a:schemeClr val="bg1"/>
                  </a:solidFill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rPr>
                <a:t>kdadlani85@gmail.com</a:t>
              </a:r>
            </a:p>
          </p:txBody>
        </p:sp>
      </p:grpSp>
      <p:grpSp>
        <p:nvGrpSpPr>
          <p:cNvPr id="9" name="Group 49">
            <a:extLst>
              <a:ext uri="{FF2B5EF4-FFF2-40B4-BE49-F238E27FC236}">
                <a16:creationId xmlns:a16="http://schemas.microsoft.com/office/drawing/2014/main" id="{818EE1FC-617E-4D59-BD64-64B9FCF9C75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98575" y="3687763"/>
            <a:ext cx="1058863" cy="2227262"/>
            <a:chOff x="3549" y="-478"/>
            <a:chExt cx="2281" cy="4798"/>
          </a:xfrm>
        </p:grpSpPr>
        <p:sp>
          <p:nvSpPr>
            <p:cNvPr id="10" name="AutoShape 361">
              <a:extLst>
                <a:ext uri="{FF2B5EF4-FFF2-40B4-BE49-F238E27FC236}">
                  <a16:creationId xmlns:a16="http://schemas.microsoft.com/office/drawing/2014/main" id="{5FDD225C-3361-4AA4-8701-97DE0572FD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49" y="-478"/>
              <a:ext cx="2281" cy="4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Freeform 363">
              <a:extLst>
                <a:ext uri="{FF2B5EF4-FFF2-40B4-BE49-F238E27FC236}">
                  <a16:creationId xmlns:a16="http://schemas.microsoft.com/office/drawing/2014/main" id="{0C88E329-D4DE-4290-B623-DA7982700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" y="2685"/>
              <a:ext cx="2267" cy="1631"/>
            </a:xfrm>
            <a:custGeom>
              <a:avLst/>
              <a:gdLst>
                <a:gd name="T0" fmla="*/ 598 w 958"/>
                <a:gd name="T1" fmla="*/ 219 h 690"/>
                <a:gd name="T2" fmla="*/ 706 w 958"/>
                <a:gd name="T3" fmla="*/ 234 h 690"/>
                <a:gd name="T4" fmla="*/ 812 w 958"/>
                <a:gd name="T5" fmla="*/ 337 h 690"/>
                <a:gd name="T6" fmla="*/ 833 w 958"/>
                <a:gd name="T7" fmla="*/ 407 h 690"/>
                <a:gd name="T8" fmla="*/ 848 w 958"/>
                <a:gd name="T9" fmla="*/ 420 h 690"/>
                <a:gd name="T10" fmla="*/ 872 w 958"/>
                <a:gd name="T11" fmla="*/ 452 h 690"/>
                <a:gd name="T12" fmla="*/ 839 w 958"/>
                <a:gd name="T13" fmla="*/ 458 h 690"/>
                <a:gd name="T14" fmla="*/ 798 w 958"/>
                <a:gd name="T15" fmla="*/ 429 h 690"/>
                <a:gd name="T16" fmla="*/ 777 w 958"/>
                <a:gd name="T17" fmla="*/ 431 h 690"/>
                <a:gd name="T18" fmla="*/ 797 w 958"/>
                <a:gd name="T19" fmla="*/ 406 h 690"/>
                <a:gd name="T20" fmla="*/ 760 w 958"/>
                <a:gd name="T21" fmla="*/ 342 h 690"/>
                <a:gd name="T22" fmla="*/ 713 w 958"/>
                <a:gd name="T23" fmla="*/ 303 h 690"/>
                <a:gd name="T24" fmla="*/ 741 w 958"/>
                <a:gd name="T25" fmla="*/ 393 h 690"/>
                <a:gd name="T26" fmla="*/ 835 w 958"/>
                <a:gd name="T27" fmla="*/ 633 h 690"/>
                <a:gd name="T28" fmla="*/ 862 w 958"/>
                <a:gd name="T29" fmla="*/ 668 h 690"/>
                <a:gd name="T30" fmla="*/ 947 w 958"/>
                <a:gd name="T31" fmla="*/ 682 h 690"/>
                <a:gd name="T32" fmla="*/ 801 w 958"/>
                <a:gd name="T33" fmla="*/ 683 h 690"/>
                <a:gd name="T34" fmla="*/ 761 w 958"/>
                <a:gd name="T35" fmla="*/ 671 h 690"/>
                <a:gd name="T36" fmla="*/ 744 w 958"/>
                <a:gd name="T37" fmla="*/ 636 h 690"/>
                <a:gd name="T38" fmla="*/ 628 w 958"/>
                <a:gd name="T39" fmla="*/ 428 h 690"/>
                <a:gd name="T40" fmla="*/ 620 w 958"/>
                <a:gd name="T41" fmla="*/ 486 h 690"/>
                <a:gd name="T42" fmla="*/ 708 w 958"/>
                <a:gd name="T43" fmla="*/ 671 h 690"/>
                <a:gd name="T44" fmla="*/ 707 w 958"/>
                <a:gd name="T45" fmla="*/ 673 h 690"/>
                <a:gd name="T46" fmla="*/ 566 w 958"/>
                <a:gd name="T47" fmla="*/ 690 h 690"/>
                <a:gd name="T48" fmla="*/ 596 w 958"/>
                <a:gd name="T49" fmla="*/ 669 h 690"/>
                <a:gd name="T50" fmla="*/ 598 w 958"/>
                <a:gd name="T51" fmla="*/ 667 h 690"/>
                <a:gd name="T52" fmla="*/ 512 w 958"/>
                <a:gd name="T53" fmla="*/ 488 h 690"/>
                <a:gd name="T54" fmla="*/ 451 w 958"/>
                <a:gd name="T55" fmla="*/ 388 h 690"/>
                <a:gd name="T56" fmla="*/ 202 w 958"/>
                <a:gd name="T57" fmla="*/ 302 h 690"/>
                <a:gd name="T58" fmla="*/ 157 w 958"/>
                <a:gd name="T59" fmla="*/ 293 h 690"/>
                <a:gd name="T60" fmla="*/ 104 w 958"/>
                <a:gd name="T61" fmla="*/ 248 h 690"/>
                <a:gd name="T62" fmla="*/ 13 w 958"/>
                <a:gd name="T63" fmla="*/ 213 h 690"/>
                <a:gd name="T64" fmla="*/ 18 w 958"/>
                <a:gd name="T65" fmla="*/ 197 h 690"/>
                <a:gd name="T66" fmla="*/ 59 w 958"/>
                <a:gd name="T67" fmla="*/ 200 h 690"/>
                <a:gd name="T68" fmla="*/ 105 w 958"/>
                <a:gd name="T69" fmla="*/ 204 h 690"/>
                <a:gd name="T70" fmla="*/ 137 w 958"/>
                <a:gd name="T71" fmla="*/ 229 h 690"/>
                <a:gd name="T72" fmla="*/ 139 w 958"/>
                <a:gd name="T73" fmla="*/ 242 h 690"/>
                <a:gd name="T74" fmla="*/ 379 w 958"/>
                <a:gd name="T75" fmla="*/ 234 h 690"/>
                <a:gd name="T76" fmla="*/ 475 w 958"/>
                <a:gd name="T77" fmla="*/ 218 h 690"/>
                <a:gd name="T78" fmla="*/ 487 w 958"/>
                <a:gd name="T79" fmla="*/ 205 h 690"/>
                <a:gd name="T80" fmla="*/ 338 w 958"/>
                <a:gd name="T81" fmla="*/ 162 h 690"/>
                <a:gd name="T82" fmla="*/ 297 w 958"/>
                <a:gd name="T83" fmla="*/ 134 h 690"/>
                <a:gd name="T84" fmla="*/ 270 w 958"/>
                <a:gd name="T85" fmla="*/ 100 h 690"/>
                <a:gd name="T86" fmla="*/ 272 w 958"/>
                <a:gd name="T87" fmla="*/ 85 h 690"/>
                <a:gd name="T88" fmla="*/ 187 w 958"/>
                <a:gd name="T89" fmla="*/ 45 h 690"/>
                <a:gd name="T90" fmla="*/ 193 w 958"/>
                <a:gd name="T91" fmla="*/ 29 h 690"/>
                <a:gd name="T92" fmla="*/ 309 w 958"/>
                <a:gd name="T93" fmla="*/ 12 h 690"/>
                <a:gd name="T94" fmla="*/ 373 w 958"/>
                <a:gd name="T95" fmla="*/ 1 h 690"/>
                <a:gd name="T96" fmla="*/ 655 w 958"/>
                <a:gd name="T97" fmla="*/ 23 h 690"/>
                <a:gd name="T98" fmla="*/ 712 w 958"/>
                <a:gd name="T99" fmla="*/ 94 h 690"/>
                <a:gd name="T100" fmla="*/ 715 w 958"/>
                <a:gd name="T101" fmla="*/ 100 h 690"/>
                <a:gd name="T102" fmla="*/ 715 w 958"/>
                <a:gd name="T103" fmla="*/ 134 h 690"/>
                <a:gd name="T104" fmla="*/ 709 w 958"/>
                <a:gd name="T105" fmla="*/ 140 h 690"/>
                <a:gd name="T106" fmla="*/ 572 w 958"/>
                <a:gd name="T107" fmla="*/ 192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8" h="690">
                  <a:moveTo>
                    <a:pt x="577" y="205"/>
                  </a:moveTo>
                  <a:cubicBezTo>
                    <a:pt x="579" y="211"/>
                    <a:pt x="588" y="216"/>
                    <a:pt x="598" y="219"/>
                  </a:cubicBezTo>
                  <a:cubicBezTo>
                    <a:pt x="599" y="219"/>
                    <a:pt x="599" y="219"/>
                    <a:pt x="599" y="218"/>
                  </a:cubicBezTo>
                  <a:cubicBezTo>
                    <a:pt x="637" y="222"/>
                    <a:pt x="678" y="228"/>
                    <a:pt x="706" y="234"/>
                  </a:cubicBezTo>
                  <a:cubicBezTo>
                    <a:pt x="709" y="234"/>
                    <a:pt x="711" y="235"/>
                    <a:pt x="713" y="236"/>
                  </a:cubicBezTo>
                  <a:cubicBezTo>
                    <a:pt x="735" y="249"/>
                    <a:pt x="801" y="329"/>
                    <a:pt x="812" y="337"/>
                  </a:cubicBezTo>
                  <a:cubicBezTo>
                    <a:pt x="814" y="339"/>
                    <a:pt x="815" y="342"/>
                    <a:pt x="813" y="344"/>
                  </a:cubicBezTo>
                  <a:cubicBezTo>
                    <a:pt x="819" y="358"/>
                    <a:pt x="833" y="407"/>
                    <a:pt x="833" y="407"/>
                  </a:cubicBezTo>
                  <a:cubicBezTo>
                    <a:pt x="825" y="406"/>
                    <a:pt x="825" y="406"/>
                    <a:pt x="825" y="406"/>
                  </a:cubicBezTo>
                  <a:cubicBezTo>
                    <a:pt x="830" y="411"/>
                    <a:pt x="837" y="416"/>
                    <a:pt x="848" y="420"/>
                  </a:cubicBezTo>
                  <a:cubicBezTo>
                    <a:pt x="865" y="426"/>
                    <a:pt x="875" y="439"/>
                    <a:pt x="878" y="445"/>
                  </a:cubicBezTo>
                  <a:cubicBezTo>
                    <a:pt x="882" y="450"/>
                    <a:pt x="876" y="454"/>
                    <a:pt x="872" y="452"/>
                  </a:cubicBezTo>
                  <a:cubicBezTo>
                    <a:pt x="878" y="458"/>
                    <a:pt x="865" y="462"/>
                    <a:pt x="858" y="458"/>
                  </a:cubicBezTo>
                  <a:cubicBezTo>
                    <a:pt x="856" y="463"/>
                    <a:pt x="843" y="465"/>
                    <a:pt x="839" y="458"/>
                  </a:cubicBezTo>
                  <a:cubicBezTo>
                    <a:pt x="828" y="464"/>
                    <a:pt x="821" y="454"/>
                    <a:pt x="820" y="451"/>
                  </a:cubicBezTo>
                  <a:cubicBezTo>
                    <a:pt x="818" y="445"/>
                    <a:pt x="808" y="430"/>
                    <a:pt x="798" y="429"/>
                  </a:cubicBezTo>
                  <a:cubicBezTo>
                    <a:pt x="786" y="427"/>
                    <a:pt x="805" y="444"/>
                    <a:pt x="795" y="444"/>
                  </a:cubicBezTo>
                  <a:cubicBezTo>
                    <a:pt x="784" y="444"/>
                    <a:pt x="778" y="436"/>
                    <a:pt x="777" y="431"/>
                  </a:cubicBezTo>
                  <a:cubicBezTo>
                    <a:pt x="776" y="425"/>
                    <a:pt x="772" y="420"/>
                    <a:pt x="783" y="417"/>
                  </a:cubicBezTo>
                  <a:cubicBezTo>
                    <a:pt x="792" y="414"/>
                    <a:pt x="796" y="411"/>
                    <a:pt x="797" y="406"/>
                  </a:cubicBezTo>
                  <a:cubicBezTo>
                    <a:pt x="781" y="406"/>
                    <a:pt x="781" y="406"/>
                    <a:pt x="781" y="406"/>
                  </a:cubicBezTo>
                  <a:cubicBezTo>
                    <a:pt x="781" y="406"/>
                    <a:pt x="766" y="349"/>
                    <a:pt x="760" y="342"/>
                  </a:cubicBezTo>
                  <a:cubicBezTo>
                    <a:pt x="758" y="341"/>
                    <a:pt x="758" y="339"/>
                    <a:pt x="757" y="338"/>
                  </a:cubicBezTo>
                  <a:cubicBezTo>
                    <a:pt x="744" y="329"/>
                    <a:pt x="728" y="316"/>
                    <a:pt x="713" y="303"/>
                  </a:cubicBezTo>
                  <a:cubicBezTo>
                    <a:pt x="717" y="325"/>
                    <a:pt x="727" y="353"/>
                    <a:pt x="750" y="388"/>
                  </a:cubicBezTo>
                  <a:cubicBezTo>
                    <a:pt x="751" y="390"/>
                    <a:pt x="748" y="392"/>
                    <a:pt x="741" y="393"/>
                  </a:cubicBezTo>
                  <a:cubicBezTo>
                    <a:pt x="758" y="421"/>
                    <a:pt x="774" y="455"/>
                    <a:pt x="780" y="488"/>
                  </a:cubicBezTo>
                  <a:cubicBezTo>
                    <a:pt x="789" y="538"/>
                    <a:pt x="824" y="614"/>
                    <a:pt x="835" y="633"/>
                  </a:cubicBezTo>
                  <a:cubicBezTo>
                    <a:pt x="846" y="653"/>
                    <a:pt x="864" y="667"/>
                    <a:pt x="864" y="667"/>
                  </a:cubicBezTo>
                  <a:cubicBezTo>
                    <a:pt x="864" y="667"/>
                    <a:pt x="864" y="667"/>
                    <a:pt x="862" y="668"/>
                  </a:cubicBezTo>
                  <a:cubicBezTo>
                    <a:pt x="865" y="668"/>
                    <a:pt x="867" y="669"/>
                    <a:pt x="870" y="669"/>
                  </a:cubicBezTo>
                  <a:cubicBezTo>
                    <a:pt x="886" y="673"/>
                    <a:pt x="937" y="681"/>
                    <a:pt x="947" y="682"/>
                  </a:cubicBezTo>
                  <a:cubicBezTo>
                    <a:pt x="958" y="684"/>
                    <a:pt x="954" y="689"/>
                    <a:pt x="915" y="690"/>
                  </a:cubicBezTo>
                  <a:cubicBezTo>
                    <a:pt x="890" y="690"/>
                    <a:pt x="838" y="687"/>
                    <a:pt x="801" y="683"/>
                  </a:cubicBezTo>
                  <a:cubicBezTo>
                    <a:pt x="781" y="680"/>
                    <a:pt x="765" y="677"/>
                    <a:pt x="762" y="673"/>
                  </a:cubicBezTo>
                  <a:cubicBezTo>
                    <a:pt x="761" y="672"/>
                    <a:pt x="761" y="672"/>
                    <a:pt x="761" y="671"/>
                  </a:cubicBezTo>
                  <a:cubicBezTo>
                    <a:pt x="759" y="671"/>
                    <a:pt x="758" y="671"/>
                    <a:pt x="758" y="671"/>
                  </a:cubicBezTo>
                  <a:cubicBezTo>
                    <a:pt x="758" y="671"/>
                    <a:pt x="755" y="657"/>
                    <a:pt x="744" y="636"/>
                  </a:cubicBezTo>
                  <a:cubicBezTo>
                    <a:pt x="733" y="614"/>
                    <a:pt x="691" y="519"/>
                    <a:pt x="670" y="486"/>
                  </a:cubicBezTo>
                  <a:cubicBezTo>
                    <a:pt x="649" y="453"/>
                    <a:pt x="640" y="427"/>
                    <a:pt x="628" y="428"/>
                  </a:cubicBezTo>
                  <a:cubicBezTo>
                    <a:pt x="621" y="428"/>
                    <a:pt x="612" y="428"/>
                    <a:pt x="605" y="428"/>
                  </a:cubicBezTo>
                  <a:cubicBezTo>
                    <a:pt x="593" y="427"/>
                    <a:pt x="609" y="453"/>
                    <a:pt x="620" y="486"/>
                  </a:cubicBezTo>
                  <a:cubicBezTo>
                    <a:pt x="630" y="519"/>
                    <a:pt x="679" y="614"/>
                    <a:pt x="688" y="636"/>
                  </a:cubicBezTo>
                  <a:cubicBezTo>
                    <a:pt x="698" y="657"/>
                    <a:pt x="708" y="671"/>
                    <a:pt x="708" y="671"/>
                  </a:cubicBezTo>
                  <a:cubicBezTo>
                    <a:pt x="708" y="671"/>
                    <a:pt x="708" y="671"/>
                    <a:pt x="706" y="671"/>
                  </a:cubicBezTo>
                  <a:cubicBezTo>
                    <a:pt x="707" y="672"/>
                    <a:pt x="707" y="672"/>
                    <a:pt x="707" y="673"/>
                  </a:cubicBezTo>
                  <a:cubicBezTo>
                    <a:pt x="707" y="677"/>
                    <a:pt x="693" y="680"/>
                    <a:pt x="675" y="683"/>
                  </a:cubicBezTo>
                  <a:cubicBezTo>
                    <a:pt x="642" y="687"/>
                    <a:pt x="592" y="690"/>
                    <a:pt x="566" y="690"/>
                  </a:cubicBezTo>
                  <a:cubicBezTo>
                    <a:pt x="527" y="689"/>
                    <a:pt x="519" y="684"/>
                    <a:pt x="529" y="682"/>
                  </a:cubicBezTo>
                  <a:cubicBezTo>
                    <a:pt x="538" y="681"/>
                    <a:pt x="583" y="673"/>
                    <a:pt x="596" y="669"/>
                  </a:cubicBezTo>
                  <a:cubicBezTo>
                    <a:pt x="598" y="669"/>
                    <a:pt x="600" y="668"/>
                    <a:pt x="602" y="668"/>
                  </a:cubicBezTo>
                  <a:cubicBezTo>
                    <a:pt x="599" y="667"/>
                    <a:pt x="598" y="667"/>
                    <a:pt x="598" y="667"/>
                  </a:cubicBezTo>
                  <a:cubicBezTo>
                    <a:pt x="598" y="667"/>
                    <a:pt x="602" y="653"/>
                    <a:pt x="595" y="633"/>
                  </a:cubicBezTo>
                  <a:cubicBezTo>
                    <a:pt x="588" y="614"/>
                    <a:pt x="550" y="538"/>
                    <a:pt x="512" y="488"/>
                  </a:cubicBezTo>
                  <a:cubicBezTo>
                    <a:pt x="486" y="455"/>
                    <a:pt x="471" y="420"/>
                    <a:pt x="464" y="393"/>
                  </a:cubicBezTo>
                  <a:cubicBezTo>
                    <a:pt x="455" y="392"/>
                    <a:pt x="451" y="390"/>
                    <a:pt x="451" y="388"/>
                  </a:cubicBezTo>
                  <a:cubicBezTo>
                    <a:pt x="447" y="348"/>
                    <a:pt x="412" y="301"/>
                    <a:pt x="391" y="270"/>
                  </a:cubicBezTo>
                  <a:cubicBezTo>
                    <a:pt x="354" y="278"/>
                    <a:pt x="233" y="298"/>
                    <a:pt x="202" y="302"/>
                  </a:cubicBezTo>
                  <a:cubicBezTo>
                    <a:pt x="202" y="302"/>
                    <a:pt x="202" y="302"/>
                    <a:pt x="202" y="302"/>
                  </a:cubicBezTo>
                  <a:cubicBezTo>
                    <a:pt x="189" y="304"/>
                    <a:pt x="171" y="302"/>
                    <a:pt x="157" y="293"/>
                  </a:cubicBezTo>
                  <a:cubicBezTo>
                    <a:pt x="143" y="283"/>
                    <a:pt x="94" y="249"/>
                    <a:pt x="94" y="249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95" y="242"/>
                    <a:pt x="81" y="237"/>
                    <a:pt x="65" y="234"/>
                  </a:cubicBezTo>
                  <a:cubicBezTo>
                    <a:pt x="44" y="230"/>
                    <a:pt x="22" y="218"/>
                    <a:pt x="13" y="213"/>
                  </a:cubicBezTo>
                  <a:cubicBezTo>
                    <a:pt x="5" y="208"/>
                    <a:pt x="7" y="204"/>
                    <a:pt x="11" y="205"/>
                  </a:cubicBezTo>
                  <a:cubicBezTo>
                    <a:pt x="0" y="199"/>
                    <a:pt x="8" y="194"/>
                    <a:pt x="18" y="197"/>
                  </a:cubicBezTo>
                  <a:cubicBezTo>
                    <a:pt x="15" y="193"/>
                    <a:pt x="24" y="189"/>
                    <a:pt x="35" y="195"/>
                  </a:cubicBezTo>
                  <a:cubicBezTo>
                    <a:pt x="40" y="189"/>
                    <a:pt x="55" y="197"/>
                    <a:pt x="59" y="200"/>
                  </a:cubicBezTo>
                  <a:cubicBezTo>
                    <a:pt x="67" y="206"/>
                    <a:pt x="89" y="219"/>
                    <a:pt x="99" y="218"/>
                  </a:cubicBezTo>
                  <a:cubicBezTo>
                    <a:pt x="121" y="218"/>
                    <a:pt x="96" y="205"/>
                    <a:pt x="105" y="204"/>
                  </a:cubicBezTo>
                  <a:cubicBezTo>
                    <a:pt x="114" y="203"/>
                    <a:pt x="123" y="209"/>
                    <a:pt x="129" y="214"/>
                  </a:cubicBezTo>
                  <a:cubicBezTo>
                    <a:pt x="135" y="219"/>
                    <a:pt x="144" y="224"/>
                    <a:pt x="137" y="229"/>
                  </a:cubicBezTo>
                  <a:cubicBezTo>
                    <a:pt x="132" y="233"/>
                    <a:pt x="124" y="237"/>
                    <a:pt x="128" y="244"/>
                  </a:cubicBezTo>
                  <a:cubicBezTo>
                    <a:pt x="139" y="242"/>
                    <a:pt x="139" y="242"/>
                    <a:pt x="139" y="242"/>
                  </a:cubicBezTo>
                  <a:cubicBezTo>
                    <a:pt x="139" y="242"/>
                    <a:pt x="176" y="266"/>
                    <a:pt x="199" y="279"/>
                  </a:cubicBezTo>
                  <a:cubicBezTo>
                    <a:pt x="247" y="267"/>
                    <a:pt x="360" y="237"/>
                    <a:pt x="379" y="234"/>
                  </a:cubicBezTo>
                  <a:cubicBezTo>
                    <a:pt x="379" y="234"/>
                    <a:pt x="379" y="234"/>
                    <a:pt x="379" y="234"/>
                  </a:cubicBezTo>
                  <a:cubicBezTo>
                    <a:pt x="403" y="228"/>
                    <a:pt x="439" y="222"/>
                    <a:pt x="475" y="218"/>
                  </a:cubicBezTo>
                  <a:cubicBezTo>
                    <a:pt x="475" y="219"/>
                    <a:pt x="475" y="219"/>
                    <a:pt x="476" y="219"/>
                  </a:cubicBezTo>
                  <a:cubicBezTo>
                    <a:pt x="484" y="216"/>
                    <a:pt x="489" y="211"/>
                    <a:pt x="487" y="205"/>
                  </a:cubicBezTo>
                  <a:cubicBezTo>
                    <a:pt x="482" y="192"/>
                    <a:pt x="482" y="192"/>
                    <a:pt x="482" y="192"/>
                  </a:cubicBezTo>
                  <a:cubicBezTo>
                    <a:pt x="431" y="185"/>
                    <a:pt x="364" y="172"/>
                    <a:pt x="338" y="162"/>
                  </a:cubicBezTo>
                  <a:cubicBezTo>
                    <a:pt x="326" y="158"/>
                    <a:pt x="314" y="149"/>
                    <a:pt x="304" y="138"/>
                  </a:cubicBezTo>
                  <a:cubicBezTo>
                    <a:pt x="302" y="138"/>
                    <a:pt x="299" y="136"/>
                    <a:pt x="297" y="134"/>
                  </a:cubicBezTo>
                  <a:cubicBezTo>
                    <a:pt x="282" y="132"/>
                    <a:pt x="267" y="127"/>
                    <a:pt x="259" y="121"/>
                  </a:cubicBezTo>
                  <a:cubicBezTo>
                    <a:pt x="246" y="111"/>
                    <a:pt x="251" y="102"/>
                    <a:pt x="270" y="100"/>
                  </a:cubicBezTo>
                  <a:cubicBezTo>
                    <a:pt x="272" y="100"/>
                    <a:pt x="275" y="99"/>
                    <a:pt x="277" y="100"/>
                  </a:cubicBezTo>
                  <a:cubicBezTo>
                    <a:pt x="275" y="94"/>
                    <a:pt x="273" y="89"/>
                    <a:pt x="272" y="85"/>
                  </a:cubicBezTo>
                  <a:cubicBezTo>
                    <a:pt x="266" y="69"/>
                    <a:pt x="243" y="66"/>
                    <a:pt x="234" y="59"/>
                  </a:cubicBezTo>
                  <a:cubicBezTo>
                    <a:pt x="223" y="50"/>
                    <a:pt x="214" y="38"/>
                    <a:pt x="187" y="45"/>
                  </a:cubicBezTo>
                  <a:cubicBezTo>
                    <a:pt x="160" y="53"/>
                    <a:pt x="190" y="34"/>
                    <a:pt x="216" y="31"/>
                  </a:cubicBezTo>
                  <a:cubicBezTo>
                    <a:pt x="247" y="27"/>
                    <a:pt x="231" y="23"/>
                    <a:pt x="193" y="29"/>
                  </a:cubicBezTo>
                  <a:cubicBezTo>
                    <a:pt x="155" y="34"/>
                    <a:pt x="147" y="31"/>
                    <a:pt x="184" y="24"/>
                  </a:cubicBezTo>
                  <a:cubicBezTo>
                    <a:pt x="221" y="16"/>
                    <a:pt x="242" y="14"/>
                    <a:pt x="309" y="12"/>
                  </a:cubicBezTo>
                  <a:cubicBezTo>
                    <a:pt x="376" y="11"/>
                    <a:pt x="402" y="7"/>
                    <a:pt x="354" y="6"/>
                  </a:cubicBezTo>
                  <a:cubicBezTo>
                    <a:pt x="307" y="5"/>
                    <a:pt x="298" y="2"/>
                    <a:pt x="373" y="1"/>
                  </a:cubicBezTo>
                  <a:cubicBezTo>
                    <a:pt x="447" y="0"/>
                    <a:pt x="517" y="7"/>
                    <a:pt x="572" y="20"/>
                  </a:cubicBezTo>
                  <a:cubicBezTo>
                    <a:pt x="627" y="34"/>
                    <a:pt x="668" y="31"/>
                    <a:pt x="655" y="23"/>
                  </a:cubicBezTo>
                  <a:cubicBezTo>
                    <a:pt x="643" y="16"/>
                    <a:pt x="686" y="24"/>
                    <a:pt x="713" y="44"/>
                  </a:cubicBezTo>
                  <a:cubicBezTo>
                    <a:pt x="741" y="64"/>
                    <a:pt x="709" y="80"/>
                    <a:pt x="712" y="94"/>
                  </a:cubicBezTo>
                  <a:cubicBezTo>
                    <a:pt x="712" y="96"/>
                    <a:pt x="713" y="98"/>
                    <a:pt x="713" y="100"/>
                  </a:cubicBezTo>
                  <a:cubicBezTo>
                    <a:pt x="714" y="100"/>
                    <a:pt x="714" y="100"/>
                    <a:pt x="715" y="100"/>
                  </a:cubicBezTo>
                  <a:cubicBezTo>
                    <a:pt x="735" y="102"/>
                    <a:pt x="747" y="111"/>
                    <a:pt x="742" y="121"/>
                  </a:cubicBezTo>
                  <a:cubicBezTo>
                    <a:pt x="738" y="127"/>
                    <a:pt x="728" y="132"/>
                    <a:pt x="715" y="134"/>
                  </a:cubicBezTo>
                  <a:cubicBezTo>
                    <a:pt x="715" y="139"/>
                    <a:pt x="713" y="142"/>
                    <a:pt x="710" y="141"/>
                  </a:cubicBezTo>
                  <a:cubicBezTo>
                    <a:pt x="710" y="140"/>
                    <a:pt x="709" y="140"/>
                    <a:pt x="709" y="140"/>
                  </a:cubicBezTo>
                  <a:cubicBezTo>
                    <a:pt x="706" y="150"/>
                    <a:pt x="702" y="158"/>
                    <a:pt x="693" y="162"/>
                  </a:cubicBezTo>
                  <a:cubicBezTo>
                    <a:pt x="675" y="173"/>
                    <a:pt x="617" y="186"/>
                    <a:pt x="572" y="192"/>
                  </a:cubicBezTo>
                  <a:lnTo>
                    <a:pt x="577" y="205"/>
                  </a:ln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Roboto Condensed Light" charset="0"/>
              </a:endParaRPr>
            </a:p>
          </p:txBody>
        </p:sp>
        <p:sp>
          <p:nvSpPr>
            <p:cNvPr id="12" name="Freeform 364">
              <a:extLst>
                <a:ext uri="{FF2B5EF4-FFF2-40B4-BE49-F238E27FC236}">
                  <a16:creationId xmlns:a16="http://schemas.microsoft.com/office/drawing/2014/main" id="{8B0F2FE0-2756-4277-907B-60387E8E7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" y="873"/>
              <a:ext cx="312" cy="466"/>
            </a:xfrm>
            <a:custGeom>
              <a:avLst/>
              <a:gdLst>
                <a:gd name="T0" fmla="*/ 170 w 132"/>
                <a:gd name="T1" fmla="*/ 69 h 197"/>
                <a:gd name="T2" fmla="*/ 47 w 132"/>
                <a:gd name="T3" fmla="*/ 206 h 197"/>
                <a:gd name="T4" fmla="*/ 312 w 132"/>
                <a:gd name="T5" fmla="*/ 452 h 197"/>
                <a:gd name="T6" fmla="*/ 291 w 132"/>
                <a:gd name="T7" fmla="*/ 0 h 197"/>
                <a:gd name="T8" fmla="*/ 170 w 132"/>
                <a:gd name="T9" fmla="*/ 69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97">
                  <a:moveTo>
                    <a:pt x="72" y="29"/>
                  </a:moveTo>
                  <a:cubicBezTo>
                    <a:pt x="72" y="68"/>
                    <a:pt x="40" y="82"/>
                    <a:pt x="20" y="87"/>
                  </a:cubicBezTo>
                  <a:cubicBezTo>
                    <a:pt x="0" y="92"/>
                    <a:pt x="132" y="197"/>
                    <a:pt x="132" y="191"/>
                  </a:cubicBezTo>
                  <a:cubicBezTo>
                    <a:pt x="132" y="185"/>
                    <a:pt x="123" y="0"/>
                    <a:pt x="123" y="0"/>
                  </a:cubicBezTo>
                  <a:cubicBezTo>
                    <a:pt x="123" y="0"/>
                    <a:pt x="93" y="2"/>
                    <a:pt x="72" y="29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365">
              <a:extLst>
                <a:ext uri="{FF2B5EF4-FFF2-40B4-BE49-F238E27FC236}">
                  <a16:creationId xmlns:a16="http://schemas.microsoft.com/office/drawing/2014/main" id="{9C41336E-586F-4B51-8A00-0C95E9700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" y="873"/>
              <a:ext cx="313" cy="466"/>
            </a:xfrm>
            <a:custGeom>
              <a:avLst/>
              <a:gdLst>
                <a:gd name="T0" fmla="*/ 142 w 132"/>
                <a:gd name="T1" fmla="*/ 69 h 197"/>
                <a:gd name="T2" fmla="*/ 268 w 132"/>
                <a:gd name="T3" fmla="*/ 206 h 197"/>
                <a:gd name="T4" fmla="*/ 0 w 132"/>
                <a:gd name="T5" fmla="*/ 452 h 197"/>
                <a:gd name="T6" fmla="*/ 24 w 132"/>
                <a:gd name="T7" fmla="*/ 0 h 197"/>
                <a:gd name="T8" fmla="*/ 142 w 132"/>
                <a:gd name="T9" fmla="*/ 69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97">
                  <a:moveTo>
                    <a:pt x="60" y="29"/>
                  </a:moveTo>
                  <a:cubicBezTo>
                    <a:pt x="60" y="68"/>
                    <a:pt x="93" y="82"/>
                    <a:pt x="113" y="87"/>
                  </a:cubicBezTo>
                  <a:cubicBezTo>
                    <a:pt x="132" y="92"/>
                    <a:pt x="0" y="197"/>
                    <a:pt x="0" y="191"/>
                  </a:cubicBezTo>
                  <a:cubicBezTo>
                    <a:pt x="0" y="185"/>
                    <a:pt x="10" y="0"/>
                    <a:pt x="10" y="0"/>
                  </a:cubicBezTo>
                  <a:cubicBezTo>
                    <a:pt x="10" y="0"/>
                    <a:pt x="39" y="2"/>
                    <a:pt x="60" y="29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Rectangle 366">
              <a:extLst>
                <a:ext uri="{FF2B5EF4-FFF2-40B4-BE49-F238E27FC236}">
                  <a16:creationId xmlns:a16="http://schemas.microsoft.com/office/drawing/2014/main" id="{2567A772-4A18-4FB3-9BB2-4F06EC516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504"/>
              <a:ext cx="216" cy="655"/>
            </a:xfrm>
            <a:prstGeom prst="rect">
              <a:avLst/>
            </a:pr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ES" altLang="es-ES">
                <a:latin typeface="Roboto Condensed Light"/>
              </a:endParaRPr>
            </a:p>
          </p:txBody>
        </p:sp>
        <p:sp>
          <p:nvSpPr>
            <p:cNvPr id="15" name="Freeform 367">
              <a:extLst>
                <a:ext uri="{FF2B5EF4-FFF2-40B4-BE49-F238E27FC236}">
                  <a16:creationId xmlns:a16="http://schemas.microsoft.com/office/drawing/2014/main" id="{F05ABBD2-31A3-453C-B0A1-EBFDB5FE9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" y="738"/>
              <a:ext cx="216" cy="234"/>
            </a:xfrm>
            <a:custGeom>
              <a:avLst/>
              <a:gdLst>
                <a:gd name="T0" fmla="*/ 0 w 216"/>
                <a:gd name="T1" fmla="*/ 0 h 234"/>
                <a:gd name="T2" fmla="*/ 216 w 216"/>
                <a:gd name="T3" fmla="*/ 0 h 234"/>
                <a:gd name="T4" fmla="*/ 216 w 216"/>
                <a:gd name="T5" fmla="*/ 128 h 234"/>
                <a:gd name="T6" fmla="*/ 0 w 216"/>
                <a:gd name="T7" fmla="*/ 234 h 234"/>
                <a:gd name="T8" fmla="*/ 0 w 216"/>
                <a:gd name="T9" fmla="*/ 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" h="234">
                  <a:moveTo>
                    <a:pt x="0" y="0"/>
                  </a:moveTo>
                  <a:lnTo>
                    <a:pt x="216" y="0"/>
                  </a:lnTo>
                  <a:lnTo>
                    <a:pt x="216" y="128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368">
              <a:extLst>
                <a:ext uri="{FF2B5EF4-FFF2-40B4-BE49-F238E27FC236}">
                  <a16:creationId xmlns:a16="http://schemas.microsoft.com/office/drawing/2014/main" id="{B115C972-9291-43DD-BE73-F4157B0F6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1" y="194"/>
              <a:ext cx="209" cy="270"/>
            </a:xfrm>
            <a:custGeom>
              <a:avLst/>
              <a:gdLst>
                <a:gd name="T0" fmla="*/ 67 w 88"/>
                <a:gd name="T1" fmla="*/ 14 h 114"/>
                <a:gd name="T2" fmla="*/ 188 w 88"/>
                <a:gd name="T3" fmla="*/ 114 h 114"/>
                <a:gd name="T4" fmla="*/ 143 w 88"/>
                <a:gd name="T5" fmla="*/ 258 h 114"/>
                <a:gd name="T6" fmla="*/ 21 w 88"/>
                <a:gd name="T7" fmla="*/ 159 h 114"/>
                <a:gd name="T8" fmla="*/ 67 w 88"/>
                <a:gd name="T9" fmla="*/ 14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114">
                  <a:moveTo>
                    <a:pt x="28" y="6"/>
                  </a:moveTo>
                  <a:cubicBezTo>
                    <a:pt x="47" y="0"/>
                    <a:pt x="70" y="19"/>
                    <a:pt x="79" y="48"/>
                  </a:cubicBezTo>
                  <a:cubicBezTo>
                    <a:pt x="88" y="76"/>
                    <a:pt x="79" y="104"/>
                    <a:pt x="60" y="109"/>
                  </a:cubicBezTo>
                  <a:cubicBezTo>
                    <a:pt x="41" y="114"/>
                    <a:pt x="18" y="95"/>
                    <a:pt x="9" y="67"/>
                  </a:cubicBezTo>
                  <a:cubicBezTo>
                    <a:pt x="0" y="38"/>
                    <a:pt x="9" y="11"/>
                    <a:pt x="28" y="6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369">
              <a:extLst>
                <a:ext uri="{FF2B5EF4-FFF2-40B4-BE49-F238E27FC236}">
                  <a16:creationId xmlns:a16="http://schemas.microsoft.com/office/drawing/2014/main" id="{073A1E8E-6E85-489D-9B12-928562C9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" y="194"/>
              <a:ext cx="208" cy="270"/>
            </a:xfrm>
            <a:custGeom>
              <a:avLst/>
              <a:gdLst>
                <a:gd name="T0" fmla="*/ 142 w 88"/>
                <a:gd name="T1" fmla="*/ 14 h 114"/>
                <a:gd name="T2" fmla="*/ 21 w 88"/>
                <a:gd name="T3" fmla="*/ 114 h 114"/>
                <a:gd name="T4" fmla="*/ 66 w 88"/>
                <a:gd name="T5" fmla="*/ 258 h 114"/>
                <a:gd name="T6" fmla="*/ 187 w 88"/>
                <a:gd name="T7" fmla="*/ 159 h 114"/>
                <a:gd name="T8" fmla="*/ 142 w 88"/>
                <a:gd name="T9" fmla="*/ 14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114">
                  <a:moveTo>
                    <a:pt x="60" y="6"/>
                  </a:moveTo>
                  <a:cubicBezTo>
                    <a:pt x="41" y="0"/>
                    <a:pt x="18" y="19"/>
                    <a:pt x="9" y="48"/>
                  </a:cubicBezTo>
                  <a:cubicBezTo>
                    <a:pt x="0" y="76"/>
                    <a:pt x="9" y="104"/>
                    <a:pt x="28" y="109"/>
                  </a:cubicBezTo>
                  <a:cubicBezTo>
                    <a:pt x="47" y="114"/>
                    <a:pt x="70" y="95"/>
                    <a:pt x="79" y="67"/>
                  </a:cubicBezTo>
                  <a:cubicBezTo>
                    <a:pt x="88" y="38"/>
                    <a:pt x="80" y="11"/>
                    <a:pt x="60" y="6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370">
              <a:extLst>
                <a:ext uri="{FF2B5EF4-FFF2-40B4-BE49-F238E27FC236}">
                  <a16:creationId xmlns:a16="http://schemas.microsoft.com/office/drawing/2014/main" id="{317DE848-14D5-41B0-8FE1-02018BA3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-386"/>
              <a:ext cx="1042" cy="1261"/>
            </a:xfrm>
            <a:custGeom>
              <a:avLst/>
              <a:gdLst>
                <a:gd name="T0" fmla="*/ 528 w 440"/>
                <a:gd name="T1" fmla="*/ 1261 h 533"/>
                <a:gd name="T2" fmla="*/ 99 w 440"/>
                <a:gd name="T3" fmla="*/ 1029 h 533"/>
                <a:gd name="T4" fmla="*/ 17 w 440"/>
                <a:gd name="T5" fmla="*/ 435 h 533"/>
                <a:gd name="T6" fmla="*/ 521 w 440"/>
                <a:gd name="T7" fmla="*/ 0 h 533"/>
                <a:gd name="T8" fmla="*/ 1025 w 440"/>
                <a:gd name="T9" fmla="*/ 435 h 533"/>
                <a:gd name="T10" fmla="*/ 940 w 440"/>
                <a:gd name="T11" fmla="*/ 1029 h 533"/>
                <a:gd name="T12" fmla="*/ 528 w 440"/>
                <a:gd name="T13" fmla="*/ 1261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0" h="533">
                  <a:moveTo>
                    <a:pt x="223" y="533"/>
                  </a:moveTo>
                  <a:cubicBezTo>
                    <a:pt x="183" y="533"/>
                    <a:pt x="73" y="476"/>
                    <a:pt x="42" y="435"/>
                  </a:cubicBezTo>
                  <a:cubicBezTo>
                    <a:pt x="11" y="394"/>
                    <a:pt x="0" y="248"/>
                    <a:pt x="7" y="184"/>
                  </a:cubicBezTo>
                  <a:cubicBezTo>
                    <a:pt x="14" y="119"/>
                    <a:pt x="87" y="0"/>
                    <a:pt x="220" y="0"/>
                  </a:cubicBezTo>
                  <a:cubicBezTo>
                    <a:pt x="352" y="0"/>
                    <a:pt x="425" y="119"/>
                    <a:pt x="433" y="184"/>
                  </a:cubicBezTo>
                  <a:cubicBezTo>
                    <a:pt x="440" y="248"/>
                    <a:pt x="428" y="394"/>
                    <a:pt x="397" y="435"/>
                  </a:cubicBezTo>
                  <a:cubicBezTo>
                    <a:pt x="367" y="476"/>
                    <a:pt x="262" y="533"/>
                    <a:pt x="223" y="533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371">
              <a:extLst>
                <a:ext uri="{FF2B5EF4-FFF2-40B4-BE49-F238E27FC236}">
                  <a16:creationId xmlns:a16="http://schemas.microsoft.com/office/drawing/2014/main" id="{F8488FC6-EF39-48AC-AC8D-1A9AA1C41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1" y="319"/>
              <a:ext cx="990" cy="556"/>
            </a:xfrm>
            <a:custGeom>
              <a:avLst/>
              <a:gdLst>
                <a:gd name="T0" fmla="*/ 990 w 418"/>
                <a:gd name="T1" fmla="*/ 52 h 235"/>
                <a:gd name="T2" fmla="*/ 959 w 418"/>
                <a:gd name="T3" fmla="*/ 64 h 235"/>
                <a:gd name="T4" fmla="*/ 756 w 418"/>
                <a:gd name="T5" fmla="*/ 393 h 235"/>
                <a:gd name="T6" fmla="*/ 734 w 418"/>
                <a:gd name="T7" fmla="*/ 286 h 235"/>
                <a:gd name="T8" fmla="*/ 597 w 418"/>
                <a:gd name="T9" fmla="*/ 220 h 235"/>
                <a:gd name="T10" fmla="*/ 490 w 418"/>
                <a:gd name="T11" fmla="*/ 248 h 235"/>
                <a:gd name="T12" fmla="*/ 490 w 418"/>
                <a:gd name="T13" fmla="*/ 289 h 235"/>
                <a:gd name="T14" fmla="*/ 637 w 418"/>
                <a:gd name="T15" fmla="*/ 246 h 235"/>
                <a:gd name="T16" fmla="*/ 703 w 418"/>
                <a:gd name="T17" fmla="*/ 308 h 235"/>
                <a:gd name="T18" fmla="*/ 602 w 418"/>
                <a:gd name="T19" fmla="*/ 459 h 235"/>
                <a:gd name="T20" fmla="*/ 493 w 418"/>
                <a:gd name="T21" fmla="*/ 442 h 235"/>
                <a:gd name="T22" fmla="*/ 490 w 418"/>
                <a:gd name="T23" fmla="*/ 442 h 235"/>
                <a:gd name="T24" fmla="*/ 490 w 418"/>
                <a:gd name="T25" fmla="*/ 556 h 235"/>
                <a:gd name="T26" fmla="*/ 502 w 418"/>
                <a:gd name="T27" fmla="*/ 556 h 235"/>
                <a:gd name="T28" fmla="*/ 914 w 418"/>
                <a:gd name="T29" fmla="*/ 324 h 235"/>
                <a:gd name="T30" fmla="*/ 990 w 418"/>
                <a:gd name="T31" fmla="*/ 52 h 235"/>
                <a:gd name="T32" fmla="*/ 490 w 418"/>
                <a:gd name="T33" fmla="*/ 248 h 235"/>
                <a:gd name="T34" fmla="*/ 443 w 418"/>
                <a:gd name="T35" fmla="*/ 244 h 235"/>
                <a:gd name="T36" fmla="*/ 263 w 418"/>
                <a:gd name="T37" fmla="*/ 244 h 235"/>
                <a:gd name="T38" fmla="*/ 189 w 418"/>
                <a:gd name="T39" fmla="*/ 364 h 235"/>
                <a:gd name="T40" fmla="*/ 33 w 418"/>
                <a:gd name="T41" fmla="*/ 92 h 235"/>
                <a:gd name="T42" fmla="*/ 0 w 418"/>
                <a:gd name="T43" fmla="*/ 62 h 235"/>
                <a:gd name="T44" fmla="*/ 73 w 418"/>
                <a:gd name="T45" fmla="*/ 324 h 235"/>
                <a:gd name="T46" fmla="*/ 490 w 418"/>
                <a:gd name="T47" fmla="*/ 556 h 235"/>
                <a:gd name="T48" fmla="*/ 490 w 418"/>
                <a:gd name="T49" fmla="*/ 442 h 235"/>
                <a:gd name="T50" fmla="*/ 405 w 418"/>
                <a:gd name="T51" fmla="*/ 468 h 235"/>
                <a:gd name="T52" fmla="*/ 296 w 418"/>
                <a:gd name="T53" fmla="*/ 426 h 235"/>
                <a:gd name="T54" fmla="*/ 289 w 418"/>
                <a:gd name="T55" fmla="*/ 260 h 235"/>
                <a:gd name="T56" fmla="*/ 481 w 418"/>
                <a:gd name="T57" fmla="*/ 289 h 235"/>
                <a:gd name="T58" fmla="*/ 490 w 418"/>
                <a:gd name="T59" fmla="*/ 289 h 235"/>
                <a:gd name="T60" fmla="*/ 490 w 418"/>
                <a:gd name="T61" fmla="*/ 248 h 23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18" h="235">
                  <a:moveTo>
                    <a:pt x="418" y="22"/>
                  </a:moveTo>
                  <a:cubicBezTo>
                    <a:pt x="414" y="8"/>
                    <a:pt x="408" y="3"/>
                    <a:pt x="405" y="27"/>
                  </a:cubicBezTo>
                  <a:cubicBezTo>
                    <a:pt x="401" y="64"/>
                    <a:pt x="355" y="142"/>
                    <a:pt x="319" y="166"/>
                  </a:cubicBezTo>
                  <a:cubicBezTo>
                    <a:pt x="283" y="189"/>
                    <a:pt x="307" y="164"/>
                    <a:pt x="310" y="121"/>
                  </a:cubicBezTo>
                  <a:cubicBezTo>
                    <a:pt x="312" y="78"/>
                    <a:pt x="278" y="81"/>
                    <a:pt x="252" y="93"/>
                  </a:cubicBezTo>
                  <a:cubicBezTo>
                    <a:pt x="236" y="100"/>
                    <a:pt x="220" y="105"/>
                    <a:pt x="207" y="105"/>
                  </a:cubicBezTo>
                  <a:cubicBezTo>
                    <a:pt x="207" y="122"/>
                    <a:pt x="207" y="122"/>
                    <a:pt x="207" y="122"/>
                  </a:cubicBezTo>
                  <a:cubicBezTo>
                    <a:pt x="237" y="120"/>
                    <a:pt x="241" y="116"/>
                    <a:pt x="269" y="104"/>
                  </a:cubicBezTo>
                  <a:cubicBezTo>
                    <a:pt x="298" y="91"/>
                    <a:pt x="306" y="100"/>
                    <a:pt x="297" y="130"/>
                  </a:cubicBezTo>
                  <a:cubicBezTo>
                    <a:pt x="289" y="159"/>
                    <a:pt x="283" y="177"/>
                    <a:pt x="254" y="194"/>
                  </a:cubicBezTo>
                  <a:cubicBezTo>
                    <a:pt x="224" y="211"/>
                    <a:pt x="230" y="186"/>
                    <a:pt x="208" y="187"/>
                  </a:cubicBezTo>
                  <a:cubicBezTo>
                    <a:pt x="208" y="187"/>
                    <a:pt x="207" y="187"/>
                    <a:pt x="207" y="187"/>
                  </a:cubicBezTo>
                  <a:cubicBezTo>
                    <a:pt x="207" y="235"/>
                    <a:pt x="207" y="235"/>
                    <a:pt x="207" y="235"/>
                  </a:cubicBezTo>
                  <a:cubicBezTo>
                    <a:pt x="208" y="235"/>
                    <a:pt x="210" y="235"/>
                    <a:pt x="212" y="235"/>
                  </a:cubicBezTo>
                  <a:cubicBezTo>
                    <a:pt x="251" y="235"/>
                    <a:pt x="356" y="178"/>
                    <a:pt x="386" y="137"/>
                  </a:cubicBezTo>
                  <a:cubicBezTo>
                    <a:pt x="401" y="117"/>
                    <a:pt x="412" y="71"/>
                    <a:pt x="418" y="22"/>
                  </a:cubicBezTo>
                  <a:close/>
                  <a:moveTo>
                    <a:pt x="207" y="105"/>
                  </a:moveTo>
                  <a:cubicBezTo>
                    <a:pt x="199" y="105"/>
                    <a:pt x="193" y="105"/>
                    <a:pt x="187" y="103"/>
                  </a:cubicBezTo>
                  <a:cubicBezTo>
                    <a:pt x="171" y="96"/>
                    <a:pt x="130" y="82"/>
                    <a:pt x="111" y="103"/>
                  </a:cubicBezTo>
                  <a:cubicBezTo>
                    <a:pt x="90" y="126"/>
                    <a:pt x="110" y="179"/>
                    <a:pt x="80" y="154"/>
                  </a:cubicBezTo>
                  <a:cubicBezTo>
                    <a:pt x="49" y="129"/>
                    <a:pt x="14" y="87"/>
                    <a:pt x="14" y="39"/>
                  </a:cubicBezTo>
                  <a:cubicBezTo>
                    <a:pt x="14" y="0"/>
                    <a:pt x="2" y="5"/>
                    <a:pt x="0" y="26"/>
                  </a:cubicBezTo>
                  <a:cubicBezTo>
                    <a:pt x="6" y="74"/>
                    <a:pt x="16" y="117"/>
                    <a:pt x="31" y="137"/>
                  </a:cubicBezTo>
                  <a:cubicBezTo>
                    <a:pt x="60" y="176"/>
                    <a:pt x="164" y="231"/>
                    <a:pt x="207" y="235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187" y="189"/>
                    <a:pt x="190" y="202"/>
                    <a:pt x="171" y="198"/>
                  </a:cubicBezTo>
                  <a:cubicBezTo>
                    <a:pt x="151" y="193"/>
                    <a:pt x="144" y="198"/>
                    <a:pt x="125" y="180"/>
                  </a:cubicBezTo>
                  <a:cubicBezTo>
                    <a:pt x="105" y="162"/>
                    <a:pt x="113" y="138"/>
                    <a:pt x="122" y="110"/>
                  </a:cubicBezTo>
                  <a:cubicBezTo>
                    <a:pt x="136" y="94"/>
                    <a:pt x="170" y="123"/>
                    <a:pt x="203" y="122"/>
                  </a:cubicBezTo>
                  <a:cubicBezTo>
                    <a:pt x="204" y="122"/>
                    <a:pt x="205" y="122"/>
                    <a:pt x="207" y="122"/>
                  </a:cubicBezTo>
                  <a:lnTo>
                    <a:pt x="207" y="105"/>
                  </a:ln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372">
              <a:extLst>
                <a:ext uri="{FF2B5EF4-FFF2-40B4-BE49-F238E27FC236}">
                  <a16:creationId xmlns:a16="http://schemas.microsoft.com/office/drawing/2014/main" id="{0C3D8E29-FB8D-4F23-B5E9-A1081C772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279"/>
              <a:ext cx="163" cy="308"/>
            </a:xfrm>
            <a:custGeom>
              <a:avLst/>
              <a:gdLst>
                <a:gd name="T0" fmla="*/ 47 w 69"/>
                <a:gd name="T1" fmla="*/ 36 h 130"/>
                <a:gd name="T2" fmla="*/ 35 w 69"/>
                <a:gd name="T3" fmla="*/ 163 h 130"/>
                <a:gd name="T4" fmla="*/ 45 w 69"/>
                <a:gd name="T5" fmla="*/ 268 h 130"/>
                <a:gd name="T6" fmla="*/ 135 w 69"/>
                <a:gd name="T7" fmla="*/ 261 h 130"/>
                <a:gd name="T8" fmla="*/ 139 w 69"/>
                <a:gd name="T9" fmla="*/ 277 h 130"/>
                <a:gd name="T10" fmla="*/ 38 w 69"/>
                <a:gd name="T11" fmla="*/ 284 h 130"/>
                <a:gd name="T12" fmla="*/ 19 w 69"/>
                <a:gd name="T13" fmla="*/ 175 h 130"/>
                <a:gd name="T14" fmla="*/ 47 w 69"/>
                <a:gd name="T15" fmla="*/ 36 h 1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130">
                  <a:moveTo>
                    <a:pt x="20" y="15"/>
                  </a:moveTo>
                  <a:cubicBezTo>
                    <a:pt x="20" y="36"/>
                    <a:pt x="18" y="51"/>
                    <a:pt x="15" y="69"/>
                  </a:cubicBezTo>
                  <a:cubicBezTo>
                    <a:pt x="11" y="88"/>
                    <a:pt x="1" y="105"/>
                    <a:pt x="19" y="113"/>
                  </a:cubicBezTo>
                  <a:cubicBezTo>
                    <a:pt x="37" y="120"/>
                    <a:pt x="46" y="120"/>
                    <a:pt x="57" y="110"/>
                  </a:cubicBezTo>
                  <a:cubicBezTo>
                    <a:pt x="69" y="100"/>
                    <a:pt x="67" y="110"/>
                    <a:pt x="59" y="117"/>
                  </a:cubicBezTo>
                  <a:cubicBezTo>
                    <a:pt x="51" y="123"/>
                    <a:pt x="30" y="130"/>
                    <a:pt x="16" y="120"/>
                  </a:cubicBezTo>
                  <a:cubicBezTo>
                    <a:pt x="2" y="111"/>
                    <a:pt x="0" y="119"/>
                    <a:pt x="8" y="74"/>
                  </a:cubicBezTo>
                  <a:cubicBezTo>
                    <a:pt x="16" y="30"/>
                    <a:pt x="19" y="0"/>
                    <a:pt x="20" y="15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373">
              <a:extLst>
                <a:ext uri="{FF2B5EF4-FFF2-40B4-BE49-F238E27FC236}">
                  <a16:creationId xmlns:a16="http://schemas.microsoft.com/office/drawing/2014/main" id="{29C21348-8770-4B95-844E-506F820BC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" y="580"/>
              <a:ext cx="429" cy="92"/>
            </a:xfrm>
            <a:custGeom>
              <a:avLst/>
              <a:gdLst>
                <a:gd name="T0" fmla="*/ 28 w 181"/>
                <a:gd name="T1" fmla="*/ 31 h 39"/>
                <a:gd name="T2" fmla="*/ 133 w 181"/>
                <a:gd name="T3" fmla="*/ 68 h 39"/>
                <a:gd name="T4" fmla="*/ 332 w 181"/>
                <a:gd name="T5" fmla="*/ 42 h 39"/>
                <a:gd name="T6" fmla="*/ 391 w 181"/>
                <a:gd name="T7" fmla="*/ 7 h 39"/>
                <a:gd name="T8" fmla="*/ 389 w 181"/>
                <a:gd name="T9" fmla="*/ 35 h 39"/>
                <a:gd name="T10" fmla="*/ 334 w 181"/>
                <a:gd name="T11" fmla="*/ 61 h 39"/>
                <a:gd name="T12" fmla="*/ 133 w 181"/>
                <a:gd name="T13" fmla="*/ 83 h 39"/>
                <a:gd name="T14" fmla="*/ 31 w 181"/>
                <a:gd name="T15" fmla="*/ 54 h 39"/>
                <a:gd name="T16" fmla="*/ 28 w 181"/>
                <a:gd name="T17" fmla="*/ 31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1" h="39">
                  <a:moveTo>
                    <a:pt x="12" y="13"/>
                  </a:moveTo>
                  <a:cubicBezTo>
                    <a:pt x="22" y="14"/>
                    <a:pt x="24" y="27"/>
                    <a:pt x="56" y="29"/>
                  </a:cubicBezTo>
                  <a:cubicBezTo>
                    <a:pt x="88" y="32"/>
                    <a:pt x="127" y="26"/>
                    <a:pt x="140" y="18"/>
                  </a:cubicBezTo>
                  <a:cubicBezTo>
                    <a:pt x="153" y="10"/>
                    <a:pt x="152" y="7"/>
                    <a:pt x="165" y="3"/>
                  </a:cubicBezTo>
                  <a:cubicBezTo>
                    <a:pt x="178" y="0"/>
                    <a:pt x="181" y="12"/>
                    <a:pt x="164" y="15"/>
                  </a:cubicBezTo>
                  <a:cubicBezTo>
                    <a:pt x="147" y="17"/>
                    <a:pt x="153" y="20"/>
                    <a:pt x="141" y="26"/>
                  </a:cubicBezTo>
                  <a:cubicBezTo>
                    <a:pt x="128" y="32"/>
                    <a:pt x="72" y="39"/>
                    <a:pt x="56" y="35"/>
                  </a:cubicBezTo>
                  <a:cubicBezTo>
                    <a:pt x="39" y="32"/>
                    <a:pt x="24" y="26"/>
                    <a:pt x="13" y="23"/>
                  </a:cubicBezTo>
                  <a:cubicBezTo>
                    <a:pt x="2" y="20"/>
                    <a:pt x="0" y="10"/>
                    <a:pt x="12" y="13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374">
              <a:extLst>
                <a:ext uri="{FF2B5EF4-FFF2-40B4-BE49-F238E27FC236}">
                  <a16:creationId xmlns:a16="http://schemas.microsoft.com/office/drawing/2014/main" id="{CA5B58FD-AFC7-4AC4-920B-278C6892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" y="696"/>
              <a:ext cx="208" cy="54"/>
            </a:xfrm>
            <a:custGeom>
              <a:avLst/>
              <a:gdLst>
                <a:gd name="T0" fmla="*/ 33 w 88"/>
                <a:gd name="T1" fmla="*/ 12 h 23"/>
                <a:gd name="T2" fmla="*/ 170 w 88"/>
                <a:gd name="T3" fmla="*/ 14 h 23"/>
                <a:gd name="T4" fmla="*/ 163 w 88"/>
                <a:gd name="T5" fmla="*/ 33 h 23"/>
                <a:gd name="T6" fmla="*/ 45 w 88"/>
                <a:gd name="T7" fmla="*/ 31 h 23"/>
                <a:gd name="T8" fmla="*/ 33 w 88"/>
                <a:gd name="T9" fmla="*/ 1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23">
                  <a:moveTo>
                    <a:pt x="14" y="5"/>
                  </a:moveTo>
                  <a:cubicBezTo>
                    <a:pt x="37" y="14"/>
                    <a:pt x="56" y="13"/>
                    <a:pt x="72" y="6"/>
                  </a:cubicBezTo>
                  <a:cubicBezTo>
                    <a:pt x="88" y="0"/>
                    <a:pt x="88" y="5"/>
                    <a:pt x="69" y="14"/>
                  </a:cubicBezTo>
                  <a:cubicBezTo>
                    <a:pt x="54" y="23"/>
                    <a:pt x="37" y="23"/>
                    <a:pt x="19" y="13"/>
                  </a:cubicBezTo>
                  <a:cubicBezTo>
                    <a:pt x="0" y="4"/>
                    <a:pt x="5" y="0"/>
                    <a:pt x="14" y="5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375">
              <a:extLst>
                <a:ext uri="{FF2B5EF4-FFF2-40B4-BE49-F238E27FC236}">
                  <a16:creationId xmlns:a16="http://schemas.microsoft.com/office/drawing/2014/main" id="{5DB637F5-8BC2-4222-9587-7C54339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" y="4114"/>
              <a:ext cx="467" cy="204"/>
            </a:xfrm>
            <a:custGeom>
              <a:avLst/>
              <a:gdLst>
                <a:gd name="T0" fmla="*/ 194 w 197"/>
                <a:gd name="T1" fmla="*/ 59 h 86"/>
                <a:gd name="T2" fmla="*/ 21 w 197"/>
                <a:gd name="T3" fmla="*/ 152 h 86"/>
                <a:gd name="T4" fmla="*/ 104 w 197"/>
                <a:gd name="T5" fmla="*/ 204 h 86"/>
                <a:gd name="T6" fmla="*/ 370 w 197"/>
                <a:gd name="T7" fmla="*/ 154 h 86"/>
                <a:gd name="T8" fmla="*/ 453 w 197"/>
                <a:gd name="T9" fmla="*/ 88 h 86"/>
                <a:gd name="T10" fmla="*/ 194 w 197"/>
                <a:gd name="T11" fmla="*/ 59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7" h="86">
                  <a:moveTo>
                    <a:pt x="82" y="25"/>
                  </a:moveTo>
                  <a:cubicBezTo>
                    <a:pt x="67" y="36"/>
                    <a:pt x="19" y="60"/>
                    <a:pt x="9" y="64"/>
                  </a:cubicBezTo>
                  <a:cubicBezTo>
                    <a:pt x="0" y="68"/>
                    <a:pt x="5" y="85"/>
                    <a:pt x="44" y="86"/>
                  </a:cubicBezTo>
                  <a:cubicBezTo>
                    <a:pt x="70" y="86"/>
                    <a:pt x="121" y="79"/>
                    <a:pt x="156" y="65"/>
                  </a:cubicBezTo>
                  <a:cubicBezTo>
                    <a:pt x="175" y="57"/>
                    <a:pt x="190" y="48"/>
                    <a:pt x="191" y="37"/>
                  </a:cubicBezTo>
                  <a:cubicBezTo>
                    <a:pt x="197" y="6"/>
                    <a:pt x="115" y="0"/>
                    <a:pt x="82" y="25"/>
                  </a:cubicBezTo>
                  <a:close/>
                </a:path>
              </a:pathLst>
            </a:custGeom>
            <a:solidFill>
              <a:srgbClr val="4E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376">
              <a:extLst>
                <a:ext uri="{FF2B5EF4-FFF2-40B4-BE49-F238E27FC236}">
                  <a16:creationId xmlns:a16="http://schemas.microsoft.com/office/drawing/2014/main" id="{81F02E67-F4E9-409E-A04F-9DE91DEF1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2" y="4114"/>
              <a:ext cx="467" cy="204"/>
            </a:xfrm>
            <a:custGeom>
              <a:avLst/>
              <a:gdLst>
                <a:gd name="T0" fmla="*/ 270 w 197"/>
                <a:gd name="T1" fmla="*/ 59 h 86"/>
                <a:gd name="T2" fmla="*/ 443 w 197"/>
                <a:gd name="T3" fmla="*/ 152 h 86"/>
                <a:gd name="T4" fmla="*/ 360 w 197"/>
                <a:gd name="T5" fmla="*/ 204 h 86"/>
                <a:gd name="T6" fmla="*/ 97 w 197"/>
                <a:gd name="T7" fmla="*/ 154 h 86"/>
                <a:gd name="T8" fmla="*/ 12 w 197"/>
                <a:gd name="T9" fmla="*/ 88 h 86"/>
                <a:gd name="T10" fmla="*/ 270 w 197"/>
                <a:gd name="T11" fmla="*/ 59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7" h="86">
                  <a:moveTo>
                    <a:pt x="114" y="25"/>
                  </a:moveTo>
                  <a:cubicBezTo>
                    <a:pt x="130" y="36"/>
                    <a:pt x="177" y="60"/>
                    <a:pt x="187" y="64"/>
                  </a:cubicBezTo>
                  <a:cubicBezTo>
                    <a:pt x="197" y="68"/>
                    <a:pt x="191" y="85"/>
                    <a:pt x="152" y="86"/>
                  </a:cubicBezTo>
                  <a:cubicBezTo>
                    <a:pt x="127" y="86"/>
                    <a:pt x="76" y="79"/>
                    <a:pt x="41" y="65"/>
                  </a:cubicBezTo>
                  <a:cubicBezTo>
                    <a:pt x="21" y="57"/>
                    <a:pt x="7" y="48"/>
                    <a:pt x="5" y="37"/>
                  </a:cubicBezTo>
                  <a:cubicBezTo>
                    <a:pt x="0" y="6"/>
                    <a:pt x="81" y="0"/>
                    <a:pt x="114" y="25"/>
                  </a:cubicBezTo>
                  <a:close/>
                </a:path>
              </a:pathLst>
            </a:custGeom>
            <a:solidFill>
              <a:srgbClr val="4E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377">
              <a:extLst>
                <a:ext uri="{FF2B5EF4-FFF2-40B4-BE49-F238E27FC236}">
                  <a16:creationId xmlns:a16="http://schemas.microsoft.com/office/drawing/2014/main" id="{6251B966-A66C-41AF-B8BC-AA6A9A76B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2018"/>
              <a:ext cx="723" cy="2170"/>
            </a:xfrm>
            <a:custGeom>
              <a:avLst/>
              <a:gdLst>
                <a:gd name="T0" fmla="*/ 33 w 305"/>
                <a:gd name="T1" fmla="*/ 0 h 917"/>
                <a:gd name="T2" fmla="*/ 45 w 305"/>
                <a:gd name="T3" fmla="*/ 895 h 917"/>
                <a:gd name="T4" fmla="*/ 114 w 305"/>
                <a:gd name="T5" fmla="*/ 1907 h 917"/>
                <a:gd name="T6" fmla="*/ 92 w 305"/>
                <a:gd name="T7" fmla="*/ 2142 h 917"/>
                <a:gd name="T8" fmla="*/ 211 w 305"/>
                <a:gd name="T9" fmla="*/ 2168 h 917"/>
                <a:gd name="T10" fmla="*/ 348 w 305"/>
                <a:gd name="T11" fmla="*/ 2170 h 917"/>
                <a:gd name="T12" fmla="*/ 334 w 305"/>
                <a:gd name="T13" fmla="*/ 1922 h 917"/>
                <a:gd name="T14" fmla="*/ 303 w 305"/>
                <a:gd name="T15" fmla="*/ 883 h 917"/>
                <a:gd name="T16" fmla="*/ 322 w 305"/>
                <a:gd name="T17" fmla="*/ 471 h 917"/>
                <a:gd name="T18" fmla="*/ 377 w 305"/>
                <a:gd name="T19" fmla="*/ 471 h 917"/>
                <a:gd name="T20" fmla="*/ 424 w 305"/>
                <a:gd name="T21" fmla="*/ 883 h 917"/>
                <a:gd name="T22" fmla="*/ 465 w 305"/>
                <a:gd name="T23" fmla="*/ 1922 h 917"/>
                <a:gd name="T24" fmla="*/ 467 w 305"/>
                <a:gd name="T25" fmla="*/ 2170 h 917"/>
                <a:gd name="T26" fmla="*/ 604 w 305"/>
                <a:gd name="T27" fmla="*/ 2168 h 917"/>
                <a:gd name="T28" fmla="*/ 723 w 305"/>
                <a:gd name="T29" fmla="*/ 2142 h 917"/>
                <a:gd name="T30" fmla="*/ 683 w 305"/>
                <a:gd name="T31" fmla="*/ 1907 h 917"/>
                <a:gd name="T32" fmla="*/ 683 w 305"/>
                <a:gd name="T33" fmla="*/ 895 h 917"/>
                <a:gd name="T34" fmla="*/ 642 w 305"/>
                <a:gd name="T35" fmla="*/ 0 h 917"/>
                <a:gd name="T36" fmla="*/ 33 w 305"/>
                <a:gd name="T37" fmla="*/ 0 h 9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05" h="917">
                  <a:moveTo>
                    <a:pt x="14" y="0"/>
                  </a:moveTo>
                  <a:cubicBezTo>
                    <a:pt x="5" y="78"/>
                    <a:pt x="0" y="232"/>
                    <a:pt x="19" y="378"/>
                  </a:cubicBezTo>
                  <a:cubicBezTo>
                    <a:pt x="39" y="524"/>
                    <a:pt x="48" y="749"/>
                    <a:pt x="48" y="806"/>
                  </a:cubicBezTo>
                  <a:cubicBezTo>
                    <a:pt x="48" y="862"/>
                    <a:pt x="39" y="905"/>
                    <a:pt x="39" y="905"/>
                  </a:cubicBezTo>
                  <a:cubicBezTo>
                    <a:pt x="39" y="905"/>
                    <a:pt x="50" y="916"/>
                    <a:pt x="89" y="916"/>
                  </a:cubicBezTo>
                  <a:cubicBezTo>
                    <a:pt x="128" y="916"/>
                    <a:pt x="147" y="917"/>
                    <a:pt x="147" y="917"/>
                  </a:cubicBezTo>
                  <a:cubicBezTo>
                    <a:pt x="147" y="917"/>
                    <a:pt x="142" y="875"/>
                    <a:pt x="141" y="812"/>
                  </a:cubicBezTo>
                  <a:cubicBezTo>
                    <a:pt x="139" y="749"/>
                    <a:pt x="126" y="470"/>
                    <a:pt x="128" y="373"/>
                  </a:cubicBezTo>
                  <a:cubicBezTo>
                    <a:pt x="129" y="276"/>
                    <a:pt x="123" y="199"/>
                    <a:pt x="136" y="199"/>
                  </a:cubicBezTo>
                  <a:cubicBezTo>
                    <a:pt x="143" y="200"/>
                    <a:pt x="152" y="200"/>
                    <a:pt x="159" y="199"/>
                  </a:cubicBezTo>
                  <a:cubicBezTo>
                    <a:pt x="171" y="199"/>
                    <a:pt x="170" y="276"/>
                    <a:pt x="179" y="373"/>
                  </a:cubicBezTo>
                  <a:cubicBezTo>
                    <a:pt x="187" y="470"/>
                    <a:pt x="193" y="749"/>
                    <a:pt x="196" y="812"/>
                  </a:cubicBezTo>
                  <a:cubicBezTo>
                    <a:pt x="199" y="875"/>
                    <a:pt x="197" y="917"/>
                    <a:pt x="197" y="917"/>
                  </a:cubicBezTo>
                  <a:cubicBezTo>
                    <a:pt x="197" y="917"/>
                    <a:pt x="217" y="916"/>
                    <a:pt x="255" y="916"/>
                  </a:cubicBezTo>
                  <a:cubicBezTo>
                    <a:pt x="294" y="916"/>
                    <a:pt x="305" y="905"/>
                    <a:pt x="305" y="905"/>
                  </a:cubicBezTo>
                  <a:cubicBezTo>
                    <a:pt x="305" y="905"/>
                    <a:pt x="292" y="862"/>
                    <a:pt x="288" y="806"/>
                  </a:cubicBezTo>
                  <a:cubicBezTo>
                    <a:pt x="284" y="749"/>
                    <a:pt x="278" y="524"/>
                    <a:pt x="288" y="378"/>
                  </a:cubicBezTo>
                  <a:cubicBezTo>
                    <a:pt x="297" y="232"/>
                    <a:pt x="286" y="78"/>
                    <a:pt x="271" y="0"/>
                  </a:cubicBezTo>
                  <a:cubicBezTo>
                    <a:pt x="260" y="5"/>
                    <a:pt x="25" y="5"/>
                    <a:pt x="14" y="0"/>
                  </a:cubicBezTo>
                  <a:close/>
                </a:path>
              </a:pathLst>
            </a:custGeom>
            <a:solidFill>
              <a:srgbClr val="425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Freeform 378">
              <a:extLst>
                <a:ext uri="{FF2B5EF4-FFF2-40B4-BE49-F238E27FC236}">
                  <a16:creationId xmlns:a16="http://schemas.microsoft.com/office/drawing/2014/main" id="{A7F791AC-5704-4B45-9B69-95AAC5D2A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4" y="1034"/>
              <a:ext cx="902" cy="1270"/>
            </a:xfrm>
            <a:custGeom>
              <a:avLst/>
              <a:gdLst>
                <a:gd name="T0" fmla="*/ 64 w 381"/>
                <a:gd name="T1" fmla="*/ 106 h 537"/>
                <a:gd name="T2" fmla="*/ 97 w 381"/>
                <a:gd name="T3" fmla="*/ 1180 h 537"/>
                <a:gd name="T4" fmla="*/ 452 w 381"/>
                <a:gd name="T5" fmla="*/ 1265 h 537"/>
                <a:gd name="T6" fmla="*/ 805 w 381"/>
                <a:gd name="T7" fmla="*/ 1180 h 537"/>
                <a:gd name="T8" fmla="*/ 838 w 381"/>
                <a:gd name="T9" fmla="*/ 106 h 537"/>
                <a:gd name="T10" fmla="*/ 599 w 381"/>
                <a:gd name="T11" fmla="*/ 0 h 537"/>
                <a:gd name="T12" fmla="*/ 452 w 381"/>
                <a:gd name="T13" fmla="*/ 57 h 537"/>
                <a:gd name="T14" fmla="*/ 303 w 381"/>
                <a:gd name="T15" fmla="*/ 0 h 537"/>
                <a:gd name="T16" fmla="*/ 64 w 381"/>
                <a:gd name="T17" fmla="*/ 106 h 5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1" h="537">
                  <a:moveTo>
                    <a:pt x="27" y="45"/>
                  </a:moveTo>
                  <a:cubicBezTo>
                    <a:pt x="0" y="62"/>
                    <a:pt x="59" y="307"/>
                    <a:pt x="41" y="499"/>
                  </a:cubicBezTo>
                  <a:cubicBezTo>
                    <a:pt x="39" y="518"/>
                    <a:pt x="87" y="537"/>
                    <a:pt x="191" y="535"/>
                  </a:cubicBezTo>
                  <a:cubicBezTo>
                    <a:pt x="294" y="537"/>
                    <a:pt x="342" y="518"/>
                    <a:pt x="340" y="499"/>
                  </a:cubicBezTo>
                  <a:cubicBezTo>
                    <a:pt x="309" y="167"/>
                    <a:pt x="381" y="62"/>
                    <a:pt x="354" y="45"/>
                  </a:cubicBezTo>
                  <a:cubicBezTo>
                    <a:pt x="328" y="28"/>
                    <a:pt x="290" y="11"/>
                    <a:pt x="253" y="0"/>
                  </a:cubicBezTo>
                  <a:cubicBezTo>
                    <a:pt x="241" y="14"/>
                    <a:pt x="217" y="24"/>
                    <a:pt x="191" y="24"/>
                  </a:cubicBezTo>
                  <a:cubicBezTo>
                    <a:pt x="164" y="24"/>
                    <a:pt x="141" y="14"/>
                    <a:pt x="128" y="0"/>
                  </a:cubicBezTo>
                  <a:cubicBezTo>
                    <a:pt x="92" y="11"/>
                    <a:pt x="53" y="28"/>
                    <a:pt x="27" y="45"/>
                  </a:cubicBezTo>
                  <a:close/>
                </a:path>
              </a:pathLst>
            </a:custGeom>
            <a:solidFill>
              <a:srgbClr val="5F7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379">
              <a:extLst>
                <a:ext uri="{FF2B5EF4-FFF2-40B4-BE49-F238E27FC236}">
                  <a16:creationId xmlns:a16="http://schemas.microsoft.com/office/drawing/2014/main" id="{DD5501C9-F34B-4144-8E41-6A1030AE6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1112"/>
              <a:ext cx="657" cy="535"/>
            </a:xfrm>
            <a:custGeom>
              <a:avLst/>
              <a:gdLst>
                <a:gd name="T0" fmla="*/ 567 w 277"/>
                <a:gd name="T1" fmla="*/ 28 h 226"/>
                <a:gd name="T2" fmla="*/ 50 w 277"/>
                <a:gd name="T3" fmla="*/ 383 h 226"/>
                <a:gd name="T4" fmla="*/ 85 w 277"/>
                <a:gd name="T5" fmla="*/ 504 h 226"/>
                <a:gd name="T6" fmla="*/ 562 w 277"/>
                <a:gd name="T7" fmla="*/ 279 h 226"/>
                <a:gd name="T8" fmla="*/ 567 w 277"/>
                <a:gd name="T9" fmla="*/ 28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" h="226">
                  <a:moveTo>
                    <a:pt x="239" y="12"/>
                  </a:moveTo>
                  <a:cubicBezTo>
                    <a:pt x="215" y="25"/>
                    <a:pt x="41" y="147"/>
                    <a:pt x="21" y="162"/>
                  </a:cubicBezTo>
                  <a:cubicBezTo>
                    <a:pt x="0" y="177"/>
                    <a:pt x="3" y="226"/>
                    <a:pt x="36" y="213"/>
                  </a:cubicBezTo>
                  <a:cubicBezTo>
                    <a:pt x="69" y="200"/>
                    <a:pt x="198" y="143"/>
                    <a:pt x="237" y="118"/>
                  </a:cubicBezTo>
                  <a:cubicBezTo>
                    <a:pt x="277" y="94"/>
                    <a:pt x="261" y="0"/>
                    <a:pt x="239" y="12"/>
                  </a:cubicBezTo>
                  <a:close/>
                </a:path>
              </a:pathLst>
            </a:custGeom>
            <a:solidFill>
              <a:srgbClr val="5F7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380">
              <a:extLst>
                <a:ext uri="{FF2B5EF4-FFF2-40B4-BE49-F238E27FC236}">
                  <a16:creationId xmlns:a16="http://schemas.microsoft.com/office/drawing/2014/main" id="{64ACCED2-EC80-4D3A-98D8-000794462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826"/>
              <a:ext cx="317" cy="485"/>
            </a:xfrm>
            <a:custGeom>
              <a:avLst/>
              <a:gdLst>
                <a:gd name="T0" fmla="*/ 213 w 134"/>
                <a:gd name="T1" fmla="*/ 440 h 205"/>
                <a:gd name="T2" fmla="*/ 123 w 134"/>
                <a:gd name="T3" fmla="*/ 315 h 205"/>
                <a:gd name="T4" fmla="*/ 19 w 134"/>
                <a:gd name="T5" fmla="*/ 170 h 205"/>
                <a:gd name="T6" fmla="*/ 21 w 134"/>
                <a:gd name="T7" fmla="*/ 111 h 205"/>
                <a:gd name="T8" fmla="*/ 45 w 134"/>
                <a:gd name="T9" fmla="*/ 62 h 205"/>
                <a:gd name="T10" fmla="*/ 85 w 134"/>
                <a:gd name="T11" fmla="*/ 47 h 205"/>
                <a:gd name="T12" fmla="*/ 140 w 134"/>
                <a:gd name="T13" fmla="*/ 78 h 205"/>
                <a:gd name="T14" fmla="*/ 218 w 134"/>
                <a:gd name="T15" fmla="*/ 208 h 205"/>
                <a:gd name="T16" fmla="*/ 244 w 134"/>
                <a:gd name="T17" fmla="*/ 106 h 205"/>
                <a:gd name="T18" fmla="*/ 291 w 134"/>
                <a:gd name="T19" fmla="*/ 177 h 205"/>
                <a:gd name="T20" fmla="*/ 298 w 134"/>
                <a:gd name="T21" fmla="*/ 279 h 205"/>
                <a:gd name="T22" fmla="*/ 267 w 134"/>
                <a:gd name="T23" fmla="*/ 409 h 205"/>
                <a:gd name="T24" fmla="*/ 213 w 134"/>
                <a:gd name="T25" fmla="*/ 440 h 2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205">
                  <a:moveTo>
                    <a:pt x="90" y="186"/>
                  </a:moveTo>
                  <a:cubicBezTo>
                    <a:pt x="85" y="167"/>
                    <a:pt x="71" y="144"/>
                    <a:pt x="52" y="133"/>
                  </a:cubicBezTo>
                  <a:cubicBezTo>
                    <a:pt x="32" y="123"/>
                    <a:pt x="15" y="87"/>
                    <a:pt x="8" y="72"/>
                  </a:cubicBezTo>
                  <a:cubicBezTo>
                    <a:pt x="2" y="57"/>
                    <a:pt x="5" y="45"/>
                    <a:pt x="9" y="47"/>
                  </a:cubicBezTo>
                  <a:cubicBezTo>
                    <a:pt x="0" y="32"/>
                    <a:pt x="9" y="17"/>
                    <a:pt x="19" y="26"/>
                  </a:cubicBezTo>
                  <a:cubicBezTo>
                    <a:pt x="18" y="12"/>
                    <a:pt x="28" y="0"/>
                    <a:pt x="36" y="20"/>
                  </a:cubicBezTo>
                  <a:cubicBezTo>
                    <a:pt x="44" y="0"/>
                    <a:pt x="56" y="25"/>
                    <a:pt x="59" y="33"/>
                  </a:cubicBezTo>
                  <a:cubicBezTo>
                    <a:pt x="64" y="50"/>
                    <a:pt x="82" y="89"/>
                    <a:pt x="92" y="88"/>
                  </a:cubicBezTo>
                  <a:cubicBezTo>
                    <a:pt x="114" y="85"/>
                    <a:pt x="93" y="49"/>
                    <a:pt x="103" y="45"/>
                  </a:cubicBezTo>
                  <a:cubicBezTo>
                    <a:pt x="113" y="41"/>
                    <a:pt x="119" y="60"/>
                    <a:pt x="123" y="75"/>
                  </a:cubicBezTo>
                  <a:cubicBezTo>
                    <a:pt x="128" y="90"/>
                    <a:pt x="134" y="103"/>
                    <a:pt x="126" y="118"/>
                  </a:cubicBezTo>
                  <a:cubicBezTo>
                    <a:pt x="118" y="132"/>
                    <a:pt x="106" y="149"/>
                    <a:pt x="113" y="173"/>
                  </a:cubicBezTo>
                  <a:cubicBezTo>
                    <a:pt x="121" y="198"/>
                    <a:pt x="94" y="205"/>
                    <a:pt x="90" y="186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381">
              <a:extLst>
                <a:ext uri="{FF2B5EF4-FFF2-40B4-BE49-F238E27FC236}">
                  <a16:creationId xmlns:a16="http://schemas.microsoft.com/office/drawing/2014/main" id="{66024496-1C98-4A56-8DE7-B8E2E1529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" y="1200"/>
              <a:ext cx="286" cy="496"/>
            </a:xfrm>
            <a:custGeom>
              <a:avLst/>
              <a:gdLst>
                <a:gd name="T0" fmla="*/ 239 w 121"/>
                <a:gd name="T1" fmla="*/ 300 h 210"/>
                <a:gd name="T2" fmla="*/ 109 w 121"/>
                <a:gd name="T3" fmla="*/ 0 h 210"/>
                <a:gd name="T4" fmla="*/ 0 w 121"/>
                <a:gd name="T5" fmla="*/ 50 h 210"/>
                <a:gd name="T6" fmla="*/ 109 w 121"/>
                <a:gd name="T7" fmla="*/ 352 h 210"/>
                <a:gd name="T8" fmla="*/ 239 w 121"/>
                <a:gd name="T9" fmla="*/ 300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210">
                  <a:moveTo>
                    <a:pt x="101" y="127"/>
                  </a:moveTo>
                  <a:cubicBezTo>
                    <a:pt x="86" y="98"/>
                    <a:pt x="46" y="0"/>
                    <a:pt x="46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35" y="121"/>
                    <a:pt x="46" y="149"/>
                  </a:cubicBezTo>
                  <a:cubicBezTo>
                    <a:pt x="69" y="210"/>
                    <a:pt x="121" y="164"/>
                    <a:pt x="101" y="127"/>
                  </a:cubicBezTo>
                  <a:close/>
                </a:path>
              </a:pathLst>
            </a:custGeom>
            <a:solidFill>
              <a:srgbClr val="5F7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382">
              <a:extLst>
                <a:ext uri="{FF2B5EF4-FFF2-40B4-BE49-F238E27FC236}">
                  <a16:creationId xmlns:a16="http://schemas.microsoft.com/office/drawing/2014/main" id="{3743FB4F-ABC4-49D2-97C5-B60C4283B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" y="861"/>
              <a:ext cx="254" cy="225"/>
            </a:xfrm>
            <a:custGeom>
              <a:avLst/>
              <a:gdLst>
                <a:gd name="T0" fmla="*/ 0 w 107"/>
                <a:gd name="T1" fmla="*/ 76 h 95"/>
                <a:gd name="T2" fmla="*/ 5 w 107"/>
                <a:gd name="T3" fmla="*/ 76 h 95"/>
                <a:gd name="T4" fmla="*/ 2 w 107"/>
                <a:gd name="T5" fmla="*/ 69 h 95"/>
                <a:gd name="T6" fmla="*/ 69 w 107"/>
                <a:gd name="T7" fmla="*/ 189 h 95"/>
                <a:gd name="T8" fmla="*/ 83 w 107"/>
                <a:gd name="T9" fmla="*/ 173 h 95"/>
                <a:gd name="T10" fmla="*/ 31 w 107"/>
                <a:gd name="T11" fmla="*/ 52 h 95"/>
                <a:gd name="T12" fmla="*/ 19 w 107"/>
                <a:gd name="T13" fmla="*/ 21 h 95"/>
                <a:gd name="T14" fmla="*/ 28 w 107"/>
                <a:gd name="T15" fmla="*/ 26 h 95"/>
                <a:gd name="T16" fmla="*/ 28 w 107"/>
                <a:gd name="T17" fmla="*/ 24 h 95"/>
                <a:gd name="T18" fmla="*/ 28 w 107"/>
                <a:gd name="T19" fmla="*/ 24 h 95"/>
                <a:gd name="T20" fmla="*/ 93 w 107"/>
                <a:gd name="T21" fmla="*/ 173 h 95"/>
                <a:gd name="T22" fmla="*/ 121 w 107"/>
                <a:gd name="T23" fmla="*/ 171 h 95"/>
                <a:gd name="T24" fmla="*/ 107 w 107"/>
                <a:gd name="T25" fmla="*/ 116 h 95"/>
                <a:gd name="T26" fmla="*/ 69 w 107"/>
                <a:gd name="T27" fmla="*/ 12 h 95"/>
                <a:gd name="T28" fmla="*/ 64 w 107"/>
                <a:gd name="T29" fmla="*/ 0 h 95"/>
                <a:gd name="T30" fmla="*/ 69 w 107"/>
                <a:gd name="T31" fmla="*/ 12 h 95"/>
                <a:gd name="T32" fmla="*/ 71 w 107"/>
                <a:gd name="T33" fmla="*/ 7 h 95"/>
                <a:gd name="T34" fmla="*/ 71 w 107"/>
                <a:gd name="T35" fmla="*/ 7 h 95"/>
                <a:gd name="T36" fmla="*/ 133 w 107"/>
                <a:gd name="T37" fmla="*/ 159 h 95"/>
                <a:gd name="T38" fmla="*/ 183 w 107"/>
                <a:gd name="T39" fmla="*/ 161 h 95"/>
                <a:gd name="T40" fmla="*/ 183 w 107"/>
                <a:gd name="T41" fmla="*/ 159 h 95"/>
                <a:gd name="T42" fmla="*/ 202 w 107"/>
                <a:gd name="T43" fmla="*/ 173 h 95"/>
                <a:gd name="T44" fmla="*/ 228 w 107"/>
                <a:gd name="T45" fmla="*/ 144 h 95"/>
                <a:gd name="T46" fmla="*/ 249 w 107"/>
                <a:gd name="T47" fmla="*/ 218 h 95"/>
                <a:gd name="T48" fmla="*/ 126 w 107"/>
                <a:gd name="T49" fmla="*/ 185 h 95"/>
                <a:gd name="T50" fmla="*/ 52 w 107"/>
                <a:gd name="T51" fmla="*/ 211 h 95"/>
                <a:gd name="T52" fmla="*/ 62 w 107"/>
                <a:gd name="T53" fmla="*/ 192 h 95"/>
                <a:gd name="T54" fmla="*/ 40 w 107"/>
                <a:gd name="T55" fmla="*/ 142 h 95"/>
                <a:gd name="T56" fmla="*/ 0 w 107"/>
                <a:gd name="T57" fmla="*/ 76 h 9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7" h="95">
                  <a:moveTo>
                    <a:pt x="0" y="32"/>
                  </a:moveTo>
                  <a:cubicBezTo>
                    <a:pt x="1" y="32"/>
                    <a:pt x="2" y="32"/>
                    <a:pt x="2" y="32"/>
                  </a:cubicBezTo>
                  <a:cubicBezTo>
                    <a:pt x="2" y="31"/>
                    <a:pt x="1" y="30"/>
                    <a:pt x="1" y="29"/>
                  </a:cubicBezTo>
                  <a:cubicBezTo>
                    <a:pt x="16" y="50"/>
                    <a:pt x="27" y="77"/>
                    <a:pt x="29" y="80"/>
                  </a:cubicBezTo>
                  <a:cubicBezTo>
                    <a:pt x="31" y="84"/>
                    <a:pt x="38" y="78"/>
                    <a:pt x="35" y="73"/>
                  </a:cubicBezTo>
                  <a:cubicBezTo>
                    <a:pt x="33" y="69"/>
                    <a:pt x="19" y="36"/>
                    <a:pt x="13" y="22"/>
                  </a:cubicBezTo>
                  <a:cubicBezTo>
                    <a:pt x="11" y="16"/>
                    <a:pt x="9" y="12"/>
                    <a:pt x="8" y="9"/>
                  </a:cubicBezTo>
                  <a:cubicBezTo>
                    <a:pt x="9" y="9"/>
                    <a:pt x="11" y="10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8" y="30"/>
                    <a:pt x="35" y="65"/>
                    <a:pt x="39" y="73"/>
                  </a:cubicBezTo>
                  <a:cubicBezTo>
                    <a:pt x="43" y="80"/>
                    <a:pt x="49" y="76"/>
                    <a:pt x="51" y="72"/>
                  </a:cubicBezTo>
                  <a:cubicBezTo>
                    <a:pt x="54" y="68"/>
                    <a:pt x="50" y="62"/>
                    <a:pt x="45" y="49"/>
                  </a:cubicBezTo>
                  <a:cubicBezTo>
                    <a:pt x="40" y="37"/>
                    <a:pt x="32" y="13"/>
                    <a:pt x="29" y="5"/>
                  </a:cubicBezTo>
                  <a:cubicBezTo>
                    <a:pt x="28" y="3"/>
                    <a:pt x="28" y="1"/>
                    <a:pt x="27" y="0"/>
                  </a:cubicBezTo>
                  <a:cubicBezTo>
                    <a:pt x="28" y="1"/>
                    <a:pt x="29" y="3"/>
                    <a:pt x="29" y="5"/>
                  </a:cubicBezTo>
                  <a:cubicBezTo>
                    <a:pt x="30" y="4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4" y="14"/>
                    <a:pt x="53" y="61"/>
                    <a:pt x="56" y="67"/>
                  </a:cubicBezTo>
                  <a:cubicBezTo>
                    <a:pt x="60" y="72"/>
                    <a:pt x="72" y="71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80" y="71"/>
                    <a:pt x="83" y="73"/>
                    <a:pt x="85" y="73"/>
                  </a:cubicBezTo>
                  <a:cubicBezTo>
                    <a:pt x="93" y="72"/>
                    <a:pt x="95" y="67"/>
                    <a:pt x="96" y="61"/>
                  </a:cubicBezTo>
                  <a:cubicBezTo>
                    <a:pt x="96" y="81"/>
                    <a:pt x="107" y="95"/>
                    <a:pt x="105" y="92"/>
                  </a:cubicBezTo>
                  <a:cubicBezTo>
                    <a:pt x="86" y="70"/>
                    <a:pt x="61" y="76"/>
                    <a:pt x="53" y="78"/>
                  </a:cubicBezTo>
                  <a:cubicBezTo>
                    <a:pt x="41" y="81"/>
                    <a:pt x="32" y="85"/>
                    <a:pt x="22" y="89"/>
                  </a:cubicBezTo>
                  <a:cubicBezTo>
                    <a:pt x="13" y="92"/>
                    <a:pt x="27" y="85"/>
                    <a:pt x="26" y="81"/>
                  </a:cubicBezTo>
                  <a:cubicBezTo>
                    <a:pt x="26" y="77"/>
                    <a:pt x="22" y="72"/>
                    <a:pt x="17" y="60"/>
                  </a:cubicBezTo>
                  <a:cubicBezTo>
                    <a:pt x="13" y="50"/>
                    <a:pt x="8" y="42"/>
                    <a:pt x="0" y="32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383">
              <a:extLst>
                <a:ext uri="{FF2B5EF4-FFF2-40B4-BE49-F238E27FC236}">
                  <a16:creationId xmlns:a16="http://schemas.microsoft.com/office/drawing/2014/main" id="{21EEC62F-DDEF-40AA-9D5B-CCBF6B204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" y="1105"/>
              <a:ext cx="325" cy="901"/>
            </a:xfrm>
            <a:custGeom>
              <a:avLst/>
              <a:gdLst>
                <a:gd name="T0" fmla="*/ 154 w 137"/>
                <a:gd name="T1" fmla="*/ 45 h 381"/>
                <a:gd name="T2" fmla="*/ 306 w 137"/>
                <a:gd name="T3" fmla="*/ 757 h 381"/>
                <a:gd name="T4" fmla="*/ 204 w 137"/>
                <a:gd name="T5" fmla="*/ 832 h 381"/>
                <a:gd name="T6" fmla="*/ 43 w 137"/>
                <a:gd name="T7" fmla="*/ 315 h 381"/>
                <a:gd name="T8" fmla="*/ 154 w 137"/>
                <a:gd name="T9" fmla="*/ 45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7" h="381">
                  <a:moveTo>
                    <a:pt x="65" y="19"/>
                  </a:moveTo>
                  <a:cubicBezTo>
                    <a:pt x="82" y="39"/>
                    <a:pt x="121" y="296"/>
                    <a:pt x="129" y="320"/>
                  </a:cubicBezTo>
                  <a:cubicBezTo>
                    <a:pt x="137" y="344"/>
                    <a:pt x="105" y="381"/>
                    <a:pt x="86" y="352"/>
                  </a:cubicBezTo>
                  <a:cubicBezTo>
                    <a:pt x="67" y="322"/>
                    <a:pt x="35" y="177"/>
                    <a:pt x="18" y="133"/>
                  </a:cubicBezTo>
                  <a:cubicBezTo>
                    <a:pt x="0" y="90"/>
                    <a:pt x="50" y="0"/>
                    <a:pt x="65" y="19"/>
                  </a:cubicBezTo>
                  <a:close/>
                </a:path>
              </a:pathLst>
            </a:custGeom>
            <a:solidFill>
              <a:srgbClr val="5F7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384">
              <a:extLst>
                <a:ext uri="{FF2B5EF4-FFF2-40B4-BE49-F238E27FC236}">
                  <a16:creationId xmlns:a16="http://schemas.microsoft.com/office/drawing/2014/main" id="{61223177-C2EA-4D2B-8D40-39F574851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241"/>
              <a:ext cx="234" cy="513"/>
            </a:xfrm>
            <a:custGeom>
              <a:avLst/>
              <a:gdLst>
                <a:gd name="T0" fmla="*/ 137 w 99"/>
                <a:gd name="T1" fmla="*/ 52 h 217"/>
                <a:gd name="T2" fmla="*/ 180 w 99"/>
                <a:gd name="T3" fmla="*/ 199 h 217"/>
                <a:gd name="T4" fmla="*/ 229 w 99"/>
                <a:gd name="T5" fmla="*/ 369 h 217"/>
                <a:gd name="T6" fmla="*/ 208 w 99"/>
                <a:gd name="T7" fmla="*/ 423 h 217"/>
                <a:gd name="T8" fmla="*/ 170 w 99"/>
                <a:gd name="T9" fmla="*/ 463 h 217"/>
                <a:gd name="T10" fmla="*/ 125 w 99"/>
                <a:gd name="T11" fmla="*/ 463 h 217"/>
                <a:gd name="T12" fmla="*/ 87 w 99"/>
                <a:gd name="T13" fmla="*/ 416 h 217"/>
                <a:gd name="T14" fmla="*/ 52 w 99"/>
                <a:gd name="T15" fmla="*/ 258 h 217"/>
                <a:gd name="T16" fmla="*/ 33 w 99"/>
                <a:gd name="T17" fmla="*/ 362 h 217"/>
                <a:gd name="T18" fmla="*/ 2 w 99"/>
                <a:gd name="T19" fmla="*/ 272 h 217"/>
                <a:gd name="T20" fmla="*/ 31 w 99"/>
                <a:gd name="T21" fmla="*/ 175 h 217"/>
                <a:gd name="T22" fmla="*/ 76 w 99"/>
                <a:gd name="T23" fmla="*/ 59 h 217"/>
                <a:gd name="T24" fmla="*/ 137 w 99"/>
                <a:gd name="T25" fmla="*/ 52 h 2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9" h="217">
                  <a:moveTo>
                    <a:pt x="58" y="22"/>
                  </a:moveTo>
                  <a:cubicBezTo>
                    <a:pt x="56" y="41"/>
                    <a:pt x="62" y="67"/>
                    <a:pt x="76" y="84"/>
                  </a:cubicBezTo>
                  <a:cubicBezTo>
                    <a:pt x="91" y="100"/>
                    <a:pt x="96" y="139"/>
                    <a:pt x="97" y="156"/>
                  </a:cubicBezTo>
                  <a:cubicBezTo>
                    <a:pt x="99" y="172"/>
                    <a:pt x="91" y="182"/>
                    <a:pt x="88" y="179"/>
                  </a:cubicBezTo>
                  <a:cubicBezTo>
                    <a:pt x="92" y="196"/>
                    <a:pt x="78" y="207"/>
                    <a:pt x="72" y="196"/>
                  </a:cubicBezTo>
                  <a:cubicBezTo>
                    <a:pt x="69" y="209"/>
                    <a:pt x="55" y="217"/>
                    <a:pt x="53" y="196"/>
                  </a:cubicBezTo>
                  <a:cubicBezTo>
                    <a:pt x="40" y="212"/>
                    <a:pt x="36" y="184"/>
                    <a:pt x="37" y="176"/>
                  </a:cubicBezTo>
                  <a:cubicBezTo>
                    <a:pt x="37" y="158"/>
                    <a:pt x="32" y="113"/>
                    <a:pt x="22" y="109"/>
                  </a:cubicBezTo>
                  <a:cubicBezTo>
                    <a:pt x="12" y="105"/>
                    <a:pt x="25" y="153"/>
                    <a:pt x="14" y="153"/>
                  </a:cubicBezTo>
                  <a:cubicBezTo>
                    <a:pt x="4" y="153"/>
                    <a:pt x="0" y="131"/>
                    <a:pt x="1" y="115"/>
                  </a:cubicBezTo>
                  <a:cubicBezTo>
                    <a:pt x="2" y="99"/>
                    <a:pt x="0" y="84"/>
                    <a:pt x="13" y="74"/>
                  </a:cubicBezTo>
                  <a:cubicBezTo>
                    <a:pt x="25" y="63"/>
                    <a:pt x="31" y="51"/>
                    <a:pt x="32" y="25"/>
                  </a:cubicBezTo>
                  <a:cubicBezTo>
                    <a:pt x="33" y="0"/>
                    <a:pt x="60" y="2"/>
                    <a:pt x="58" y="22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385">
              <a:extLst>
                <a:ext uri="{FF2B5EF4-FFF2-40B4-BE49-F238E27FC236}">
                  <a16:creationId xmlns:a16="http://schemas.microsoft.com/office/drawing/2014/main" id="{B4F229FB-6D62-4686-BC9A-A0B519B94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361"/>
              <a:ext cx="263" cy="327"/>
            </a:xfrm>
            <a:custGeom>
              <a:avLst/>
              <a:gdLst>
                <a:gd name="T0" fmla="*/ 88 w 263"/>
                <a:gd name="T1" fmla="*/ 0 h 327"/>
                <a:gd name="T2" fmla="*/ 263 w 263"/>
                <a:gd name="T3" fmla="*/ 159 h 327"/>
                <a:gd name="T4" fmla="*/ 123 w 263"/>
                <a:gd name="T5" fmla="*/ 327 h 327"/>
                <a:gd name="T6" fmla="*/ 0 w 263"/>
                <a:gd name="T7" fmla="*/ 194 h 327"/>
                <a:gd name="T8" fmla="*/ 88 w 263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3" h="327">
                  <a:moveTo>
                    <a:pt x="88" y="0"/>
                  </a:moveTo>
                  <a:lnTo>
                    <a:pt x="263" y="159"/>
                  </a:lnTo>
                  <a:lnTo>
                    <a:pt x="123" y="327"/>
                  </a:lnTo>
                  <a:lnTo>
                    <a:pt x="0" y="19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425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86">
              <a:extLst>
                <a:ext uri="{FF2B5EF4-FFF2-40B4-BE49-F238E27FC236}">
                  <a16:creationId xmlns:a16="http://schemas.microsoft.com/office/drawing/2014/main" id="{DE66F04C-B118-4C46-AE36-62CBE9D8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" y="1741"/>
              <a:ext cx="156" cy="604"/>
            </a:xfrm>
            <a:custGeom>
              <a:avLst/>
              <a:gdLst>
                <a:gd name="T0" fmla="*/ 156 w 66"/>
                <a:gd name="T1" fmla="*/ 154 h 255"/>
                <a:gd name="T2" fmla="*/ 147 w 66"/>
                <a:gd name="T3" fmla="*/ 604 h 255"/>
                <a:gd name="T4" fmla="*/ 24 w 66"/>
                <a:gd name="T5" fmla="*/ 599 h 255"/>
                <a:gd name="T6" fmla="*/ 31 w 66"/>
                <a:gd name="T7" fmla="*/ 152 h 255"/>
                <a:gd name="T8" fmla="*/ 156 w 66"/>
                <a:gd name="T9" fmla="*/ 1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" h="255">
                  <a:moveTo>
                    <a:pt x="66" y="65"/>
                  </a:moveTo>
                  <a:cubicBezTo>
                    <a:pt x="66" y="98"/>
                    <a:pt x="62" y="255"/>
                    <a:pt x="62" y="255"/>
                  </a:cubicBezTo>
                  <a:cubicBezTo>
                    <a:pt x="10" y="253"/>
                    <a:pt x="10" y="253"/>
                    <a:pt x="10" y="253"/>
                  </a:cubicBezTo>
                  <a:cubicBezTo>
                    <a:pt x="10" y="253"/>
                    <a:pt x="17" y="84"/>
                    <a:pt x="13" y="64"/>
                  </a:cubicBezTo>
                  <a:cubicBezTo>
                    <a:pt x="0" y="0"/>
                    <a:pt x="65" y="25"/>
                    <a:pt x="66" y="65"/>
                  </a:cubicBezTo>
                  <a:close/>
                </a:path>
              </a:pathLst>
            </a:custGeom>
            <a:solidFill>
              <a:srgbClr val="5F7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387">
              <a:extLst>
                <a:ext uri="{FF2B5EF4-FFF2-40B4-BE49-F238E27FC236}">
                  <a16:creationId xmlns:a16="http://schemas.microsoft.com/office/drawing/2014/main" id="{6B05B649-428A-4536-A6B3-ABC3D20DA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" y="-485"/>
              <a:ext cx="1376" cy="1006"/>
            </a:xfrm>
            <a:custGeom>
              <a:avLst/>
              <a:gdLst>
                <a:gd name="T0" fmla="*/ 343 w 581"/>
                <a:gd name="T1" fmla="*/ 445 h 425"/>
                <a:gd name="T2" fmla="*/ 687 w 581"/>
                <a:gd name="T3" fmla="*/ 452 h 425"/>
                <a:gd name="T4" fmla="*/ 817 w 581"/>
                <a:gd name="T5" fmla="*/ 457 h 425"/>
                <a:gd name="T6" fmla="*/ 1130 w 581"/>
                <a:gd name="T7" fmla="*/ 438 h 425"/>
                <a:gd name="T8" fmla="*/ 1227 w 581"/>
                <a:gd name="T9" fmla="*/ 757 h 425"/>
                <a:gd name="T10" fmla="*/ 1236 w 581"/>
                <a:gd name="T11" fmla="*/ 978 h 425"/>
                <a:gd name="T12" fmla="*/ 1284 w 581"/>
                <a:gd name="T13" fmla="*/ 656 h 425"/>
                <a:gd name="T14" fmla="*/ 1331 w 581"/>
                <a:gd name="T15" fmla="*/ 305 h 425"/>
                <a:gd name="T16" fmla="*/ 1213 w 581"/>
                <a:gd name="T17" fmla="*/ 159 h 425"/>
                <a:gd name="T18" fmla="*/ 1016 w 581"/>
                <a:gd name="T19" fmla="*/ 140 h 425"/>
                <a:gd name="T20" fmla="*/ 561 w 581"/>
                <a:gd name="T21" fmla="*/ 5 h 425"/>
                <a:gd name="T22" fmla="*/ 514 w 581"/>
                <a:gd name="T23" fmla="*/ 38 h 425"/>
                <a:gd name="T24" fmla="*/ 403 w 581"/>
                <a:gd name="T25" fmla="*/ 80 h 425"/>
                <a:gd name="T26" fmla="*/ 95 w 581"/>
                <a:gd name="T27" fmla="*/ 163 h 425"/>
                <a:gd name="T28" fmla="*/ 111 w 581"/>
                <a:gd name="T29" fmla="*/ 196 h 425"/>
                <a:gd name="T30" fmla="*/ 166 w 581"/>
                <a:gd name="T31" fmla="*/ 211 h 425"/>
                <a:gd name="T32" fmla="*/ 83 w 581"/>
                <a:gd name="T33" fmla="*/ 312 h 425"/>
                <a:gd name="T34" fmla="*/ 182 w 581"/>
                <a:gd name="T35" fmla="*/ 412 h 425"/>
                <a:gd name="T36" fmla="*/ 249 w 581"/>
                <a:gd name="T37" fmla="*/ 592 h 425"/>
                <a:gd name="T38" fmla="*/ 284 w 581"/>
                <a:gd name="T39" fmla="*/ 956 h 425"/>
                <a:gd name="T40" fmla="*/ 343 w 581"/>
                <a:gd name="T41" fmla="*/ 445 h 42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81" h="425">
                  <a:moveTo>
                    <a:pt x="145" y="188"/>
                  </a:moveTo>
                  <a:cubicBezTo>
                    <a:pt x="170" y="171"/>
                    <a:pt x="268" y="177"/>
                    <a:pt x="290" y="191"/>
                  </a:cubicBezTo>
                  <a:cubicBezTo>
                    <a:pt x="313" y="205"/>
                    <a:pt x="325" y="205"/>
                    <a:pt x="345" y="193"/>
                  </a:cubicBezTo>
                  <a:cubicBezTo>
                    <a:pt x="365" y="181"/>
                    <a:pt x="440" y="175"/>
                    <a:pt x="477" y="185"/>
                  </a:cubicBezTo>
                  <a:cubicBezTo>
                    <a:pt x="515" y="195"/>
                    <a:pt x="520" y="275"/>
                    <a:pt x="518" y="320"/>
                  </a:cubicBezTo>
                  <a:cubicBezTo>
                    <a:pt x="515" y="364"/>
                    <a:pt x="508" y="390"/>
                    <a:pt x="522" y="413"/>
                  </a:cubicBezTo>
                  <a:cubicBezTo>
                    <a:pt x="530" y="425"/>
                    <a:pt x="539" y="319"/>
                    <a:pt x="542" y="277"/>
                  </a:cubicBezTo>
                  <a:cubicBezTo>
                    <a:pt x="544" y="234"/>
                    <a:pt x="581" y="188"/>
                    <a:pt x="562" y="129"/>
                  </a:cubicBezTo>
                  <a:cubicBezTo>
                    <a:pt x="542" y="71"/>
                    <a:pt x="502" y="45"/>
                    <a:pt x="512" y="67"/>
                  </a:cubicBezTo>
                  <a:cubicBezTo>
                    <a:pt x="522" y="89"/>
                    <a:pt x="479" y="99"/>
                    <a:pt x="429" y="59"/>
                  </a:cubicBezTo>
                  <a:cubicBezTo>
                    <a:pt x="379" y="18"/>
                    <a:pt x="312" y="0"/>
                    <a:pt x="237" y="2"/>
                  </a:cubicBezTo>
                  <a:cubicBezTo>
                    <a:pt x="162" y="4"/>
                    <a:pt x="170" y="14"/>
                    <a:pt x="217" y="16"/>
                  </a:cubicBezTo>
                  <a:cubicBezTo>
                    <a:pt x="264" y="18"/>
                    <a:pt x="237" y="30"/>
                    <a:pt x="170" y="34"/>
                  </a:cubicBezTo>
                  <a:cubicBezTo>
                    <a:pt x="102" y="39"/>
                    <a:pt x="80" y="47"/>
                    <a:pt x="40" y="69"/>
                  </a:cubicBezTo>
                  <a:cubicBezTo>
                    <a:pt x="0" y="91"/>
                    <a:pt x="7" y="99"/>
                    <a:pt x="47" y="83"/>
                  </a:cubicBezTo>
                  <a:cubicBezTo>
                    <a:pt x="87" y="67"/>
                    <a:pt x="102" y="77"/>
                    <a:pt x="70" y="89"/>
                  </a:cubicBezTo>
                  <a:cubicBezTo>
                    <a:pt x="42" y="99"/>
                    <a:pt x="5" y="154"/>
                    <a:pt x="35" y="132"/>
                  </a:cubicBezTo>
                  <a:cubicBezTo>
                    <a:pt x="65" y="109"/>
                    <a:pt x="69" y="145"/>
                    <a:pt x="77" y="174"/>
                  </a:cubicBezTo>
                  <a:cubicBezTo>
                    <a:pt x="83" y="194"/>
                    <a:pt x="105" y="202"/>
                    <a:pt x="105" y="250"/>
                  </a:cubicBezTo>
                  <a:cubicBezTo>
                    <a:pt x="105" y="299"/>
                    <a:pt x="104" y="417"/>
                    <a:pt x="120" y="404"/>
                  </a:cubicBezTo>
                  <a:cubicBezTo>
                    <a:pt x="137" y="389"/>
                    <a:pt x="109" y="212"/>
                    <a:pt x="145" y="188"/>
                  </a:cubicBezTo>
                  <a:close/>
                </a:path>
              </a:pathLst>
            </a:custGeom>
            <a:solidFill>
              <a:srgbClr val="4E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Oval 388">
              <a:extLst>
                <a:ext uri="{FF2B5EF4-FFF2-40B4-BE49-F238E27FC236}">
                  <a16:creationId xmlns:a16="http://schemas.microsoft.com/office/drawing/2014/main" id="{7FCF8396-59CC-4287-8FB1-A2722B058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1" y="270"/>
              <a:ext cx="94" cy="132"/>
            </a:xfrm>
            <a:prstGeom prst="ellipse">
              <a:avLst/>
            </a:prstGeom>
            <a:solidFill>
              <a:srgbClr val="22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ES" altLang="es-ES">
                <a:latin typeface="Roboto Condensed Light"/>
              </a:endParaRPr>
            </a:p>
          </p:txBody>
        </p:sp>
        <p:sp>
          <p:nvSpPr>
            <p:cNvPr id="37" name="Oval 389">
              <a:extLst>
                <a:ext uri="{FF2B5EF4-FFF2-40B4-BE49-F238E27FC236}">
                  <a16:creationId xmlns:a16="http://schemas.microsoft.com/office/drawing/2014/main" id="{5BFEE874-A415-454D-9C38-4EAB0567F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" y="284"/>
              <a:ext cx="38" cy="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ES" altLang="es-ES">
                <a:latin typeface="Roboto Condensed Light"/>
              </a:endParaRPr>
            </a:p>
          </p:txBody>
        </p:sp>
        <p:sp>
          <p:nvSpPr>
            <p:cNvPr id="38" name="Freeform 390">
              <a:extLst>
                <a:ext uri="{FF2B5EF4-FFF2-40B4-BE49-F238E27FC236}">
                  <a16:creationId xmlns:a16="http://schemas.microsoft.com/office/drawing/2014/main" id="{D5026A87-2DD1-4AC9-ADBE-2267D7F0F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4" y="196"/>
              <a:ext cx="227" cy="55"/>
            </a:xfrm>
            <a:custGeom>
              <a:avLst/>
              <a:gdLst>
                <a:gd name="T0" fmla="*/ 43 w 96"/>
                <a:gd name="T1" fmla="*/ 50 h 23"/>
                <a:gd name="T2" fmla="*/ 175 w 96"/>
                <a:gd name="T3" fmla="*/ 43 h 23"/>
                <a:gd name="T4" fmla="*/ 177 w 96"/>
                <a:gd name="T5" fmla="*/ 22 h 23"/>
                <a:gd name="T6" fmla="*/ 43 w 96"/>
                <a:gd name="T7" fmla="*/ 2 h 23"/>
                <a:gd name="T8" fmla="*/ 43 w 96"/>
                <a:gd name="T9" fmla="*/ 5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" h="23">
                  <a:moveTo>
                    <a:pt x="18" y="21"/>
                  </a:moveTo>
                  <a:cubicBezTo>
                    <a:pt x="34" y="20"/>
                    <a:pt x="56" y="15"/>
                    <a:pt x="74" y="18"/>
                  </a:cubicBezTo>
                  <a:cubicBezTo>
                    <a:pt x="91" y="22"/>
                    <a:pt x="96" y="17"/>
                    <a:pt x="75" y="9"/>
                  </a:cubicBezTo>
                  <a:cubicBezTo>
                    <a:pt x="57" y="2"/>
                    <a:pt x="38" y="0"/>
                    <a:pt x="18" y="1"/>
                  </a:cubicBezTo>
                  <a:cubicBezTo>
                    <a:pt x="0" y="2"/>
                    <a:pt x="3" y="23"/>
                    <a:pt x="18" y="21"/>
                  </a:cubicBezTo>
                  <a:close/>
                </a:path>
              </a:pathLst>
            </a:custGeom>
            <a:solidFill>
              <a:srgbClr val="4E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Oval 391">
              <a:extLst>
                <a:ext uri="{FF2B5EF4-FFF2-40B4-BE49-F238E27FC236}">
                  <a16:creationId xmlns:a16="http://schemas.microsoft.com/office/drawing/2014/main" id="{AF97A9AE-B0B5-48FB-897C-2C33913F4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2" y="270"/>
              <a:ext cx="92" cy="132"/>
            </a:xfrm>
            <a:prstGeom prst="ellipse">
              <a:avLst/>
            </a:prstGeom>
            <a:solidFill>
              <a:srgbClr val="22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ES" altLang="es-ES">
                <a:latin typeface="Roboto Condensed Light"/>
              </a:endParaRPr>
            </a:p>
          </p:txBody>
        </p:sp>
        <p:sp>
          <p:nvSpPr>
            <p:cNvPr id="40" name="Oval 392">
              <a:extLst>
                <a:ext uri="{FF2B5EF4-FFF2-40B4-BE49-F238E27FC236}">
                  <a16:creationId xmlns:a16="http://schemas.microsoft.com/office/drawing/2014/main" id="{1B152408-979D-45FE-8F87-2DEF052F0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" y="284"/>
              <a:ext cx="41" cy="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ES" altLang="es-ES">
                <a:latin typeface="Roboto Condensed Light"/>
              </a:endParaRPr>
            </a:p>
          </p:txBody>
        </p:sp>
        <p:sp>
          <p:nvSpPr>
            <p:cNvPr id="41" name="Freeform 393">
              <a:extLst>
                <a:ext uri="{FF2B5EF4-FFF2-40B4-BE49-F238E27FC236}">
                  <a16:creationId xmlns:a16="http://schemas.microsoft.com/office/drawing/2014/main" id="{CA30C752-79DA-4564-B441-4252AD0EE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96"/>
              <a:ext cx="227" cy="55"/>
            </a:xfrm>
            <a:custGeom>
              <a:avLst/>
              <a:gdLst>
                <a:gd name="T0" fmla="*/ 187 w 96"/>
                <a:gd name="T1" fmla="*/ 50 h 23"/>
                <a:gd name="T2" fmla="*/ 54 w 96"/>
                <a:gd name="T3" fmla="*/ 43 h 23"/>
                <a:gd name="T4" fmla="*/ 52 w 96"/>
                <a:gd name="T5" fmla="*/ 22 h 23"/>
                <a:gd name="T6" fmla="*/ 187 w 96"/>
                <a:gd name="T7" fmla="*/ 2 h 23"/>
                <a:gd name="T8" fmla="*/ 187 w 96"/>
                <a:gd name="T9" fmla="*/ 5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" h="23">
                  <a:moveTo>
                    <a:pt x="79" y="21"/>
                  </a:moveTo>
                  <a:cubicBezTo>
                    <a:pt x="62" y="20"/>
                    <a:pt x="41" y="15"/>
                    <a:pt x="23" y="18"/>
                  </a:cubicBezTo>
                  <a:cubicBezTo>
                    <a:pt x="5" y="22"/>
                    <a:pt x="0" y="17"/>
                    <a:pt x="22" y="9"/>
                  </a:cubicBezTo>
                  <a:cubicBezTo>
                    <a:pt x="40" y="2"/>
                    <a:pt x="58" y="0"/>
                    <a:pt x="79" y="1"/>
                  </a:cubicBezTo>
                  <a:cubicBezTo>
                    <a:pt x="96" y="2"/>
                    <a:pt x="94" y="23"/>
                    <a:pt x="79" y="21"/>
                  </a:cubicBezTo>
                  <a:close/>
                </a:path>
              </a:pathLst>
            </a:custGeom>
            <a:solidFill>
              <a:srgbClr val="4E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Freeform 394">
              <a:extLst>
                <a:ext uri="{FF2B5EF4-FFF2-40B4-BE49-F238E27FC236}">
                  <a16:creationId xmlns:a16="http://schemas.microsoft.com/office/drawing/2014/main" id="{22635323-1FAC-4117-B6AB-CCD1C65521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5" y="253"/>
              <a:ext cx="384" cy="218"/>
            </a:xfrm>
            <a:custGeom>
              <a:avLst/>
              <a:gdLst>
                <a:gd name="T0" fmla="*/ 192 w 162"/>
                <a:gd name="T1" fmla="*/ 0 h 92"/>
                <a:gd name="T2" fmla="*/ 325 w 162"/>
                <a:gd name="T3" fmla="*/ 0 h 92"/>
                <a:gd name="T4" fmla="*/ 367 w 162"/>
                <a:gd name="T5" fmla="*/ 17 h 92"/>
                <a:gd name="T6" fmla="*/ 384 w 162"/>
                <a:gd name="T7" fmla="*/ 59 h 92"/>
                <a:gd name="T8" fmla="*/ 384 w 162"/>
                <a:gd name="T9" fmla="*/ 161 h 92"/>
                <a:gd name="T10" fmla="*/ 367 w 162"/>
                <a:gd name="T11" fmla="*/ 201 h 92"/>
                <a:gd name="T12" fmla="*/ 325 w 162"/>
                <a:gd name="T13" fmla="*/ 218 h 92"/>
                <a:gd name="T14" fmla="*/ 192 w 162"/>
                <a:gd name="T15" fmla="*/ 218 h 92"/>
                <a:gd name="T16" fmla="*/ 192 w 162"/>
                <a:gd name="T17" fmla="*/ 190 h 92"/>
                <a:gd name="T18" fmla="*/ 325 w 162"/>
                <a:gd name="T19" fmla="*/ 190 h 92"/>
                <a:gd name="T20" fmla="*/ 346 w 162"/>
                <a:gd name="T21" fmla="*/ 182 h 92"/>
                <a:gd name="T22" fmla="*/ 356 w 162"/>
                <a:gd name="T23" fmla="*/ 161 h 92"/>
                <a:gd name="T24" fmla="*/ 356 w 162"/>
                <a:gd name="T25" fmla="*/ 59 h 92"/>
                <a:gd name="T26" fmla="*/ 346 w 162"/>
                <a:gd name="T27" fmla="*/ 36 h 92"/>
                <a:gd name="T28" fmla="*/ 325 w 162"/>
                <a:gd name="T29" fmla="*/ 28 h 92"/>
                <a:gd name="T30" fmla="*/ 192 w 162"/>
                <a:gd name="T31" fmla="*/ 28 h 92"/>
                <a:gd name="T32" fmla="*/ 192 w 162"/>
                <a:gd name="T33" fmla="*/ 0 h 92"/>
                <a:gd name="T34" fmla="*/ 59 w 162"/>
                <a:gd name="T35" fmla="*/ 0 h 92"/>
                <a:gd name="T36" fmla="*/ 192 w 162"/>
                <a:gd name="T37" fmla="*/ 0 h 92"/>
                <a:gd name="T38" fmla="*/ 192 w 162"/>
                <a:gd name="T39" fmla="*/ 28 h 92"/>
                <a:gd name="T40" fmla="*/ 59 w 162"/>
                <a:gd name="T41" fmla="*/ 28 h 92"/>
                <a:gd name="T42" fmla="*/ 38 w 162"/>
                <a:gd name="T43" fmla="*/ 36 h 92"/>
                <a:gd name="T44" fmla="*/ 28 w 162"/>
                <a:gd name="T45" fmla="*/ 59 h 92"/>
                <a:gd name="T46" fmla="*/ 28 w 162"/>
                <a:gd name="T47" fmla="*/ 161 h 92"/>
                <a:gd name="T48" fmla="*/ 38 w 162"/>
                <a:gd name="T49" fmla="*/ 182 h 92"/>
                <a:gd name="T50" fmla="*/ 59 w 162"/>
                <a:gd name="T51" fmla="*/ 190 h 92"/>
                <a:gd name="T52" fmla="*/ 192 w 162"/>
                <a:gd name="T53" fmla="*/ 190 h 92"/>
                <a:gd name="T54" fmla="*/ 192 w 162"/>
                <a:gd name="T55" fmla="*/ 218 h 92"/>
                <a:gd name="T56" fmla="*/ 59 w 162"/>
                <a:gd name="T57" fmla="*/ 218 h 92"/>
                <a:gd name="T58" fmla="*/ 17 w 162"/>
                <a:gd name="T59" fmla="*/ 201 h 92"/>
                <a:gd name="T60" fmla="*/ 0 w 162"/>
                <a:gd name="T61" fmla="*/ 161 h 92"/>
                <a:gd name="T62" fmla="*/ 0 w 162"/>
                <a:gd name="T63" fmla="*/ 59 h 92"/>
                <a:gd name="T64" fmla="*/ 17 w 162"/>
                <a:gd name="T65" fmla="*/ 17 h 92"/>
                <a:gd name="T66" fmla="*/ 59 w 162"/>
                <a:gd name="T67" fmla="*/ 0 h 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2" h="92">
                  <a:moveTo>
                    <a:pt x="81" y="0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44" y="0"/>
                    <a:pt x="150" y="3"/>
                    <a:pt x="155" y="7"/>
                  </a:cubicBezTo>
                  <a:cubicBezTo>
                    <a:pt x="159" y="12"/>
                    <a:pt x="162" y="18"/>
                    <a:pt x="162" y="25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74"/>
                    <a:pt x="159" y="81"/>
                    <a:pt x="155" y="85"/>
                  </a:cubicBezTo>
                  <a:cubicBezTo>
                    <a:pt x="150" y="90"/>
                    <a:pt x="144" y="92"/>
                    <a:pt x="137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137" y="80"/>
                    <a:pt x="137" y="80"/>
                    <a:pt x="137" y="80"/>
                  </a:cubicBezTo>
                  <a:cubicBezTo>
                    <a:pt x="141" y="80"/>
                    <a:pt x="144" y="79"/>
                    <a:pt x="146" y="77"/>
                  </a:cubicBezTo>
                  <a:cubicBezTo>
                    <a:pt x="149" y="74"/>
                    <a:pt x="150" y="71"/>
                    <a:pt x="150" y="68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50" y="21"/>
                    <a:pt x="149" y="18"/>
                    <a:pt x="146" y="15"/>
                  </a:cubicBezTo>
                  <a:cubicBezTo>
                    <a:pt x="144" y="13"/>
                    <a:pt x="141" y="12"/>
                    <a:pt x="137" y="12"/>
                  </a:cubicBezTo>
                  <a:cubicBezTo>
                    <a:pt x="81" y="12"/>
                    <a:pt x="81" y="12"/>
                    <a:pt x="81" y="12"/>
                  </a:cubicBezTo>
                  <a:lnTo>
                    <a:pt x="81" y="0"/>
                  </a:lnTo>
                  <a:close/>
                  <a:moveTo>
                    <a:pt x="25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1" y="12"/>
                    <a:pt x="18" y="13"/>
                    <a:pt x="16" y="15"/>
                  </a:cubicBezTo>
                  <a:cubicBezTo>
                    <a:pt x="13" y="18"/>
                    <a:pt x="12" y="21"/>
                    <a:pt x="12" y="25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71"/>
                    <a:pt x="13" y="74"/>
                    <a:pt x="16" y="77"/>
                  </a:cubicBezTo>
                  <a:cubicBezTo>
                    <a:pt x="18" y="79"/>
                    <a:pt x="21" y="80"/>
                    <a:pt x="25" y="80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18" y="92"/>
                    <a:pt x="12" y="90"/>
                    <a:pt x="7" y="85"/>
                  </a:cubicBezTo>
                  <a:cubicBezTo>
                    <a:pt x="3" y="81"/>
                    <a:pt x="0" y="74"/>
                    <a:pt x="0" y="6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12" y="3"/>
                    <a:pt x="18" y="0"/>
                    <a:pt x="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Rectangle 395">
              <a:extLst>
                <a:ext uri="{FF2B5EF4-FFF2-40B4-BE49-F238E27FC236}">
                  <a16:creationId xmlns:a16="http://schemas.microsoft.com/office/drawing/2014/main" id="{9987787E-E489-4222-AAEA-D1D21DAD3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4" y="298"/>
              <a:ext cx="121" cy="29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ES" altLang="es-ES">
                <a:latin typeface="Roboto Condensed Light"/>
              </a:endParaRPr>
            </a:p>
          </p:txBody>
        </p:sp>
        <p:sp>
          <p:nvSpPr>
            <p:cNvPr id="44" name="Freeform 396">
              <a:extLst>
                <a:ext uri="{FF2B5EF4-FFF2-40B4-BE49-F238E27FC236}">
                  <a16:creationId xmlns:a16="http://schemas.microsoft.com/office/drawing/2014/main" id="{749E3672-326F-4B4D-96E8-E51D9EE2D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253"/>
              <a:ext cx="109" cy="40"/>
            </a:xfrm>
            <a:custGeom>
              <a:avLst/>
              <a:gdLst>
                <a:gd name="T0" fmla="*/ 9 w 46"/>
                <a:gd name="T1" fmla="*/ 0 h 17"/>
                <a:gd name="T2" fmla="*/ 109 w 46"/>
                <a:gd name="T3" fmla="*/ 0 h 17"/>
                <a:gd name="T4" fmla="*/ 47 w 46"/>
                <a:gd name="T5" fmla="*/ 40 h 17"/>
                <a:gd name="T6" fmla="*/ 9 w 46"/>
                <a:gd name="T7" fmla="*/ 40 h 17"/>
                <a:gd name="T8" fmla="*/ 0 w 46"/>
                <a:gd name="T9" fmla="*/ 31 h 17"/>
                <a:gd name="T10" fmla="*/ 0 w 46"/>
                <a:gd name="T11" fmla="*/ 9 h 17"/>
                <a:gd name="T12" fmla="*/ 9 w 46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7">
                  <a:moveTo>
                    <a:pt x="4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397">
              <a:extLst>
                <a:ext uri="{FF2B5EF4-FFF2-40B4-BE49-F238E27FC236}">
                  <a16:creationId xmlns:a16="http://schemas.microsoft.com/office/drawing/2014/main" id="{21E0476C-B98B-486D-A8C8-7E67739E28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1" y="253"/>
              <a:ext cx="384" cy="218"/>
            </a:xfrm>
            <a:custGeom>
              <a:avLst/>
              <a:gdLst>
                <a:gd name="T0" fmla="*/ 327 w 162"/>
                <a:gd name="T1" fmla="*/ 28 h 92"/>
                <a:gd name="T2" fmla="*/ 192 w 162"/>
                <a:gd name="T3" fmla="*/ 28 h 92"/>
                <a:gd name="T4" fmla="*/ 192 w 162"/>
                <a:gd name="T5" fmla="*/ 0 h 92"/>
                <a:gd name="T6" fmla="*/ 327 w 162"/>
                <a:gd name="T7" fmla="*/ 0 h 92"/>
                <a:gd name="T8" fmla="*/ 367 w 162"/>
                <a:gd name="T9" fmla="*/ 17 h 92"/>
                <a:gd name="T10" fmla="*/ 384 w 162"/>
                <a:gd name="T11" fmla="*/ 59 h 92"/>
                <a:gd name="T12" fmla="*/ 384 w 162"/>
                <a:gd name="T13" fmla="*/ 161 h 92"/>
                <a:gd name="T14" fmla="*/ 367 w 162"/>
                <a:gd name="T15" fmla="*/ 201 h 92"/>
                <a:gd name="T16" fmla="*/ 327 w 162"/>
                <a:gd name="T17" fmla="*/ 218 h 92"/>
                <a:gd name="T18" fmla="*/ 192 w 162"/>
                <a:gd name="T19" fmla="*/ 218 h 92"/>
                <a:gd name="T20" fmla="*/ 192 w 162"/>
                <a:gd name="T21" fmla="*/ 190 h 92"/>
                <a:gd name="T22" fmla="*/ 327 w 162"/>
                <a:gd name="T23" fmla="*/ 190 h 92"/>
                <a:gd name="T24" fmla="*/ 348 w 162"/>
                <a:gd name="T25" fmla="*/ 182 h 92"/>
                <a:gd name="T26" fmla="*/ 356 w 162"/>
                <a:gd name="T27" fmla="*/ 161 h 92"/>
                <a:gd name="T28" fmla="*/ 356 w 162"/>
                <a:gd name="T29" fmla="*/ 59 h 92"/>
                <a:gd name="T30" fmla="*/ 348 w 162"/>
                <a:gd name="T31" fmla="*/ 36 h 92"/>
                <a:gd name="T32" fmla="*/ 327 w 162"/>
                <a:gd name="T33" fmla="*/ 28 h 92"/>
                <a:gd name="T34" fmla="*/ 192 w 162"/>
                <a:gd name="T35" fmla="*/ 28 h 92"/>
                <a:gd name="T36" fmla="*/ 59 w 162"/>
                <a:gd name="T37" fmla="*/ 28 h 92"/>
                <a:gd name="T38" fmla="*/ 38 w 162"/>
                <a:gd name="T39" fmla="*/ 36 h 92"/>
                <a:gd name="T40" fmla="*/ 28 w 162"/>
                <a:gd name="T41" fmla="*/ 59 h 92"/>
                <a:gd name="T42" fmla="*/ 28 w 162"/>
                <a:gd name="T43" fmla="*/ 161 h 92"/>
                <a:gd name="T44" fmla="*/ 38 w 162"/>
                <a:gd name="T45" fmla="*/ 182 h 92"/>
                <a:gd name="T46" fmla="*/ 59 w 162"/>
                <a:gd name="T47" fmla="*/ 190 h 92"/>
                <a:gd name="T48" fmla="*/ 192 w 162"/>
                <a:gd name="T49" fmla="*/ 190 h 92"/>
                <a:gd name="T50" fmla="*/ 192 w 162"/>
                <a:gd name="T51" fmla="*/ 218 h 92"/>
                <a:gd name="T52" fmla="*/ 59 w 162"/>
                <a:gd name="T53" fmla="*/ 218 h 92"/>
                <a:gd name="T54" fmla="*/ 19 w 162"/>
                <a:gd name="T55" fmla="*/ 201 h 92"/>
                <a:gd name="T56" fmla="*/ 0 w 162"/>
                <a:gd name="T57" fmla="*/ 161 h 92"/>
                <a:gd name="T58" fmla="*/ 0 w 162"/>
                <a:gd name="T59" fmla="*/ 59 h 92"/>
                <a:gd name="T60" fmla="*/ 19 w 162"/>
                <a:gd name="T61" fmla="*/ 17 h 92"/>
                <a:gd name="T62" fmla="*/ 59 w 162"/>
                <a:gd name="T63" fmla="*/ 0 h 92"/>
                <a:gd name="T64" fmla="*/ 192 w 162"/>
                <a:gd name="T65" fmla="*/ 0 h 92"/>
                <a:gd name="T66" fmla="*/ 192 w 162"/>
                <a:gd name="T67" fmla="*/ 28 h 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2" h="92">
                  <a:moveTo>
                    <a:pt x="138" y="12"/>
                  </a:moveTo>
                  <a:cubicBezTo>
                    <a:pt x="81" y="12"/>
                    <a:pt x="81" y="12"/>
                    <a:pt x="81" y="12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4" y="0"/>
                    <a:pt x="151" y="3"/>
                    <a:pt x="155" y="7"/>
                  </a:cubicBezTo>
                  <a:cubicBezTo>
                    <a:pt x="160" y="12"/>
                    <a:pt x="162" y="18"/>
                    <a:pt x="162" y="25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74"/>
                    <a:pt x="160" y="81"/>
                    <a:pt x="155" y="85"/>
                  </a:cubicBezTo>
                  <a:cubicBezTo>
                    <a:pt x="151" y="90"/>
                    <a:pt x="144" y="92"/>
                    <a:pt x="138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141" y="80"/>
                    <a:pt x="144" y="79"/>
                    <a:pt x="147" y="77"/>
                  </a:cubicBezTo>
                  <a:cubicBezTo>
                    <a:pt x="149" y="74"/>
                    <a:pt x="150" y="71"/>
                    <a:pt x="150" y="68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50" y="21"/>
                    <a:pt x="149" y="18"/>
                    <a:pt x="147" y="15"/>
                  </a:cubicBezTo>
                  <a:cubicBezTo>
                    <a:pt x="144" y="13"/>
                    <a:pt x="141" y="12"/>
                    <a:pt x="138" y="12"/>
                  </a:cubicBezTo>
                  <a:close/>
                  <a:moveTo>
                    <a:pt x="81" y="12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2" y="12"/>
                    <a:pt x="18" y="13"/>
                    <a:pt x="16" y="15"/>
                  </a:cubicBezTo>
                  <a:cubicBezTo>
                    <a:pt x="14" y="18"/>
                    <a:pt x="12" y="21"/>
                    <a:pt x="12" y="25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71"/>
                    <a:pt x="14" y="74"/>
                    <a:pt x="16" y="77"/>
                  </a:cubicBezTo>
                  <a:cubicBezTo>
                    <a:pt x="18" y="79"/>
                    <a:pt x="22" y="80"/>
                    <a:pt x="25" y="80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18" y="92"/>
                    <a:pt x="12" y="90"/>
                    <a:pt x="8" y="85"/>
                  </a:cubicBezTo>
                  <a:cubicBezTo>
                    <a:pt x="3" y="81"/>
                    <a:pt x="0" y="74"/>
                    <a:pt x="0" y="6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3" y="12"/>
                    <a:pt x="8" y="7"/>
                  </a:cubicBezTo>
                  <a:cubicBezTo>
                    <a:pt x="12" y="3"/>
                    <a:pt x="18" y="0"/>
                    <a:pt x="25" y="0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81" y="1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Freeform 398">
              <a:extLst>
                <a:ext uri="{FF2B5EF4-FFF2-40B4-BE49-F238E27FC236}">
                  <a16:creationId xmlns:a16="http://schemas.microsoft.com/office/drawing/2014/main" id="{EE6CB4D4-7202-42C3-B7A8-7264D71D5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253"/>
              <a:ext cx="111" cy="40"/>
            </a:xfrm>
            <a:custGeom>
              <a:avLst/>
              <a:gdLst>
                <a:gd name="T0" fmla="*/ 102 w 47"/>
                <a:gd name="T1" fmla="*/ 0 h 17"/>
                <a:gd name="T2" fmla="*/ 0 w 47"/>
                <a:gd name="T3" fmla="*/ 0 h 17"/>
                <a:gd name="T4" fmla="*/ 61 w 47"/>
                <a:gd name="T5" fmla="*/ 40 h 17"/>
                <a:gd name="T6" fmla="*/ 102 w 47"/>
                <a:gd name="T7" fmla="*/ 40 h 17"/>
                <a:gd name="T8" fmla="*/ 111 w 47"/>
                <a:gd name="T9" fmla="*/ 31 h 17"/>
                <a:gd name="T10" fmla="*/ 111 w 47"/>
                <a:gd name="T11" fmla="*/ 9 h 17"/>
                <a:gd name="T12" fmla="*/ 102 w 4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" h="17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17"/>
                    <a:pt x="47" y="15"/>
                    <a:pt x="47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2"/>
                    <a:pt x="45" y="0"/>
                    <a:pt x="4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399">
              <a:extLst>
                <a:ext uri="{FF2B5EF4-FFF2-40B4-BE49-F238E27FC236}">
                  <a16:creationId xmlns:a16="http://schemas.microsoft.com/office/drawing/2014/main" id="{53E420AE-3479-4743-B279-934EB46D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" y="1131"/>
              <a:ext cx="763" cy="1173"/>
            </a:xfrm>
            <a:custGeom>
              <a:avLst/>
              <a:gdLst>
                <a:gd name="T0" fmla="*/ 0 w 322"/>
                <a:gd name="T1" fmla="*/ 277 h 496"/>
                <a:gd name="T2" fmla="*/ 38 w 322"/>
                <a:gd name="T3" fmla="*/ 1083 h 496"/>
                <a:gd name="T4" fmla="*/ 391 w 322"/>
                <a:gd name="T5" fmla="*/ 1168 h 496"/>
                <a:gd name="T6" fmla="*/ 746 w 322"/>
                <a:gd name="T7" fmla="*/ 1083 h 496"/>
                <a:gd name="T8" fmla="*/ 732 w 322"/>
                <a:gd name="T9" fmla="*/ 473 h 496"/>
                <a:gd name="T10" fmla="*/ 742 w 322"/>
                <a:gd name="T11" fmla="*/ 397 h 496"/>
                <a:gd name="T12" fmla="*/ 746 w 322"/>
                <a:gd name="T13" fmla="*/ 80 h 496"/>
                <a:gd name="T14" fmla="*/ 706 w 322"/>
                <a:gd name="T15" fmla="*/ 234 h 496"/>
                <a:gd name="T16" fmla="*/ 692 w 322"/>
                <a:gd name="T17" fmla="*/ 648 h 496"/>
                <a:gd name="T18" fmla="*/ 694 w 322"/>
                <a:gd name="T19" fmla="*/ 1076 h 496"/>
                <a:gd name="T20" fmla="*/ 382 w 322"/>
                <a:gd name="T21" fmla="*/ 1145 h 496"/>
                <a:gd name="T22" fmla="*/ 149 w 322"/>
                <a:gd name="T23" fmla="*/ 1126 h 496"/>
                <a:gd name="T24" fmla="*/ 88 w 322"/>
                <a:gd name="T25" fmla="*/ 953 h 496"/>
                <a:gd name="T26" fmla="*/ 52 w 322"/>
                <a:gd name="T27" fmla="*/ 506 h 496"/>
                <a:gd name="T28" fmla="*/ 19 w 322"/>
                <a:gd name="T29" fmla="*/ 76 h 496"/>
                <a:gd name="T30" fmla="*/ 2 w 322"/>
                <a:gd name="T31" fmla="*/ 166 h 496"/>
                <a:gd name="T32" fmla="*/ 0 w 322"/>
                <a:gd name="T33" fmla="*/ 277 h 4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2" h="496">
                  <a:moveTo>
                    <a:pt x="0" y="117"/>
                  </a:moveTo>
                  <a:cubicBezTo>
                    <a:pt x="10" y="210"/>
                    <a:pt x="27" y="343"/>
                    <a:pt x="16" y="458"/>
                  </a:cubicBezTo>
                  <a:cubicBezTo>
                    <a:pt x="14" y="477"/>
                    <a:pt x="62" y="496"/>
                    <a:pt x="165" y="494"/>
                  </a:cubicBezTo>
                  <a:cubicBezTo>
                    <a:pt x="268" y="496"/>
                    <a:pt x="316" y="477"/>
                    <a:pt x="315" y="458"/>
                  </a:cubicBezTo>
                  <a:cubicBezTo>
                    <a:pt x="308" y="384"/>
                    <a:pt x="303" y="273"/>
                    <a:pt x="309" y="200"/>
                  </a:cubicBezTo>
                  <a:cubicBezTo>
                    <a:pt x="310" y="189"/>
                    <a:pt x="312" y="178"/>
                    <a:pt x="313" y="168"/>
                  </a:cubicBezTo>
                  <a:cubicBezTo>
                    <a:pt x="312" y="129"/>
                    <a:pt x="308" y="68"/>
                    <a:pt x="315" y="34"/>
                  </a:cubicBezTo>
                  <a:cubicBezTo>
                    <a:pt x="322" y="0"/>
                    <a:pt x="300" y="56"/>
                    <a:pt x="298" y="99"/>
                  </a:cubicBezTo>
                  <a:cubicBezTo>
                    <a:pt x="297" y="142"/>
                    <a:pt x="290" y="221"/>
                    <a:pt x="292" y="274"/>
                  </a:cubicBezTo>
                  <a:cubicBezTo>
                    <a:pt x="293" y="328"/>
                    <a:pt x="301" y="425"/>
                    <a:pt x="293" y="455"/>
                  </a:cubicBezTo>
                  <a:cubicBezTo>
                    <a:pt x="286" y="486"/>
                    <a:pt x="189" y="484"/>
                    <a:pt x="161" y="484"/>
                  </a:cubicBezTo>
                  <a:cubicBezTo>
                    <a:pt x="134" y="484"/>
                    <a:pt x="89" y="487"/>
                    <a:pt x="63" y="476"/>
                  </a:cubicBezTo>
                  <a:cubicBezTo>
                    <a:pt x="37" y="465"/>
                    <a:pt x="34" y="447"/>
                    <a:pt x="37" y="403"/>
                  </a:cubicBezTo>
                  <a:cubicBezTo>
                    <a:pt x="41" y="359"/>
                    <a:pt x="27" y="269"/>
                    <a:pt x="22" y="214"/>
                  </a:cubicBezTo>
                  <a:cubicBezTo>
                    <a:pt x="18" y="159"/>
                    <a:pt x="8" y="69"/>
                    <a:pt x="8" y="32"/>
                  </a:cubicBezTo>
                  <a:cubicBezTo>
                    <a:pt x="6" y="16"/>
                    <a:pt x="1" y="45"/>
                    <a:pt x="1" y="70"/>
                  </a:cubicBezTo>
                  <a:cubicBezTo>
                    <a:pt x="1" y="81"/>
                    <a:pt x="1" y="99"/>
                    <a:pt x="0" y="117"/>
                  </a:cubicBezTo>
                  <a:close/>
                </a:path>
              </a:pathLst>
            </a:custGeom>
            <a:solidFill>
              <a:srgbClr val="48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Freeform 400">
              <a:extLst>
                <a:ext uri="{FF2B5EF4-FFF2-40B4-BE49-F238E27FC236}">
                  <a16:creationId xmlns:a16="http://schemas.microsoft.com/office/drawing/2014/main" id="{1E234B0E-7680-47BE-AE34-4F21C27FB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" y="1204"/>
              <a:ext cx="571" cy="433"/>
            </a:xfrm>
            <a:custGeom>
              <a:avLst/>
              <a:gdLst>
                <a:gd name="T0" fmla="*/ 12 w 241"/>
                <a:gd name="T1" fmla="*/ 336 h 183"/>
                <a:gd name="T2" fmla="*/ 76 w 241"/>
                <a:gd name="T3" fmla="*/ 412 h 183"/>
                <a:gd name="T4" fmla="*/ 552 w 241"/>
                <a:gd name="T5" fmla="*/ 187 h 183"/>
                <a:gd name="T6" fmla="*/ 564 w 241"/>
                <a:gd name="T7" fmla="*/ 180 h 183"/>
                <a:gd name="T8" fmla="*/ 566 w 241"/>
                <a:gd name="T9" fmla="*/ 26 h 183"/>
                <a:gd name="T10" fmla="*/ 519 w 241"/>
                <a:gd name="T11" fmla="*/ 182 h 183"/>
                <a:gd name="T12" fmla="*/ 230 w 241"/>
                <a:gd name="T13" fmla="*/ 327 h 183"/>
                <a:gd name="T14" fmla="*/ 31 w 241"/>
                <a:gd name="T15" fmla="*/ 367 h 183"/>
                <a:gd name="T16" fmla="*/ 12 w 241"/>
                <a:gd name="T17" fmla="*/ 336 h 1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1" h="183">
                  <a:moveTo>
                    <a:pt x="5" y="142"/>
                  </a:moveTo>
                  <a:cubicBezTo>
                    <a:pt x="0" y="161"/>
                    <a:pt x="9" y="183"/>
                    <a:pt x="32" y="174"/>
                  </a:cubicBezTo>
                  <a:cubicBezTo>
                    <a:pt x="65" y="161"/>
                    <a:pt x="194" y="104"/>
                    <a:pt x="233" y="79"/>
                  </a:cubicBezTo>
                  <a:cubicBezTo>
                    <a:pt x="235" y="78"/>
                    <a:pt x="236" y="77"/>
                    <a:pt x="238" y="76"/>
                  </a:cubicBezTo>
                  <a:cubicBezTo>
                    <a:pt x="241" y="35"/>
                    <a:pt x="241" y="0"/>
                    <a:pt x="239" y="11"/>
                  </a:cubicBezTo>
                  <a:cubicBezTo>
                    <a:pt x="235" y="30"/>
                    <a:pt x="232" y="67"/>
                    <a:pt x="219" y="77"/>
                  </a:cubicBezTo>
                  <a:cubicBezTo>
                    <a:pt x="205" y="87"/>
                    <a:pt x="132" y="120"/>
                    <a:pt x="97" y="138"/>
                  </a:cubicBezTo>
                  <a:cubicBezTo>
                    <a:pt x="62" y="155"/>
                    <a:pt x="25" y="170"/>
                    <a:pt x="13" y="155"/>
                  </a:cubicBezTo>
                  <a:cubicBezTo>
                    <a:pt x="11" y="153"/>
                    <a:pt x="8" y="148"/>
                    <a:pt x="5" y="142"/>
                  </a:cubicBezTo>
                  <a:close/>
                </a:path>
              </a:pathLst>
            </a:custGeom>
            <a:solidFill>
              <a:srgbClr val="48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Freeform 401">
              <a:extLst>
                <a:ext uri="{FF2B5EF4-FFF2-40B4-BE49-F238E27FC236}">
                  <a16:creationId xmlns:a16="http://schemas.microsoft.com/office/drawing/2014/main" id="{4C80C6F1-D5E7-4C44-9A3D-B3ABCA6F3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" y="1252"/>
              <a:ext cx="241" cy="399"/>
            </a:xfrm>
            <a:custGeom>
              <a:avLst/>
              <a:gdLst>
                <a:gd name="T0" fmla="*/ 0 w 102"/>
                <a:gd name="T1" fmla="*/ 0 h 169"/>
                <a:gd name="T2" fmla="*/ 109 w 102"/>
                <a:gd name="T3" fmla="*/ 300 h 169"/>
                <a:gd name="T4" fmla="*/ 241 w 102"/>
                <a:gd name="T5" fmla="*/ 326 h 169"/>
                <a:gd name="T6" fmla="*/ 161 w 102"/>
                <a:gd name="T7" fmla="*/ 319 h 169"/>
                <a:gd name="T8" fmla="*/ 0 w 102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169">
                  <a:moveTo>
                    <a:pt x="0" y="0"/>
                  </a:moveTo>
                  <a:cubicBezTo>
                    <a:pt x="4" y="10"/>
                    <a:pt x="36" y="100"/>
                    <a:pt x="46" y="127"/>
                  </a:cubicBezTo>
                  <a:cubicBezTo>
                    <a:pt x="62" y="169"/>
                    <a:pt x="92" y="160"/>
                    <a:pt x="102" y="138"/>
                  </a:cubicBezTo>
                  <a:cubicBezTo>
                    <a:pt x="87" y="143"/>
                    <a:pt x="74" y="143"/>
                    <a:pt x="68" y="135"/>
                  </a:cubicBezTo>
                  <a:cubicBezTo>
                    <a:pt x="55" y="120"/>
                    <a:pt x="18" y="35"/>
                    <a:pt x="0" y="0"/>
                  </a:cubicBezTo>
                  <a:close/>
                </a:path>
              </a:pathLst>
            </a:custGeom>
            <a:solidFill>
              <a:srgbClr val="48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Freeform 402">
              <a:extLst>
                <a:ext uri="{FF2B5EF4-FFF2-40B4-BE49-F238E27FC236}">
                  <a16:creationId xmlns:a16="http://schemas.microsoft.com/office/drawing/2014/main" id="{54304F44-312D-4B46-9F8F-F87AB53BF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6" y="1812"/>
              <a:ext cx="123" cy="533"/>
            </a:xfrm>
            <a:custGeom>
              <a:avLst/>
              <a:gdLst>
                <a:gd name="T0" fmla="*/ 123 w 52"/>
                <a:gd name="T1" fmla="*/ 531 h 225"/>
                <a:gd name="T2" fmla="*/ 123 w 52"/>
                <a:gd name="T3" fmla="*/ 533 h 225"/>
                <a:gd name="T4" fmla="*/ 0 w 52"/>
                <a:gd name="T5" fmla="*/ 528 h 225"/>
                <a:gd name="T6" fmla="*/ 7 w 52"/>
                <a:gd name="T7" fmla="*/ 81 h 225"/>
                <a:gd name="T8" fmla="*/ 17 w 52"/>
                <a:gd name="T9" fmla="*/ 0 h 225"/>
                <a:gd name="T10" fmla="*/ 35 w 52"/>
                <a:gd name="T11" fmla="*/ 50 h 225"/>
                <a:gd name="T12" fmla="*/ 31 w 52"/>
                <a:gd name="T13" fmla="*/ 251 h 225"/>
                <a:gd name="T14" fmla="*/ 50 w 52"/>
                <a:gd name="T15" fmla="*/ 500 h 225"/>
                <a:gd name="T16" fmla="*/ 123 w 52"/>
                <a:gd name="T17" fmla="*/ 531 h 2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" h="225">
                  <a:moveTo>
                    <a:pt x="52" y="224"/>
                  </a:moveTo>
                  <a:cubicBezTo>
                    <a:pt x="52" y="225"/>
                    <a:pt x="52" y="225"/>
                    <a:pt x="52" y="22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7" y="54"/>
                    <a:pt x="3" y="34"/>
                  </a:cubicBezTo>
                  <a:cubicBezTo>
                    <a:pt x="0" y="16"/>
                    <a:pt x="2" y="5"/>
                    <a:pt x="7" y="0"/>
                  </a:cubicBezTo>
                  <a:cubicBezTo>
                    <a:pt x="11" y="9"/>
                    <a:pt x="13" y="16"/>
                    <a:pt x="15" y="21"/>
                  </a:cubicBezTo>
                  <a:cubicBezTo>
                    <a:pt x="23" y="39"/>
                    <a:pt x="13" y="75"/>
                    <a:pt x="13" y="106"/>
                  </a:cubicBezTo>
                  <a:cubicBezTo>
                    <a:pt x="13" y="137"/>
                    <a:pt x="7" y="211"/>
                    <a:pt x="21" y="211"/>
                  </a:cubicBezTo>
                  <a:cubicBezTo>
                    <a:pt x="33" y="211"/>
                    <a:pt x="41" y="221"/>
                    <a:pt x="52" y="224"/>
                  </a:cubicBezTo>
                  <a:close/>
                </a:path>
              </a:pathLst>
            </a:custGeom>
            <a:solidFill>
              <a:srgbClr val="48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Freeform 403">
              <a:extLst>
                <a:ext uri="{FF2B5EF4-FFF2-40B4-BE49-F238E27FC236}">
                  <a16:creationId xmlns:a16="http://schemas.microsoft.com/office/drawing/2014/main" id="{D1F28730-66F5-425C-8403-69B73E3CE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" y="1495"/>
              <a:ext cx="142" cy="452"/>
            </a:xfrm>
            <a:custGeom>
              <a:avLst/>
              <a:gdLst>
                <a:gd name="T0" fmla="*/ 137 w 60"/>
                <a:gd name="T1" fmla="*/ 452 h 191"/>
                <a:gd name="T2" fmla="*/ 130 w 60"/>
                <a:gd name="T3" fmla="*/ 443 h 191"/>
                <a:gd name="T4" fmla="*/ 0 w 60"/>
                <a:gd name="T5" fmla="*/ 26 h 191"/>
                <a:gd name="T6" fmla="*/ 26 w 60"/>
                <a:gd name="T7" fmla="*/ 0 h 191"/>
                <a:gd name="T8" fmla="*/ 133 w 60"/>
                <a:gd name="T9" fmla="*/ 367 h 191"/>
                <a:gd name="T10" fmla="*/ 137 w 60"/>
                <a:gd name="T11" fmla="*/ 452 h 1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191">
                  <a:moveTo>
                    <a:pt x="58" y="191"/>
                  </a:moveTo>
                  <a:cubicBezTo>
                    <a:pt x="57" y="190"/>
                    <a:pt x="56" y="189"/>
                    <a:pt x="55" y="187"/>
                  </a:cubicBezTo>
                  <a:cubicBezTo>
                    <a:pt x="40" y="164"/>
                    <a:pt x="18" y="72"/>
                    <a:pt x="0" y="11"/>
                  </a:cubicBezTo>
                  <a:cubicBezTo>
                    <a:pt x="4" y="7"/>
                    <a:pt x="7" y="3"/>
                    <a:pt x="11" y="0"/>
                  </a:cubicBezTo>
                  <a:cubicBezTo>
                    <a:pt x="22" y="54"/>
                    <a:pt x="48" y="136"/>
                    <a:pt x="56" y="155"/>
                  </a:cubicBezTo>
                  <a:cubicBezTo>
                    <a:pt x="60" y="164"/>
                    <a:pt x="60" y="177"/>
                    <a:pt x="58" y="191"/>
                  </a:cubicBezTo>
                  <a:close/>
                </a:path>
              </a:pathLst>
            </a:custGeom>
            <a:solidFill>
              <a:srgbClr val="48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Freeform 404">
              <a:extLst>
                <a:ext uri="{FF2B5EF4-FFF2-40B4-BE49-F238E27FC236}">
                  <a16:creationId xmlns:a16="http://schemas.microsoft.com/office/drawing/2014/main" id="{51172CD6-868C-4A37-9FD7-F30D83F6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2269"/>
              <a:ext cx="246" cy="1916"/>
            </a:xfrm>
            <a:custGeom>
              <a:avLst/>
              <a:gdLst>
                <a:gd name="T0" fmla="*/ 7 w 104"/>
                <a:gd name="T1" fmla="*/ 0 h 810"/>
                <a:gd name="T2" fmla="*/ 35 w 104"/>
                <a:gd name="T3" fmla="*/ 643 h 810"/>
                <a:gd name="T4" fmla="*/ 104 w 104"/>
                <a:gd name="T5" fmla="*/ 1656 h 810"/>
                <a:gd name="T6" fmla="*/ 83 w 104"/>
                <a:gd name="T7" fmla="*/ 1890 h 810"/>
                <a:gd name="T8" fmla="*/ 201 w 104"/>
                <a:gd name="T9" fmla="*/ 1916 h 810"/>
                <a:gd name="T10" fmla="*/ 246 w 104"/>
                <a:gd name="T11" fmla="*/ 1916 h 810"/>
                <a:gd name="T12" fmla="*/ 137 w 104"/>
                <a:gd name="T13" fmla="*/ 1821 h 810"/>
                <a:gd name="T14" fmla="*/ 125 w 104"/>
                <a:gd name="T15" fmla="*/ 1090 h 810"/>
                <a:gd name="T16" fmla="*/ 7 w 104"/>
                <a:gd name="T17" fmla="*/ 2 h 810"/>
                <a:gd name="T18" fmla="*/ 7 w 104"/>
                <a:gd name="T19" fmla="*/ 0 h 8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4" h="810">
                  <a:moveTo>
                    <a:pt x="3" y="0"/>
                  </a:moveTo>
                  <a:cubicBezTo>
                    <a:pt x="0" y="79"/>
                    <a:pt x="3" y="177"/>
                    <a:pt x="15" y="272"/>
                  </a:cubicBezTo>
                  <a:cubicBezTo>
                    <a:pt x="35" y="418"/>
                    <a:pt x="44" y="643"/>
                    <a:pt x="44" y="700"/>
                  </a:cubicBezTo>
                  <a:cubicBezTo>
                    <a:pt x="44" y="756"/>
                    <a:pt x="35" y="799"/>
                    <a:pt x="35" y="799"/>
                  </a:cubicBezTo>
                  <a:cubicBezTo>
                    <a:pt x="35" y="799"/>
                    <a:pt x="46" y="810"/>
                    <a:pt x="85" y="810"/>
                  </a:cubicBezTo>
                  <a:cubicBezTo>
                    <a:pt x="92" y="810"/>
                    <a:pt x="98" y="810"/>
                    <a:pt x="104" y="810"/>
                  </a:cubicBezTo>
                  <a:cubicBezTo>
                    <a:pt x="72" y="804"/>
                    <a:pt x="53" y="791"/>
                    <a:pt x="58" y="770"/>
                  </a:cubicBezTo>
                  <a:cubicBezTo>
                    <a:pt x="66" y="742"/>
                    <a:pt x="53" y="545"/>
                    <a:pt x="53" y="461"/>
                  </a:cubicBezTo>
                  <a:cubicBezTo>
                    <a:pt x="53" y="377"/>
                    <a:pt x="16" y="121"/>
                    <a:pt x="3" y="1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253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Freeform 405">
              <a:extLst>
                <a:ext uri="{FF2B5EF4-FFF2-40B4-BE49-F238E27FC236}">
                  <a16:creationId xmlns:a16="http://schemas.microsoft.com/office/drawing/2014/main" id="{232788A5-A554-4069-904C-D745C7D8B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" y="2427"/>
              <a:ext cx="387" cy="1770"/>
            </a:xfrm>
            <a:custGeom>
              <a:avLst/>
              <a:gdLst>
                <a:gd name="T0" fmla="*/ 2 w 163"/>
                <a:gd name="T1" fmla="*/ 69 h 748"/>
                <a:gd name="T2" fmla="*/ 12 w 163"/>
                <a:gd name="T3" fmla="*/ 62 h 748"/>
                <a:gd name="T4" fmla="*/ 66 w 163"/>
                <a:gd name="T5" fmla="*/ 62 h 748"/>
                <a:gd name="T6" fmla="*/ 114 w 163"/>
                <a:gd name="T7" fmla="*/ 473 h 748"/>
                <a:gd name="T8" fmla="*/ 154 w 163"/>
                <a:gd name="T9" fmla="*/ 1512 h 748"/>
                <a:gd name="T10" fmla="*/ 157 w 163"/>
                <a:gd name="T11" fmla="*/ 1761 h 748"/>
                <a:gd name="T12" fmla="*/ 294 w 163"/>
                <a:gd name="T13" fmla="*/ 1758 h 748"/>
                <a:gd name="T14" fmla="*/ 387 w 163"/>
                <a:gd name="T15" fmla="*/ 1744 h 748"/>
                <a:gd name="T16" fmla="*/ 204 w 163"/>
                <a:gd name="T17" fmla="*/ 1687 h 748"/>
                <a:gd name="T18" fmla="*/ 178 w 163"/>
                <a:gd name="T19" fmla="*/ 909 h 748"/>
                <a:gd name="T20" fmla="*/ 128 w 163"/>
                <a:gd name="T21" fmla="*/ 173 h 748"/>
                <a:gd name="T22" fmla="*/ 0 w 163"/>
                <a:gd name="T23" fmla="*/ 50 h 748"/>
                <a:gd name="T24" fmla="*/ 2 w 163"/>
                <a:gd name="T25" fmla="*/ 69 h 7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3" h="748">
                  <a:moveTo>
                    <a:pt x="1" y="29"/>
                  </a:moveTo>
                  <a:cubicBezTo>
                    <a:pt x="2" y="27"/>
                    <a:pt x="3" y="26"/>
                    <a:pt x="5" y="26"/>
                  </a:cubicBezTo>
                  <a:cubicBezTo>
                    <a:pt x="12" y="27"/>
                    <a:pt x="21" y="27"/>
                    <a:pt x="28" y="26"/>
                  </a:cubicBezTo>
                  <a:cubicBezTo>
                    <a:pt x="40" y="26"/>
                    <a:pt x="39" y="103"/>
                    <a:pt x="48" y="200"/>
                  </a:cubicBezTo>
                  <a:cubicBezTo>
                    <a:pt x="56" y="297"/>
                    <a:pt x="62" y="576"/>
                    <a:pt x="65" y="639"/>
                  </a:cubicBezTo>
                  <a:cubicBezTo>
                    <a:pt x="68" y="702"/>
                    <a:pt x="66" y="744"/>
                    <a:pt x="66" y="744"/>
                  </a:cubicBezTo>
                  <a:cubicBezTo>
                    <a:pt x="66" y="744"/>
                    <a:pt x="86" y="743"/>
                    <a:pt x="124" y="743"/>
                  </a:cubicBezTo>
                  <a:cubicBezTo>
                    <a:pt x="143" y="743"/>
                    <a:pt x="155" y="740"/>
                    <a:pt x="163" y="737"/>
                  </a:cubicBezTo>
                  <a:cubicBezTo>
                    <a:pt x="114" y="748"/>
                    <a:pt x="84" y="737"/>
                    <a:pt x="86" y="713"/>
                  </a:cubicBezTo>
                  <a:cubicBezTo>
                    <a:pt x="88" y="688"/>
                    <a:pt x="75" y="455"/>
                    <a:pt x="75" y="384"/>
                  </a:cubicBezTo>
                  <a:cubicBezTo>
                    <a:pt x="75" y="314"/>
                    <a:pt x="61" y="146"/>
                    <a:pt x="54" y="73"/>
                  </a:cubicBezTo>
                  <a:cubicBezTo>
                    <a:pt x="46" y="0"/>
                    <a:pt x="29" y="16"/>
                    <a:pt x="0" y="21"/>
                  </a:cubicBezTo>
                  <a:cubicBezTo>
                    <a:pt x="0" y="24"/>
                    <a:pt x="1" y="26"/>
                    <a:pt x="1" y="29"/>
                  </a:cubicBezTo>
                  <a:close/>
                </a:path>
              </a:pathLst>
            </a:custGeom>
            <a:solidFill>
              <a:srgbClr val="253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406">
              <a:extLst>
                <a:ext uri="{FF2B5EF4-FFF2-40B4-BE49-F238E27FC236}">
                  <a16:creationId xmlns:a16="http://schemas.microsoft.com/office/drawing/2014/main" id="{4113EAEB-41EE-438D-B48D-36ACB670A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" y="4197"/>
              <a:ext cx="450" cy="121"/>
            </a:xfrm>
            <a:custGeom>
              <a:avLst/>
              <a:gdLst>
                <a:gd name="T0" fmla="*/ 9 w 190"/>
                <a:gd name="T1" fmla="*/ 74 h 51"/>
                <a:gd name="T2" fmla="*/ 99 w 190"/>
                <a:gd name="T3" fmla="*/ 121 h 51"/>
                <a:gd name="T4" fmla="*/ 365 w 190"/>
                <a:gd name="T5" fmla="*/ 71 h 51"/>
                <a:gd name="T6" fmla="*/ 448 w 190"/>
                <a:gd name="T7" fmla="*/ 5 h 51"/>
                <a:gd name="T8" fmla="*/ 450 w 190"/>
                <a:gd name="T9" fmla="*/ 0 h 51"/>
                <a:gd name="T10" fmla="*/ 9 w 190"/>
                <a:gd name="T11" fmla="*/ 74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0" h="51">
                  <a:moveTo>
                    <a:pt x="4" y="31"/>
                  </a:moveTo>
                  <a:cubicBezTo>
                    <a:pt x="0" y="37"/>
                    <a:pt x="9" y="50"/>
                    <a:pt x="42" y="51"/>
                  </a:cubicBezTo>
                  <a:cubicBezTo>
                    <a:pt x="68" y="51"/>
                    <a:pt x="119" y="44"/>
                    <a:pt x="154" y="30"/>
                  </a:cubicBezTo>
                  <a:cubicBezTo>
                    <a:pt x="173" y="22"/>
                    <a:pt x="188" y="13"/>
                    <a:pt x="189" y="2"/>
                  </a:cubicBezTo>
                  <a:cubicBezTo>
                    <a:pt x="190" y="1"/>
                    <a:pt x="190" y="0"/>
                    <a:pt x="190" y="0"/>
                  </a:cubicBezTo>
                  <a:cubicBezTo>
                    <a:pt x="130" y="32"/>
                    <a:pt x="46" y="39"/>
                    <a:pt x="4" y="31"/>
                  </a:cubicBezTo>
                  <a:close/>
                </a:path>
              </a:pathLst>
            </a:custGeom>
            <a:solidFill>
              <a:srgbClr val="301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Freeform 407">
              <a:extLst>
                <a:ext uri="{FF2B5EF4-FFF2-40B4-BE49-F238E27FC236}">
                  <a16:creationId xmlns:a16="http://schemas.microsoft.com/office/drawing/2014/main" id="{3C9D2EA6-971C-46E6-A521-E6751D5A9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" y="4197"/>
              <a:ext cx="450" cy="121"/>
            </a:xfrm>
            <a:custGeom>
              <a:avLst/>
              <a:gdLst>
                <a:gd name="T0" fmla="*/ 438 w 190"/>
                <a:gd name="T1" fmla="*/ 74 h 51"/>
                <a:gd name="T2" fmla="*/ 348 w 190"/>
                <a:gd name="T3" fmla="*/ 121 h 51"/>
                <a:gd name="T4" fmla="*/ 85 w 190"/>
                <a:gd name="T5" fmla="*/ 71 h 51"/>
                <a:gd name="T6" fmla="*/ 0 w 190"/>
                <a:gd name="T7" fmla="*/ 5 h 51"/>
                <a:gd name="T8" fmla="*/ 0 w 190"/>
                <a:gd name="T9" fmla="*/ 0 h 51"/>
                <a:gd name="T10" fmla="*/ 438 w 190"/>
                <a:gd name="T11" fmla="*/ 74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0" h="51">
                  <a:moveTo>
                    <a:pt x="185" y="31"/>
                  </a:moveTo>
                  <a:cubicBezTo>
                    <a:pt x="190" y="37"/>
                    <a:pt x="181" y="50"/>
                    <a:pt x="147" y="51"/>
                  </a:cubicBezTo>
                  <a:cubicBezTo>
                    <a:pt x="122" y="51"/>
                    <a:pt x="71" y="44"/>
                    <a:pt x="36" y="30"/>
                  </a:cubicBezTo>
                  <a:cubicBezTo>
                    <a:pt x="16" y="22"/>
                    <a:pt x="2" y="1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59" y="32"/>
                    <a:pt x="144" y="39"/>
                    <a:pt x="185" y="31"/>
                  </a:cubicBezTo>
                  <a:close/>
                </a:path>
              </a:pathLst>
            </a:custGeom>
            <a:solidFill>
              <a:srgbClr val="301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6" name="Group 212">
            <a:extLst>
              <a:ext uri="{FF2B5EF4-FFF2-40B4-BE49-F238E27FC236}">
                <a16:creationId xmlns:a16="http://schemas.microsoft.com/office/drawing/2014/main" id="{EA613190-1043-4834-BE4E-3216B433E43B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2262188"/>
            <a:ext cx="2798762" cy="2420937"/>
            <a:chOff x="4691338" y="2261879"/>
            <a:chExt cx="2798394" cy="2421717"/>
          </a:xfrm>
          <a:solidFill>
            <a:srgbClr val="F77594"/>
          </a:solidFill>
        </p:grpSpPr>
        <p:sp>
          <p:nvSpPr>
            <p:cNvPr id="57" name="Rounded Rectangle 199">
              <a:extLst>
                <a:ext uri="{FF2B5EF4-FFF2-40B4-BE49-F238E27FC236}">
                  <a16:creationId xmlns:a16="http://schemas.microsoft.com/office/drawing/2014/main" id="{378FF5FC-E5FF-4B2C-AB6E-10A4888EF92D}"/>
                </a:ext>
              </a:extLst>
            </p:cNvPr>
            <p:cNvSpPr/>
            <p:nvPr/>
          </p:nvSpPr>
          <p:spPr>
            <a:xfrm>
              <a:off x="4691338" y="2261879"/>
              <a:ext cx="2798394" cy="2421717"/>
            </a:xfrm>
            <a:prstGeom prst="roundRect">
              <a:avLst>
                <a:gd name="adj" fmla="val 63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Roboto Condensed Light" charset="0"/>
              </a:endParaRPr>
            </a:p>
          </p:txBody>
        </p:sp>
        <p:sp>
          <p:nvSpPr>
            <p:cNvPr id="59" name="Text Placeholder 2">
              <a:extLst>
                <a:ext uri="{FF2B5EF4-FFF2-40B4-BE49-F238E27FC236}">
                  <a16:creationId xmlns:a16="http://schemas.microsoft.com/office/drawing/2014/main" id="{BB49C921-08F6-49C6-BA4D-364B893F3B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38013" y="2516874"/>
              <a:ext cx="2231875" cy="101691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en-US" altLang="es-ES" sz="1400" dirty="0">
                <a:solidFill>
                  <a:srgbClr val="FEFFFF"/>
                </a:solidFill>
                <a:latin typeface="Roboto Condensed Light"/>
                <a:ea typeface="Roboto Condensed Light"/>
                <a:cs typeface="Roboto Condensed Light"/>
              </a:endParaRPr>
            </a:p>
          </p:txBody>
        </p:sp>
      </p:grpSp>
      <p:grpSp>
        <p:nvGrpSpPr>
          <p:cNvPr id="61" name="Group 96">
            <a:extLst>
              <a:ext uri="{FF2B5EF4-FFF2-40B4-BE49-F238E27FC236}">
                <a16:creationId xmlns:a16="http://schemas.microsoft.com/office/drawing/2014/main" id="{F01B3F41-F70B-4F0B-8C53-2AD07B599D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95850" y="3748088"/>
            <a:ext cx="890588" cy="2179637"/>
            <a:chOff x="2866" y="-221"/>
            <a:chExt cx="1948" cy="4762"/>
          </a:xfrm>
        </p:grpSpPr>
        <p:sp>
          <p:nvSpPr>
            <p:cNvPr id="62" name="AutoShape 409">
              <a:extLst>
                <a:ext uri="{FF2B5EF4-FFF2-40B4-BE49-F238E27FC236}">
                  <a16:creationId xmlns:a16="http://schemas.microsoft.com/office/drawing/2014/main" id="{2D9A80BD-1E2C-4AA4-970B-351F87EDC01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66" y="-221"/>
              <a:ext cx="1948" cy="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411">
              <a:extLst>
                <a:ext uri="{FF2B5EF4-FFF2-40B4-BE49-F238E27FC236}">
                  <a16:creationId xmlns:a16="http://schemas.microsoft.com/office/drawing/2014/main" id="{FB5EEC1C-C60E-4C35-902C-F655EC7AC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5" y="2921"/>
              <a:ext cx="1795" cy="1616"/>
            </a:xfrm>
            <a:custGeom>
              <a:avLst/>
              <a:gdLst>
                <a:gd name="T0" fmla="*/ 755 w 757"/>
                <a:gd name="T1" fmla="*/ 478 h 683"/>
                <a:gd name="T2" fmla="*/ 729 w 757"/>
                <a:gd name="T3" fmla="*/ 432 h 683"/>
                <a:gd name="T4" fmla="*/ 663 w 757"/>
                <a:gd name="T5" fmla="*/ 427 h 683"/>
                <a:gd name="T6" fmla="*/ 661 w 757"/>
                <a:gd name="T7" fmla="*/ 426 h 683"/>
                <a:gd name="T8" fmla="*/ 629 w 757"/>
                <a:gd name="T9" fmla="*/ 414 h 683"/>
                <a:gd name="T10" fmla="*/ 610 w 757"/>
                <a:gd name="T11" fmla="*/ 402 h 683"/>
                <a:gd name="T12" fmla="*/ 573 w 757"/>
                <a:gd name="T13" fmla="*/ 331 h 683"/>
                <a:gd name="T14" fmla="*/ 473 w 757"/>
                <a:gd name="T15" fmla="*/ 229 h 683"/>
                <a:gd name="T16" fmla="*/ 387 w 757"/>
                <a:gd name="T17" fmla="*/ 214 h 683"/>
                <a:gd name="T18" fmla="*/ 334 w 757"/>
                <a:gd name="T19" fmla="*/ 185 h 683"/>
                <a:gd name="T20" fmla="*/ 503 w 757"/>
                <a:gd name="T21" fmla="*/ 114 h 683"/>
                <a:gd name="T22" fmla="*/ 466 w 757"/>
                <a:gd name="T23" fmla="*/ 84 h 683"/>
                <a:gd name="T24" fmla="*/ 378 w 757"/>
                <a:gd name="T25" fmla="*/ 18 h 683"/>
                <a:gd name="T26" fmla="*/ 41 w 757"/>
                <a:gd name="T27" fmla="*/ 28 h 683"/>
                <a:gd name="T28" fmla="*/ 31 w 757"/>
                <a:gd name="T29" fmla="*/ 93 h 683"/>
                <a:gd name="T30" fmla="*/ 100 w 757"/>
                <a:gd name="T31" fmla="*/ 155 h 683"/>
                <a:gd name="T32" fmla="*/ 248 w 757"/>
                <a:gd name="T33" fmla="*/ 198 h 683"/>
                <a:gd name="T34" fmla="*/ 169 w 757"/>
                <a:gd name="T35" fmla="*/ 221 h 683"/>
                <a:gd name="T36" fmla="*/ 137 w 757"/>
                <a:gd name="T37" fmla="*/ 228 h 683"/>
                <a:gd name="T38" fmla="*/ 85 w 757"/>
                <a:gd name="T39" fmla="*/ 342 h 683"/>
                <a:gd name="T40" fmla="*/ 218 w 757"/>
                <a:gd name="T41" fmla="*/ 391 h 683"/>
                <a:gd name="T42" fmla="*/ 357 w 757"/>
                <a:gd name="T43" fmla="*/ 626 h 683"/>
                <a:gd name="T44" fmla="*/ 358 w 757"/>
                <a:gd name="T45" fmla="*/ 662 h 683"/>
                <a:gd name="T46" fmla="*/ 437 w 757"/>
                <a:gd name="T47" fmla="*/ 676 h 683"/>
                <a:gd name="T48" fmla="*/ 470 w 757"/>
                <a:gd name="T49" fmla="*/ 664 h 683"/>
                <a:gd name="T50" fmla="*/ 367 w 757"/>
                <a:gd name="T51" fmla="*/ 421 h 683"/>
                <a:gd name="T52" fmla="*/ 506 w 757"/>
                <a:gd name="T53" fmla="*/ 629 h 683"/>
                <a:gd name="T54" fmla="*/ 523 w 757"/>
                <a:gd name="T55" fmla="*/ 664 h 683"/>
                <a:gd name="T56" fmla="*/ 593 w 757"/>
                <a:gd name="T57" fmla="*/ 679 h 683"/>
                <a:gd name="T58" fmla="*/ 709 w 757"/>
                <a:gd name="T59" fmla="*/ 675 h 683"/>
                <a:gd name="T60" fmla="*/ 626 w 757"/>
                <a:gd name="T61" fmla="*/ 660 h 683"/>
                <a:gd name="T62" fmla="*/ 593 w 757"/>
                <a:gd name="T63" fmla="*/ 619 h 683"/>
                <a:gd name="T64" fmla="*/ 593 w 757"/>
                <a:gd name="T65" fmla="*/ 539 h 683"/>
                <a:gd name="T66" fmla="*/ 753 w 757"/>
                <a:gd name="T67" fmla="*/ 511 h 683"/>
                <a:gd name="T68" fmla="*/ 169 w 757"/>
                <a:gd name="T69" fmla="*/ 349 h 683"/>
                <a:gd name="T70" fmla="*/ 169 w 757"/>
                <a:gd name="T71" fmla="*/ 288 h 683"/>
                <a:gd name="T72" fmla="*/ 569 w 757"/>
                <a:gd name="T73" fmla="*/ 407 h 683"/>
                <a:gd name="T74" fmla="*/ 558 w 757"/>
                <a:gd name="T75" fmla="*/ 439 h 683"/>
                <a:gd name="T76" fmla="*/ 523 w 757"/>
                <a:gd name="T77" fmla="*/ 424 h 683"/>
                <a:gd name="T78" fmla="*/ 474 w 757"/>
                <a:gd name="T79" fmla="*/ 295 h 683"/>
                <a:gd name="T80" fmla="*/ 532 w 757"/>
                <a:gd name="T81" fmla="*/ 343 h 683"/>
                <a:gd name="T82" fmla="*/ 569 w 757"/>
                <a:gd name="T83" fmla="*/ 407 h 683"/>
                <a:gd name="T84" fmla="*/ 585 w 757"/>
                <a:gd name="T85" fmla="*/ 428 h 683"/>
                <a:gd name="T86" fmla="*/ 602 w 757"/>
                <a:gd name="T87" fmla="*/ 425 h 683"/>
                <a:gd name="T88" fmla="*/ 610 w 757"/>
                <a:gd name="T89" fmla="*/ 434 h 683"/>
                <a:gd name="T90" fmla="*/ 612 w 757"/>
                <a:gd name="T91" fmla="*/ 43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7" h="683">
                  <a:moveTo>
                    <a:pt x="757" y="507"/>
                  </a:moveTo>
                  <a:cubicBezTo>
                    <a:pt x="749" y="487"/>
                    <a:pt x="749" y="487"/>
                    <a:pt x="749" y="487"/>
                  </a:cubicBezTo>
                  <a:cubicBezTo>
                    <a:pt x="754" y="484"/>
                    <a:pt x="757" y="481"/>
                    <a:pt x="755" y="478"/>
                  </a:cubicBezTo>
                  <a:cubicBezTo>
                    <a:pt x="731" y="440"/>
                    <a:pt x="731" y="440"/>
                    <a:pt x="731" y="440"/>
                  </a:cubicBezTo>
                  <a:cubicBezTo>
                    <a:pt x="731" y="440"/>
                    <a:pt x="731" y="440"/>
                    <a:pt x="731" y="440"/>
                  </a:cubicBezTo>
                  <a:cubicBezTo>
                    <a:pt x="729" y="432"/>
                    <a:pt x="729" y="432"/>
                    <a:pt x="729" y="432"/>
                  </a:cubicBezTo>
                  <a:cubicBezTo>
                    <a:pt x="727" y="429"/>
                    <a:pt x="719" y="427"/>
                    <a:pt x="709" y="427"/>
                  </a:cubicBezTo>
                  <a:cubicBezTo>
                    <a:pt x="666" y="427"/>
                    <a:pt x="666" y="427"/>
                    <a:pt x="666" y="427"/>
                  </a:cubicBezTo>
                  <a:cubicBezTo>
                    <a:pt x="665" y="427"/>
                    <a:pt x="664" y="427"/>
                    <a:pt x="663" y="427"/>
                  </a:cubicBezTo>
                  <a:cubicBezTo>
                    <a:pt x="663" y="427"/>
                    <a:pt x="663" y="427"/>
                    <a:pt x="663" y="427"/>
                  </a:cubicBezTo>
                  <a:cubicBezTo>
                    <a:pt x="663" y="427"/>
                    <a:pt x="662" y="427"/>
                    <a:pt x="661" y="427"/>
                  </a:cubicBezTo>
                  <a:cubicBezTo>
                    <a:pt x="661" y="426"/>
                    <a:pt x="661" y="426"/>
                    <a:pt x="661" y="426"/>
                  </a:cubicBezTo>
                  <a:cubicBezTo>
                    <a:pt x="659" y="420"/>
                    <a:pt x="651" y="419"/>
                    <a:pt x="641" y="419"/>
                  </a:cubicBezTo>
                  <a:cubicBezTo>
                    <a:pt x="640" y="419"/>
                    <a:pt x="639" y="419"/>
                    <a:pt x="638" y="419"/>
                  </a:cubicBezTo>
                  <a:cubicBezTo>
                    <a:pt x="635" y="417"/>
                    <a:pt x="633" y="415"/>
                    <a:pt x="629" y="414"/>
                  </a:cubicBezTo>
                  <a:cubicBezTo>
                    <a:pt x="619" y="410"/>
                    <a:pt x="614" y="408"/>
                    <a:pt x="611" y="406"/>
                  </a:cubicBezTo>
                  <a:cubicBezTo>
                    <a:pt x="612" y="406"/>
                    <a:pt x="612" y="406"/>
                    <a:pt x="612" y="406"/>
                  </a:cubicBezTo>
                  <a:cubicBezTo>
                    <a:pt x="610" y="402"/>
                    <a:pt x="610" y="402"/>
                    <a:pt x="610" y="402"/>
                  </a:cubicBezTo>
                  <a:cubicBezTo>
                    <a:pt x="607" y="396"/>
                    <a:pt x="600" y="380"/>
                    <a:pt x="593" y="365"/>
                  </a:cubicBezTo>
                  <a:cubicBezTo>
                    <a:pt x="587" y="352"/>
                    <a:pt x="581" y="340"/>
                    <a:pt x="578" y="336"/>
                  </a:cubicBezTo>
                  <a:cubicBezTo>
                    <a:pt x="577" y="334"/>
                    <a:pt x="576" y="332"/>
                    <a:pt x="573" y="331"/>
                  </a:cubicBezTo>
                  <a:cubicBezTo>
                    <a:pt x="573" y="331"/>
                    <a:pt x="573" y="330"/>
                    <a:pt x="573" y="330"/>
                  </a:cubicBezTo>
                  <a:cubicBezTo>
                    <a:pt x="567" y="326"/>
                    <a:pt x="545" y="301"/>
                    <a:pt x="523" y="276"/>
                  </a:cubicBezTo>
                  <a:cubicBezTo>
                    <a:pt x="503" y="254"/>
                    <a:pt x="482" y="233"/>
                    <a:pt x="473" y="229"/>
                  </a:cubicBezTo>
                  <a:cubicBezTo>
                    <a:pt x="471" y="228"/>
                    <a:pt x="470" y="227"/>
                    <a:pt x="468" y="227"/>
                  </a:cubicBezTo>
                  <a:cubicBezTo>
                    <a:pt x="446" y="222"/>
                    <a:pt x="417" y="218"/>
                    <a:pt x="387" y="214"/>
                  </a:cubicBezTo>
                  <a:cubicBezTo>
                    <a:pt x="387" y="214"/>
                    <a:pt x="387" y="214"/>
                    <a:pt x="387" y="214"/>
                  </a:cubicBezTo>
                  <a:cubicBezTo>
                    <a:pt x="346" y="206"/>
                    <a:pt x="346" y="206"/>
                    <a:pt x="346" y="206"/>
                  </a:cubicBezTo>
                  <a:cubicBezTo>
                    <a:pt x="343" y="204"/>
                    <a:pt x="340" y="201"/>
                    <a:pt x="339" y="198"/>
                  </a:cubicBezTo>
                  <a:cubicBezTo>
                    <a:pt x="334" y="185"/>
                    <a:pt x="334" y="185"/>
                    <a:pt x="334" y="185"/>
                  </a:cubicBezTo>
                  <a:cubicBezTo>
                    <a:pt x="379" y="179"/>
                    <a:pt x="436" y="166"/>
                    <a:pt x="455" y="155"/>
                  </a:cubicBezTo>
                  <a:cubicBezTo>
                    <a:pt x="465" y="150"/>
                    <a:pt x="470" y="140"/>
                    <a:pt x="471" y="128"/>
                  </a:cubicBezTo>
                  <a:cubicBezTo>
                    <a:pt x="486" y="126"/>
                    <a:pt x="499" y="121"/>
                    <a:pt x="503" y="114"/>
                  </a:cubicBezTo>
                  <a:cubicBezTo>
                    <a:pt x="508" y="104"/>
                    <a:pt x="496" y="95"/>
                    <a:pt x="477" y="93"/>
                  </a:cubicBezTo>
                  <a:cubicBezTo>
                    <a:pt x="474" y="93"/>
                    <a:pt x="471" y="92"/>
                    <a:pt x="468" y="93"/>
                  </a:cubicBezTo>
                  <a:cubicBezTo>
                    <a:pt x="468" y="90"/>
                    <a:pt x="467" y="87"/>
                    <a:pt x="466" y="84"/>
                  </a:cubicBezTo>
                  <a:cubicBezTo>
                    <a:pt x="468" y="58"/>
                    <a:pt x="475" y="35"/>
                    <a:pt x="452" y="35"/>
                  </a:cubicBezTo>
                  <a:cubicBezTo>
                    <a:pt x="425" y="35"/>
                    <a:pt x="456" y="16"/>
                    <a:pt x="442" y="18"/>
                  </a:cubicBezTo>
                  <a:cubicBezTo>
                    <a:pt x="428" y="21"/>
                    <a:pt x="431" y="22"/>
                    <a:pt x="378" y="18"/>
                  </a:cubicBezTo>
                  <a:cubicBezTo>
                    <a:pt x="333" y="14"/>
                    <a:pt x="242" y="3"/>
                    <a:pt x="169" y="0"/>
                  </a:cubicBezTo>
                  <a:cubicBezTo>
                    <a:pt x="156" y="0"/>
                    <a:pt x="144" y="0"/>
                    <a:pt x="133" y="0"/>
                  </a:cubicBezTo>
                  <a:cubicBezTo>
                    <a:pt x="57" y="0"/>
                    <a:pt x="23" y="21"/>
                    <a:pt x="41" y="28"/>
                  </a:cubicBezTo>
                  <a:cubicBezTo>
                    <a:pt x="58" y="34"/>
                    <a:pt x="36" y="36"/>
                    <a:pt x="15" y="40"/>
                  </a:cubicBezTo>
                  <a:cubicBezTo>
                    <a:pt x="0" y="43"/>
                    <a:pt x="18" y="71"/>
                    <a:pt x="36" y="93"/>
                  </a:cubicBezTo>
                  <a:cubicBezTo>
                    <a:pt x="34" y="93"/>
                    <a:pt x="33" y="93"/>
                    <a:pt x="31" y="93"/>
                  </a:cubicBezTo>
                  <a:cubicBezTo>
                    <a:pt x="13" y="95"/>
                    <a:pt x="8" y="104"/>
                    <a:pt x="20" y="114"/>
                  </a:cubicBezTo>
                  <a:cubicBezTo>
                    <a:pt x="30" y="121"/>
                    <a:pt x="47" y="126"/>
                    <a:pt x="63" y="128"/>
                  </a:cubicBezTo>
                  <a:cubicBezTo>
                    <a:pt x="74" y="140"/>
                    <a:pt x="86" y="150"/>
                    <a:pt x="100" y="155"/>
                  </a:cubicBezTo>
                  <a:cubicBezTo>
                    <a:pt x="114" y="161"/>
                    <a:pt x="140" y="167"/>
                    <a:pt x="169" y="173"/>
                  </a:cubicBezTo>
                  <a:cubicBezTo>
                    <a:pt x="194" y="177"/>
                    <a:pt x="220" y="182"/>
                    <a:pt x="243" y="185"/>
                  </a:cubicBezTo>
                  <a:cubicBezTo>
                    <a:pt x="248" y="198"/>
                    <a:pt x="248" y="198"/>
                    <a:pt x="248" y="198"/>
                  </a:cubicBezTo>
                  <a:cubicBezTo>
                    <a:pt x="249" y="201"/>
                    <a:pt x="249" y="204"/>
                    <a:pt x="247" y="206"/>
                  </a:cubicBezTo>
                  <a:cubicBezTo>
                    <a:pt x="212" y="214"/>
                    <a:pt x="212" y="214"/>
                    <a:pt x="212" y="214"/>
                  </a:cubicBezTo>
                  <a:cubicBezTo>
                    <a:pt x="197" y="216"/>
                    <a:pt x="182" y="218"/>
                    <a:pt x="169" y="221"/>
                  </a:cubicBezTo>
                  <a:cubicBezTo>
                    <a:pt x="159" y="223"/>
                    <a:pt x="149" y="225"/>
                    <a:pt x="141" y="227"/>
                  </a:cubicBezTo>
                  <a:cubicBezTo>
                    <a:pt x="140" y="227"/>
                    <a:pt x="139" y="227"/>
                    <a:pt x="138" y="228"/>
                  </a:cubicBezTo>
                  <a:cubicBezTo>
                    <a:pt x="138" y="228"/>
                    <a:pt x="137" y="228"/>
                    <a:pt x="137" y="228"/>
                  </a:cubicBezTo>
                  <a:cubicBezTo>
                    <a:pt x="120" y="234"/>
                    <a:pt x="80" y="319"/>
                    <a:pt x="72" y="327"/>
                  </a:cubicBezTo>
                  <a:cubicBezTo>
                    <a:pt x="71" y="328"/>
                    <a:pt x="70" y="329"/>
                    <a:pt x="70" y="330"/>
                  </a:cubicBezTo>
                  <a:cubicBezTo>
                    <a:pt x="69" y="334"/>
                    <a:pt x="74" y="339"/>
                    <a:pt x="85" y="342"/>
                  </a:cubicBezTo>
                  <a:cubicBezTo>
                    <a:pt x="101" y="347"/>
                    <a:pt x="141" y="365"/>
                    <a:pt x="169" y="379"/>
                  </a:cubicBezTo>
                  <a:cubicBezTo>
                    <a:pt x="188" y="387"/>
                    <a:pt x="202" y="395"/>
                    <a:pt x="202" y="395"/>
                  </a:cubicBezTo>
                  <a:cubicBezTo>
                    <a:pt x="218" y="391"/>
                    <a:pt x="218" y="391"/>
                    <a:pt x="218" y="391"/>
                  </a:cubicBezTo>
                  <a:cubicBezTo>
                    <a:pt x="222" y="393"/>
                    <a:pt x="226" y="395"/>
                    <a:pt x="229" y="398"/>
                  </a:cubicBezTo>
                  <a:cubicBezTo>
                    <a:pt x="237" y="423"/>
                    <a:pt x="251" y="452"/>
                    <a:pt x="273" y="481"/>
                  </a:cubicBezTo>
                  <a:cubicBezTo>
                    <a:pt x="311" y="531"/>
                    <a:pt x="350" y="607"/>
                    <a:pt x="357" y="626"/>
                  </a:cubicBezTo>
                  <a:cubicBezTo>
                    <a:pt x="364" y="646"/>
                    <a:pt x="360" y="660"/>
                    <a:pt x="360" y="660"/>
                  </a:cubicBezTo>
                  <a:cubicBezTo>
                    <a:pt x="360" y="660"/>
                    <a:pt x="361" y="660"/>
                    <a:pt x="364" y="661"/>
                  </a:cubicBezTo>
                  <a:cubicBezTo>
                    <a:pt x="362" y="661"/>
                    <a:pt x="360" y="662"/>
                    <a:pt x="358" y="662"/>
                  </a:cubicBezTo>
                  <a:cubicBezTo>
                    <a:pt x="344" y="666"/>
                    <a:pt x="300" y="674"/>
                    <a:pt x="290" y="675"/>
                  </a:cubicBezTo>
                  <a:cubicBezTo>
                    <a:pt x="281" y="677"/>
                    <a:pt x="289" y="682"/>
                    <a:pt x="328" y="683"/>
                  </a:cubicBezTo>
                  <a:cubicBezTo>
                    <a:pt x="353" y="683"/>
                    <a:pt x="403" y="680"/>
                    <a:pt x="437" y="676"/>
                  </a:cubicBezTo>
                  <a:cubicBezTo>
                    <a:pt x="455" y="673"/>
                    <a:pt x="468" y="670"/>
                    <a:pt x="469" y="666"/>
                  </a:cubicBezTo>
                  <a:cubicBezTo>
                    <a:pt x="469" y="665"/>
                    <a:pt x="469" y="665"/>
                    <a:pt x="468" y="664"/>
                  </a:cubicBezTo>
                  <a:cubicBezTo>
                    <a:pt x="469" y="664"/>
                    <a:pt x="470" y="664"/>
                    <a:pt x="470" y="664"/>
                  </a:cubicBezTo>
                  <a:cubicBezTo>
                    <a:pt x="470" y="664"/>
                    <a:pt x="460" y="650"/>
                    <a:pt x="450" y="629"/>
                  </a:cubicBezTo>
                  <a:cubicBezTo>
                    <a:pt x="440" y="607"/>
                    <a:pt x="392" y="512"/>
                    <a:pt x="381" y="479"/>
                  </a:cubicBezTo>
                  <a:cubicBezTo>
                    <a:pt x="370" y="446"/>
                    <a:pt x="354" y="420"/>
                    <a:pt x="367" y="421"/>
                  </a:cubicBezTo>
                  <a:cubicBezTo>
                    <a:pt x="374" y="421"/>
                    <a:pt x="383" y="421"/>
                    <a:pt x="390" y="421"/>
                  </a:cubicBezTo>
                  <a:cubicBezTo>
                    <a:pt x="402" y="420"/>
                    <a:pt x="411" y="446"/>
                    <a:pt x="432" y="479"/>
                  </a:cubicBezTo>
                  <a:cubicBezTo>
                    <a:pt x="453" y="512"/>
                    <a:pt x="495" y="607"/>
                    <a:pt x="506" y="629"/>
                  </a:cubicBezTo>
                  <a:cubicBezTo>
                    <a:pt x="516" y="650"/>
                    <a:pt x="520" y="664"/>
                    <a:pt x="520" y="664"/>
                  </a:cubicBezTo>
                  <a:cubicBezTo>
                    <a:pt x="520" y="664"/>
                    <a:pt x="521" y="664"/>
                    <a:pt x="523" y="664"/>
                  </a:cubicBezTo>
                  <a:cubicBezTo>
                    <a:pt x="523" y="664"/>
                    <a:pt x="523" y="664"/>
                    <a:pt x="523" y="664"/>
                  </a:cubicBezTo>
                  <a:cubicBezTo>
                    <a:pt x="523" y="665"/>
                    <a:pt x="523" y="665"/>
                    <a:pt x="523" y="666"/>
                  </a:cubicBezTo>
                  <a:cubicBezTo>
                    <a:pt x="527" y="670"/>
                    <a:pt x="542" y="673"/>
                    <a:pt x="563" y="676"/>
                  </a:cubicBezTo>
                  <a:cubicBezTo>
                    <a:pt x="572" y="677"/>
                    <a:pt x="582" y="678"/>
                    <a:pt x="593" y="679"/>
                  </a:cubicBezTo>
                  <a:cubicBezTo>
                    <a:pt x="599" y="679"/>
                    <a:pt x="604" y="680"/>
                    <a:pt x="610" y="680"/>
                  </a:cubicBezTo>
                  <a:cubicBezTo>
                    <a:pt x="636" y="682"/>
                    <a:pt x="661" y="683"/>
                    <a:pt x="677" y="683"/>
                  </a:cubicBezTo>
                  <a:cubicBezTo>
                    <a:pt x="716" y="682"/>
                    <a:pt x="719" y="677"/>
                    <a:pt x="709" y="675"/>
                  </a:cubicBezTo>
                  <a:cubicBezTo>
                    <a:pt x="698" y="674"/>
                    <a:pt x="648" y="666"/>
                    <a:pt x="631" y="662"/>
                  </a:cubicBezTo>
                  <a:cubicBezTo>
                    <a:pt x="629" y="662"/>
                    <a:pt x="626" y="661"/>
                    <a:pt x="624" y="661"/>
                  </a:cubicBezTo>
                  <a:cubicBezTo>
                    <a:pt x="625" y="660"/>
                    <a:pt x="626" y="660"/>
                    <a:pt x="626" y="660"/>
                  </a:cubicBezTo>
                  <a:cubicBezTo>
                    <a:pt x="626" y="660"/>
                    <a:pt x="618" y="654"/>
                    <a:pt x="610" y="645"/>
                  </a:cubicBezTo>
                  <a:cubicBezTo>
                    <a:pt x="606" y="640"/>
                    <a:pt x="601" y="633"/>
                    <a:pt x="597" y="626"/>
                  </a:cubicBezTo>
                  <a:cubicBezTo>
                    <a:pt x="596" y="625"/>
                    <a:pt x="594" y="622"/>
                    <a:pt x="593" y="619"/>
                  </a:cubicBezTo>
                  <a:cubicBezTo>
                    <a:pt x="583" y="600"/>
                    <a:pt x="565" y="561"/>
                    <a:pt x="553" y="524"/>
                  </a:cubicBezTo>
                  <a:cubicBezTo>
                    <a:pt x="567" y="535"/>
                    <a:pt x="577" y="542"/>
                    <a:pt x="577" y="542"/>
                  </a:cubicBezTo>
                  <a:cubicBezTo>
                    <a:pt x="593" y="539"/>
                    <a:pt x="593" y="539"/>
                    <a:pt x="593" y="539"/>
                  </a:cubicBezTo>
                  <a:cubicBezTo>
                    <a:pt x="610" y="536"/>
                    <a:pt x="610" y="536"/>
                    <a:pt x="610" y="536"/>
                  </a:cubicBezTo>
                  <a:cubicBezTo>
                    <a:pt x="745" y="513"/>
                    <a:pt x="745" y="513"/>
                    <a:pt x="745" y="513"/>
                  </a:cubicBezTo>
                  <a:cubicBezTo>
                    <a:pt x="748" y="512"/>
                    <a:pt x="750" y="512"/>
                    <a:pt x="753" y="511"/>
                  </a:cubicBezTo>
                  <a:cubicBezTo>
                    <a:pt x="753" y="511"/>
                    <a:pt x="753" y="511"/>
                    <a:pt x="753" y="511"/>
                  </a:cubicBezTo>
                  <a:cubicBezTo>
                    <a:pt x="756" y="510"/>
                    <a:pt x="757" y="509"/>
                    <a:pt x="757" y="507"/>
                  </a:cubicBezTo>
                  <a:close/>
                  <a:moveTo>
                    <a:pt x="169" y="349"/>
                  </a:moveTo>
                  <a:cubicBezTo>
                    <a:pt x="152" y="340"/>
                    <a:pt x="136" y="333"/>
                    <a:pt x="128" y="330"/>
                  </a:cubicBezTo>
                  <a:cubicBezTo>
                    <a:pt x="140" y="318"/>
                    <a:pt x="155" y="300"/>
                    <a:pt x="168" y="286"/>
                  </a:cubicBezTo>
                  <a:cubicBezTo>
                    <a:pt x="169" y="288"/>
                    <a:pt x="169" y="288"/>
                    <a:pt x="169" y="288"/>
                  </a:cubicBezTo>
                  <a:cubicBezTo>
                    <a:pt x="186" y="313"/>
                    <a:pt x="204" y="342"/>
                    <a:pt x="211" y="369"/>
                  </a:cubicBezTo>
                  <a:cubicBezTo>
                    <a:pt x="198" y="363"/>
                    <a:pt x="183" y="355"/>
                    <a:pt x="169" y="349"/>
                  </a:cubicBezTo>
                  <a:close/>
                  <a:moveTo>
                    <a:pt x="569" y="407"/>
                  </a:moveTo>
                  <a:cubicBezTo>
                    <a:pt x="558" y="408"/>
                    <a:pt x="552" y="416"/>
                    <a:pt x="560" y="421"/>
                  </a:cubicBezTo>
                  <a:cubicBezTo>
                    <a:pt x="566" y="424"/>
                    <a:pt x="562" y="429"/>
                    <a:pt x="562" y="432"/>
                  </a:cubicBezTo>
                  <a:cubicBezTo>
                    <a:pt x="559" y="433"/>
                    <a:pt x="557" y="435"/>
                    <a:pt x="558" y="439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32" y="447"/>
                    <a:pt x="532" y="447"/>
                    <a:pt x="532" y="447"/>
                  </a:cubicBezTo>
                  <a:cubicBezTo>
                    <a:pt x="529" y="440"/>
                    <a:pt x="526" y="432"/>
                    <a:pt x="523" y="424"/>
                  </a:cubicBezTo>
                  <a:cubicBezTo>
                    <a:pt x="517" y="411"/>
                    <a:pt x="509" y="398"/>
                    <a:pt x="502" y="386"/>
                  </a:cubicBezTo>
                  <a:cubicBezTo>
                    <a:pt x="510" y="385"/>
                    <a:pt x="513" y="383"/>
                    <a:pt x="512" y="381"/>
                  </a:cubicBezTo>
                  <a:cubicBezTo>
                    <a:pt x="496" y="357"/>
                    <a:pt x="477" y="320"/>
                    <a:pt x="474" y="295"/>
                  </a:cubicBezTo>
                  <a:cubicBezTo>
                    <a:pt x="491" y="310"/>
                    <a:pt x="509" y="325"/>
                    <a:pt x="523" y="335"/>
                  </a:cubicBezTo>
                  <a:cubicBezTo>
                    <a:pt x="526" y="337"/>
                    <a:pt x="528" y="338"/>
                    <a:pt x="531" y="340"/>
                  </a:cubicBezTo>
                  <a:cubicBezTo>
                    <a:pt x="531" y="341"/>
                    <a:pt x="532" y="342"/>
                    <a:pt x="532" y="343"/>
                  </a:cubicBezTo>
                  <a:cubicBezTo>
                    <a:pt x="538" y="356"/>
                    <a:pt x="560" y="406"/>
                    <a:pt x="560" y="406"/>
                  </a:cubicBezTo>
                  <a:cubicBezTo>
                    <a:pt x="572" y="406"/>
                    <a:pt x="572" y="406"/>
                    <a:pt x="572" y="406"/>
                  </a:cubicBezTo>
                  <a:cubicBezTo>
                    <a:pt x="571" y="406"/>
                    <a:pt x="570" y="406"/>
                    <a:pt x="569" y="407"/>
                  </a:cubicBezTo>
                  <a:close/>
                  <a:moveTo>
                    <a:pt x="593" y="426"/>
                  </a:moveTo>
                  <a:cubicBezTo>
                    <a:pt x="593" y="426"/>
                    <a:pt x="593" y="426"/>
                    <a:pt x="593" y="426"/>
                  </a:cubicBezTo>
                  <a:cubicBezTo>
                    <a:pt x="585" y="428"/>
                    <a:pt x="585" y="428"/>
                    <a:pt x="585" y="428"/>
                  </a:cubicBezTo>
                  <a:cubicBezTo>
                    <a:pt x="586" y="425"/>
                    <a:pt x="586" y="423"/>
                    <a:pt x="584" y="420"/>
                  </a:cubicBezTo>
                  <a:cubicBezTo>
                    <a:pt x="583" y="418"/>
                    <a:pt x="587" y="419"/>
                    <a:pt x="593" y="421"/>
                  </a:cubicBezTo>
                  <a:cubicBezTo>
                    <a:pt x="596" y="422"/>
                    <a:pt x="599" y="423"/>
                    <a:pt x="602" y="425"/>
                  </a:cubicBezTo>
                  <a:lnTo>
                    <a:pt x="593" y="426"/>
                  </a:lnTo>
                  <a:close/>
                  <a:moveTo>
                    <a:pt x="612" y="433"/>
                  </a:moveTo>
                  <a:cubicBezTo>
                    <a:pt x="612" y="434"/>
                    <a:pt x="611" y="434"/>
                    <a:pt x="610" y="434"/>
                  </a:cubicBezTo>
                  <a:cubicBezTo>
                    <a:pt x="610" y="434"/>
                    <a:pt x="609" y="434"/>
                    <a:pt x="608" y="434"/>
                  </a:cubicBezTo>
                  <a:cubicBezTo>
                    <a:pt x="610" y="433"/>
                    <a:pt x="610" y="433"/>
                    <a:pt x="610" y="433"/>
                  </a:cubicBezTo>
                  <a:cubicBezTo>
                    <a:pt x="612" y="433"/>
                    <a:pt x="612" y="433"/>
                    <a:pt x="612" y="433"/>
                  </a:cubicBezTo>
                  <a:cubicBezTo>
                    <a:pt x="612" y="433"/>
                    <a:pt x="612" y="433"/>
                    <a:pt x="612" y="433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Roboto Condensed Light" charset="0"/>
              </a:endParaRPr>
            </a:p>
          </p:txBody>
        </p:sp>
        <p:sp>
          <p:nvSpPr>
            <p:cNvPr id="64" name="Freeform 412">
              <a:extLst>
                <a:ext uri="{FF2B5EF4-FFF2-40B4-BE49-F238E27FC236}">
                  <a16:creationId xmlns:a16="http://schemas.microsoft.com/office/drawing/2014/main" id="{2CF78BFA-92AF-4924-BC2B-7AB6A872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1094"/>
              <a:ext cx="313" cy="466"/>
            </a:xfrm>
            <a:custGeom>
              <a:avLst/>
              <a:gdLst>
                <a:gd name="T0" fmla="*/ 171 w 132"/>
                <a:gd name="T1" fmla="*/ 69 h 197"/>
                <a:gd name="T2" fmla="*/ 45 w 132"/>
                <a:gd name="T3" fmla="*/ 206 h 197"/>
                <a:gd name="T4" fmla="*/ 313 w 132"/>
                <a:gd name="T5" fmla="*/ 452 h 197"/>
                <a:gd name="T6" fmla="*/ 289 w 132"/>
                <a:gd name="T7" fmla="*/ 0 h 197"/>
                <a:gd name="T8" fmla="*/ 171 w 132"/>
                <a:gd name="T9" fmla="*/ 69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97">
                  <a:moveTo>
                    <a:pt x="72" y="29"/>
                  </a:moveTo>
                  <a:cubicBezTo>
                    <a:pt x="72" y="68"/>
                    <a:pt x="39" y="82"/>
                    <a:pt x="19" y="87"/>
                  </a:cubicBezTo>
                  <a:cubicBezTo>
                    <a:pt x="0" y="92"/>
                    <a:pt x="132" y="197"/>
                    <a:pt x="132" y="191"/>
                  </a:cubicBezTo>
                  <a:cubicBezTo>
                    <a:pt x="132" y="185"/>
                    <a:pt x="122" y="0"/>
                    <a:pt x="122" y="0"/>
                  </a:cubicBezTo>
                  <a:cubicBezTo>
                    <a:pt x="122" y="0"/>
                    <a:pt x="93" y="2"/>
                    <a:pt x="72" y="29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Freeform 413">
              <a:extLst>
                <a:ext uri="{FF2B5EF4-FFF2-40B4-BE49-F238E27FC236}">
                  <a16:creationId xmlns:a16="http://schemas.microsoft.com/office/drawing/2014/main" id="{AAD0A98B-18E1-4238-8D98-823D5A15D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" y="1094"/>
              <a:ext cx="313" cy="466"/>
            </a:xfrm>
            <a:custGeom>
              <a:avLst/>
              <a:gdLst>
                <a:gd name="T0" fmla="*/ 140 w 132"/>
                <a:gd name="T1" fmla="*/ 69 h 197"/>
                <a:gd name="T2" fmla="*/ 266 w 132"/>
                <a:gd name="T3" fmla="*/ 206 h 197"/>
                <a:gd name="T4" fmla="*/ 0 w 132"/>
                <a:gd name="T5" fmla="*/ 452 h 197"/>
                <a:gd name="T6" fmla="*/ 21 w 132"/>
                <a:gd name="T7" fmla="*/ 0 h 197"/>
                <a:gd name="T8" fmla="*/ 140 w 132"/>
                <a:gd name="T9" fmla="*/ 69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97">
                  <a:moveTo>
                    <a:pt x="59" y="29"/>
                  </a:moveTo>
                  <a:cubicBezTo>
                    <a:pt x="59" y="68"/>
                    <a:pt x="92" y="82"/>
                    <a:pt x="112" y="87"/>
                  </a:cubicBezTo>
                  <a:cubicBezTo>
                    <a:pt x="132" y="92"/>
                    <a:pt x="0" y="197"/>
                    <a:pt x="0" y="191"/>
                  </a:cubicBezTo>
                  <a:cubicBezTo>
                    <a:pt x="0" y="185"/>
                    <a:pt x="9" y="0"/>
                    <a:pt x="9" y="0"/>
                  </a:cubicBezTo>
                  <a:cubicBezTo>
                    <a:pt x="9" y="0"/>
                    <a:pt x="38" y="2"/>
                    <a:pt x="59" y="29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Rectangle 414">
              <a:extLst>
                <a:ext uri="{FF2B5EF4-FFF2-40B4-BE49-F238E27FC236}">
                  <a16:creationId xmlns:a16="http://schemas.microsoft.com/office/drawing/2014/main" id="{E87F29CE-5D07-4D6C-8BB5-9F69C6A43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725"/>
              <a:ext cx="213" cy="656"/>
            </a:xfrm>
            <a:prstGeom prst="rect">
              <a:avLst/>
            </a:pr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ES" altLang="es-ES">
                <a:latin typeface="Roboto Condensed Light"/>
              </a:endParaRPr>
            </a:p>
          </p:txBody>
        </p:sp>
        <p:sp>
          <p:nvSpPr>
            <p:cNvPr id="67" name="Freeform 415">
              <a:extLst>
                <a:ext uri="{FF2B5EF4-FFF2-40B4-BE49-F238E27FC236}">
                  <a16:creationId xmlns:a16="http://schemas.microsoft.com/office/drawing/2014/main" id="{8C39EDCB-A77D-4C23-947F-C7CBCA6A9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959"/>
              <a:ext cx="213" cy="235"/>
            </a:xfrm>
            <a:custGeom>
              <a:avLst/>
              <a:gdLst>
                <a:gd name="T0" fmla="*/ 0 w 213"/>
                <a:gd name="T1" fmla="*/ 0 h 235"/>
                <a:gd name="T2" fmla="*/ 213 w 213"/>
                <a:gd name="T3" fmla="*/ 0 h 235"/>
                <a:gd name="T4" fmla="*/ 213 w 213"/>
                <a:gd name="T5" fmla="*/ 128 h 235"/>
                <a:gd name="T6" fmla="*/ 0 w 213"/>
                <a:gd name="T7" fmla="*/ 235 h 235"/>
                <a:gd name="T8" fmla="*/ 0 w 213"/>
                <a:gd name="T9" fmla="*/ 0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235">
                  <a:moveTo>
                    <a:pt x="0" y="0"/>
                  </a:moveTo>
                  <a:lnTo>
                    <a:pt x="213" y="0"/>
                  </a:lnTo>
                  <a:lnTo>
                    <a:pt x="213" y="128"/>
                  </a:lnTo>
                  <a:lnTo>
                    <a:pt x="0" y="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Freeform 416">
              <a:extLst>
                <a:ext uri="{FF2B5EF4-FFF2-40B4-BE49-F238E27FC236}">
                  <a16:creationId xmlns:a16="http://schemas.microsoft.com/office/drawing/2014/main" id="{48C1EA12-BDD9-4B09-89B9-C003C13C6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415"/>
              <a:ext cx="206" cy="270"/>
            </a:xfrm>
            <a:custGeom>
              <a:avLst/>
              <a:gdLst>
                <a:gd name="T0" fmla="*/ 66 w 87"/>
                <a:gd name="T1" fmla="*/ 14 h 114"/>
                <a:gd name="T2" fmla="*/ 187 w 87"/>
                <a:gd name="T3" fmla="*/ 114 h 114"/>
                <a:gd name="T4" fmla="*/ 142 w 87"/>
                <a:gd name="T5" fmla="*/ 258 h 114"/>
                <a:gd name="T6" fmla="*/ 21 w 87"/>
                <a:gd name="T7" fmla="*/ 159 h 114"/>
                <a:gd name="T8" fmla="*/ 66 w 87"/>
                <a:gd name="T9" fmla="*/ 14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114">
                  <a:moveTo>
                    <a:pt x="28" y="6"/>
                  </a:moveTo>
                  <a:cubicBezTo>
                    <a:pt x="47" y="0"/>
                    <a:pt x="70" y="19"/>
                    <a:pt x="79" y="48"/>
                  </a:cubicBezTo>
                  <a:cubicBezTo>
                    <a:pt x="87" y="76"/>
                    <a:pt x="79" y="104"/>
                    <a:pt x="60" y="109"/>
                  </a:cubicBezTo>
                  <a:cubicBezTo>
                    <a:pt x="41" y="114"/>
                    <a:pt x="18" y="95"/>
                    <a:pt x="9" y="67"/>
                  </a:cubicBezTo>
                  <a:cubicBezTo>
                    <a:pt x="0" y="38"/>
                    <a:pt x="8" y="11"/>
                    <a:pt x="28" y="6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Freeform 417">
              <a:extLst>
                <a:ext uri="{FF2B5EF4-FFF2-40B4-BE49-F238E27FC236}">
                  <a16:creationId xmlns:a16="http://schemas.microsoft.com/office/drawing/2014/main" id="{A0B1A3AA-4B26-47AC-AD90-B6BAE7002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" y="415"/>
              <a:ext cx="208" cy="270"/>
            </a:xfrm>
            <a:custGeom>
              <a:avLst/>
              <a:gdLst>
                <a:gd name="T0" fmla="*/ 142 w 88"/>
                <a:gd name="T1" fmla="*/ 14 h 114"/>
                <a:gd name="T2" fmla="*/ 21 w 88"/>
                <a:gd name="T3" fmla="*/ 114 h 114"/>
                <a:gd name="T4" fmla="*/ 66 w 88"/>
                <a:gd name="T5" fmla="*/ 258 h 114"/>
                <a:gd name="T6" fmla="*/ 187 w 88"/>
                <a:gd name="T7" fmla="*/ 159 h 114"/>
                <a:gd name="T8" fmla="*/ 142 w 88"/>
                <a:gd name="T9" fmla="*/ 14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114">
                  <a:moveTo>
                    <a:pt x="60" y="6"/>
                  </a:moveTo>
                  <a:cubicBezTo>
                    <a:pt x="41" y="0"/>
                    <a:pt x="18" y="19"/>
                    <a:pt x="9" y="48"/>
                  </a:cubicBezTo>
                  <a:cubicBezTo>
                    <a:pt x="0" y="76"/>
                    <a:pt x="9" y="104"/>
                    <a:pt x="28" y="109"/>
                  </a:cubicBezTo>
                  <a:cubicBezTo>
                    <a:pt x="47" y="114"/>
                    <a:pt x="70" y="95"/>
                    <a:pt x="79" y="67"/>
                  </a:cubicBezTo>
                  <a:cubicBezTo>
                    <a:pt x="88" y="38"/>
                    <a:pt x="79" y="11"/>
                    <a:pt x="60" y="6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Freeform 418">
              <a:extLst>
                <a:ext uri="{FF2B5EF4-FFF2-40B4-BE49-F238E27FC236}">
                  <a16:creationId xmlns:a16="http://schemas.microsoft.com/office/drawing/2014/main" id="{6E3E49E4-8BF6-4DC3-A4A6-EA33C94DA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-164"/>
              <a:ext cx="1043" cy="1261"/>
            </a:xfrm>
            <a:custGeom>
              <a:avLst/>
              <a:gdLst>
                <a:gd name="T0" fmla="*/ 529 w 440"/>
                <a:gd name="T1" fmla="*/ 1261 h 533"/>
                <a:gd name="T2" fmla="*/ 102 w 440"/>
                <a:gd name="T3" fmla="*/ 1029 h 533"/>
                <a:gd name="T4" fmla="*/ 17 w 440"/>
                <a:gd name="T5" fmla="*/ 435 h 533"/>
                <a:gd name="T6" fmla="*/ 522 w 440"/>
                <a:gd name="T7" fmla="*/ 0 h 533"/>
                <a:gd name="T8" fmla="*/ 1026 w 440"/>
                <a:gd name="T9" fmla="*/ 435 h 533"/>
                <a:gd name="T10" fmla="*/ 943 w 440"/>
                <a:gd name="T11" fmla="*/ 1029 h 533"/>
                <a:gd name="T12" fmla="*/ 529 w 440"/>
                <a:gd name="T13" fmla="*/ 1261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0" h="533">
                  <a:moveTo>
                    <a:pt x="223" y="533"/>
                  </a:moveTo>
                  <a:cubicBezTo>
                    <a:pt x="184" y="533"/>
                    <a:pt x="73" y="476"/>
                    <a:pt x="43" y="435"/>
                  </a:cubicBezTo>
                  <a:cubicBezTo>
                    <a:pt x="12" y="394"/>
                    <a:pt x="0" y="248"/>
                    <a:pt x="7" y="184"/>
                  </a:cubicBezTo>
                  <a:cubicBezTo>
                    <a:pt x="15" y="119"/>
                    <a:pt x="88" y="0"/>
                    <a:pt x="220" y="0"/>
                  </a:cubicBezTo>
                  <a:cubicBezTo>
                    <a:pt x="353" y="0"/>
                    <a:pt x="426" y="119"/>
                    <a:pt x="433" y="184"/>
                  </a:cubicBezTo>
                  <a:cubicBezTo>
                    <a:pt x="440" y="248"/>
                    <a:pt x="429" y="394"/>
                    <a:pt x="398" y="435"/>
                  </a:cubicBezTo>
                  <a:cubicBezTo>
                    <a:pt x="367" y="476"/>
                    <a:pt x="263" y="533"/>
                    <a:pt x="223" y="533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Freeform 419">
              <a:extLst>
                <a:ext uri="{FF2B5EF4-FFF2-40B4-BE49-F238E27FC236}">
                  <a16:creationId xmlns:a16="http://schemas.microsoft.com/office/drawing/2014/main" id="{A04F75AD-0B57-4ABD-A576-3BB6F53B6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501"/>
              <a:ext cx="164" cy="307"/>
            </a:xfrm>
            <a:custGeom>
              <a:avLst/>
              <a:gdLst>
                <a:gd name="T0" fmla="*/ 48 w 69"/>
                <a:gd name="T1" fmla="*/ 35 h 130"/>
                <a:gd name="T2" fmla="*/ 33 w 69"/>
                <a:gd name="T3" fmla="*/ 163 h 130"/>
                <a:gd name="T4" fmla="*/ 45 w 69"/>
                <a:gd name="T5" fmla="*/ 267 h 130"/>
                <a:gd name="T6" fmla="*/ 135 w 69"/>
                <a:gd name="T7" fmla="*/ 260 h 130"/>
                <a:gd name="T8" fmla="*/ 140 w 69"/>
                <a:gd name="T9" fmla="*/ 276 h 130"/>
                <a:gd name="T10" fmla="*/ 38 w 69"/>
                <a:gd name="T11" fmla="*/ 283 h 130"/>
                <a:gd name="T12" fmla="*/ 19 w 69"/>
                <a:gd name="T13" fmla="*/ 175 h 130"/>
                <a:gd name="T14" fmla="*/ 48 w 69"/>
                <a:gd name="T15" fmla="*/ 35 h 1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130">
                  <a:moveTo>
                    <a:pt x="20" y="15"/>
                  </a:moveTo>
                  <a:cubicBezTo>
                    <a:pt x="20" y="36"/>
                    <a:pt x="18" y="51"/>
                    <a:pt x="14" y="69"/>
                  </a:cubicBezTo>
                  <a:cubicBezTo>
                    <a:pt x="11" y="88"/>
                    <a:pt x="1" y="105"/>
                    <a:pt x="19" y="113"/>
                  </a:cubicBezTo>
                  <a:cubicBezTo>
                    <a:pt x="36" y="120"/>
                    <a:pt x="45" y="120"/>
                    <a:pt x="57" y="110"/>
                  </a:cubicBezTo>
                  <a:cubicBezTo>
                    <a:pt x="69" y="100"/>
                    <a:pt x="67" y="110"/>
                    <a:pt x="59" y="117"/>
                  </a:cubicBezTo>
                  <a:cubicBezTo>
                    <a:pt x="51" y="123"/>
                    <a:pt x="30" y="130"/>
                    <a:pt x="16" y="120"/>
                  </a:cubicBezTo>
                  <a:cubicBezTo>
                    <a:pt x="1" y="111"/>
                    <a:pt x="0" y="119"/>
                    <a:pt x="8" y="74"/>
                  </a:cubicBezTo>
                  <a:cubicBezTo>
                    <a:pt x="16" y="30"/>
                    <a:pt x="18" y="0"/>
                    <a:pt x="20" y="15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Freeform 420">
              <a:extLst>
                <a:ext uri="{FF2B5EF4-FFF2-40B4-BE49-F238E27FC236}">
                  <a16:creationId xmlns:a16="http://schemas.microsoft.com/office/drawing/2014/main" id="{ABF1470F-2A3E-4CCA-88F1-8C21A63A8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" y="822"/>
              <a:ext cx="447" cy="62"/>
            </a:xfrm>
            <a:custGeom>
              <a:avLst/>
              <a:gdLst>
                <a:gd name="T0" fmla="*/ 33 w 189"/>
                <a:gd name="T1" fmla="*/ 10 h 26"/>
                <a:gd name="T2" fmla="*/ 147 w 189"/>
                <a:gd name="T3" fmla="*/ 41 h 26"/>
                <a:gd name="T4" fmla="*/ 338 w 189"/>
                <a:gd name="T5" fmla="*/ 33 h 26"/>
                <a:gd name="T6" fmla="*/ 407 w 189"/>
                <a:gd name="T7" fmla="*/ 12 h 26"/>
                <a:gd name="T8" fmla="*/ 402 w 189"/>
                <a:gd name="T9" fmla="*/ 31 h 26"/>
                <a:gd name="T10" fmla="*/ 336 w 189"/>
                <a:gd name="T11" fmla="*/ 48 h 26"/>
                <a:gd name="T12" fmla="*/ 144 w 189"/>
                <a:gd name="T13" fmla="*/ 57 h 26"/>
                <a:gd name="T14" fmla="*/ 35 w 189"/>
                <a:gd name="T15" fmla="*/ 33 h 26"/>
                <a:gd name="T16" fmla="*/ 33 w 189"/>
                <a:gd name="T17" fmla="*/ 10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9" h="26">
                  <a:moveTo>
                    <a:pt x="14" y="4"/>
                  </a:moveTo>
                  <a:cubicBezTo>
                    <a:pt x="24" y="4"/>
                    <a:pt x="27" y="17"/>
                    <a:pt x="62" y="17"/>
                  </a:cubicBezTo>
                  <a:cubicBezTo>
                    <a:pt x="97" y="18"/>
                    <a:pt x="129" y="22"/>
                    <a:pt x="143" y="14"/>
                  </a:cubicBezTo>
                  <a:cubicBezTo>
                    <a:pt x="157" y="5"/>
                    <a:pt x="158" y="9"/>
                    <a:pt x="172" y="5"/>
                  </a:cubicBezTo>
                  <a:cubicBezTo>
                    <a:pt x="186" y="0"/>
                    <a:pt x="189" y="10"/>
                    <a:pt x="170" y="13"/>
                  </a:cubicBezTo>
                  <a:cubicBezTo>
                    <a:pt x="151" y="17"/>
                    <a:pt x="155" y="14"/>
                    <a:pt x="142" y="20"/>
                  </a:cubicBezTo>
                  <a:cubicBezTo>
                    <a:pt x="128" y="26"/>
                    <a:pt x="80" y="26"/>
                    <a:pt x="61" y="24"/>
                  </a:cubicBezTo>
                  <a:cubicBezTo>
                    <a:pt x="43" y="21"/>
                    <a:pt x="27" y="16"/>
                    <a:pt x="15" y="14"/>
                  </a:cubicBezTo>
                  <a:cubicBezTo>
                    <a:pt x="3" y="12"/>
                    <a:pt x="0" y="2"/>
                    <a:pt x="14" y="4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Freeform 421">
              <a:extLst>
                <a:ext uri="{FF2B5EF4-FFF2-40B4-BE49-F238E27FC236}">
                  <a16:creationId xmlns:a16="http://schemas.microsoft.com/office/drawing/2014/main" id="{92739DD2-E327-44AE-9561-8C25C8202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" y="917"/>
              <a:ext cx="208" cy="54"/>
            </a:xfrm>
            <a:custGeom>
              <a:avLst/>
              <a:gdLst>
                <a:gd name="T0" fmla="*/ 33 w 88"/>
                <a:gd name="T1" fmla="*/ 12 h 23"/>
                <a:gd name="T2" fmla="*/ 170 w 88"/>
                <a:gd name="T3" fmla="*/ 14 h 23"/>
                <a:gd name="T4" fmla="*/ 163 w 88"/>
                <a:gd name="T5" fmla="*/ 33 h 23"/>
                <a:gd name="T6" fmla="*/ 43 w 88"/>
                <a:gd name="T7" fmla="*/ 31 h 23"/>
                <a:gd name="T8" fmla="*/ 33 w 88"/>
                <a:gd name="T9" fmla="*/ 1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23">
                  <a:moveTo>
                    <a:pt x="14" y="5"/>
                  </a:moveTo>
                  <a:cubicBezTo>
                    <a:pt x="37" y="14"/>
                    <a:pt x="55" y="13"/>
                    <a:pt x="72" y="6"/>
                  </a:cubicBezTo>
                  <a:cubicBezTo>
                    <a:pt x="88" y="0"/>
                    <a:pt x="88" y="5"/>
                    <a:pt x="69" y="14"/>
                  </a:cubicBezTo>
                  <a:cubicBezTo>
                    <a:pt x="53" y="23"/>
                    <a:pt x="36" y="23"/>
                    <a:pt x="18" y="13"/>
                  </a:cubicBezTo>
                  <a:cubicBezTo>
                    <a:pt x="0" y="4"/>
                    <a:pt x="5" y="0"/>
                    <a:pt x="14" y="5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422">
              <a:extLst>
                <a:ext uri="{FF2B5EF4-FFF2-40B4-BE49-F238E27FC236}">
                  <a16:creationId xmlns:a16="http://schemas.microsoft.com/office/drawing/2014/main" id="{FD90B15A-13D7-4DB0-9778-ED2A01972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4335"/>
              <a:ext cx="467" cy="204"/>
            </a:xfrm>
            <a:custGeom>
              <a:avLst/>
              <a:gdLst>
                <a:gd name="T0" fmla="*/ 197 w 197"/>
                <a:gd name="T1" fmla="*/ 59 h 86"/>
                <a:gd name="T2" fmla="*/ 24 w 197"/>
                <a:gd name="T3" fmla="*/ 152 h 86"/>
                <a:gd name="T4" fmla="*/ 107 w 197"/>
                <a:gd name="T5" fmla="*/ 204 h 86"/>
                <a:gd name="T6" fmla="*/ 370 w 197"/>
                <a:gd name="T7" fmla="*/ 154 h 86"/>
                <a:gd name="T8" fmla="*/ 455 w 197"/>
                <a:gd name="T9" fmla="*/ 88 h 86"/>
                <a:gd name="T10" fmla="*/ 197 w 197"/>
                <a:gd name="T11" fmla="*/ 59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7" h="86">
                  <a:moveTo>
                    <a:pt x="83" y="25"/>
                  </a:moveTo>
                  <a:cubicBezTo>
                    <a:pt x="68" y="36"/>
                    <a:pt x="20" y="60"/>
                    <a:pt x="10" y="64"/>
                  </a:cubicBezTo>
                  <a:cubicBezTo>
                    <a:pt x="0" y="68"/>
                    <a:pt x="6" y="85"/>
                    <a:pt x="45" y="86"/>
                  </a:cubicBezTo>
                  <a:cubicBezTo>
                    <a:pt x="70" y="86"/>
                    <a:pt x="121" y="79"/>
                    <a:pt x="156" y="65"/>
                  </a:cubicBezTo>
                  <a:cubicBezTo>
                    <a:pt x="176" y="57"/>
                    <a:pt x="190" y="48"/>
                    <a:pt x="192" y="37"/>
                  </a:cubicBezTo>
                  <a:cubicBezTo>
                    <a:pt x="197" y="6"/>
                    <a:pt x="116" y="0"/>
                    <a:pt x="83" y="25"/>
                  </a:cubicBezTo>
                  <a:close/>
                </a:path>
              </a:pathLst>
            </a:custGeom>
            <a:solidFill>
              <a:srgbClr val="37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Freeform 423">
              <a:extLst>
                <a:ext uri="{FF2B5EF4-FFF2-40B4-BE49-F238E27FC236}">
                  <a16:creationId xmlns:a16="http://schemas.microsoft.com/office/drawing/2014/main" id="{D4F9A460-8381-476E-8895-6F7554EA2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" y="4335"/>
              <a:ext cx="467" cy="204"/>
            </a:xfrm>
            <a:custGeom>
              <a:avLst/>
              <a:gdLst>
                <a:gd name="T0" fmla="*/ 270 w 197"/>
                <a:gd name="T1" fmla="*/ 59 h 86"/>
                <a:gd name="T2" fmla="*/ 443 w 197"/>
                <a:gd name="T3" fmla="*/ 152 h 86"/>
                <a:gd name="T4" fmla="*/ 360 w 197"/>
                <a:gd name="T5" fmla="*/ 204 h 86"/>
                <a:gd name="T6" fmla="*/ 97 w 197"/>
                <a:gd name="T7" fmla="*/ 154 h 86"/>
                <a:gd name="T8" fmla="*/ 12 w 197"/>
                <a:gd name="T9" fmla="*/ 88 h 86"/>
                <a:gd name="T10" fmla="*/ 270 w 197"/>
                <a:gd name="T11" fmla="*/ 59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7" h="86">
                  <a:moveTo>
                    <a:pt x="114" y="25"/>
                  </a:moveTo>
                  <a:cubicBezTo>
                    <a:pt x="129" y="36"/>
                    <a:pt x="177" y="60"/>
                    <a:pt x="187" y="64"/>
                  </a:cubicBezTo>
                  <a:cubicBezTo>
                    <a:pt x="197" y="68"/>
                    <a:pt x="191" y="85"/>
                    <a:pt x="152" y="86"/>
                  </a:cubicBezTo>
                  <a:cubicBezTo>
                    <a:pt x="127" y="86"/>
                    <a:pt x="75" y="79"/>
                    <a:pt x="41" y="65"/>
                  </a:cubicBezTo>
                  <a:cubicBezTo>
                    <a:pt x="21" y="57"/>
                    <a:pt x="7" y="48"/>
                    <a:pt x="5" y="37"/>
                  </a:cubicBezTo>
                  <a:cubicBezTo>
                    <a:pt x="0" y="6"/>
                    <a:pt x="81" y="0"/>
                    <a:pt x="114" y="25"/>
                  </a:cubicBezTo>
                  <a:close/>
                </a:path>
              </a:pathLst>
            </a:custGeom>
            <a:solidFill>
              <a:srgbClr val="37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Freeform 424">
              <a:extLst>
                <a:ext uri="{FF2B5EF4-FFF2-40B4-BE49-F238E27FC236}">
                  <a16:creationId xmlns:a16="http://schemas.microsoft.com/office/drawing/2014/main" id="{C66D29A9-4809-4293-9164-26B258F9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2239"/>
              <a:ext cx="723" cy="2170"/>
            </a:xfrm>
            <a:custGeom>
              <a:avLst/>
              <a:gdLst>
                <a:gd name="T0" fmla="*/ 36 w 305"/>
                <a:gd name="T1" fmla="*/ 0 h 917"/>
                <a:gd name="T2" fmla="*/ 47 w 305"/>
                <a:gd name="T3" fmla="*/ 895 h 917"/>
                <a:gd name="T4" fmla="*/ 116 w 305"/>
                <a:gd name="T5" fmla="*/ 1907 h 917"/>
                <a:gd name="T6" fmla="*/ 92 w 305"/>
                <a:gd name="T7" fmla="*/ 2142 h 917"/>
                <a:gd name="T8" fmla="*/ 213 w 305"/>
                <a:gd name="T9" fmla="*/ 2168 h 917"/>
                <a:gd name="T10" fmla="*/ 351 w 305"/>
                <a:gd name="T11" fmla="*/ 2170 h 917"/>
                <a:gd name="T12" fmla="*/ 334 w 305"/>
                <a:gd name="T13" fmla="*/ 1922 h 917"/>
                <a:gd name="T14" fmla="*/ 303 w 305"/>
                <a:gd name="T15" fmla="*/ 883 h 917"/>
                <a:gd name="T16" fmla="*/ 322 w 305"/>
                <a:gd name="T17" fmla="*/ 471 h 917"/>
                <a:gd name="T18" fmla="*/ 377 w 305"/>
                <a:gd name="T19" fmla="*/ 471 h 917"/>
                <a:gd name="T20" fmla="*/ 424 w 305"/>
                <a:gd name="T21" fmla="*/ 883 h 917"/>
                <a:gd name="T22" fmla="*/ 467 w 305"/>
                <a:gd name="T23" fmla="*/ 1922 h 917"/>
                <a:gd name="T24" fmla="*/ 469 w 305"/>
                <a:gd name="T25" fmla="*/ 2170 h 917"/>
                <a:gd name="T26" fmla="*/ 607 w 305"/>
                <a:gd name="T27" fmla="*/ 2168 h 917"/>
                <a:gd name="T28" fmla="*/ 723 w 305"/>
                <a:gd name="T29" fmla="*/ 2142 h 917"/>
                <a:gd name="T30" fmla="*/ 685 w 305"/>
                <a:gd name="T31" fmla="*/ 1907 h 917"/>
                <a:gd name="T32" fmla="*/ 683 w 305"/>
                <a:gd name="T33" fmla="*/ 895 h 917"/>
                <a:gd name="T34" fmla="*/ 642 w 305"/>
                <a:gd name="T35" fmla="*/ 0 h 917"/>
                <a:gd name="T36" fmla="*/ 36 w 305"/>
                <a:gd name="T37" fmla="*/ 0 h 9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05" h="917">
                  <a:moveTo>
                    <a:pt x="15" y="0"/>
                  </a:moveTo>
                  <a:cubicBezTo>
                    <a:pt x="5" y="78"/>
                    <a:pt x="0" y="232"/>
                    <a:pt x="20" y="378"/>
                  </a:cubicBezTo>
                  <a:cubicBezTo>
                    <a:pt x="39" y="524"/>
                    <a:pt x="49" y="749"/>
                    <a:pt x="49" y="806"/>
                  </a:cubicBezTo>
                  <a:cubicBezTo>
                    <a:pt x="49" y="862"/>
                    <a:pt x="39" y="905"/>
                    <a:pt x="39" y="905"/>
                  </a:cubicBezTo>
                  <a:cubicBezTo>
                    <a:pt x="39" y="905"/>
                    <a:pt x="51" y="916"/>
                    <a:pt x="90" y="916"/>
                  </a:cubicBezTo>
                  <a:cubicBezTo>
                    <a:pt x="128" y="916"/>
                    <a:pt x="148" y="917"/>
                    <a:pt x="148" y="917"/>
                  </a:cubicBezTo>
                  <a:cubicBezTo>
                    <a:pt x="148" y="917"/>
                    <a:pt x="143" y="875"/>
                    <a:pt x="141" y="812"/>
                  </a:cubicBezTo>
                  <a:cubicBezTo>
                    <a:pt x="140" y="749"/>
                    <a:pt x="127" y="470"/>
                    <a:pt x="128" y="373"/>
                  </a:cubicBezTo>
                  <a:cubicBezTo>
                    <a:pt x="130" y="276"/>
                    <a:pt x="124" y="199"/>
                    <a:pt x="136" y="199"/>
                  </a:cubicBezTo>
                  <a:cubicBezTo>
                    <a:pt x="143" y="200"/>
                    <a:pt x="152" y="200"/>
                    <a:pt x="159" y="199"/>
                  </a:cubicBezTo>
                  <a:cubicBezTo>
                    <a:pt x="172" y="199"/>
                    <a:pt x="171" y="276"/>
                    <a:pt x="179" y="373"/>
                  </a:cubicBezTo>
                  <a:cubicBezTo>
                    <a:pt x="188" y="470"/>
                    <a:pt x="194" y="749"/>
                    <a:pt x="197" y="812"/>
                  </a:cubicBezTo>
                  <a:cubicBezTo>
                    <a:pt x="200" y="875"/>
                    <a:pt x="198" y="917"/>
                    <a:pt x="198" y="917"/>
                  </a:cubicBezTo>
                  <a:cubicBezTo>
                    <a:pt x="198" y="917"/>
                    <a:pt x="217" y="916"/>
                    <a:pt x="256" y="916"/>
                  </a:cubicBezTo>
                  <a:cubicBezTo>
                    <a:pt x="295" y="916"/>
                    <a:pt x="305" y="905"/>
                    <a:pt x="305" y="905"/>
                  </a:cubicBezTo>
                  <a:cubicBezTo>
                    <a:pt x="305" y="905"/>
                    <a:pt x="293" y="862"/>
                    <a:pt x="289" y="806"/>
                  </a:cubicBezTo>
                  <a:cubicBezTo>
                    <a:pt x="285" y="749"/>
                    <a:pt x="279" y="524"/>
                    <a:pt x="288" y="378"/>
                  </a:cubicBezTo>
                  <a:cubicBezTo>
                    <a:pt x="297" y="232"/>
                    <a:pt x="286" y="78"/>
                    <a:pt x="271" y="0"/>
                  </a:cubicBezTo>
                  <a:cubicBezTo>
                    <a:pt x="260" y="5"/>
                    <a:pt x="26" y="5"/>
                    <a:pt x="15" y="0"/>
                  </a:cubicBezTo>
                  <a:close/>
                </a:path>
              </a:pathLst>
            </a:custGeom>
            <a:solidFill>
              <a:srgbClr val="5360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425">
              <a:extLst>
                <a:ext uri="{FF2B5EF4-FFF2-40B4-BE49-F238E27FC236}">
                  <a16:creationId xmlns:a16="http://schemas.microsoft.com/office/drawing/2014/main" id="{1260E6D9-AE5E-4987-B88B-8EC4CBBCC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" y="1331"/>
              <a:ext cx="401" cy="878"/>
            </a:xfrm>
            <a:custGeom>
              <a:avLst/>
              <a:gdLst>
                <a:gd name="T0" fmla="*/ 268 w 169"/>
                <a:gd name="T1" fmla="*/ 40 h 371"/>
                <a:gd name="T2" fmla="*/ 26 w 169"/>
                <a:gd name="T3" fmla="*/ 727 h 371"/>
                <a:gd name="T4" fmla="*/ 116 w 169"/>
                <a:gd name="T5" fmla="*/ 814 h 371"/>
                <a:gd name="T6" fmla="*/ 346 w 169"/>
                <a:gd name="T7" fmla="*/ 324 h 371"/>
                <a:gd name="T8" fmla="*/ 268 w 169"/>
                <a:gd name="T9" fmla="*/ 40 h 3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371">
                  <a:moveTo>
                    <a:pt x="113" y="17"/>
                  </a:moveTo>
                  <a:cubicBezTo>
                    <a:pt x="94" y="35"/>
                    <a:pt x="22" y="284"/>
                    <a:pt x="11" y="307"/>
                  </a:cubicBezTo>
                  <a:cubicBezTo>
                    <a:pt x="0" y="330"/>
                    <a:pt x="27" y="371"/>
                    <a:pt x="49" y="344"/>
                  </a:cubicBezTo>
                  <a:cubicBezTo>
                    <a:pt x="72" y="318"/>
                    <a:pt x="123" y="177"/>
                    <a:pt x="146" y="137"/>
                  </a:cubicBezTo>
                  <a:cubicBezTo>
                    <a:pt x="169" y="96"/>
                    <a:pt x="131" y="0"/>
                    <a:pt x="113" y="17"/>
                  </a:cubicBezTo>
                  <a:close/>
                </a:path>
              </a:pathLst>
            </a:custGeom>
            <a:solidFill>
              <a:srgbClr val="B6C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Freeform 426">
              <a:extLst>
                <a:ext uri="{FF2B5EF4-FFF2-40B4-BE49-F238E27FC236}">
                  <a16:creationId xmlns:a16="http://schemas.microsoft.com/office/drawing/2014/main" id="{F8F7EE46-2A92-4349-BC1F-756EB00AD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4" y="1530"/>
              <a:ext cx="265" cy="584"/>
            </a:xfrm>
            <a:custGeom>
              <a:avLst/>
              <a:gdLst>
                <a:gd name="T0" fmla="*/ 38 w 112"/>
                <a:gd name="T1" fmla="*/ 584 h 247"/>
                <a:gd name="T2" fmla="*/ 246 w 112"/>
                <a:gd name="T3" fmla="*/ 125 h 247"/>
                <a:gd name="T4" fmla="*/ 260 w 112"/>
                <a:gd name="T5" fmla="*/ 14 h 247"/>
                <a:gd name="T6" fmla="*/ 175 w 112"/>
                <a:gd name="T7" fmla="*/ 28 h 247"/>
                <a:gd name="T8" fmla="*/ 106 w 112"/>
                <a:gd name="T9" fmla="*/ 397 h 247"/>
                <a:gd name="T10" fmla="*/ 26 w 112"/>
                <a:gd name="T11" fmla="*/ 565 h 247"/>
                <a:gd name="T12" fmla="*/ 38 w 112"/>
                <a:gd name="T13" fmla="*/ 584 h 2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2" h="247">
                  <a:moveTo>
                    <a:pt x="16" y="247"/>
                  </a:moveTo>
                  <a:cubicBezTo>
                    <a:pt x="42" y="202"/>
                    <a:pt x="84" y="89"/>
                    <a:pt x="104" y="53"/>
                  </a:cubicBezTo>
                  <a:cubicBezTo>
                    <a:pt x="111" y="40"/>
                    <a:pt x="112" y="23"/>
                    <a:pt x="110" y="6"/>
                  </a:cubicBezTo>
                  <a:cubicBezTo>
                    <a:pt x="97" y="0"/>
                    <a:pt x="85" y="1"/>
                    <a:pt x="74" y="12"/>
                  </a:cubicBezTo>
                  <a:cubicBezTo>
                    <a:pt x="74" y="63"/>
                    <a:pt x="62" y="134"/>
                    <a:pt x="45" y="168"/>
                  </a:cubicBezTo>
                  <a:cubicBezTo>
                    <a:pt x="28" y="202"/>
                    <a:pt x="0" y="227"/>
                    <a:pt x="11" y="239"/>
                  </a:cubicBezTo>
                  <a:cubicBezTo>
                    <a:pt x="12" y="240"/>
                    <a:pt x="14" y="243"/>
                    <a:pt x="16" y="247"/>
                  </a:cubicBezTo>
                  <a:close/>
                </a:path>
              </a:pathLst>
            </a:custGeom>
            <a:solidFill>
              <a:srgbClr val="8DA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Freeform 427">
              <a:extLst>
                <a:ext uri="{FF2B5EF4-FFF2-40B4-BE49-F238E27FC236}">
                  <a16:creationId xmlns:a16="http://schemas.microsoft.com/office/drawing/2014/main" id="{1F31338C-E5FE-4E08-9155-1D568ECFF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1255"/>
              <a:ext cx="879" cy="1271"/>
            </a:xfrm>
            <a:custGeom>
              <a:avLst/>
              <a:gdLst>
                <a:gd name="T0" fmla="*/ 64 w 371"/>
                <a:gd name="T1" fmla="*/ 107 h 537"/>
                <a:gd name="T2" fmla="*/ 97 w 371"/>
                <a:gd name="T3" fmla="*/ 1181 h 537"/>
                <a:gd name="T4" fmla="*/ 450 w 371"/>
                <a:gd name="T5" fmla="*/ 1266 h 537"/>
                <a:gd name="T6" fmla="*/ 806 w 371"/>
                <a:gd name="T7" fmla="*/ 1181 h 537"/>
                <a:gd name="T8" fmla="*/ 791 w 371"/>
                <a:gd name="T9" fmla="*/ 570 h 537"/>
                <a:gd name="T10" fmla="*/ 839 w 371"/>
                <a:gd name="T11" fmla="*/ 107 h 537"/>
                <a:gd name="T12" fmla="*/ 599 w 371"/>
                <a:gd name="T13" fmla="*/ 0 h 537"/>
                <a:gd name="T14" fmla="*/ 450 w 371"/>
                <a:gd name="T15" fmla="*/ 57 h 537"/>
                <a:gd name="T16" fmla="*/ 303 w 371"/>
                <a:gd name="T17" fmla="*/ 0 h 537"/>
                <a:gd name="T18" fmla="*/ 64 w 371"/>
                <a:gd name="T19" fmla="*/ 107 h 5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1" h="537">
                  <a:moveTo>
                    <a:pt x="27" y="45"/>
                  </a:moveTo>
                  <a:cubicBezTo>
                    <a:pt x="0" y="62"/>
                    <a:pt x="59" y="307"/>
                    <a:pt x="41" y="499"/>
                  </a:cubicBezTo>
                  <a:cubicBezTo>
                    <a:pt x="39" y="518"/>
                    <a:pt x="87" y="537"/>
                    <a:pt x="190" y="535"/>
                  </a:cubicBezTo>
                  <a:cubicBezTo>
                    <a:pt x="293" y="537"/>
                    <a:pt x="342" y="518"/>
                    <a:pt x="340" y="499"/>
                  </a:cubicBezTo>
                  <a:cubicBezTo>
                    <a:pt x="333" y="425"/>
                    <a:pt x="328" y="314"/>
                    <a:pt x="334" y="241"/>
                  </a:cubicBezTo>
                  <a:cubicBezTo>
                    <a:pt x="345" y="123"/>
                    <a:pt x="371" y="56"/>
                    <a:pt x="354" y="45"/>
                  </a:cubicBezTo>
                  <a:cubicBezTo>
                    <a:pt x="328" y="28"/>
                    <a:pt x="289" y="11"/>
                    <a:pt x="253" y="0"/>
                  </a:cubicBezTo>
                  <a:cubicBezTo>
                    <a:pt x="240" y="14"/>
                    <a:pt x="217" y="24"/>
                    <a:pt x="190" y="24"/>
                  </a:cubicBezTo>
                  <a:cubicBezTo>
                    <a:pt x="164" y="24"/>
                    <a:pt x="140" y="14"/>
                    <a:pt x="128" y="0"/>
                  </a:cubicBezTo>
                  <a:cubicBezTo>
                    <a:pt x="91" y="11"/>
                    <a:pt x="53" y="28"/>
                    <a:pt x="27" y="45"/>
                  </a:cubicBezTo>
                  <a:close/>
                </a:path>
              </a:pathLst>
            </a:custGeom>
            <a:solidFill>
              <a:srgbClr val="B6C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Freeform 428">
              <a:extLst>
                <a:ext uri="{FF2B5EF4-FFF2-40B4-BE49-F238E27FC236}">
                  <a16:creationId xmlns:a16="http://schemas.microsoft.com/office/drawing/2014/main" id="{2F10FB74-8005-4D35-A428-CD04862A6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" y="1312"/>
              <a:ext cx="17" cy="1209"/>
            </a:xfrm>
            <a:custGeom>
              <a:avLst/>
              <a:gdLst>
                <a:gd name="T0" fmla="*/ 17 w 7"/>
                <a:gd name="T1" fmla="*/ 0 h 511"/>
                <a:gd name="T2" fmla="*/ 17 w 7"/>
                <a:gd name="T3" fmla="*/ 1209 h 511"/>
                <a:gd name="T4" fmla="*/ 7 w 7"/>
                <a:gd name="T5" fmla="*/ 1209 h 511"/>
                <a:gd name="T6" fmla="*/ 0 w 7"/>
                <a:gd name="T7" fmla="*/ 1209 h 511"/>
                <a:gd name="T8" fmla="*/ 0 w 7"/>
                <a:gd name="T9" fmla="*/ 0 h 511"/>
                <a:gd name="T10" fmla="*/ 7 w 7"/>
                <a:gd name="T11" fmla="*/ 0 h 511"/>
                <a:gd name="T12" fmla="*/ 17 w 7"/>
                <a:gd name="T13" fmla="*/ 0 h 5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511">
                  <a:moveTo>
                    <a:pt x="7" y="0"/>
                  </a:moveTo>
                  <a:cubicBezTo>
                    <a:pt x="7" y="511"/>
                    <a:pt x="7" y="511"/>
                    <a:pt x="7" y="511"/>
                  </a:cubicBezTo>
                  <a:cubicBezTo>
                    <a:pt x="6" y="511"/>
                    <a:pt x="4" y="511"/>
                    <a:pt x="3" y="511"/>
                  </a:cubicBezTo>
                  <a:cubicBezTo>
                    <a:pt x="2" y="511"/>
                    <a:pt x="1" y="511"/>
                    <a:pt x="0" y="5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8DA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Freeform 429">
              <a:extLst>
                <a:ext uri="{FF2B5EF4-FFF2-40B4-BE49-F238E27FC236}">
                  <a16:creationId xmlns:a16="http://schemas.microsoft.com/office/drawing/2014/main" id="{182D27CE-E05F-4B20-BCB5-721558A56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1326"/>
              <a:ext cx="322" cy="904"/>
            </a:xfrm>
            <a:custGeom>
              <a:avLst/>
              <a:gdLst>
                <a:gd name="T0" fmla="*/ 154 w 136"/>
                <a:gd name="T1" fmla="*/ 45 h 382"/>
                <a:gd name="T2" fmla="*/ 303 w 136"/>
                <a:gd name="T3" fmla="*/ 757 h 382"/>
                <a:gd name="T4" fmla="*/ 201 w 136"/>
                <a:gd name="T5" fmla="*/ 833 h 382"/>
                <a:gd name="T6" fmla="*/ 40 w 136"/>
                <a:gd name="T7" fmla="*/ 315 h 382"/>
                <a:gd name="T8" fmla="*/ 154 w 136"/>
                <a:gd name="T9" fmla="*/ 45 h 3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382">
                  <a:moveTo>
                    <a:pt x="65" y="19"/>
                  </a:moveTo>
                  <a:cubicBezTo>
                    <a:pt x="81" y="39"/>
                    <a:pt x="120" y="296"/>
                    <a:pt x="128" y="320"/>
                  </a:cubicBezTo>
                  <a:cubicBezTo>
                    <a:pt x="136" y="344"/>
                    <a:pt x="104" y="382"/>
                    <a:pt x="85" y="352"/>
                  </a:cubicBezTo>
                  <a:cubicBezTo>
                    <a:pt x="66" y="322"/>
                    <a:pt x="34" y="177"/>
                    <a:pt x="17" y="133"/>
                  </a:cubicBezTo>
                  <a:cubicBezTo>
                    <a:pt x="0" y="90"/>
                    <a:pt x="49" y="0"/>
                    <a:pt x="65" y="19"/>
                  </a:cubicBezTo>
                  <a:close/>
                </a:path>
              </a:pathLst>
            </a:custGeom>
            <a:solidFill>
              <a:srgbClr val="B6C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Freeform 430">
              <a:extLst>
                <a:ext uri="{FF2B5EF4-FFF2-40B4-BE49-F238E27FC236}">
                  <a16:creationId xmlns:a16="http://schemas.microsoft.com/office/drawing/2014/main" id="{6CD003FC-7750-42A6-AA03-2582EDA9D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2753"/>
              <a:ext cx="185" cy="601"/>
            </a:xfrm>
            <a:custGeom>
              <a:avLst/>
              <a:gdLst>
                <a:gd name="T0" fmla="*/ 40 w 78"/>
                <a:gd name="T1" fmla="*/ 0 h 254"/>
                <a:gd name="T2" fmla="*/ 145 w 78"/>
                <a:gd name="T3" fmla="*/ 0 h 254"/>
                <a:gd name="T4" fmla="*/ 185 w 78"/>
                <a:gd name="T5" fmla="*/ 40 h 254"/>
                <a:gd name="T6" fmla="*/ 185 w 78"/>
                <a:gd name="T7" fmla="*/ 561 h 254"/>
                <a:gd name="T8" fmla="*/ 145 w 78"/>
                <a:gd name="T9" fmla="*/ 601 h 254"/>
                <a:gd name="T10" fmla="*/ 40 w 78"/>
                <a:gd name="T11" fmla="*/ 601 h 254"/>
                <a:gd name="T12" fmla="*/ 0 w 78"/>
                <a:gd name="T13" fmla="*/ 561 h 254"/>
                <a:gd name="T14" fmla="*/ 0 w 78"/>
                <a:gd name="T15" fmla="*/ 40 h 254"/>
                <a:gd name="T16" fmla="*/ 40 w 78"/>
                <a:gd name="T17" fmla="*/ 0 h 2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254">
                  <a:moveTo>
                    <a:pt x="17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70" y="0"/>
                    <a:pt x="78" y="8"/>
                    <a:pt x="78" y="17"/>
                  </a:cubicBezTo>
                  <a:cubicBezTo>
                    <a:pt x="78" y="237"/>
                    <a:pt x="78" y="237"/>
                    <a:pt x="78" y="237"/>
                  </a:cubicBezTo>
                  <a:cubicBezTo>
                    <a:pt x="78" y="246"/>
                    <a:pt x="70" y="254"/>
                    <a:pt x="61" y="254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8" y="254"/>
                    <a:pt x="0" y="246"/>
                    <a:pt x="0" y="23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lose/>
                </a:path>
              </a:pathLst>
            </a:custGeom>
            <a:solidFill>
              <a:srgbClr val="37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3" name="Freeform 431">
              <a:extLst>
                <a:ext uri="{FF2B5EF4-FFF2-40B4-BE49-F238E27FC236}">
                  <a16:creationId xmlns:a16="http://schemas.microsoft.com/office/drawing/2014/main" id="{9930685D-B23E-496A-BB57-7ED0888CE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" y="2755"/>
              <a:ext cx="586" cy="802"/>
            </a:xfrm>
            <a:custGeom>
              <a:avLst/>
              <a:gdLst>
                <a:gd name="T0" fmla="*/ 0 w 247"/>
                <a:gd name="T1" fmla="*/ 196 h 339"/>
                <a:gd name="T2" fmla="*/ 448 w 247"/>
                <a:gd name="T3" fmla="*/ 0 h 339"/>
                <a:gd name="T4" fmla="*/ 577 w 247"/>
                <a:gd name="T5" fmla="*/ 140 h 339"/>
                <a:gd name="T6" fmla="*/ 586 w 247"/>
                <a:gd name="T7" fmla="*/ 589 h 339"/>
                <a:gd name="T8" fmla="*/ 142 w 247"/>
                <a:gd name="T9" fmla="*/ 802 h 339"/>
                <a:gd name="T10" fmla="*/ 0 w 247"/>
                <a:gd name="T11" fmla="*/ 196 h 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7" h="339">
                  <a:moveTo>
                    <a:pt x="0" y="83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7" y="249"/>
                    <a:pt x="247" y="249"/>
                    <a:pt x="247" y="249"/>
                  </a:cubicBezTo>
                  <a:cubicBezTo>
                    <a:pt x="60" y="339"/>
                    <a:pt x="60" y="339"/>
                    <a:pt x="60" y="339"/>
                  </a:cubicBezTo>
                  <a:cubicBezTo>
                    <a:pt x="60" y="339"/>
                    <a:pt x="18" y="222"/>
                    <a:pt x="0" y="83"/>
                  </a:cubicBezTo>
                  <a:close/>
                </a:path>
              </a:pathLst>
            </a:custGeom>
            <a:solidFill>
              <a:srgbClr val="37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432">
              <a:extLst>
                <a:ext uri="{FF2B5EF4-FFF2-40B4-BE49-F238E27FC236}">
                  <a16:creationId xmlns:a16="http://schemas.microsoft.com/office/drawing/2014/main" id="{0F33F64D-B817-44A0-8846-603EB99CC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944"/>
              <a:ext cx="182" cy="618"/>
            </a:xfrm>
            <a:custGeom>
              <a:avLst/>
              <a:gdLst>
                <a:gd name="T0" fmla="*/ 40 w 77"/>
                <a:gd name="T1" fmla="*/ 0 h 261"/>
                <a:gd name="T2" fmla="*/ 142 w 77"/>
                <a:gd name="T3" fmla="*/ 0 h 261"/>
                <a:gd name="T4" fmla="*/ 182 w 77"/>
                <a:gd name="T5" fmla="*/ 43 h 261"/>
                <a:gd name="T6" fmla="*/ 182 w 77"/>
                <a:gd name="T7" fmla="*/ 578 h 261"/>
                <a:gd name="T8" fmla="*/ 142 w 77"/>
                <a:gd name="T9" fmla="*/ 618 h 261"/>
                <a:gd name="T10" fmla="*/ 40 w 77"/>
                <a:gd name="T11" fmla="*/ 618 h 261"/>
                <a:gd name="T12" fmla="*/ 0 w 77"/>
                <a:gd name="T13" fmla="*/ 578 h 261"/>
                <a:gd name="T14" fmla="*/ 0 w 77"/>
                <a:gd name="T15" fmla="*/ 43 h 261"/>
                <a:gd name="T16" fmla="*/ 40 w 77"/>
                <a:gd name="T17" fmla="*/ 0 h 2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7" h="261">
                  <a:moveTo>
                    <a:pt x="17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70" y="0"/>
                    <a:pt x="77" y="8"/>
                    <a:pt x="77" y="18"/>
                  </a:cubicBezTo>
                  <a:cubicBezTo>
                    <a:pt x="77" y="244"/>
                    <a:pt x="77" y="244"/>
                    <a:pt x="77" y="244"/>
                  </a:cubicBezTo>
                  <a:cubicBezTo>
                    <a:pt x="77" y="253"/>
                    <a:pt x="70" y="261"/>
                    <a:pt x="60" y="261"/>
                  </a:cubicBezTo>
                  <a:cubicBezTo>
                    <a:pt x="17" y="261"/>
                    <a:pt x="17" y="261"/>
                    <a:pt x="17" y="261"/>
                  </a:cubicBezTo>
                  <a:cubicBezTo>
                    <a:pt x="7" y="261"/>
                    <a:pt x="0" y="253"/>
                    <a:pt x="0" y="24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7" y="0"/>
                    <a:pt x="17" y="0"/>
                  </a:cubicBezTo>
                  <a:close/>
                </a:path>
              </a:pathLst>
            </a:custGeom>
            <a:solidFill>
              <a:srgbClr val="37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" name="Freeform 433">
              <a:extLst>
                <a:ext uri="{FF2B5EF4-FFF2-40B4-BE49-F238E27FC236}">
                  <a16:creationId xmlns:a16="http://schemas.microsoft.com/office/drawing/2014/main" id="{C30576F6-B08F-4D21-AA88-AB345A776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2968"/>
              <a:ext cx="135" cy="570"/>
            </a:xfrm>
            <a:custGeom>
              <a:avLst/>
              <a:gdLst>
                <a:gd name="T0" fmla="*/ 19 w 57"/>
                <a:gd name="T1" fmla="*/ 0 h 241"/>
                <a:gd name="T2" fmla="*/ 116 w 57"/>
                <a:gd name="T3" fmla="*/ 0 h 241"/>
                <a:gd name="T4" fmla="*/ 135 w 57"/>
                <a:gd name="T5" fmla="*/ 19 h 241"/>
                <a:gd name="T6" fmla="*/ 135 w 57"/>
                <a:gd name="T7" fmla="*/ 551 h 241"/>
                <a:gd name="T8" fmla="*/ 116 w 57"/>
                <a:gd name="T9" fmla="*/ 570 h 241"/>
                <a:gd name="T10" fmla="*/ 19 w 57"/>
                <a:gd name="T11" fmla="*/ 570 h 241"/>
                <a:gd name="T12" fmla="*/ 0 w 57"/>
                <a:gd name="T13" fmla="*/ 551 h 241"/>
                <a:gd name="T14" fmla="*/ 0 w 57"/>
                <a:gd name="T15" fmla="*/ 19 h 241"/>
                <a:gd name="T16" fmla="*/ 19 w 57"/>
                <a:gd name="T17" fmla="*/ 0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41">
                  <a:moveTo>
                    <a:pt x="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4" y="0"/>
                    <a:pt x="57" y="4"/>
                    <a:pt x="57" y="8"/>
                  </a:cubicBezTo>
                  <a:cubicBezTo>
                    <a:pt x="57" y="233"/>
                    <a:pt x="57" y="233"/>
                    <a:pt x="57" y="233"/>
                  </a:cubicBezTo>
                  <a:cubicBezTo>
                    <a:pt x="57" y="238"/>
                    <a:pt x="54" y="241"/>
                    <a:pt x="49" y="241"/>
                  </a:cubicBezTo>
                  <a:cubicBezTo>
                    <a:pt x="8" y="241"/>
                    <a:pt x="8" y="241"/>
                    <a:pt x="8" y="241"/>
                  </a:cubicBezTo>
                  <a:cubicBezTo>
                    <a:pt x="3" y="241"/>
                    <a:pt x="0" y="238"/>
                    <a:pt x="0" y="23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22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6" name="Freeform 434">
              <a:extLst>
                <a:ext uri="{FF2B5EF4-FFF2-40B4-BE49-F238E27FC236}">
                  <a16:creationId xmlns:a16="http://schemas.microsoft.com/office/drawing/2014/main" id="{F0A64472-FCC6-4272-BD08-0C17D8552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" y="2698"/>
              <a:ext cx="197" cy="119"/>
            </a:xfrm>
            <a:custGeom>
              <a:avLst/>
              <a:gdLst>
                <a:gd name="T0" fmla="*/ 197 w 83"/>
                <a:gd name="T1" fmla="*/ 88 h 50"/>
                <a:gd name="T2" fmla="*/ 169 w 83"/>
                <a:gd name="T3" fmla="*/ 117 h 50"/>
                <a:gd name="T4" fmla="*/ 138 w 83"/>
                <a:gd name="T5" fmla="*/ 88 h 50"/>
                <a:gd name="T6" fmla="*/ 138 w 83"/>
                <a:gd name="T7" fmla="*/ 71 h 50"/>
                <a:gd name="T8" fmla="*/ 47 w 83"/>
                <a:gd name="T9" fmla="*/ 112 h 50"/>
                <a:gd name="T10" fmla="*/ 7 w 83"/>
                <a:gd name="T11" fmla="*/ 98 h 50"/>
                <a:gd name="T12" fmla="*/ 21 w 83"/>
                <a:gd name="T13" fmla="*/ 60 h 50"/>
                <a:gd name="T14" fmla="*/ 123 w 83"/>
                <a:gd name="T15" fmla="*/ 12 h 50"/>
                <a:gd name="T16" fmla="*/ 126 w 83"/>
                <a:gd name="T17" fmla="*/ 12 h 50"/>
                <a:gd name="T18" fmla="*/ 128 w 83"/>
                <a:gd name="T19" fmla="*/ 10 h 50"/>
                <a:gd name="T20" fmla="*/ 157 w 83"/>
                <a:gd name="T21" fmla="*/ 0 h 50"/>
                <a:gd name="T22" fmla="*/ 197 w 83"/>
                <a:gd name="T23" fmla="*/ 48 h 50"/>
                <a:gd name="T24" fmla="*/ 197 w 83"/>
                <a:gd name="T25" fmla="*/ 88 h 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3" h="50">
                  <a:moveTo>
                    <a:pt x="83" y="37"/>
                  </a:moveTo>
                  <a:cubicBezTo>
                    <a:pt x="83" y="44"/>
                    <a:pt x="77" y="49"/>
                    <a:pt x="71" y="49"/>
                  </a:cubicBezTo>
                  <a:cubicBezTo>
                    <a:pt x="64" y="49"/>
                    <a:pt x="58" y="44"/>
                    <a:pt x="58" y="37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4" y="50"/>
                    <a:pt x="6" y="48"/>
                    <a:pt x="3" y="41"/>
                  </a:cubicBezTo>
                  <a:cubicBezTo>
                    <a:pt x="0" y="35"/>
                    <a:pt x="3" y="28"/>
                    <a:pt x="9" y="2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2"/>
                    <a:pt x="62" y="0"/>
                    <a:pt x="66" y="0"/>
                  </a:cubicBezTo>
                  <a:cubicBezTo>
                    <a:pt x="76" y="0"/>
                    <a:pt x="83" y="5"/>
                    <a:pt x="83" y="20"/>
                  </a:cubicBezTo>
                  <a:lnTo>
                    <a:pt x="83" y="37"/>
                  </a:lnTo>
                  <a:close/>
                </a:path>
              </a:pathLst>
            </a:custGeom>
            <a:solidFill>
              <a:srgbClr val="22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Freeform 435">
              <a:extLst>
                <a:ext uri="{FF2B5EF4-FFF2-40B4-BE49-F238E27FC236}">
                  <a16:creationId xmlns:a16="http://schemas.microsoft.com/office/drawing/2014/main" id="{D4ED220E-EAAE-4CB3-9C9E-1698609D0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2587"/>
              <a:ext cx="225" cy="282"/>
            </a:xfrm>
            <a:custGeom>
              <a:avLst/>
              <a:gdLst>
                <a:gd name="T0" fmla="*/ 154 w 95"/>
                <a:gd name="T1" fmla="*/ 2 h 119"/>
                <a:gd name="T2" fmla="*/ 194 w 95"/>
                <a:gd name="T3" fmla="*/ 81 h 119"/>
                <a:gd name="T4" fmla="*/ 171 w 95"/>
                <a:gd name="T5" fmla="*/ 235 h 119"/>
                <a:gd name="T6" fmla="*/ 43 w 95"/>
                <a:gd name="T7" fmla="*/ 251 h 119"/>
                <a:gd name="T8" fmla="*/ 135 w 95"/>
                <a:gd name="T9" fmla="*/ 216 h 119"/>
                <a:gd name="T10" fmla="*/ 83 w 95"/>
                <a:gd name="T11" fmla="*/ 123 h 119"/>
                <a:gd name="T12" fmla="*/ 36 w 95"/>
                <a:gd name="T13" fmla="*/ 223 h 119"/>
                <a:gd name="T14" fmla="*/ 26 w 95"/>
                <a:gd name="T15" fmla="*/ 126 h 119"/>
                <a:gd name="T16" fmla="*/ 59 w 95"/>
                <a:gd name="T17" fmla="*/ 26 h 119"/>
                <a:gd name="T18" fmla="*/ 69 w 95"/>
                <a:gd name="T19" fmla="*/ 12 h 119"/>
                <a:gd name="T20" fmla="*/ 154 w 95"/>
                <a:gd name="T21" fmla="*/ 2 h 1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5" h="119">
                  <a:moveTo>
                    <a:pt x="65" y="1"/>
                  </a:moveTo>
                  <a:cubicBezTo>
                    <a:pt x="67" y="15"/>
                    <a:pt x="71" y="18"/>
                    <a:pt x="82" y="34"/>
                  </a:cubicBezTo>
                  <a:cubicBezTo>
                    <a:pt x="93" y="49"/>
                    <a:pt x="95" y="80"/>
                    <a:pt x="72" y="99"/>
                  </a:cubicBezTo>
                  <a:cubicBezTo>
                    <a:pt x="49" y="119"/>
                    <a:pt x="21" y="110"/>
                    <a:pt x="18" y="106"/>
                  </a:cubicBezTo>
                  <a:cubicBezTo>
                    <a:pt x="0" y="86"/>
                    <a:pt x="56" y="92"/>
                    <a:pt x="57" y="91"/>
                  </a:cubicBezTo>
                  <a:cubicBezTo>
                    <a:pt x="64" y="82"/>
                    <a:pt x="34" y="34"/>
                    <a:pt x="35" y="52"/>
                  </a:cubicBezTo>
                  <a:cubicBezTo>
                    <a:pt x="36" y="70"/>
                    <a:pt x="30" y="91"/>
                    <a:pt x="15" y="94"/>
                  </a:cubicBezTo>
                  <a:cubicBezTo>
                    <a:pt x="0" y="97"/>
                    <a:pt x="17" y="67"/>
                    <a:pt x="11" y="53"/>
                  </a:cubicBezTo>
                  <a:cubicBezTo>
                    <a:pt x="5" y="38"/>
                    <a:pt x="13" y="16"/>
                    <a:pt x="25" y="11"/>
                  </a:cubicBezTo>
                  <a:cubicBezTo>
                    <a:pt x="27" y="11"/>
                    <a:pt x="29" y="8"/>
                    <a:pt x="29" y="5"/>
                  </a:cubicBezTo>
                  <a:cubicBezTo>
                    <a:pt x="44" y="1"/>
                    <a:pt x="55" y="0"/>
                    <a:pt x="65" y="1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8" name="Freeform 436">
              <a:extLst>
                <a:ext uri="{FF2B5EF4-FFF2-40B4-BE49-F238E27FC236}">
                  <a16:creationId xmlns:a16="http://schemas.microsoft.com/office/drawing/2014/main" id="{189A3718-AB2C-401F-9BF3-1449F44D9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2660"/>
              <a:ext cx="157" cy="194"/>
            </a:xfrm>
            <a:custGeom>
              <a:avLst/>
              <a:gdLst>
                <a:gd name="T0" fmla="*/ 38 w 66"/>
                <a:gd name="T1" fmla="*/ 170 h 82"/>
                <a:gd name="T2" fmla="*/ 124 w 66"/>
                <a:gd name="T3" fmla="*/ 142 h 82"/>
                <a:gd name="T4" fmla="*/ 76 w 66"/>
                <a:gd name="T5" fmla="*/ 50 h 82"/>
                <a:gd name="T6" fmla="*/ 36 w 66"/>
                <a:gd name="T7" fmla="*/ 147 h 82"/>
                <a:gd name="T8" fmla="*/ 38 w 66"/>
                <a:gd name="T9" fmla="*/ 144 h 82"/>
                <a:gd name="T10" fmla="*/ 64 w 66"/>
                <a:gd name="T11" fmla="*/ 64 h 82"/>
                <a:gd name="T12" fmla="*/ 69 w 66"/>
                <a:gd name="T13" fmla="*/ 0 h 82"/>
                <a:gd name="T14" fmla="*/ 145 w 66"/>
                <a:gd name="T15" fmla="*/ 137 h 82"/>
                <a:gd name="T16" fmla="*/ 112 w 66"/>
                <a:gd name="T17" fmla="*/ 175 h 82"/>
                <a:gd name="T18" fmla="*/ 38 w 66"/>
                <a:gd name="T19" fmla="*/ 17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" h="82">
                  <a:moveTo>
                    <a:pt x="16" y="72"/>
                  </a:moveTo>
                  <a:cubicBezTo>
                    <a:pt x="0" y="58"/>
                    <a:pt x="51" y="61"/>
                    <a:pt x="52" y="60"/>
                  </a:cubicBezTo>
                  <a:cubicBezTo>
                    <a:pt x="63" y="50"/>
                    <a:pt x="31" y="4"/>
                    <a:pt x="32" y="21"/>
                  </a:cubicBezTo>
                  <a:cubicBezTo>
                    <a:pt x="33" y="38"/>
                    <a:pt x="28" y="57"/>
                    <a:pt x="15" y="62"/>
                  </a:cubicBezTo>
                  <a:cubicBezTo>
                    <a:pt x="16" y="62"/>
                    <a:pt x="16" y="61"/>
                    <a:pt x="16" y="61"/>
                  </a:cubicBezTo>
                  <a:cubicBezTo>
                    <a:pt x="24" y="53"/>
                    <a:pt x="28" y="38"/>
                    <a:pt x="27" y="27"/>
                  </a:cubicBezTo>
                  <a:cubicBezTo>
                    <a:pt x="26" y="16"/>
                    <a:pt x="23" y="1"/>
                    <a:pt x="29" y="0"/>
                  </a:cubicBezTo>
                  <a:cubicBezTo>
                    <a:pt x="40" y="0"/>
                    <a:pt x="53" y="46"/>
                    <a:pt x="61" y="58"/>
                  </a:cubicBezTo>
                  <a:cubicBezTo>
                    <a:pt x="66" y="64"/>
                    <a:pt x="54" y="69"/>
                    <a:pt x="47" y="74"/>
                  </a:cubicBezTo>
                  <a:cubicBezTo>
                    <a:pt x="39" y="80"/>
                    <a:pt x="15" y="82"/>
                    <a:pt x="16" y="72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9" name="Freeform 437">
              <a:extLst>
                <a:ext uri="{FF2B5EF4-FFF2-40B4-BE49-F238E27FC236}">
                  <a16:creationId xmlns:a16="http://schemas.microsoft.com/office/drawing/2014/main" id="{2C5EF752-1C76-4F09-88C2-341799F7B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3" y="2736"/>
              <a:ext cx="158" cy="170"/>
            </a:xfrm>
            <a:custGeom>
              <a:avLst/>
              <a:gdLst>
                <a:gd name="T0" fmla="*/ 59 w 67"/>
                <a:gd name="T1" fmla="*/ 142 h 72"/>
                <a:gd name="T2" fmla="*/ 31 w 67"/>
                <a:gd name="T3" fmla="*/ 170 h 72"/>
                <a:gd name="T4" fmla="*/ 0 w 67"/>
                <a:gd name="T5" fmla="*/ 142 h 72"/>
                <a:gd name="T6" fmla="*/ 0 w 67"/>
                <a:gd name="T7" fmla="*/ 104 h 72"/>
                <a:gd name="T8" fmla="*/ 47 w 67"/>
                <a:gd name="T9" fmla="*/ 38 h 72"/>
                <a:gd name="T10" fmla="*/ 47 w 67"/>
                <a:gd name="T11" fmla="*/ 38 h 72"/>
                <a:gd name="T12" fmla="*/ 113 w 67"/>
                <a:gd name="T13" fmla="*/ 7 h 72"/>
                <a:gd name="T14" fmla="*/ 153 w 67"/>
                <a:gd name="T15" fmla="*/ 21 h 72"/>
                <a:gd name="T16" fmla="*/ 139 w 67"/>
                <a:gd name="T17" fmla="*/ 59 h 72"/>
                <a:gd name="T18" fmla="*/ 73 w 67"/>
                <a:gd name="T19" fmla="*/ 90 h 72"/>
                <a:gd name="T20" fmla="*/ 71 w 67"/>
                <a:gd name="T21" fmla="*/ 90 h 72"/>
                <a:gd name="T22" fmla="*/ 59 w 67"/>
                <a:gd name="T23" fmla="*/ 104 h 72"/>
                <a:gd name="T24" fmla="*/ 59 w 67"/>
                <a:gd name="T25" fmla="*/ 14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7" h="72">
                  <a:moveTo>
                    <a:pt x="25" y="60"/>
                  </a:moveTo>
                  <a:cubicBezTo>
                    <a:pt x="25" y="67"/>
                    <a:pt x="20" y="72"/>
                    <a:pt x="13" y="72"/>
                  </a:cubicBezTo>
                  <a:cubicBezTo>
                    <a:pt x="6" y="72"/>
                    <a:pt x="0" y="67"/>
                    <a:pt x="0" y="6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5"/>
                    <a:pt x="10" y="20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54" y="0"/>
                    <a:pt x="62" y="2"/>
                    <a:pt x="65" y="9"/>
                  </a:cubicBezTo>
                  <a:cubicBezTo>
                    <a:pt x="67" y="15"/>
                    <a:pt x="65" y="22"/>
                    <a:pt x="59" y="25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8" y="39"/>
                    <a:pt x="25" y="41"/>
                    <a:pt x="25" y="44"/>
                  </a:cubicBezTo>
                  <a:lnTo>
                    <a:pt x="25" y="60"/>
                  </a:lnTo>
                  <a:close/>
                </a:path>
              </a:pathLst>
            </a:custGeom>
            <a:solidFill>
              <a:srgbClr val="22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0" name="Freeform 438">
              <a:extLst>
                <a:ext uri="{FF2B5EF4-FFF2-40B4-BE49-F238E27FC236}">
                  <a16:creationId xmlns:a16="http://schemas.microsoft.com/office/drawing/2014/main" id="{D1F5A496-EF9A-41EF-909F-FBA56575C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" y="2795"/>
              <a:ext cx="460" cy="627"/>
            </a:xfrm>
            <a:custGeom>
              <a:avLst/>
              <a:gdLst>
                <a:gd name="T0" fmla="*/ 50 w 194"/>
                <a:gd name="T1" fmla="*/ 185 h 265"/>
                <a:gd name="T2" fmla="*/ 410 w 194"/>
                <a:gd name="T3" fmla="*/ 12 h 265"/>
                <a:gd name="T4" fmla="*/ 460 w 194"/>
                <a:gd name="T5" fmla="*/ 50 h 265"/>
                <a:gd name="T6" fmla="*/ 460 w 194"/>
                <a:gd name="T7" fmla="*/ 360 h 265"/>
                <a:gd name="T8" fmla="*/ 410 w 194"/>
                <a:gd name="T9" fmla="*/ 442 h 265"/>
                <a:gd name="T10" fmla="*/ 50 w 194"/>
                <a:gd name="T11" fmla="*/ 615 h 265"/>
                <a:gd name="T12" fmla="*/ 0 w 194"/>
                <a:gd name="T13" fmla="*/ 577 h 265"/>
                <a:gd name="T14" fmla="*/ 0 w 194"/>
                <a:gd name="T15" fmla="*/ 267 h 265"/>
                <a:gd name="T16" fmla="*/ 50 w 194"/>
                <a:gd name="T17" fmla="*/ 185 h 2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" h="265">
                  <a:moveTo>
                    <a:pt x="21" y="78"/>
                  </a:moveTo>
                  <a:cubicBezTo>
                    <a:pt x="173" y="5"/>
                    <a:pt x="173" y="5"/>
                    <a:pt x="173" y="5"/>
                  </a:cubicBezTo>
                  <a:cubicBezTo>
                    <a:pt x="184" y="0"/>
                    <a:pt x="194" y="7"/>
                    <a:pt x="194" y="21"/>
                  </a:cubicBezTo>
                  <a:cubicBezTo>
                    <a:pt x="194" y="152"/>
                    <a:pt x="194" y="152"/>
                    <a:pt x="194" y="152"/>
                  </a:cubicBezTo>
                  <a:cubicBezTo>
                    <a:pt x="194" y="166"/>
                    <a:pt x="184" y="182"/>
                    <a:pt x="173" y="187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10" y="265"/>
                    <a:pt x="0" y="258"/>
                    <a:pt x="0" y="244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99"/>
                    <a:pt x="10" y="83"/>
                    <a:pt x="21" y="78"/>
                  </a:cubicBezTo>
                  <a:close/>
                </a:path>
              </a:pathLst>
            </a:custGeom>
            <a:solidFill>
              <a:srgbClr val="22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1" name="Freeform 439">
              <a:extLst>
                <a:ext uri="{FF2B5EF4-FFF2-40B4-BE49-F238E27FC236}">
                  <a16:creationId xmlns:a16="http://schemas.microsoft.com/office/drawing/2014/main" id="{CFF76A87-1492-429E-B711-2764817AC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2795"/>
              <a:ext cx="486" cy="585"/>
            </a:xfrm>
            <a:custGeom>
              <a:avLst/>
              <a:gdLst>
                <a:gd name="T0" fmla="*/ 52 w 205"/>
                <a:gd name="T1" fmla="*/ 185 h 247"/>
                <a:gd name="T2" fmla="*/ 413 w 205"/>
                <a:gd name="T3" fmla="*/ 12 h 247"/>
                <a:gd name="T4" fmla="*/ 462 w 205"/>
                <a:gd name="T5" fmla="*/ 50 h 247"/>
                <a:gd name="T6" fmla="*/ 484 w 205"/>
                <a:gd name="T7" fmla="*/ 317 h 247"/>
                <a:gd name="T8" fmla="*/ 434 w 205"/>
                <a:gd name="T9" fmla="*/ 400 h 247"/>
                <a:gd name="T10" fmla="*/ 73 w 205"/>
                <a:gd name="T11" fmla="*/ 573 h 247"/>
                <a:gd name="T12" fmla="*/ 24 w 205"/>
                <a:gd name="T13" fmla="*/ 535 h 247"/>
                <a:gd name="T14" fmla="*/ 2 w 205"/>
                <a:gd name="T15" fmla="*/ 268 h 247"/>
                <a:gd name="T16" fmla="*/ 52 w 205"/>
                <a:gd name="T17" fmla="*/ 185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5" h="247">
                  <a:moveTo>
                    <a:pt x="22" y="78"/>
                  </a:moveTo>
                  <a:cubicBezTo>
                    <a:pt x="174" y="5"/>
                    <a:pt x="174" y="5"/>
                    <a:pt x="174" y="5"/>
                  </a:cubicBezTo>
                  <a:cubicBezTo>
                    <a:pt x="185" y="0"/>
                    <a:pt x="194" y="7"/>
                    <a:pt x="195" y="21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5" y="148"/>
                    <a:pt x="194" y="164"/>
                    <a:pt x="183" y="169"/>
                  </a:cubicBezTo>
                  <a:cubicBezTo>
                    <a:pt x="31" y="242"/>
                    <a:pt x="31" y="242"/>
                    <a:pt x="31" y="242"/>
                  </a:cubicBezTo>
                  <a:cubicBezTo>
                    <a:pt x="20" y="247"/>
                    <a:pt x="11" y="240"/>
                    <a:pt x="10" y="226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99"/>
                    <a:pt x="11" y="83"/>
                    <a:pt x="22" y="78"/>
                  </a:cubicBezTo>
                  <a:close/>
                </a:path>
              </a:pathLst>
            </a:custGeom>
            <a:solidFill>
              <a:srgbClr val="37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Freeform 440">
              <a:extLst>
                <a:ext uri="{FF2B5EF4-FFF2-40B4-BE49-F238E27FC236}">
                  <a16:creationId xmlns:a16="http://schemas.microsoft.com/office/drawing/2014/main" id="{72599DCC-7861-4F89-9C9F-1236D1E01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" y="3219"/>
              <a:ext cx="48" cy="127"/>
            </a:xfrm>
            <a:custGeom>
              <a:avLst/>
              <a:gdLst>
                <a:gd name="T0" fmla="*/ 10 w 20"/>
                <a:gd name="T1" fmla="*/ 14 h 54"/>
                <a:gd name="T2" fmla="*/ 36 w 20"/>
                <a:gd name="T3" fmla="*/ 2 h 54"/>
                <a:gd name="T4" fmla="*/ 48 w 20"/>
                <a:gd name="T5" fmla="*/ 9 h 54"/>
                <a:gd name="T6" fmla="*/ 48 w 20"/>
                <a:gd name="T7" fmla="*/ 92 h 54"/>
                <a:gd name="T8" fmla="*/ 36 w 20"/>
                <a:gd name="T9" fmla="*/ 111 h 54"/>
                <a:gd name="T10" fmla="*/ 10 w 20"/>
                <a:gd name="T11" fmla="*/ 125 h 54"/>
                <a:gd name="T12" fmla="*/ 0 w 20"/>
                <a:gd name="T13" fmla="*/ 115 h 54"/>
                <a:gd name="T14" fmla="*/ 0 w 20"/>
                <a:gd name="T15" fmla="*/ 33 h 54"/>
                <a:gd name="T16" fmla="*/ 10 w 20"/>
                <a:gd name="T17" fmla="*/ 14 h 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54">
                  <a:moveTo>
                    <a:pt x="4" y="6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8" y="0"/>
                    <a:pt x="20" y="1"/>
                    <a:pt x="20" y="4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42"/>
                    <a:pt x="18" y="46"/>
                    <a:pt x="15" y="47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2" y="54"/>
                    <a:pt x="0" y="53"/>
                    <a:pt x="0" y="4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2" y="8"/>
                    <a:pt x="4" y="6"/>
                  </a:cubicBezTo>
                  <a:close/>
                </a:path>
              </a:pathLst>
            </a:custGeom>
            <a:solidFill>
              <a:srgbClr val="727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Freeform 441">
              <a:extLst>
                <a:ext uri="{FF2B5EF4-FFF2-40B4-BE49-F238E27FC236}">
                  <a16:creationId xmlns:a16="http://schemas.microsoft.com/office/drawing/2014/main" id="{33E008A0-01A5-48D0-A36F-99B7693EA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" y="2019"/>
              <a:ext cx="139" cy="589"/>
            </a:xfrm>
            <a:custGeom>
              <a:avLst/>
              <a:gdLst>
                <a:gd name="T0" fmla="*/ 123 w 59"/>
                <a:gd name="T1" fmla="*/ 102 h 249"/>
                <a:gd name="T2" fmla="*/ 139 w 59"/>
                <a:gd name="T3" fmla="*/ 587 h 249"/>
                <a:gd name="T4" fmla="*/ 16 w 59"/>
                <a:gd name="T5" fmla="*/ 589 h 249"/>
                <a:gd name="T6" fmla="*/ 5 w 59"/>
                <a:gd name="T7" fmla="*/ 156 h 249"/>
                <a:gd name="T8" fmla="*/ 123 w 59"/>
                <a:gd name="T9" fmla="*/ 102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249">
                  <a:moveTo>
                    <a:pt x="52" y="43"/>
                  </a:moveTo>
                  <a:cubicBezTo>
                    <a:pt x="53" y="76"/>
                    <a:pt x="59" y="248"/>
                    <a:pt x="59" y="248"/>
                  </a:cubicBezTo>
                  <a:cubicBezTo>
                    <a:pt x="7" y="249"/>
                    <a:pt x="7" y="249"/>
                    <a:pt x="7" y="249"/>
                  </a:cubicBezTo>
                  <a:cubicBezTo>
                    <a:pt x="7" y="249"/>
                    <a:pt x="4" y="103"/>
                    <a:pt x="2" y="66"/>
                  </a:cubicBezTo>
                  <a:cubicBezTo>
                    <a:pt x="0" y="0"/>
                    <a:pt x="49" y="0"/>
                    <a:pt x="52" y="43"/>
                  </a:cubicBezTo>
                  <a:close/>
                </a:path>
              </a:pathLst>
            </a:custGeom>
            <a:solidFill>
              <a:srgbClr val="B6C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Oval 442">
              <a:extLst>
                <a:ext uri="{FF2B5EF4-FFF2-40B4-BE49-F238E27FC236}">
                  <a16:creationId xmlns:a16="http://schemas.microsoft.com/office/drawing/2014/main" id="{A9167541-702A-4AFB-AA78-292303672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491"/>
              <a:ext cx="93" cy="133"/>
            </a:xfrm>
            <a:prstGeom prst="ellipse">
              <a:avLst/>
            </a:prstGeom>
            <a:solidFill>
              <a:srgbClr val="22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ES" altLang="es-ES">
                <a:latin typeface="Roboto Condensed Light"/>
              </a:endParaRPr>
            </a:p>
          </p:txBody>
        </p:sp>
        <p:sp>
          <p:nvSpPr>
            <p:cNvPr id="95" name="Oval 443">
              <a:extLst>
                <a:ext uri="{FF2B5EF4-FFF2-40B4-BE49-F238E27FC236}">
                  <a16:creationId xmlns:a16="http://schemas.microsoft.com/office/drawing/2014/main" id="{F1380D66-4AE8-42FD-883B-C064A0C0A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505"/>
              <a:ext cx="40" cy="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ES" altLang="es-ES">
                <a:latin typeface="Roboto Condensed Light"/>
              </a:endParaRPr>
            </a:p>
          </p:txBody>
        </p:sp>
        <p:sp>
          <p:nvSpPr>
            <p:cNvPr id="96" name="Freeform 444">
              <a:extLst>
                <a:ext uri="{FF2B5EF4-FFF2-40B4-BE49-F238E27FC236}">
                  <a16:creationId xmlns:a16="http://schemas.microsoft.com/office/drawing/2014/main" id="{44A428E8-2E51-4C6C-80C7-93B4AB7A6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418"/>
              <a:ext cx="228" cy="54"/>
            </a:xfrm>
            <a:custGeom>
              <a:avLst/>
              <a:gdLst>
                <a:gd name="T0" fmla="*/ 40 w 96"/>
                <a:gd name="T1" fmla="*/ 49 h 23"/>
                <a:gd name="T2" fmla="*/ 173 w 96"/>
                <a:gd name="T3" fmla="*/ 42 h 23"/>
                <a:gd name="T4" fmla="*/ 178 w 96"/>
                <a:gd name="T5" fmla="*/ 21 h 23"/>
                <a:gd name="T6" fmla="*/ 43 w 96"/>
                <a:gd name="T7" fmla="*/ 2 h 23"/>
                <a:gd name="T8" fmla="*/ 40 w 96"/>
                <a:gd name="T9" fmla="*/ 49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" h="23">
                  <a:moveTo>
                    <a:pt x="17" y="21"/>
                  </a:moveTo>
                  <a:cubicBezTo>
                    <a:pt x="34" y="20"/>
                    <a:pt x="55" y="15"/>
                    <a:pt x="73" y="18"/>
                  </a:cubicBezTo>
                  <a:cubicBezTo>
                    <a:pt x="91" y="22"/>
                    <a:pt x="96" y="17"/>
                    <a:pt x="75" y="9"/>
                  </a:cubicBezTo>
                  <a:cubicBezTo>
                    <a:pt x="56" y="2"/>
                    <a:pt x="38" y="0"/>
                    <a:pt x="18" y="1"/>
                  </a:cubicBezTo>
                  <a:cubicBezTo>
                    <a:pt x="0" y="2"/>
                    <a:pt x="2" y="23"/>
                    <a:pt x="17" y="21"/>
                  </a:cubicBezTo>
                  <a:close/>
                </a:path>
              </a:pathLst>
            </a:custGeom>
            <a:solidFill>
              <a:srgbClr val="7D4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7" name="Oval 445">
              <a:extLst>
                <a:ext uri="{FF2B5EF4-FFF2-40B4-BE49-F238E27FC236}">
                  <a16:creationId xmlns:a16="http://schemas.microsoft.com/office/drawing/2014/main" id="{C24F56D2-03D9-4EAB-84B4-CD8315BA9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491"/>
              <a:ext cx="92" cy="133"/>
            </a:xfrm>
            <a:prstGeom prst="ellipse">
              <a:avLst/>
            </a:prstGeom>
            <a:solidFill>
              <a:srgbClr val="22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ES" altLang="es-ES">
                <a:latin typeface="Roboto Condensed Light"/>
              </a:endParaRPr>
            </a:p>
          </p:txBody>
        </p:sp>
        <p:sp>
          <p:nvSpPr>
            <p:cNvPr id="98" name="Oval 446">
              <a:extLst>
                <a:ext uri="{FF2B5EF4-FFF2-40B4-BE49-F238E27FC236}">
                  <a16:creationId xmlns:a16="http://schemas.microsoft.com/office/drawing/2014/main" id="{27675D06-7BDD-4D99-B327-613011442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505"/>
              <a:ext cx="40" cy="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ES" altLang="es-ES">
                <a:latin typeface="Roboto Condensed Light"/>
              </a:endParaRPr>
            </a:p>
          </p:txBody>
        </p:sp>
        <p:sp>
          <p:nvSpPr>
            <p:cNvPr id="99" name="Freeform 447">
              <a:extLst>
                <a:ext uri="{FF2B5EF4-FFF2-40B4-BE49-F238E27FC236}">
                  <a16:creationId xmlns:a16="http://schemas.microsoft.com/office/drawing/2014/main" id="{ABB5E9A4-0DBF-408F-BA88-68BF939A9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418"/>
              <a:ext cx="228" cy="54"/>
            </a:xfrm>
            <a:custGeom>
              <a:avLst/>
              <a:gdLst>
                <a:gd name="T0" fmla="*/ 188 w 96"/>
                <a:gd name="T1" fmla="*/ 49 h 23"/>
                <a:gd name="T2" fmla="*/ 55 w 96"/>
                <a:gd name="T3" fmla="*/ 42 h 23"/>
                <a:gd name="T4" fmla="*/ 50 w 96"/>
                <a:gd name="T5" fmla="*/ 21 h 23"/>
                <a:gd name="T6" fmla="*/ 185 w 96"/>
                <a:gd name="T7" fmla="*/ 2 h 23"/>
                <a:gd name="T8" fmla="*/ 188 w 96"/>
                <a:gd name="T9" fmla="*/ 49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" h="23">
                  <a:moveTo>
                    <a:pt x="79" y="21"/>
                  </a:moveTo>
                  <a:cubicBezTo>
                    <a:pt x="62" y="20"/>
                    <a:pt x="41" y="15"/>
                    <a:pt x="23" y="18"/>
                  </a:cubicBezTo>
                  <a:cubicBezTo>
                    <a:pt x="5" y="22"/>
                    <a:pt x="0" y="17"/>
                    <a:pt x="21" y="9"/>
                  </a:cubicBezTo>
                  <a:cubicBezTo>
                    <a:pt x="40" y="2"/>
                    <a:pt x="58" y="0"/>
                    <a:pt x="78" y="1"/>
                  </a:cubicBezTo>
                  <a:cubicBezTo>
                    <a:pt x="96" y="2"/>
                    <a:pt x="94" y="23"/>
                    <a:pt x="79" y="21"/>
                  </a:cubicBezTo>
                  <a:close/>
                </a:path>
              </a:pathLst>
            </a:custGeom>
            <a:solidFill>
              <a:srgbClr val="7D4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0" name="Freeform 448">
              <a:extLst>
                <a:ext uri="{FF2B5EF4-FFF2-40B4-BE49-F238E27FC236}">
                  <a16:creationId xmlns:a16="http://schemas.microsoft.com/office/drawing/2014/main" id="{087DBACF-664F-4529-9597-F137ABBB8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217"/>
              <a:ext cx="206" cy="171"/>
            </a:xfrm>
            <a:custGeom>
              <a:avLst/>
              <a:gdLst>
                <a:gd name="T0" fmla="*/ 90 w 206"/>
                <a:gd name="T1" fmla="*/ 0 h 171"/>
                <a:gd name="T2" fmla="*/ 206 w 206"/>
                <a:gd name="T3" fmla="*/ 95 h 171"/>
                <a:gd name="T4" fmla="*/ 116 w 206"/>
                <a:gd name="T5" fmla="*/ 171 h 171"/>
                <a:gd name="T6" fmla="*/ 0 w 206"/>
                <a:gd name="T7" fmla="*/ 57 h 171"/>
                <a:gd name="T8" fmla="*/ 90 w 206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6" h="171">
                  <a:moveTo>
                    <a:pt x="90" y="0"/>
                  </a:moveTo>
                  <a:lnTo>
                    <a:pt x="206" y="95"/>
                  </a:lnTo>
                  <a:lnTo>
                    <a:pt x="116" y="171"/>
                  </a:lnTo>
                  <a:lnTo>
                    <a:pt x="0" y="57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8DA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1" name="Freeform 449">
              <a:extLst>
                <a:ext uri="{FF2B5EF4-FFF2-40B4-BE49-F238E27FC236}">
                  <a16:creationId xmlns:a16="http://schemas.microsoft.com/office/drawing/2014/main" id="{F42128C3-B834-4C53-8E99-4B8B7F4AB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217"/>
              <a:ext cx="209" cy="171"/>
            </a:xfrm>
            <a:custGeom>
              <a:avLst/>
              <a:gdLst>
                <a:gd name="T0" fmla="*/ 119 w 209"/>
                <a:gd name="T1" fmla="*/ 0 h 171"/>
                <a:gd name="T2" fmla="*/ 0 w 209"/>
                <a:gd name="T3" fmla="*/ 95 h 171"/>
                <a:gd name="T4" fmla="*/ 105 w 209"/>
                <a:gd name="T5" fmla="*/ 171 h 171"/>
                <a:gd name="T6" fmla="*/ 209 w 209"/>
                <a:gd name="T7" fmla="*/ 57 h 171"/>
                <a:gd name="T8" fmla="*/ 119 w 209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" h="171">
                  <a:moveTo>
                    <a:pt x="119" y="0"/>
                  </a:moveTo>
                  <a:lnTo>
                    <a:pt x="0" y="95"/>
                  </a:lnTo>
                  <a:lnTo>
                    <a:pt x="105" y="171"/>
                  </a:lnTo>
                  <a:lnTo>
                    <a:pt x="209" y="5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8DA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" name="Freeform 450">
              <a:extLst>
                <a:ext uri="{FF2B5EF4-FFF2-40B4-BE49-F238E27FC236}">
                  <a16:creationId xmlns:a16="http://schemas.microsoft.com/office/drawing/2014/main" id="{3711AF48-3668-4C87-9F8C-F9C6F0971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" y="1310"/>
              <a:ext cx="197" cy="1040"/>
            </a:xfrm>
            <a:custGeom>
              <a:avLst/>
              <a:gdLst>
                <a:gd name="T0" fmla="*/ 21 w 83"/>
                <a:gd name="T1" fmla="*/ 47 h 440"/>
                <a:gd name="T2" fmla="*/ 71 w 83"/>
                <a:gd name="T3" fmla="*/ 135 h 440"/>
                <a:gd name="T4" fmla="*/ 0 w 83"/>
                <a:gd name="T5" fmla="*/ 934 h 440"/>
                <a:gd name="T6" fmla="*/ 107 w 83"/>
                <a:gd name="T7" fmla="*/ 1040 h 440"/>
                <a:gd name="T8" fmla="*/ 197 w 83"/>
                <a:gd name="T9" fmla="*/ 917 h 440"/>
                <a:gd name="T10" fmla="*/ 145 w 83"/>
                <a:gd name="T11" fmla="*/ 139 h 440"/>
                <a:gd name="T12" fmla="*/ 195 w 83"/>
                <a:gd name="T13" fmla="*/ 45 h 440"/>
                <a:gd name="T14" fmla="*/ 154 w 83"/>
                <a:gd name="T15" fmla="*/ 0 h 440"/>
                <a:gd name="T16" fmla="*/ 64 w 83"/>
                <a:gd name="T17" fmla="*/ 5 h 440"/>
                <a:gd name="T18" fmla="*/ 21 w 83"/>
                <a:gd name="T19" fmla="*/ 47 h 4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440">
                  <a:moveTo>
                    <a:pt x="9" y="20"/>
                  </a:moveTo>
                  <a:cubicBezTo>
                    <a:pt x="30" y="57"/>
                    <a:pt x="30" y="57"/>
                    <a:pt x="30" y="57"/>
                  </a:cubicBezTo>
                  <a:cubicBezTo>
                    <a:pt x="12" y="174"/>
                    <a:pt x="4" y="278"/>
                    <a:pt x="0" y="395"/>
                  </a:cubicBezTo>
                  <a:cubicBezTo>
                    <a:pt x="45" y="440"/>
                    <a:pt x="45" y="440"/>
                    <a:pt x="45" y="440"/>
                  </a:cubicBezTo>
                  <a:cubicBezTo>
                    <a:pt x="83" y="388"/>
                    <a:pt x="83" y="388"/>
                    <a:pt x="83" y="388"/>
                  </a:cubicBezTo>
                  <a:cubicBezTo>
                    <a:pt x="68" y="275"/>
                    <a:pt x="66" y="172"/>
                    <a:pt x="61" y="5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7" y="2"/>
                    <a:pt x="27" y="2"/>
                    <a:pt x="27" y="2"/>
                  </a:cubicBezTo>
                  <a:lnTo>
                    <a:pt x="9" y="20"/>
                  </a:lnTo>
                  <a:close/>
                </a:path>
              </a:pathLst>
            </a:custGeom>
            <a:solidFill>
              <a:srgbClr val="AE2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Freeform 451">
              <a:extLst>
                <a:ext uri="{FF2B5EF4-FFF2-40B4-BE49-F238E27FC236}">
                  <a16:creationId xmlns:a16="http://schemas.microsoft.com/office/drawing/2014/main" id="{980538B1-3E4B-4C52-A4B2-E8A20254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" y="-221"/>
              <a:ext cx="1159" cy="1005"/>
            </a:xfrm>
            <a:custGeom>
              <a:avLst/>
              <a:gdLst>
                <a:gd name="T0" fmla="*/ 81 w 489"/>
                <a:gd name="T1" fmla="*/ 795 h 425"/>
                <a:gd name="T2" fmla="*/ 55 w 489"/>
                <a:gd name="T3" fmla="*/ 284 h 425"/>
                <a:gd name="T4" fmla="*/ 126 w 489"/>
                <a:gd name="T5" fmla="*/ 199 h 425"/>
                <a:gd name="T6" fmla="*/ 370 w 489"/>
                <a:gd name="T7" fmla="*/ 0 h 425"/>
                <a:gd name="T8" fmla="*/ 936 w 489"/>
                <a:gd name="T9" fmla="*/ 125 h 425"/>
                <a:gd name="T10" fmla="*/ 1086 w 489"/>
                <a:gd name="T11" fmla="*/ 130 h 425"/>
                <a:gd name="T12" fmla="*/ 1095 w 489"/>
                <a:gd name="T13" fmla="*/ 246 h 425"/>
                <a:gd name="T14" fmla="*/ 1074 w 489"/>
                <a:gd name="T15" fmla="*/ 664 h 425"/>
                <a:gd name="T16" fmla="*/ 998 w 489"/>
                <a:gd name="T17" fmla="*/ 712 h 425"/>
                <a:gd name="T18" fmla="*/ 822 w 489"/>
                <a:gd name="T19" fmla="*/ 390 h 425"/>
                <a:gd name="T20" fmla="*/ 356 w 489"/>
                <a:gd name="T21" fmla="*/ 388 h 425"/>
                <a:gd name="T22" fmla="*/ 137 w 489"/>
                <a:gd name="T23" fmla="*/ 797 h 425"/>
                <a:gd name="T24" fmla="*/ 81 w 489"/>
                <a:gd name="T25" fmla="*/ 795 h 4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9" h="425">
                  <a:moveTo>
                    <a:pt x="34" y="336"/>
                  </a:moveTo>
                  <a:cubicBezTo>
                    <a:pt x="25" y="287"/>
                    <a:pt x="0" y="131"/>
                    <a:pt x="23" y="120"/>
                  </a:cubicBezTo>
                  <a:cubicBezTo>
                    <a:pt x="46" y="108"/>
                    <a:pt x="69" y="103"/>
                    <a:pt x="53" y="84"/>
                  </a:cubicBezTo>
                  <a:cubicBezTo>
                    <a:pt x="38" y="65"/>
                    <a:pt x="80" y="0"/>
                    <a:pt x="156" y="0"/>
                  </a:cubicBezTo>
                  <a:cubicBezTo>
                    <a:pt x="232" y="0"/>
                    <a:pt x="344" y="40"/>
                    <a:pt x="395" y="53"/>
                  </a:cubicBezTo>
                  <a:cubicBezTo>
                    <a:pt x="446" y="66"/>
                    <a:pt x="443" y="63"/>
                    <a:pt x="458" y="55"/>
                  </a:cubicBezTo>
                  <a:cubicBezTo>
                    <a:pt x="473" y="48"/>
                    <a:pt x="435" y="104"/>
                    <a:pt x="462" y="104"/>
                  </a:cubicBezTo>
                  <a:cubicBezTo>
                    <a:pt x="489" y="104"/>
                    <a:pt x="464" y="193"/>
                    <a:pt x="453" y="281"/>
                  </a:cubicBezTo>
                  <a:cubicBezTo>
                    <a:pt x="441" y="369"/>
                    <a:pt x="429" y="425"/>
                    <a:pt x="421" y="301"/>
                  </a:cubicBezTo>
                  <a:cubicBezTo>
                    <a:pt x="413" y="181"/>
                    <a:pt x="400" y="135"/>
                    <a:pt x="347" y="165"/>
                  </a:cubicBezTo>
                  <a:cubicBezTo>
                    <a:pt x="280" y="204"/>
                    <a:pt x="250" y="205"/>
                    <a:pt x="150" y="164"/>
                  </a:cubicBezTo>
                  <a:cubicBezTo>
                    <a:pt x="64" y="129"/>
                    <a:pt x="63" y="269"/>
                    <a:pt x="58" y="337"/>
                  </a:cubicBezTo>
                  <a:cubicBezTo>
                    <a:pt x="52" y="404"/>
                    <a:pt x="42" y="377"/>
                    <a:pt x="34" y="336"/>
                  </a:cubicBezTo>
                  <a:close/>
                </a:path>
              </a:pathLst>
            </a:custGeom>
            <a:solidFill>
              <a:srgbClr val="7D4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Freeform 452">
              <a:extLst>
                <a:ext uri="{FF2B5EF4-FFF2-40B4-BE49-F238E27FC236}">
                  <a16:creationId xmlns:a16="http://schemas.microsoft.com/office/drawing/2014/main" id="{500CC83F-A280-432A-A99C-DF7E6945D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2694"/>
              <a:ext cx="66" cy="111"/>
            </a:xfrm>
            <a:custGeom>
              <a:avLst/>
              <a:gdLst>
                <a:gd name="T0" fmla="*/ 17 w 28"/>
                <a:gd name="T1" fmla="*/ 109 h 47"/>
                <a:gd name="T2" fmla="*/ 21 w 28"/>
                <a:gd name="T3" fmla="*/ 109 h 47"/>
                <a:gd name="T4" fmla="*/ 0 w 28"/>
                <a:gd name="T5" fmla="*/ 35 h 47"/>
                <a:gd name="T6" fmla="*/ 35 w 28"/>
                <a:gd name="T7" fmla="*/ 0 h 47"/>
                <a:gd name="T8" fmla="*/ 66 w 28"/>
                <a:gd name="T9" fmla="*/ 90 h 47"/>
                <a:gd name="T10" fmla="*/ 19 w 28"/>
                <a:gd name="T11" fmla="*/ 111 h 47"/>
                <a:gd name="T12" fmla="*/ 17 w 28"/>
                <a:gd name="T13" fmla="*/ 109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47">
                  <a:moveTo>
                    <a:pt x="7" y="4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13" y="41"/>
                    <a:pt x="6" y="26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8" y="47"/>
                    <a:pt x="8" y="47"/>
                    <a:pt x="8" y="47"/>
                  </a:cubicBezTo>
                  <a:lnTo>
                    <a:pt x="7" y="46"/>
                  </a:ln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" name="Freeform 453">
              <a:extLst>
                <a:ext uri="{FF2B5EF4-FFF2-40B4-BE49-F238E27FC236}">
                  <a16:creationId xmlns:a16="http://schemas.microsoft.com/office/drawing/2014/main" id="{6BFE73D5-5A3B-44F7-B431-C206DB84B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2724"/>
              <a:ext cx="38" cy="81"/>
            </a:xfrm>
            <a:custGeom>
              <a:avLst/>
              <a:gdLst>
                <a:gd name="T0" fmla="*/ 17 w 16"/>
                <a:gd name="T1" fmla="*/ 79 h 34"/>
                <a:gd name="T2" fmla="*/ 0 w 16"/>
                <a:gd name="T3" fmla="*/ 5 h 34"/>
                <a:gd name="T4" fmla="*/ 5 w 16"/>
                <a:gd name="T5" fmla="*/ 0 h 34"/>
                <a:gd name="T6" fmla="*/ 38 w 16"/>
                <a:gd name="T7" fmla="*/ 71 h 34"/>
                <a:gd name="T8" fmla="*/ 19 w 16"/>
                <a:gd name="T9" fmla="*/ 81 h 34"/>
                <a:gd name="T10" fmla="*/ 17 w 16"/>
                <a:gd name="T11" fmla="*/ 79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7" y="33"/>
                  </a:moveTo>
                  <a:cubicBezTo>
                    <a:pt x="12" y="27"/>
                    <a:pt x="7" y="13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12"/>
                    <a:pt x="12" y="24"/>
                    <a:pt x="16" y="30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7" y="33"/>
                  </a:ln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6" name="Freeform 454">
              <a:extLst>
                <a:ext uri="{FF2B5EF4-FFF2-40B4-BE49-F238E27FC236}">
                  <a16:creationId xmlns:a16="http://schemas.microsoft.com/office/drawing/2014/main" id="{B178A85D-2DC6-4078-AFEB-2BE11163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1343"/>
              <a:ext cx="147" cy="835"/>
            </a:xfrm>
            <a:custGeom>
              <a:avLst/>
              <a:gdLst>
                <a:gd name="T0" fmla="*/ 0 w 62"/>
                <a:gd name="T1" fmla="*/ 395 h 353"/>
                <a:gd name="T2" fmla="*/ 5 w 62"/>
                <a:gd name="T3" fmla="*/ 244 h 353"/>
                <a:gd name="T4" fmla="*/ 43 w 62"/>
                <a:gd name="T5" fmla="*/ 90 h 353"/>
                <a:gd name="T6" fmla="*/ 40 w 62"/>
                <a:gd name="T7" fmla="*/ 468 h 353"/>
                <a:gd name="T8" fmla="*/ 116 w 62"/>
                <a:gd name="T9" fmla="*/ 733 h 353"/>
                <a:gd name="T10" fmla="*/ 147 w 62"/>
                <a:gd name="T11" fmla="*/ 835 h 353"/>
                <a:gd name="T12" fmla="*/ 130 w 62"/>
                <a:gd name="T13" fmla="*/ 816 h 353"/>
                <a:gd name="T14" fmla="*/ 0 w 62"/>
                <a:gd name="T15" fmla="*/ 395 h 3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" h="353">
                  <a:moveTo>
                    <a:pt x="0" y="167"/>
                  </a:moveTo>
                  <a:cubicBezTo>
                    <a:pt x="0" y="142"/>
                    <a:pt x="1" y="120"/>
                    <a:pt x="2" y="103"/>
                  </a:cubicBezTo>
                  <a:cubicBezTo>
                    <a:pt x="3" y="60"/>
                    <a:pt x="26" y="0"/>
                    <a:pt x="18" y="38"/>
                  </a:cubicBezTo>
                  <a:cubicBezTo>
                    <a:pt x="11" y="76"/>
                    <a:pt x="15" y="173"/>
                    <a:pt x="17" y="198"/>
                  </a:cubicBezTo>
                  <a:cubicBezTo>
                    <a:pt x="19" y="222"/>
                    <a:pt x="38" y="282"/>
                    <a:pt x="49" y="310"/>
                  </a:cubicBezTo>
                  <a:cubicBezTo>
                    <a:pt x="58" y="329"/>
                    <a:pt x="61" y="338"/>
                    <a:pt x="62" y="353"/>
                  </a:cubicBezTo>
                  <a:cubicBezTo>
                    <a:pt x="60" y="351"/>
                    <a:pt x="57" y="349"/>
                    <a:pt x="55" y="345"/>
                  </a:cubicBezTo>
                  <a:cubicBezTo>
                    <a:pt x="40" y="322"/>
                    <a:pt x="17" y="227"/>
                    <a:pt x="0" y="167"/>
                  </a:cubicBezTo>
                  <a:close/>
                </a:path>
              </a:pathLst>
            </a:custGeom>
            <a:solidFill>
              <a:srgbClr val="8DA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7" name="Freeform 455">
              <a:extLst>
                <a:ext uri="{FF2B5EF4-FFF2-40B4-BE49-F238E27FC236}">
                  <a16:creationId xmlns:a16="http://schemas.microsoft.com/office/drawing/2014/main" id="{C7E96C70-CD0E-42C0-80FE-C43AB0E6D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" y="2109"/>
              <a:ext cx="135" cy="499"/>
            </a:xfrm>
            <a:custGeom>
              <a:avLst/>
              <a:gdLst>
                <a:gd name="T0" fmla="*/ 135 w 57"/>
                <a:gd name="T1" fmla="*/ 485 h 211"/>
                <a:gd name="T2" fmla="*/ 135 w 57"/>
                <a:gd name="T3" fmla="*/ 497 h 211"/>
                <a:gd name="T4" fmla="*/ 12 w 57"/>
                <a:gd name="T5" fmla="*/ 499 h 211"/>
                <a:gd name="T6" fmla="*/ 0 w 57"/>
                <a:gd name="T7" fmla="*/ 66 h 211"/>
                <a:gd name="T8" fmla="*/ 7 w 57"/>
                <a:gd name="T9" fmla="*/ 0 h 211"/>
                <a:gd name="T10" fmla="*/ 24 w 57"/>
                <a:gd name="T11" fmla="*/ 121 h 211"/>
                <a:gd name="T12" fmla="*/ 38 w 57"/>
                <a:gd name="T13" fmla="*/ 452 h 211"/>
                <a:gd name="T14" fmla="*/ 90 w 57"/>
                <a:gd name="T15" fmla="*/ 485 h 211"/>
                <a:gd name="T16" fmla="*/ 135 w 57"/>
                <a:gd name="T17" fmla="*/ 485 h 2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11">
                  <a:moveTo>
                    <a:pt x="57" y="205"/>
                  </a:moveTo>
                  <a:cubicBezTo>
                    <a:pt x="57" y="210"/>
                    <a:pt x="57" y="210"/>
                    <a:pt x="57" y="210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5" y="211"/>
                    <a:pt x="2" y="65"/>
                    <a:pt x="0" y="28"/>
                  </a:cubicBezTo>
                  <a:cubicBezTo>
                    <a:pt x="0" y="17"/>
                    <a:pt x="1" y="7"/>
                    <a:pt x="3" y="0"/>
                  </a:cubicBezTo>
                  <a:cubicBezTo>
                    <a:pt x="10" y="17"/>
                    <a:pt x="11" y="26"/>
                    <a:pt x="10" y="51"/>
                  </a:cubicBezTo>
                  <a:cubicBezTo>
                    <a:pt x="9" y="83"/>
                    <a:pt x="16" y="178"/>
                    <a:pt x="16" y="191"/>
                  </a:cubicBezTo>
                  <a:cubicBezTo>
                    <a:pt x="16" y="203"/>
                    <a:pt x="28" y="205"/>
                    <a:pt x="38" y="205"/>
                  </a:cubicBezTo>
                  <a:cubicBezTo>
                    <a:pt x="42" y="205"/>
                    <a:pt x="50" y="204"/>
                    <a:pt x="57" y="205"/>
                  </a:cubicBezTo>
                  <a:close/>
                </a:path>
              </a:pathLst>
            </a:custGeom>
            <a:solidFill>
              <a:srgbClr val="8DA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Freeform 456">
              <a:extLst>
                <a:ext uri="{FF2B5EF4-FFF2-40B4-BE49-F238E27FC236}">
                  <a16:creationId xmlns:a16="http://schemas.microsoft.com/office/drawing/2014/main" id="{53431C43-A790-460D-9D51-E6F28539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1343"/>
              <a:ext cx="766" cy="1183"/>
            </a:xfrm>
            <a:custGeom>
              <a:avLst/>
              <a:gdLst>
                <a:gd name="T0" fmla="*/ 0 w 323"/>
                <a:gd name="T1" fmla="*/ 286 h 500"/>
                <a:gd name="T2" fmla="*/ 38 w 323"/>
                <a:gd name="T3" fmla="*/ 1093 h 500"/>
                <a:gd name="T4" fmla="*/ 391 w 323"/>
                <a:gd name="T5" fmla="*/ 1178 h 500"/>
                <a:gd name="T6" fmla="*/ 747 w 323"/>
                <a:gd name="T7" fmla="*/ 1093 h 500"/>
                <a:gd name="T8" fmla="*/ 733 w 323"/>
                <a:gd name="T9" fmla="*/ 483 h 500"/>
                <a:gd name="T10" fmla="*/ 742 w 323"/>
                <a:gd name="T11" fmla="*/ 412 h 500"/>
                <a:gd name="T12" fmla="*/ 747 w 323"/>
                <a:gd name="T13" fmla="*/ 90 h 500"/>
                <a:gd name="T14" fmla="*/ 709 w 323"/>
                <a:gd name="T15" fmla="*/ 244 h 500"/>
                <a:gd name="T16" fmla="*/ 704 w 323"/>
                <a:gd name="T17" fmla="*/ 655 h 500"/>
                <a:gd name="T18" fmla="*/ 709 w 323"/>
                <a:gd name="T19" fmla="*/ 1081 h 500"/>
                <a:gd name="T20" fmla="*/ 382 w 323"/>
                <a:gd name="T21" fmla="*/ 1155 h 500"/>
                <a:gd name="T22" fmla="*/ 152 w 323"/>
                <a:gd name="T23" fmla="*/ 1136 h 500"/>
                <a:gd name="T24" fmla="*/ 90 w 323"/>
                <a:gd name="T25" fmla="*/ 963 h 500"/>
                <a:gd name="T26" fmla="*/ 52 w 323"/>
                <a:gd name="T27" fmla="*/ 516 h 500"/>
                <a:gd name="T28" fmla="*/ 21 w 323"/>
                <a:gd name="T29" fmla="*/ 85 h 500"/>
                <a:gd name="T30" fmla="*/ 2 w 323"/>
                <a:gd name="T31" fmla="*/ 175 h 500"/>
                <a:gd name="T32" fmla="*/ 0 w 323"/>
                <a:gd name="T33" fmla="*/ 286 h 5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3" h="500">
                  <a:moveTo>
                    <a:pt x="0" y="121"/>
                  </a:moveTo>
                  <a:cubicBezTo>
                    <a:pt x="10" y="214"/>
                    <a:pt x="27" y="347"/>
                    <a:pt x="16" y="462"/>
                  </a:cubicBezTo>
                  <a:cubicBezTo>
                    <a:pt x="14" y="481"/>
                    <a:pt x="62" y="500"/>
                    <a:pt x="165" y="498"/>
                  </a:cubicBezTo>
                  <a:cubicBezTo>
                    <a:pt x="268" y="500"/>
                    <a:pt x="317" y="481"/>
                    <a:pt x="315" y="462"/>
                  </a:cubicBezTo>
                  <a:cubicBezTo>
                    <a:pt x="308" y="388"/>
                    <a:pt x="303" y="277"/>
                    <a:pt x="309" y="204"/>
                  </a:cubicBezTo>
                  <a:cubicBezTo>
                    <a:pt x="310" y="193"/>
                    <a:pt x="311" y="183"/>
                    <a:pt x="313" y="174"/>
                  </a:cubicBezTo>
                  <a:cubicBezTo>
                    <a:pt x="311" y="135"/>
                    <a:pt x="309" y="68"/>
                    <a:pt x="315" y="38"/>
                  </a:cubicBezTo>
                  <a:cubicBezTo>
                    <a:pt x="323" y="0"/>
                    <a:pt x="300" y="60"/>
                    <a:pt x="299" y="103"/>
                  </a:cubicBezTo>
                  <a:cubicBezTo>
                    <a:pt x="297" y="146"/>
                    <a:pt x="295" y="224"/>
                    <a:pt x="297" y="277"/>
                  </a:cubicBezTo>
                  <a:cubicBezTo>
                    <a:pt x="299" y="330"/>
                    <a:pt x="306" y="427"/>
                    <a:pt x="299" y="457"/>
                  </a:cubicBezTo>
                  <a:cubicBezTo>
                    <a:pt x="291" y="488"/>
                    <a:pt x="189" y="488"/>
                    <a:pt x="161" y="488"/>
                  </a:cubicBezTo>
                  <a:cubicBezTo>
                    <a:pt x="134" y="488"/>
                    <a:pt x="90" y="491"/>
                    <a:pt x="64" y="480"/>
                  </a:cubicBezTo>
                  <a:cubicBezTo>
                    <a:pt x="38" y="469"/>
                    <a:pt x="35" y="451"/>
                    <a:pt x="38" y="407"/>
                  </a:cubicBezTo>
                  <a:cubicBezTo>
                    <a:pt x="41" y="363"/>
                    <a:pt x="27" y="273"/>
                    <a:pt x="22" y="218"/>
                  </a:cubicBezTo>
                  <a:cubicBezTo>
                    <a:pt x="18" y="163"/>
                    <a:pt x="9" y="73"/>
                    <a:pt x="9" y="36"/>
                  </a:cubicBezTo>
                  <a:cubicBezTo>
                    <a:pt x="6" y="20"/>
                    <a:pt x="1" y="49"/>
                    <a:pt x="1" y="74"/>
                  </a:cubicBezTo>
                  <a:cubicBezTo>
                    <a:pt x="1" y="85"/>
                    <a:pt x="1" y="103"/>
                    <a:pt x="0" y="121"/>
                  </a:cubicBezTo>
                  <a:close/>
                </a:path>
              </a:pathLst>
            </a:custGeom>
            <a:solidFill>
              <a:srgbClr val="8DA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9" name="Freeform 457">
              <a:extLst>
                <a:ext uri="{FF2B5EF4-FFF2-40B4-BE49-F238E27FC236}">
                  <a16:creationId xmlns:a16="http://schemas.microsoft.com/office/drawing/2014/main" id="{95B1EF0F-5DE8-4EB5-AA22-CCB4A32F9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217"/>
              <a:ext cx="206" cy="145"/>
            </a:xfrm>
            <a:custGeom>
              <a:avLst/>
              <a:gdLst>
                <a:gd name="T0" fmla="*/ 90 w 206"/>
                <a:gd name="T1" fmla="*/ 0 h 145"/>
                <a:gd name="T2" fmla="*/ 206 w 206"/>
                <a:gd name="T3" fmla="*/ 95 h 145"/>
                <a:gd name="T4" fmla="*/ 109 w 206"/>
                <a:gd name="T5" fmla="*/ 145 h 145"/>
                <a:gd name="T6" fmla="*/ 0 w 206"/>
                <a:gd name="T7" fmla="*/ 57 h 145"/>
                <a:gd name="T8" fmla="*/ 90 w 206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6" h="145">
                  <a:moveTo>
                    <a:pt x="90" y="0"/>
                  </a:moveTo>
                  <a:lnTo>
                    <a:pt x="206" y="95"/>
                  </a:lnTo>
                  <a:lnTo>
                    <a:pt x="109" y="145"/>
                  </a:lnTo>
                  <a:lnTo>
                    <a:pt x="0" y="57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B6C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Freeform 458">
              <a:extLst>
                <a:ext uri="{FF2B5EF4-FFF2-40B4-BE49-F238E27FC236}">
                  <a16:creationId xmlns:a16="http://schemas.microsoft.com/office/drawing/2014/main" id="{B178DE03-3FF4-4419-A1DD-582921DF4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217"/>
              <a:ext cx="209" cy="145"/>
            </a:xfrm>
            <a:custGeom>
              <a:avLst/>
              <a:gdLst>
                <a:gd name="T0" fmla="*/ 119 w 209"/>
                <a:gd name="T1" fmla="*/ 0 h 145"/>
                <a:gd name="T2" fmla="*/ 0 w 209"/>
                <a:gd name="T3" fmla="*/ 95 h 145"/>
                <a:gd name="T4" fmla="*/ 98 w 209"/>
                <a:gd name="T5" fmla="*/ 145 h 145"/>
                <a:gd name="T6" fmla="*/ 209 w 209"/>
                <a:gd name="T7" fmla="*/ 57 h 145"/>
                <a:gd name="T8" fmla="*/ 119 w 209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" h="145">
                  <a:moveTo>
                    <a:pt x="119" y="0"/>
                  </a:moveTo>
                  <a:lnTo>
                    <a:pt x="0" y="95"/>
                  </a:lnTo>
                  <a:lnTo>
                    <a:pt x="98" y="145"/>
                  </a:lnTo>
                  <a:lnTo>
                    <a:pt x="209" y="5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6C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Freeform 459">
              <a:extLst>
                <a:ext uri="{FF2B5EF4-FFF2-40B4-BE49-F238E27FC236}">
                  <a16:creationId xmlns:a16="http://schemas.microsoft.com/office/drawing/2014/main" id="{93B834B5-B288-4DA6-AA0A-6DC2C85D1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" y="2393"/>
              <a:ext cx="346" cy="457"/>
            </a:xfrm>
            <a:custGeom>
              <a:avLst/>
              <a:gdLst>
                <a:gd name="T0" fmla="*/ 33 w 146"/>
                <a:gd name="T1" fmla="*/ 76 h 193"/>
                <a:gd name="T2" fmla="*/ 83 w 146"/>
                <a:gd name="T3" fmla="*/ 220 h 193"/>
                <a:gd name="T4" fmla="*/ 145 w 146"/>
                <a:gd name="T5" fmla="*/ 386 h 193"/>
                <a:gd name="T6" fmla="*/ 197 w 146"/>
                <a:gd name="T7" fmla="*/ 417 h 193"/>
                <a:gd name="T8" fmla="*/ 251 w 146"/>
                <a:gd name="T9" fmla="*/ 426 h 193"/>
                <a:gd name="T10" fmla="*/ 287 w 146"/>
                <a:gd name="T11" fmla="*/ 400 h 193"/>
                <a:gd name="T12" fmla="*/ 289 w 146"/>
                <a:gd name="T13" fmla="*/ 339 h 193"/>
                <a:gd name="T14" fmla="*/ 228 w 146"/>
                <a:gd name="T15" fmla="*/ 201 h 193"/>
                <a:gd name="T16" fmla="*/ 325 w 146"/>
                <a:gd name="T17" fmla="*/ 237 h 193"/>
                <a:gd name="T18" fmla="*/ 294 w 146"/>
                <a:gd name="T19" fmla="*/ 156 h 193"/>
                <a:gd name="T20" fmla="*/ 213 w 146"/>
                <a:gd name="T21" fmla="*/ 95 h 193"/>
                <a:gd name="T22" fmla="*/ 88 w 146"/>
                <a:gd name="T23" fmla="*/ 45 h 193"/>
                <a:gd name="T24" fmla="*/ 33 w 146"/>
                <a:gd name="T25" fmla="*/ 76 h 1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6" h="193">
                  <a:moveTo>
                    <a:pt x="14" y="32"/>
                  </a:moveTo>
                  <a:cubicBezTo>
                    <a:pt x="27" y="46"/>
                    <a:pt x="38" y="71"/>
                    <a:pt x="35" y="93"/>
                  </a:cubicBezTo>
                  <a:cubicBezTo>
                    <a:pt x="33" y="115"/>
                    <a:pt x="53" y="149"/>
                    <a:pt x="61" y="163"/>
                  </a:cubicBezTo>
                  <a:cubicBezTo>
                    <a:pt x="70" y="177"/>
                    <a:pt x="82" y="181"/>
                    <a:pt x="83" y="176"/>
                  </a:cubicBezTo>
                  <a:cubicBezTo>
                    <a:pt x="90" y="193"/>
                    <a:pt x="108" y="193"/>
                    <a:pt x="106" y="180"/>
                  </a:cubicBezTo>
                  <a:cubicBezTo>
                    <a:pt x="116" y="189"/>
                    <a:pt x="132" y="187"/>
                    <a:pt x="121" y="169"/>
                  </a:cubicBezTo>
                  <a:cubicBezTo>
                    <a:pt x="141" y="174"/>
                    <a:pt x="127" y="150"/>
                    <a:pt x="122" y="143"/>
                  </a:cubicBezTo>
                  <a:cubicBezTo>
                    <a:pt x="111" y="129"/>
                    <a:pt x="89" y="93"/>
                    <a:pt x="96" y="85"/>
                  </a:cubicBezTo>
                  <a:cubicBezTo>
                    <a:pt x="110" y="68"/>
                    <a:pt x="129" y="106"/>
                    <a:pt x="137" y="100"/>
                  </a:cubicBezTo>
                  <a:cubicBezTo>
                    <a:pt x="146" y="94"/>
                    <a:pt x="134" y="78"/>
                    <a:pt x="124" y="66"/>
                  </a:cubicBezTo>
                  <a:cubicBezTo>
                    <a:pt x="114" y="54"/>
                    <a:pt x="107" y="41"/>
                    <a:pt x="90" y="40"/>
                  </a:cubicBezTo>
                  <a:cubicBezTo>
                    <a:pt x="74" y="39"/>
                    <a:pt x="53" y="39"/>
                    <a:pt x="37" y="19"/>
                  </a:cubicBezTo>
                  <a:cubicBezTo>
                    <a:pt x="21" y="0"/>
                    <a:pt x="0" y="17"/>
                    <a:pt x="14" y="32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Freeform 460">
              <a:extLst>
                <a:ext uri="{FF2B5EF4-FFF2-40B4-BE49-F238E27FC236}">
                  <a16:creationId xmlns:a16="http://schemas.microsoft.com/office/drawing/2014/main" id="{7D9326F0-072B-4021-8323-C2B2BBFCB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" y="2582"/>
              <a:ext cx="263" cy="327"/>
            </a:xfrm>
            <a:custGeom>
              <a:avLst/>
              <a:gdLst>
                <a:gd name="T0" fmla="*/ 176 w 263"/>
                <a:gd name="T1" fmla="*/ 0 h 327"/>
                <a:gd name="T2" fmla="*/ 0 w 263"/>
                <a:gd name="T3" fmla="*/ 159 h 327"/>
                <a:gd name="T4" fmla="*/ 140 w 263"/>
                <a:gd name="T5" fmla="*/ 327 h 327"/>
                <a:gd name="T6" fmla="*/ 263 w 263"/>
                <a:gd name="T7" fmla="*/ 194 h 327"/>
                <a:gd name="T8" fmla="*/ 176 w 263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3" h="327">
                  <a:moveTo>
                    <a:pt x="176" y="0"/>
                  </a:moveTo>
                  <a:lnTo>
                    <a:pt x="0" y="159"/>
                  </a:lnTo>
                  <a:lnTo>
                    <a:pt x="140" y="327"/>
                  </a:lnTo>
                  <a:lnTo>
                    <a:pt x="263" y="194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5360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Freeform 461">
              <a:extLst>
                <a:ext uri="{FF2B5EF4-FFF2-40B4-BE49-F238E27FC236}">
                  <a16:creationId xmlns:a16="http://schemas.microsoft.com/office/drawing/2014/main" id="{75685AE9-DAF2-4DF8-B5BF-02B78350D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" y="1955"/>
              <a:ext cx="408" cy="575"/>
            </a:xfrm>
            <a:custGeom>
              <a:avLst/>
              <a:gdLst>
                <a:gd name="T0" fmla="*/ 71 w 172"/>
                <a:gd name="T1" fmla="*/ 211 h 243"/>
                <a:gd name="T2" fmla="*/ 301 w 172"/>
                <a:gd name="T3" fmla="*/ 575 h 243"/>
                <a:gd name="T4" fmla="*/ 408 w 172"/>
                <a:gd name="T5" fmla="*/ 511 h 243"/>
                <a:gd name="T6" fmla="*/ 180 w 172"/>
                <a:gd name="T7" fmla="*/ 121 h 243"/>
                <a:gd name="T8" fmla="*/ 71 w 172"/>
                <a:gd name="T9" fmla="*/ 211 h 2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" h="243">
                  <a:moveTo>
                    <a:pt x="30" y="89"/>
                  </a:moveTo>
                  <a:cubicBezTo>
                    <a:pt x="54" y="111"/>
                    <a:pt x="127" y="243"/>
                    <a:pt x="127" y="243"/>
                  </a:cubicBezTo>
                  <a:cubicBezTo>
                    <a:pt x="172" y="216"/>
                    <a:pt x="172" y="216"/>
                    <a:pt x="172" y="216"/>
                  </a:cubicBezTo>
                  <a:cubicBezTo>
                    <a:pt x="172" y="216"/>
                    <a:pt x="95" y="74"/>
                    <a:pt x="76" y="51"/>
                  </a:cubicBezTo>
                  <a:cubicBezTo>
                    <a:pt x="35" y="0"/>
                    <a:pt x="0" y="59"/>
                    <a:pt x="30" y="89"/>
                  </a:cubicBezTo>
                  <a:close/>
                </a:path>
              </a:pathLst>
            </a:custGeom>
            <a:solidFill>
              <a:srgbClr val="B6C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Freeform 462">
              <a:extLst>
                <a:ext uri="{FF2B5EF4-FFF2-40B4-BE49-F238E27FC236}">
                  <a16:creationId xmlns:a16="http://schemas.microsoft.com/office/drawing/2014/main" id="{52E2B749-A212-4C8D-A361-A3CD5E54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2050"/>
              <a:ext cx="282" cy="480"/>
            </a:xfrm>
            <a:custGeom>
              <a:avLst/>
              <a:gdLst>
                <a:gd name="T0" fmla="*/ 161 w 119"/>
                <a:gd name="T1" fmla="*/ 478 h 203"/>
                <a:gd name="T2" fmla="*/ 161 w 119"/>
                <a:gd name="T3" fmla="*/ 480 h 203"/>
                <a:gd name="T4" fmla="*/ 268 w 119"/>
                <a:gd name="T5" fmla="*/ 416 h 203"/>
                <a:gd name="T6" fmla="*/ 40 w 119"/>
                <a:gd name="T7" fmla="*/ 26 h 203"/>
                <a:gd name="T8" fmla="*/ 14 w 119"/>
                <a:gd name="T9" fmla="*/ 0 h 203"/>
                <a:gd name="T10" fmla="*/ 12 w 119"/>
                <a:gd name="T11" fmla="*/ 45 h 203"/>
                <a:gd name="T12" fmla="*/ 175 w 119"/>
                <a:gd name="T13" fmla="*/ 293 h 203"/>
                <a:gd name="T14" fmla="*/ 161 w 119"/>
                <a:gd name="T15" fmla="*/ 478 h 2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" h="203">
                  <a:moveTo>
                    <a:pt x="68" y="202"/>
                  </a:moveTo>
                  <a:cubicBezTo>
                    <a:pt x="68" y="203"/>
                    <a:pt x="68" y="203"/>
                    <a:pt x="68" y="203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6"/>
                    <a:pt x="36" y="34"/>
                    <a:pt x="17" y="11"/>
                  </a:cubicBezTo>
                  <a:cubicBezTo>
                    <a:pt x="14" y="6"/>
                    <a:pt x="10" y="2"/>
                    <a:pt x="6" y="0"/>
                  </a:cubicBezTo>
                  <a:cubicBezTo>
                    <a:pt x="2" y="8"/>
                    <a:pt x="0" y="14"/>
                    <a:pt x="5" y="19"/>
                  </a:cubicBezTo>
                  <a:cubicBezTo>
                    <a:pt x="15" y="31"/>
                    <a:pt x="60" y="104"/>
                    <a:pt x="74" y="124"/>
                  </a:cubicBezTo>
                  <a:cubicBezTo>
                    <a:pt x="88" y="144"/>
                    <a:pt x="119" y="174"/>
                    <a:pt x="68" y="202"/>
                  </a:cubicBezTo>
                  <a:close/>
                </a:path>
              </a:pathLst>
            </a:custGeom>
            <a:solidFill>
              <a:srgbClr val="8DA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Freeform 463">
              <a:extLst>
                <a:ext uri="{FF2B5EF4-FFF2-40B4-BE49-F238E27FC236}">
                  <a16:creationId xmlns:a16="http://schemas.microsoft.com/office/drawing/2014/main" id="{528F8F34-364E-4748-BE15-9D231ADEC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2490"/>
              <a:ext cx="244" cy="1916"/>
            </a:xfrm>
            <a:custGeom>
              <a:avLst/>
              <a:gdLst>
                <a:gd name="T0" fmla="*/ 5 w 103"/>
                <a:gd name="T1" fmla="*/ 0 h 810"/>
                <a:gd name="T2" fmla="*/ 36 w 103"/>
                <a:gd name="T3" fmla="*/ 643 h 810"/>
                <a:gd name="T4" fmla="*/ 104 w 103"/>
                <a:gd name="T5" fmla="*/ 1656 h 810"/>
                <a:gd name="T6" fmla="*/ 81 w 103"/>
                <a:gd name="T7" fmla="*/ 1890 h 810"/>
                <a:gd name="T8" fmla="*/ 201 w 103"/>
                <a:gd name="T9" fmla="*/ 1916 h 810"/>
                <a:gd name="T10" fmla="*/ 244 w 103"/>
                <a:gd name="T11" fmla="*/ 1916 h 810"/>
                <a:gd name="T12" fmla="*/ 137 w 103"/>
                <a:gd name="T13" fmla="*/ 1821 h 810"/>
                <a:gd name="T14" fmla="*/ 123 w 103"/>
                <a:gd name="T15" fmla="*/ 1090 h 810"/>
                <a:gd name="T16" fmla="*/ 7 w 103"/>
                <a:gd name="T17" fmla="*/ 2 h 810"/>
                <a:gd name="T18" fmla="*/ 5 w 103"/>
                <a:gd name="T19" fmla="*/ 0 h 8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810">
                  <a:moveTo>
                    <a:pt x="2" y="0"/>
                  </a:moveTo>
                  <a:cubicBezTo>
                    <a:pt x="0" y="79"/>
                    <a:pt x="2" y="177"/>
                    <a:pt x="15" y="272"/>
                  </a:cubicBezTo>
                  <a:cubicBezTo>
                    <a:pt x="34" y="418"/>
                    <a:pt x="44" y="643"/>
                    <a:pt x="44" y="700"/>
                  </a:cubicBezTo>
                  <a:cubicBezTo>
                    <a:pt x="44" y="756"/>
                    <a:pt x="34" y="799"/>
                    <a:pt x="34" y="799"/>
                  </a:cubicBezTo>
                  <a:cubicBezTo>
                    <a:pt x="34" y="799"/>
                    <a:pt x="46" y="810"/>
                    <a:pt x="85" y="810"/>
                  </a:cubicBezTo>
                  <a:cubicBezTo>
                    <a:pt x="92" y="810"/>
                    <a:pt x="98" y="810"/>
                    <a:pt x="103" y="810"/>
                  </a:cubicBezTo>
                  <a:cubicBezTo>
                    <a:pt x="72" y="804"/>
                    <a:pt x="52" y="791"/>
                    <a:pt x="58" y="770"/>
                  </a:cubicBezTo>
                  <a:cubicBezTo>
                    <a:pt x="66" y="742"/>
                    <a:pt x="52" y="545"/>
                    <a:pt x="52" y="461"/>
                  </a:cubicBezTo>
                  <a:cubicBezTo>
                    <a:pt x="52" y="377"/>
                    <a:pt x="16" y="121"/>
                    <a:pt x="3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425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Freeform 464">
              <a:extLst>
                <a:ext uri="{FF2B5EF4-FFF2-40B4-BE49-F238E27FC236}">
                  <a16:creationId xmlns:a16="http://schemas.microsoft.com/office/drawing/2014/main" id="{7A483710-F170-4D48-A030-CBE4A16C9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" y="2649"/>
              <a:ext cx="386" cy="1769"/>
            </a:xfrm>
            <a:custGeom>
              <a:avLst/>
              <a:gdLst>
                <a:gd name="T0" fmla="*/ 2 w 163"/>
                <a:gd name="T1" fmla="*/ 69 h 748"/>
                <a:gd name="T2" fmla="*/ 9 w 163"/>
                <a:gd name="T3" fmla="*/ 61 h 748"/>
                <a:gd name="T4" fmla="*/ 64 w 163"/>
                <a:gd name="T5" fmla="*/ 61 h 748"/>
                <a:gd name="T6" fmla="*/ 111 w 163"/>
                <a:gd name="T7" fmla="*/ 473 h 748"/>
                <a:gd name="T8" fmla="*/ 154 w 163"/>
                <a:gd name="T9" fmla="*/ 1511 h 748"/>
                <a:gd name="T10" fmla="*/ 156 w 163"/>
                <a:gd name="T11" fmla="*/ 1760 h 748"/>
                <a:gd name="T12" fmla="*/ 294 w 163"/>
                <a:gd name="T13" fmla="*/ 1757 h 748"/>
                <a:gd name="T14" fmla="*/ 386 w 163"/>
                <a:gd name="T15" fmla="*/ 1743 h 748"/>
                <a:gd name="T16" fmla="*/ 204 w 163"/>
                <a:gd name="T17" fmla="*/ 1686 h 748"/>
                <a:gd name="T18" fmla="*/ 175 w 163"/>
                <a:gd name="T19" fmla="*/ 908 h 748"/>
                <a:gd name="T20" fmla="*/ 126 w 163"/>
                <a:gd name="T21" fmla="*/ 173 h 748"/>
                <a:gd name="T22" fmla="*/ 0 w 163"/>
                <a:gd name="T23" fmla="*/ 50 h 748"/>
                <a:gd name="T24" fmla="*/ 2 w 163"/>
                <a:gd name="T25" fmla="*/ 69 h 7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3" h="748">
                  <a:moveTo>
                    <a:pt x="1" y="29"/>
                  </a:moveTo>
                  <a:cubicBezTo>
                    <a:pt x="2" y="27"/>
                    <a:pt x="3" y="26"/>
                    <a:pt x="4" y="26"/>
                  </a:cubicBezTo>
                  <a:cubicBezTo>
                    <a:pt x="11" y="27"/>
                    <a:pt x="20" y="27"/>
                    <a:pt x="27" y="26"/>
                  </a:cubicBezTo>
                  <a:cubicBezTo>
                    <a:pt x="40" y="26"/>
                    <a:pt x="39" y="103"/>
                    <a:pt x="47" y="200"/>
                  </a:cubicBezTo>
                  <a:cubicBezTo>
                    <a:pt x="56" y="297"/>
                    <a:pt x="62" y="576"/>
                    <a:pt x="65" y="639"/>
                  </a:cubicBezTo>
                  <a:cubicBezTo>
                    <a:pt x="68" y="702"/>
                    <a:pt x="66" y="744"/>
                    <a:pt x="66" y="744"/>
                  </a:cubicBezTo>
                  <a:cubicBezTo>
                    <a:pt x="66" y="744"/>
                    <a:pt x="85" y="743"/>
                    <a:pt x="124" y="743"/>
                  </a:cubicBezTo>
                  <a:cubicBezTo>
                    <a:pt x="143" y="743"/>
                    <a:pt x="155" y="740"/>
                    <a:pt x="163" y="737"/>
                  </a:cubicBezTo>
                  <a:cubicBezTo>
                    <a:pt x="113" y="748"/>
                    <a:pt x="84" y="737"/>
                    <a:pt x="86" y="713"/>
                  </a:cubicBezTo>
                  <a:cubicBezTo>
                    <a:pt x="88" y="688"/>
                    <a:pt x="74" y="455"/>
                    <a:pt x="74" y="384"/>
                  </a:cubicBezTo>
                  <a:cubicBezTo>
                    <a:pt x="74" y="314"/>
                    <a:pt x="61" y="146"/>
                    <a:pt x="53" y="73"/>
                  </a:cubicBezTo>
                  <a:cubicBezTo>
                    <a:pt x="46" y="0"/>
                    <a:pt x="28" y="16"/>
                    <a:pt x="0" y="21"/>
                  </a:cubicBezTo>
                  <a:cubicBezTo>
                    <a:pt x="0" y="24"/>
                    <a:pt x="1" y="26"/>
                    <a:pt x="1" y="29"/>
                  </a:cubicBezTo>
                  <a:close/>
                </a:path>
              </a:pathLst>
            </a:custGeom>
            <a:solidFill>
              <a:srgbClr val="425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Freeform 465">
              <a:extLst>
                <a:ext uri="{FF2B5EF4-FFF2-40B4-BE49-F238E27FC236}">
                  <a16:creationId xmlns:a16="http://schemas.microsoft.com/office/drawing/2014/main" id="{64062C8D-66E0-43BD-B708-5AABECDCE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" y="4418"/>
              <a:ext cx="448" cy="121"/>
            </a:xfrm>
            <a:custGeom>
              <a:avLst/>
              <a:gdLst>
                <a:gd name="T0" fmla="*/ 9 w 189"/>
                <a:gd name="T1" fmla="*/ 74 h 51"/>
                <a:gd name="T2" fmla="*/ 100 w 189"/>
                <a:gd name="T3" fmla="*/ 121 h 51"/>
                <a:gd name="T4" fmla="*/ 363 w 189"/>
                <a:gd name="T5" fmla="*/ 71 h 51"/>
                <a:gd name="T6" fmla="*/ 448 w 189"/>
                <a:gd name="T7" fmla="*/ 5 h 51"/>
                <a:gd name="T8" fmla="*/ 448 w 189"/>
                <a:gd name="T9" fmla="*/ 0 h 51"/>
                <a:gd name="T10" fmla="*/ 9 w 189"/>
                <a:gd name="T11" fmla="*/ 74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9" h="51">
                  <a:moveTo>
                    <a:pt x="4" y="31"/>
                  </a:moveTo>
                  <a:cubicBezTo>
                    <a:pt x="0" y="37"/>
                    <a:pt x="9" y="50"/>
                    <a:pt x="42" y="51"/>
                  </a:cubicBezTo>
                  <a:cubicBezTo>
                    <a:pt x="67" y="51"/>
                    <a:pt x="118" y="44"/>
                    <a:pt x="153" y="30"/>
                  </a:cubicBezTo>
                  <a:cubicBezTo>
                    <a:pt x="173" y="22"/>
                    <a:pt x="187" y="13"/>
                    <a:pt x="189" y="2"/>
                  </a:cubicBezTo>
                  <a:cubicBezTo>
                    <a:pt x="189" y="1"/>
                    <a:pt x="189" y="0"/>
                    <a:pt x="189" y="0"/>
                  </a:cubicBezTo>
                  <a:cubicBezTo>
                    <a:pt x="130" y="32"/>
                    <a:pt x="45" y="39"/>
                    <a:pt x="4" y="31"/>
                  </a:cubicBezTo>
                  <a:close/>
                </a:path>
              </a:pathLst>
            </a:custGeom>
            <a:solidFill>
              <a:srgbClr val="2A3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" name="Freeform 466">
              <a:extLst>
                <a:ext uri="{FF2B5EF4-FFF2-40B4-BE49-F238E27FC236}">
                  <a16:creationId xmlns:a16="http://schemas.microsoft.com/office/drawing/2014/main" id="{568A1F86-0DA5-4611-8ED3-9B18796CA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4418"/>
              <a:ext cx="450" cy="121"/>
            </a:xfrm>
            <a:custGeom>
              <a:avLst/>
              <a:gdLst>
                <a:gd name="T0" fmla="*/ 441 w 190"/>
                <a:gd name="T1" fmla="*/ 74 h 51"/>
                <a:gd name="T2" fmla="*/ 351 w 190"/>
                <a:gd name="T3" fmla="*/ 121 h 51"/>
                <a:gd name="T4" fmla="*/ 88 w 190"/>
                <a:gd name="T5" fmla="*/ 71 h 51"/>
                <a:gd name="T6" fmla="*/ 2 w 190"/>
                <a:gd name="T7" fmla="*/ 5 h 51"/>
                <a:gd name="T8" fmla="*/ 0 w 190"/>
                <a:gd name="T9" fmla="*/ 0 h 51"/>
                <a:gd name="T10" fmla="*/ 441 w 190"/>
                <a:gd name="T11" fmla="*/ 74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0" h="51">
                  <a:moveTo>
                    <a:pt x="186" y="31"/>
                  </a:moveTo>
                  <a:cubicBezTo>
                    <a:pt x="190" y="37"/>
                    <a:pt x="181" y="50"/>
                    <a:pt x="148" y="51"/>
                  </a:cubicBezTo>
                  <a:cubicBezTo>
                    <a:pt x="122" y="51"/>
                    <a:pt x="71" y="44"/>
                    <a:pt x="37" y="30"/>
                  </a:cubicBezTo>
                  <a:cubicBezTo>
                    <a:pt x="17" y="22"/>
                    <a:pt x="3" y="13"/>
                    <a:pt x="1" y="2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60" y="32"/>
                    <a:pt x="145" y="39"/>
                    <a:pt x="186" y="31"/>
                  </a:cubicBezTo>
                  <a:close/>
                </a:path>
              </a:pathLst>
            </a:custGeom>
            <a:solidFill>
              <a:srgbClr val="2A3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9" name="Group 213">
            <a:extLst>
              <a:ext uri="{FF2B5EF4-FFF2-40B4-BE49-F238E27FC236}">
                <a16:creationId xmlns:a16="http://schemas.microsoft.com/office/drawing/2014/main" id="{9C1774E9-8098-411F-9FB3-4243CEC23953}"/>
              </a:ext>
            </a:extLst>
          </p:cNvPr>
          <p:cNvGrpSpPr>
            <a:grpSpLocks/>
          </p:cNvGrpSpPr>
          <p:nvPr/>
        </p:nvGrpSpPr>
        <p:grpSpPr bwMode="auto">
          <a:xfrm>
            <a:off x="7947025" y="2262188"/>
            <a:ext cx="2798763" cy="2420937"/>
            <a:chOff x="7946676" y="2261879"/>
            <a:chExt cx="2798394" cy="2421717"/>
          </a:xfrm>
          <a:solidFill>
            <a:srgbClr val="F77594"/>
          </a:solidFill>
        </p:grpSpPr>
        <p:sp>
          <p:nvSpPr>
            <p:cNvPr id="120" name="Rounded Rectangle 200">
              <a:extLst>
                <a:ext uri="{FF2B5EF4-FFF2-40B4-BE49-F238E27FC236}">
                  <a16:creationId xmlns:a16="http://schemas.microsoft.com/office/drawing/2014/main" id="{795DDFEB-8917-4F3A-86EA-C45C8D1E020A}"/>
                </a:ext>
              </a:extLst>
            </p:cNvPr>
            <p:cNvSpPr/>
            <p:nvPr/>
          </p:nvSpPr>
          <p:spPr>
            <a:xfrm>
              <a:off x="7946676" y="2261879"/>
              <a:ext cx="2798394" cy="2421717"/>
            </a:xfrm>
            <a:prstGeom prst="roundRect">
              <a:avLst>
                <a:gd name="adj" fmla="val 63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Roboto Condensed Light" charset="0"/>
              </a:endParaRPr>
            </a:p>
          </p:txBody>
        </p:sp>
        <p:sp>
          <p:nvSpPr>
            <p:cNvPr id="122" name="Text Placeholder 2">
              <a:extLst>
                <a:ext uri="{FF2B5EF4-FFF2-40B4-BE49-F238E27FC236}">
                  <a16:creationId xmlns:a16="http://schemas.microsoft.com/office/drawing/2014/main" id="{70C0E5AC-8BB8-4F72-875F-DA2F7EB754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192561" y="2516874"/>
              <a:ext cx="2231875" cy="101691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en-US" altLang="es-ES" sz="1400" dirty="0">
                <a:solidFill>
                  <a:srgbClr val="FEFFFF"/>
                </a:solidFill>
                <a:latin typeface="Roboto Condensed Light"/>
                <a:ea typeface="Roboto Condensed Light"/>
                <a:cs typeface="Roboto Condensed Light"/>
              </a:endParaRPr>
            </a:p>
          </p:txBody>
        </p:sp>
      </p:grpSp>
      <p:grpSp>
        <p:nvGrpSpPr>
          <p:cNvPr id="124" name="Group 154">
            <a:extLst>
              <a:ext uri="{FF2B5EF4-FFF2-40B4-BE49-F238E27FC236}">
                <a16:creationId xmlns:a16="http://schemas.microsoft.com/office/drawing/2014/main" id="{E8A86686-1FF1-4239-9889-1989F3088A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05750" y="3711575"/>
            <a:ext cx="1208088" cy="2243138"/>
            <a:chOff x="2564" y="-210"/>
            <a:chExt cx="2552" cy="4740"/>
          </a:xfrm>
        </p:grpSpPr>
        <p:sp>
          <p:nvSpPr>
            <p:cNvPr id="125" name="AutoShape 468">
              <a:extLst>
                <a:ext uri="{FF2B5EF4-FFF2-40B4-BE49-F238E27FC236}">
                  <a16:creationId xmlns:a16="http://schemas.microsoft.com/office/drawing/2014/main" id="{902C96C5-6883-4E35-B8BD-C5233EC6150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64" y="-210"/>
              <a:ext cx="2552" cy="4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6" name="Freeform 470">
              <a:extLst>
                <a:ext uri="{FF2B5EF4-FFF2-40B4-BE49-F238E27FC236}">
                  <a16:creationId xmlns:a16="http://schemas.microsoft.com/office/drawing/2014/main" id="{219F81F2-C59E-4988-BF9C-46DA9083F5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" y="2916"/>
              <a:ext cx="2472" cy="1610"/>
            </a:xfrm>
            <a:custGeom>
              <a:avLst/>
              <a:gdLst>
                <a:gd name="T0" fmla="*/ 955 w 1043"/>
                <a:gd name="T1" fmla="*/ 660 h 681"/>
                <a:gd name="T2" fmla="*/ 950 w 1043"/>
                <a:gd name="T3" fmla="*/ 658 h 681"/>
                <a:gd name="T4" fmla="*/ 865 w 1043"/>
                <a:gd name="T5" fmla="*/ 479 h 681"/>
                <a:gd name="T6" fmla="*/ 872 w 1043"/>
                <a:gd name="T7" fmla="*/ 453 h 681"/>
                <a:gd name="T8" fmla="*/ 906 w 1043"/>
                <a:gd name="T9" fmla="*/ 443 h 681"/>
                <a:gd name="T10" fmla="*/ 894 w 1043"/>
                <a:gd name="T11" fmla="*/ 397 h 681"/>
                <a:gd name="T12" fmla="*/ 951 w 1043"/>
                <a:gd name="T13" fmla="*/ 338 h 681"/>
                <a:gd name="T14" fmla="*/ 942 w 1043"/>
                <a:gd name="T15" fmla="*/ 324 h 681"/>
                <a:gd name="T16" fmla="*/ 797 w 1043"/>
                <a:gd name="T17" fmla="*/ 226 h 681"/>
                <a:gd name="T18" fmla="*/ 685 w 1043"/>
                <a:gd name="T19" fmla="*/ 209 h 681"/>
                <a:gd name="T20" fmla="*/ 663 w 1043"/>
                <a:gd name="T21" fmla="*/ 196 h 681"/>
                <a:gd name="T22" fmla="*/ 779 w 1043"/>
                <a:gd name="T23" fmla="*/ 153 h 681"/>
                <a:gd name="T24" fmla="*/ 796 w 1043"/>
                <a:gd name="T25" fmla="*/ 126 h 681"/>
                <a:gd name="T26" fmla="*/ 800 w 1043"/>
                <a:gd name="T27" fmla="*/ 91 h 681"/>
                <a:gd name="T28" fmla="*/ 790 w 1043"/>
                <a:gd name="T29" fmla="*/ 74 h 681"/>
                <a:gd name="T30" fmla="*/ 546 w 1043"/>
                <a:gd name="T31" fmla="*/ 0 h 681"/>
                <a:gd name="T32" fmla="*/ 361 w 1043"/>
                <a:gd name="T33" fmla="*/ 90 h 681"/>
                <a:gd name="T34" fmla="*/ 344 w 1043"/>
                <a:gd name="T35" fmla="*/ 112 h 681"/>
                <a:gd name="T36" fmla="*/ 388 w 1043"/>
                <a:gd name="T37" fmla="*/ 128 h 681"/>
                <a:gd name="T38" fmla="*/ 424 w 1043"/>
                <a:gd name="T39" fmla="*/ 153 h 681"/>
                <a:gd name="T40" fmla="*/ 572 w 1043"/>
                <a:gd name="T41" fmla="*/ 196 h 681"/>
                <a:gd name="T42" fmla="*/ 560 w 1043"/>
                <a:gd name="T43" fmla="*/ 209 h 681"/>
                <a:gd name="T44" fmla="*/ 464 w 1043"/>
                <a:gd name="T45" fmla="*/ 225 h 681"/>
                <a:gd name="T46" fmla="*/ 187 w 1043"/>
                <a:gd name="T47" fmla="*/ 240 h 681"/>
                <a:gd name="T48" fmla="*/ 134 w 1043"/>
                <a:gd name="T49" fmla="*/ 205 h 681"/>
                <a:gd name="T50" fmla="*/ 62 w 1043"/>
                <a:gd name="T51" fmla="*/ 172 h 681"/>
                <a:gd name="T52" fmla="*/ 27 w 1043"/>
                <a:gd name="T53" fmla="*/ 173 h 681"/>
                <a:gd name="T54" fmla="*/ 24 w 1043"/>
                <a:gd name="T55" fmla="*/ 196 h 681"/>
                <a:gd name="T56" fmla="*/ 27 w 1043"/>
                <a:gd name="T57" fmla="*/ 209 h 681"/>
                <a:gd name="T58" fmla="*/ 40 w 1043"/>
                <a:gd name="T59" fmla="*/ 219 h 681"/>
                <a:gd name="T60" fmla="*/ 44 w 1043"/>
                <a:gd name="T61" fmla="*/ 225 h 681"/>
                <a:gd name="T62" fmla="*/ 70 w 1043"/>
                <a:gd name="T63" fmla="*/ 235 h 681"/>
                <a:gd name="T64" fmla="*/ 151 w 1043"/>
                <a:gd name="T65" fmla="*/ 247 h 681"/>
                <a:gd name="T66" fmla="*/ 238 w 1043"/>
                <a:gd name="T67" fmla="*/ 286 h 681"/>
                <a:gd name="T68" fmla="*/ 287 w 1043"/>
                <a:gd name="T69" fmla="*/ 293 h 681"/>
                <a:gd name="T70" fmla="*/ 536 w 1043"/>
                <a:gd name="T71" fmla="*/ 379 h 681"/>
                <a:gd name="T72" fmla="*/ 597 w 1043"/>
                <a:gd name="T73" fmla="*/ 479 h 681"/>
                <a:gd name="T74" fmla="*/ 681 w 1043"/>
                <a:gd name="T75" fmla="*/ 624 h 681"/>
                <a:gd name="T76" fmla="*/ 688 w 1043"/>
                <a:gd name="T77" fmla="*/ 659 h 681"/>
                <a:gd name="T78" fmla="*/ 620 w 1043"/>
                <a:gd name="T79" fmla="*/ 672 h 681"/>
                <a:gd name="T80" fmla="*/ 620 w 1043"/>
                <a:gd name="T81" fmla="*/ 679 h 681"/>
                <a:gd name="T82" fmla="*/ 760 w 1043"/>
                <a:gd name="T83" fmla="*/ 674 h 681"/>
                <a:gd name="T84" fmla="*/ 792 w 1043"/>
                <a:gd name="T85" fmla="*/ 662 h 681"/>
                <a:gd name="T86" fmla="*/ 774 w 1043"/>
                <a:gd name="T87" fmla="*/ 627 h 681"/>
                <a:gd name="T88" fmla="*/ 691 w 1043"/>
                <a:gd name="T89" fmla="*/ 419 h 681"/>
                <a:gd name="T90" fmla="*/ 756 w 1043"/>
                <a:gd name="T91" fmla="*/ 477 h 681"/>
                <a:gd name="T92" fmla="*/ 844 w 1043"/>
                <a:gd name="T93" fmla="*/ 662 h 681"/>
                <a:gd name="T94" fmla="*/ 847 w 1043"/>
                <a:gd name="T95" fmla="*/ 664 h 681"/>
                <a:gd name="T96" fmla="*/ 887 w 1043"/>
                <a:gd name="T97" fmla="*/ 674 h 681"/>
                <a:gd name="T98" fmla="*/ 1033 w 1043"/>
                <a:gd name="T99" fmla="*/ 673 h 681"/>
                <a:gd name="T100" fmla="*/ 43 w 1043"/>
                <a:gd name="T101" fmla="*/ 211 h 681"/>
                <a:gd name="T102" fmla="*/ 44 w 1043"/>
                <a:gd name="T103" fmla="*/ 211 h 681"/>
                <a:gd name="T104" fmla="*/ 44 w 1043"/>
                <a:gd name="T105" fmla="*/ 211 h 681"/>
                <a:gd name="T106" fmla="*/ 618 w 1043"/>
                <a:gd name="T107" fmla="*/ 244 h 681"/>
                <a:gd name="T108" fmla="*/ 622 w 1043"/>
                <a:gd name="T109" fmla="*/ 245 h 681"/>
                <a:gd name="T110" fmla="*/ 620 w 1043"/>
                <a:gd name="T111" fmla="*/ 244 h 681"/>
                <a:gd name="T112" fmla="*/ 839 w 1043"/>
                <a:gd name="T113" fmla="*/ 408 h 681"/>
                <a:gd name="T114" fmla="*/ 835 w 1043"/>
                <a:gd name="T115" fmla="*/ 379 h 681"/>
                <a:gd name="T116" fmla="*/ 848 w 1043"/>
                <a:gd name="T117" fmla="*/ 305 h 681"/>
                <a:gd name="T118" fmla="*/ 856 w 1043"/>
                <a:gd name="T119" fmla="*/ 392 h 681"/>
                <a:gd name="T120" fmla="*/ 869 w 1043"/>
                <a:gd name="T121" fmla="*/ 394 h 681"/>
                <a:gd name="T122" fmla="*/ 840 w 1043"/>
                <a:gd name="T123" fmla="*/ 408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3" h="681">
                  <a:moveTo>
                    <a:pt x="1033" y="673"/>
                  </a:moveTo>
                  <a:cubicBezTo>
                    <a:pt x="1022" y="672"/>
                    <a:pt x="972" y="664"/>
                    <a:pt x="955" y="660"/>
                  </a:cubicBezTo>
                  <a:cubicBezTo>
                    <a:pt x="953" y="660"/>
                    <a:pt x="950" y="659"/>
                    <a:pt x="947" y="659"/>
                  </a:cubicBezTo>
                  <a:cubicBezTo>
                    <a:pt x="949" y="658"/>
                    <a:pt x="950" y="658"/>
                    <a:pt x="950" y="658"/>
                  </a:cubicBezTo>
                  <a:cubicBezTo>
                    <a:pt x="950" y="658"/>
                    <a:pt x="932" y="644"/>
                    <a:pt x="920" y="624"/>
                  </a:cubicBezTo>
                  <a:cubicBezTo>
                    <a:pt x="909" y="605"/>
                    <a:pt x="875" y="529"/>
                    <a:pt x="865" y="479"/>
                  </a:cubicBezTo>
                  <a:cubicBezTo>
                    <a:pt x="864" y="472"/>
                    <a:pt x="862" y="464"/>
                    <a:pt x="860" y="456"/>
                  </a:cubicBezTo>
                  <a:cubicBezTo>
                    <a:pt x="864" y="457"/>
                    <a:pt x="869" y="455"/>
                    <a:pt x="872" y="453"/>
                  </a:cubicBezTo>
                  <a:cubicBezTo>
                    <a:pt x="876" y="458"/>
                    <a:pt x="892" y="456"/>
                    <a:pt x="892" y="450"/>
                  </a:cubicBezTo>
                  <a:cubicBezTo>
                    <a:pt x="894" y="451"/>
                    <a:pt x="904" y="449"/>
                    <a:pt x="906" y="443"/>
                  </a:cubicBezTo>
                  <a:cubicBezTo>
                    <a:pt x="908" y="438"/>
                    <a:pt x="912" y="425"/>
                    <a:pt x="901" y="418"/>
                  </a:cubicBezTo>
                  <a:cubicBezTo>
                    <a:pt x="890" y="412"/>
                    <a:pt x="889" y="403"/>
                    <a:pt x="894" y="397"/>
                  </a:cubicBezTo>
                  <a:cubicBezTo>
                    <a:pt x="907" y="399"/>
                    <a:pt x="907" y="399"/>
                    <a:pt x="907" y="399"/>
                  </a:cubicBezTo>
                  <a:cubicBezTo>
                    <a:pt x="907" y="399"/>
                    <a:pt x="946" y="349"/>
                    <a:pt x="951" y="338"/>
                  </a:cubicBezTo>
                  <a:cubicBezTo>
                    <a:pt x="953" y="334"/>
                    <a:pt x="950" y="329"/>
                    <a:pt x="945" y="326"/>
                  </a:cubicBezTo>
                  <a:cubicBezTo>
                    <a:pt x="944" y="325"/>
                    <a:pt x="943" y="324"/>
                    <a:pt x="942" y="324"/>
                  </a:cubicBezTo>
                  <a:cubicBezTo>
                    <a:pt x="933" y="319"/>
                    <a:pt x="887" y="284"/>
                    <a:pt x="848" y="258"/>
                  </a:cubicBezTo>
                  <a:cubicBezTo>
                    <a:pt x="825" y="242"/>
                    <a:pt x="805" y="229"/>
                    <a:pt x="797" y="226"/>
                  </a:cubicBezTo>
                  <a:cubicBezTo>
                    <a:pt x="795" y="226"/>
                    <a:pt x="794" y="225"/>
                    <a:pt x="792" y="225"/>
                  </a:cubicBezTo>
                  <a:cubicBezTo>
                    <a:pt x="764" y="219"/>
                    <a:pt x="723" y="213"/>
                    <a:pt x="685" y="209"/>
                  </a:cubicBezTo>
                  <a:cubicBezTo>
                    <a:pt x="685" y="210"/>
                    <a:pt x="685" y="210"/>
                    <a:pt x="685" y="210"/>
                  </a:cubicBezTo>
                  <a:cubicBezTo>
                    <a:pt x="674" y="207"/>
                    <a:pt x="665" y="203"/>
                    <a:pt x="663" y="196"/>
                  </a:cubicBezTo>
                  <a:cubicBezTo>
                    <a:pt x="658" y="183"/>
                    <a:pt x="658" y="183"/>
                    <a:pt x="658" y="183"/>
                  </a:cubicBezTo>
                  <a:cubicBezTo>
                    <a:pt x="702" y="177"/>
                    <a:pt x="760" y="164"/>
                    <a:pt x="779" y="153"/>
                  </a:cubicBezTo>
                  <a:cubicBezTo>
                    <a:pt x="787" y="149"/>
                    <a:pt x="792" y="141"/>
                    <a:pt x="794" y="132"/>
                  </a:cubicBezTo>
                  <a:cubicBezTo>
                    <a:pt x="795" y="131"/>
                    <a:pt x="796" y="129"/>
                    <a:pt x="796" y="126"/>
                  </a:cubicBezTo>
                  <a:cubicBezTo>
                    <a:pt x="811" y="124"/>
                    <a:pt x="823" y="119"/>
                    <a:pt x="827" y="112"/>
                  </a:cubicBezTo>
                  <a:cubicBezTo>
                    <a:pt x="832" y="102"/>
                    <a:pt x="820" y="93"/>
                    <a:pt x="800" y="91"/>
                  </a:cubicBezTo>
                  <a:cubicBezTo>
                    <a:pt x="798" y="91"/>
                    <a:pt x="795" y="90"/>
                    <a:pt x="793" y="90"/>
                  </a:cubicBezTo>
                  <a:cubicBezTo>
                    <a:pt x="792" y="84"/>
                    <a:pt x="791" y="79"/>
                    <a:pt x="790" y="74"/>
                  </a:cubicBezTo>
                  <a:cubicBezTo>
                    <a:pt x="783" y="39"/>
                    <a:pt x="712" y="13"/>
                    <a:pt x="620" y="4"/>
                  </a:cubicBezTo>
                  <a:cubicBezTo>
                    <a:pt x="596" y="2"/>
                    <a:pt x="571" y="1"/>
                    <a:pt x="546" y="0"/>
                  </a:cubicBezTo>
                  <a:cubicBezTo>
                    <a:pt x="452" y="0"/>
                    <a:pt x="327" y="19"/>
                    <a:pt x="349" y="63"/>
                  </a:cubicBezTo>
                  <a:cubicBezTo>
                    <a:pt x="352" y="70"/>
                    <a:pt x="356" y="80"/>
                    <a:pt x="361" y="90"/>
                  </a:cubicBezTo>
                  <a:cubicBezTo>
                    <a:pt x="359" y="91"/>
                    <a:pt x="357" y="91"/>
                    <a:pt x="355" y="91"/>
                  </a:cubicBezTo>
                  <a:cubicBezTo>
                    <a:pt x="337" y="93"/>
                    <a:pt x="332" y="102"/>
                    <a:pt x="344" y="112"/>
                  </a:cubicBezTo>
                  <a:cubicBezTo>
                    <a:pt x="352" y="118"/>
                    <a:pt x="366" y="123"/>
                    <a:pt x="379" y="125"/>
                  </a:cubicBezTo>
                  <a:cubicBezTo>
                    <a:pt x="382" y="128"/>
                    <a:pt x="385" y="129"/>
                    <a:pt x="388" y="128"/>
                  </a:cubicBezTo>
                  <a:cubicBezTo>
                    <a:pt x="388" y="128"/>
                    <a:pt x="388" y="128"/>
                    <a:pt x="388" y="128"/>
                  </a:cubicBezTo>
                  <a:cubicBezTo>
                    <a:pt x="399" y="139"/>
                    <a:pt x="411" y="148"/>
                    <a:pt x="424" y="153"/>
                  </a:cubicBezTo>
                  <a:cubicBezTo>
                    <a:pt x="449" y="163"/>
                    <a:pt x="516" y="176"/>
                    <a:pt x="567" y="183"/>
                  </a:cubicBezTo>
                  <a:cubicBezTo>
                    <a:pt x="572" y="196"/>
                    <a:pt x="572" y="196"/>
                    <a:pt x="572" y="196"/>
                  </a:cubicBezTo>
                  <a:cubicBezTo>
                    <a:pt x="575" y="203"/>
                    <a:pt x="569" y="207"/>
                    <a:pt x="560" y="210"/>
                  </a:cubicBezTo>
                  <a:cubicBezTo>
                    <a:pt x="560" y="209"/>
                    <a:pt x="560" y="209"/>
                    <a:pt x="560" y="209"/>
                  </a:cubicBezTo>
                  <a:cubicBezTo>
                    <a:pt x="525" y="213"/>
                    <a:pt x="488" y="219"/>
                    <a:pt x="464" y="225"/>
                  </a:cubicBezTo>
                  <a:cubicBezTo>
                    <a:pt x="464" y="225"/>
                    <a:pt x="464" y="225"/>
                    <a:pt x="464" y="225"/>
                  </a:cubicBezTo>
                  <a:cubicBezTo>
                    <a:pt x="444" y="229"/>
                    <a:pt x="318" y="262"/>
                    <a:pt x="276" y="273"/>
                  </a:cubicBezTo>
                  <a:cubicBezTo>
                    <a:pt x="252" y="264"/>
                    <a:pt x="204" y="246"/>
                    <a:pt x="187" y="240"/>
                  </a:cubicBezTo>
                  <a:cubicBezTo>
                    <a:pt x="173" y="232"/>
                    <a:pt x="169" y="223"/>
                    <a:pt x="158" y="217"/>
                  </a:cubicBezTo>
                  <a:cubicBezTo>
                    <a:pt x="149" y="211"/>
                    <a:pt x="144" y="208"/>
                    <a:pt x="134" y="205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94" y="176"/>
                    <a:pt x="78" y="171"/>
                    <a:pt x="62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11" y="173"/>
                    <a:pt x="0" y="178"/>
                    <a:pt x="7" y="184"/>
                  </a:cubicBezTo>
                  <a:cubicBezTo>
                    <a:pt x="24" y="196"/>
                    <a:pt x="24" y="196"/>
                    <a:pt x="24" y="196"/>
                  </a:cubicBezTo>
                  <a:cubicBezTo>
                    <a:pt x="9" y="198"/>
                    <a:pt x="18" y="203"/>
                    <a:pt x="25" y="204"/>
                  </a:cubicBezTo>
                  <a:cubicBezTo>
                    <a:pt x="32" y="205"/>
                    <a:pt x="30" y="207"/>
                    <a:pt x="27" y="209"/>
                  </a:cubicBezTo>
                  <a:cubicBezTo>
                    <a:pt x="24" y="210"/>
                    <a:pt x="28" y="214"/>
                    <a:pt x="34" y="215"/>
                  </a:cubicBezTo>
                  <a:cubicBezTo>
                    <a:pt x="40" y="216"/>
                    <a:pt x="44" y="217"/>
                    <a:pt x="40" y="219"/>
                  </a:cubicBezTo>
                  <a:cubicBezTo>
                    <a:pt x="36" y="221"/>
                    <a:pt x="38" y="224"/>
                    <a:pt x="42" y="225"/>
                  </a:cubicBezTo>
                  <a:cubicBezTo>
                    <a:pt x="43" y="225"/>
                    <a:pt x="43" y="225"/>
                    <a:pt x="44" y="225"/>
                  </a:cubicBezTo>
                  <a:cubicBezTo>
                    <a:pt x="48" y="226"/>
                    <a:pt x="56" y="228"/>
                    <a:pt x="57" y="230"/>
                  </a:cubicBezTo>
                  <a:cubicBezTo>
                    <a:pt x="59" y="233"/>
                    <a:pt x="60" y="234"/>
                    <a:pt x="70" y="235"/>
                  </a:cubicBezTo>
                  <a:cubicBezTo>
                    <a:pt x="91" y="240"/>
                    <a:pt x="107" y="243"/>
                    <a:pt x="124" y="242"/>
                  </a:cubicBezTo>
                  <a:cubicBezTo>
                    <a:pt x="135" y="242"/>
                    <a:pt x="144" y="244"/>
                    <a:pt x="151" y="247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46" y="249"/>
                    <a:pt x="218" y="278"/>
                    <a:pt x="238" y="286"/>
                  </a:cubicBezTo>
                  <a:cubicBezTo>
                    <a:pt x="253" y="292"/>
                    <a:pt x="266" y="294"/>
                    <a:pt x="276" y="294"/>
                  </a:cubicBezTo>
                  <a:cubicBezTo>
                    <a:pt x="279" y="294"/>
                    <a:pt x="283" y="294"/>
                    <a:pt x="287" y="293"/>
                  </a:cubicBezTo>
                  <a:cubicBezTo>
                    <a:pt x="318" y="289"/>
                    <a:pt x="440" y="269"/>
                    <a:pt x="476" y="261"/>
                  </a:cubicBezTo>
                  <a:cubicBezTo>
                    <a:pt x="497" y="292"/>
                    <a:pt x="533" y="339"/>
                    <a:pt x="536" y="379"/>
                  </a:cubicBezTo>
                  <a:cubicBezTo>
                    <a:pt x="537" y="381"/>
                    <a:pt x="541" y="383"/>
                    <a:pt x="549" y="384"/>
                  </a:cubicBezTo>
                  <a:cubicBezTo>
                    <a:pt x="557" y="411"/>
                    <a:pt x="572" y="446"/>
                    <a:pt x="597" y="479"/>
                  </a:cubicBezTo>
                  <a:cubicBezTo>
                    <a:pt x="605" y="489"/>
                    <a:pt x="612" y="500"/>
                    <a:pt x="620" y="512"/>
                  </a:cubicBezTo>
                  <a:cubicBezTo>
                    <a:pt x="649" y="557"/>
                    <a:pt x="675" y="609"/>
                    <a:pt x="681" y="624"/>
                  </a:cubicBezTo>
                  <a:cubicBezTo>
                    <a:pt x="688" y="644"/>
                    <a:pt x="684" y="658"/>
                    <a:pt x="684" y="658"/>
                  </a:cubicBezTo>
                  <a:cubicBezTo>
                    <a:pt x="684" y="658"/>
                    <a:pt x="685" y="658"/>
                    <a:pt x="688" y="659"/>
                  </a:cubicBezTo>
                  <a:cubicBezTo>
                    <a:pt x="685" y="659"/>
                    <a:pt x="684" y="660"/>
                    <a:pt x="682" y="660"/>
                  </a:cubicBezTo>
                  <a:cubicBezTo>
                    <a:pt x="670" y="663"/>
                    <a:pt x="635" y="670"/>
                    <a:pt x="620" y="672"/>
                  </a:cubicBezTo>
                  <a:cubicBezTo>
                    <a:pt x="617" y="673"/>
                    <a:pt x="615" y="673"/>
                    <a:pt x="614" y="673"/>
                  </a:cubicBezTo>
                  <a:cubicBezTo>
                    <a:pt x="608" y="674"/>
                    <a:pt x="609" y="677"/>
                    <a:pt x="620" y="679"/>
                  </a:cubicBezTo>
                  <a:cubicBezTo>
                    <a:pt x="627" y="680"/>
                    <a:pt x="637" y="681"/>
                    <a:pt x="652" y="681"/>
                  </a:cubicBezTo>
                  <a:cubicBezTo>
                    <a:pt x="677" y="681"/>
                    <a:pt x="727" y="678"/>
                    <a:pt x="760" y="674"/>
                  </a:cubicBezTo>
                  <a:cubicBezTo>
                    <a:pt x="779" y="671"/>
                    <a:pt x="792" y="668"/>
                    <a:pt x="793" y="664"/>
                  </a:cubicBezTo>
                  <a:cubicBezTo>
                    <a:pt x="793" y="663"/>
                    <a:pt x="792" y="663"/>
                    <a:pt x="792" y="662"/>
                  </a:cubicBezTo>
                  <a:cubicBezTo>
                    <a:pt x="793" y="662"/>
                    <a:pt x="794" y="662"/>
                    <a:pt x="794" y="662"/>
                  </a:cubicBezTo>
                  <a:cubicBezTo>
                    <a:pt x="794" y="662"/>
                    <a:pt x="784" y="648"/>
                    <a:pt x="774" y="627"/>
                  </a:cubicBezTo>
                  <a:cubicBezTo>
                    <a:pt x="764" y="605"/>
                    <a:pt x="716" y="510"/>
                    <a:pt x="705" y="477"/>
                  </a:cubicBezTo>
                  <a:cubicBezTo>
                    <a:pt x="694" y="444"/>
                    <a:pt x="678" y="418"/>
                    <a:pt x="691" y="419"/>
                  </a:cubicBezTo>
                  <a:cubicBezTo>
                    <a:pt x="698" y="419"/>
                    <a:pt x="707" y="419"/>
                    <a:pt x="714" y="419"/>
                  </a:cubicBezTo>
                  <a:cubicBezTo>
                    <a:pt x="726" y="418"/>
                    <a:pt x="735" y="444"/>
                    <a:pt x="756" y="477"/>
                  </a:cubicBezTo>
                  <a:cubicBezTo>
                    <a:pt x="777" y="510"/>
                    <a:pt x="819" y="605"/>
                    <a:pt x="829" y="627"/>
                  </a:cubicBezTo>
                  <a:cubicBezTo>
                    <a:pt x="840" y="648"/>
                    <a:pt x="844" y="662"/>
                    <a:pt x="844" y="662"/>
                  </a:cubicBezTo>
                  <a:cubicBezTo>
                    <a:pt x="844" y="662"/>
                    <a:pt x="845" y="662"/>
                    <a:pt x="847" y="662"/>
                  </a:cubicBezTo>
                  <a:cubicBezTo>
                    <a:pt x="847" y="663"/>
                    <a:pt x="847" y="663"/>
                    <a:pt x="847" y="664"/>
                  </a:cubicBezTo>
                  <a:cubicBezTo>
                    <a:pt x="847" y="664"/>
                    <a:pt x="848" y="664"/>
                    <a:pt x="848" y="665"/>
                  </a:cubicBezTo>
                  <a:cubicBezTo>
                    <a:pt x="852" y="668"/>
                    <a:pt x="867" y="671"/>
                    <a:pt x="887" y="674"/>
                  </a:cubicBezTo>
                  <a:cubicBezTo>
                    <a:pt x="923" y="678"/>
                    <a:pt x="975" y="681"/>
                    <a:pt x="1000" y="681"/>
                  </a:cubicBezTo>
                  <a:cubicBezTo>
                    <a:pt x="1040" y="680"/>
                    <a:pt x="1043" y="675"/>
                    <a:pt x="1033" y="673"/>
                  </a:cubicBezTo>
                  <a:close/>
                  <a:moveTo>
                    <a:pt x="44" y="211"/>
                  </a:moveTo>
                  <a:cubicBezTo>
                    <a:pt x="43" y="211"/>
                    <a:pt x="43" y="211"/>
                    <a:pt x="43" y="211"/>
                  </a:cubicBezTo>
                  <a:cubicBezTo>
                    <a:pt x="42" y="210"/>
                    <a:pt x="42" y="210"/>
                    <a:pt x="43" y="210"/>
                  </a:cubicBezTo>
                  <a:cubicBezTo>
                    <a:pt x="44" y="211"/>
                    <a:pt x="44" y="211"/>
                    <a:pt x="44" y="211"/>
                  </a:cubicBezTo>
                  <a:cubicBezTo>
                    <a:pt x="45" y="212"/>
                    <a:pt x="45" y="212"/>
                    <a:pt x="45" y="212"/>
                  </a:cubicBezTo>
                  <a:cubicBezTo>
                    <a:pt x="45" y="211"/>
                    <a:pt x="44" y="211"/>
                    <a:pt x="44" y="211"/>
                  </a:cubicBezTo>
                  <a:close/>
                  <a:moveTo>
                    <a:pt x="620" y="244"/>
                  </a:moveTo>
                  <a:cubicBezTo>
                    <a:pt x="618" y="244"/>
                    <a:pt x="618" y="244"/>
                    <a:pt x="618" y="244"/>
                  </a:cubicBezTo>
                  <a:cubicBezTo>
                    <a:pt x="620" y="244"/>
                    <a:pt x="620" y="244"/>
                    <a:pt x="620" y="244"/>
                  </a:cubicBezTo>
                  <a:cubicBezTo>
                    <a:pt x="622" y="245"/>
                    <a:pt x="622" y="245"/>
                    <a:pt x="622" y="245"/>
                  </a:cubicBezTo>
                  <a:cubicBezTo>
                    <a:pt x="622" y="245"/>
                    <a:pt x="622" y="245"/>
                    <a:pt x="622" y="245"/>
                  </a:cubicBezTo>
                  <a:lnTo>
                    <a:pt x="620" y="244"/>
                  </a:lnTo>
                  <a:close/>
                  <a:moveTo>
                    <a:pt x="840" y="408"/>
                  </a:moveTo>
                  <a:cubicBezTo>
                    <a:pt x="839" y="408"/>
                    <a:pt x="839" y="408"/>
                    <a:pt x="839" y="408"/>
                  </a:cubicBezTo>
                  <a:cubicBezTo>
                    <a:pt x="835" y="400"/>
                    <a:pt x="831" y="392"/>
                    <a:pt x="826" y="384"/>
                  </a:cubicBezTo>
                  <a:cubicBezTo>
                    <a:pt x="834" y="383"/>
                    <a:pt x="837" y="381"/>
                    <a:pt x="835" y="379"/>
                  </a:cubicBezTo>
                  <a:cubicBezTo>
                    <a:pt x="805" y="332"/>
                    <a:pt x="797" y="299"/>
                    <a:pt x="797" y="275"/>
                  </a:cubicBezTo>
                  <a:cubicBezTo>
                    <a:pt x="811" y="283"/>
                    <a:pt x="830" y="294"/>
                    <a:pt x="848" y="305"/>
                  </a:cubicBezTo>
                  <a:cubicBezTo>
                    <a:pt x="867" y="316"/>
                    <a:pt x="885" y="326"/>
                    <a:pt x="899" y="332"/>
                  </a:cubicBezTo>
                  <a:cubicBezTo>
                    <a:pt x="898" y="340"/>
                    <a:pt x="856" y="392"/>
                    <a:pt x="856" y="392"/>
                  </a:cubicBezTo>
                  <a:cubicBezTo>
                    <a:pt x="869" y="394"/>
                    <a:pt x="869" y="394"/>
                    <a:pt x="869" y="394"/>
                  </a:cubicBezTo>
                  <a:cubicBezTo>
                    <a:pt x="869" y="394"/>
                    <a:pt x="869" y="394"/>
                    <a:pt x="869" y="394"/>
                  </a:cubicBezTo>
                  <a:cubicBezTo>
                    <a:pt x="864" y="401"/>
                    <a:pt x="858" y="404"/>
                    <a:pt x="848" y="406"/>
                  </a:cubicBezTo>
                  <a:cubicBezTo>
                    <a:pt x="845" y="407"/>
                    <a:pt x="843" y="407"/>
                    <a:pt x="840" y="408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Roboto Condensed Light" charset="0"/>
              </a:endParaRPr>
            </a:p>
          </p:txBody>
        </p:sp>
        <p:sp>
          <p:nvSpPr>
            <p:cNvPr id="127" name="Freeform 471">
              <a:extLst>
                <a:ext uri="{FF2B5EF4-FFF2-40B4-BE49-F238E27FC236}">
                  <a16:creationId xmlns:a16="http://schemas.microsoft.com/office/drawing/2014/main" id="{32B6CB0F-BC00-4CE2-8BEB-0F804CE1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" y="1134"/>
              <a:ext cx="402" cy="444"/>
            </a:xfrm>
            <a:custGeom>
              <a:avLst/>
              <a:gdLst>
                <a:gd name="T0" fmla="*/ 59 w 170"/>
                <a:gd name="T1" fmla="*/ 281 h 188"/>
                <a:gd name="T2" fmla="*/ 189 w 170"/>
                <a:gd name="T3" fmla="*/ 338 h 188"/>
                <a:gd name="T4" fmla="*/ 277 w 170"/>
                <a:gd name="T5" fmla="*/ 411 h 188"/>
                <a:gd name="T6" fmla="*/ 359 w 170"/>
                <a:gd name="T7" fmla="*/ 350 h 188"/>
                <a:gd name="T8" fmla="*/ 293 w 170"/>
                <a:gd name="T9" fmla="*/ 161 h 188"/>
                <a:gd name="T10" fmla="*/ 222 w 170"/>
                <a:gd name="T11" fmla="*/ 52 h 188"/>
                <a:gd name="T12" fmla="*/ 59 w 170"/>
                <a:gd name="T13" fmla="*/ 281 h 1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" h="188">
                  <a:moveTo>
                    <a:pt x="25" y="119"/>
                  </a:moveTo>
                  <a:cubicBezTo>
                    <a:pt x="46" y="135"/>
                    <a:pt x="62" y="145"/>
                    <a:pt x="80" y="143"/>
                  </a:cubicBezTo>
                  <a:cubicBezTo>
                    <a:pt x="99" y="141"/>
                    <a:pt x="108" y="160"/>
                    <a:pt x="117" y="174"/>
                  </a:cubicBezTo>
                  <a:cubicBezTo>
                    <a:pt x="126" y="188"/>
                    <a:pt x="170" y="171"/>
                    <a:pt x="152" y="148"/>
                  </a:cubicBezTo>
                  <a:cubicBezTo>
                    <a:pt x="134" y="124"/>
                    <a:pt x="134" y="92"/>
                    <a:pt x="124" y="68"/>
                  </a:cubicBezTo>
                  <a:cubicBezTo>
                    <a:pt x="115" y="45"/>
                    <a:pt x="110" y="40"/>
                    <a:pt x="94" y="22"/>
                  </a:cubicBezTo>
                  <a:cubicBezTo>
                    <a:pt x="78" y="5"/>
                    <a:pt x="0" y="0"/>
                    <a:pt x="25" y="119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8" name="Freeform 472">
              <a:extLst>
                <a:ext uri="{FF2B5EF4-FFF2-40B4-BE49-F238E27FC236}">
                  <a16:creationId xmlns:a16="http://schemas.microsoft.com/office/drawing/2014/main" id="{FE05C9A0-1866-489B-BDB2-B1BF458ED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980"/>
              <a:ext cx="344" cy="430"/>
            </a:xfrm>
            <a:custGeom>
              <a:avLst/>
              <a:gdLst>
                <a:gd name="T0" fmla="*/ 154 w 145"/>
                <a:gd name="T1" fmla="*/ 2 h 182"/>
                <a:gd name="T2" fmla="*/ 69 w 145"/>
                <a:gd name="T3" fmla="*/ 9 h 182"/>
                <a:gd name="T4" fmla="*/ 14 w 145"/>
                <a:gd name="T5" fmla="*/ 85 h 182"/>
                <a:gd name="T6" fmla="*/ 107 w 145"/>
                <a:gd name="T7" fmla="*/ 364 h 182"/>
                <a:gd name="T8" fmla="*/ 192 w 145"/>
                <a:gd name="T9" fmla="*/ 428 h 182"/>
                <a:gd name="T10" fmla="*/ 275 w 145"/>
                <a:gd name="T11" fmla="*/ 421 h 182"/>
                <a:gd name="T12" fmla="*/ 332 w 145"/>
                <a:gd name="T13" fmla="*/ 345 h 182"/>
                <a:gd name="T14" fmla="*/ 237 w 145"/>
                <a:gd name="T15" fmla="*/ 66 h 182"/>
                <a:gd name="T16" fmla="*/ 154 w 145"/>
                <a:gd name="T17" fmla="*/ 2 h 1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5" h="182">
                  <a:moveTo>
                    <a:pt x="65" y="1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13" y="5"/>
                    <a:pt x="0" y="20"/>
                    <a:pt x="6" y="36"/>
                  </a:cubicBezTo>
                  <a:cubicBezTo>
                    <a:pt x="45" y="154"/>
                    <a:pt x="45" y="154"/>
                    <a:pt x="45" y="154"/>
                  </a:cubicBezTo>
                  <a:cubicBezTo>
                    <a:pt x="51" y="170"/>
                    <a:pt x="65" y="182"/>
                    <a:pt x="81" y="181"/>
                  </a:cubicBezTo>
                  <a:cubicBezTo>
                    <a:pt x="116" y="178"/>
                    <a:pt x="116" y="178"/>
                    <a:pt x="116" y="178"/>
                  </a:cubicBezTo>
                  <a:cubicBezTo>
                    <a:pt x="133" y="176"/>
                    <a:pt x="145" y="162"/>
                    <a:pt x="140" y="146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5" y="12"/>
                    <a:pt x="81" y="0"/>
                    <a:pt x="65" y="1"/>
                  </a:cubicBezTo>
                  <a:close/>
                </a:path>
              </a:pathLst>
            </a:custGeom>
            <a:solidFill>
              <a:srgbClr val="5360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9" name="Freeform 473">
              <a:extLst>
                <a:ext uri="{FF2B5EF4-FFF2-40B4-BE49-F238E27FC236}">
                  <a16:creationId xmlns:a16="http://schemas.microsoft.com/office/drawing/2014/main" id="{D0239833-1F7A-47F2-B95E-7AF4EAA38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3" y="1084"/>
              <a:ext cx="316" cy="466"/>
            </a:xfrm>
            <a:custGeom>
              <a:avLst/>
              <a:gdLst>
                <a:gd name="T0" fmla="*/ 173 w 133"/>
                <a:gd name="T1" fmla="*/ 69 h 197"/>
                <a:gd name="T2" fmla="*/ 48 w 133"/>
                <a:gd name="T3" fmla="*/ 206 h 197"/>
                <a:gd name="T4" fmla="*/ 316 w 133"/>
                <a:gd name="T5" fmla="*/ 452 h 197"/>
                <a:gd name="T6" fmla="*/ 292 w 133"/>
                <a:gd name="T7" fmla="*/ 0 h 197"/>
                <a:gd name="T8" fmla="*/ 173 w 133"/>
                <a:gd name="T9" fmla="*/ 69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197">
                  <a:moveTo>
                    <a:pt x="73" y="29"/>
                  </a:moveTo>
                  <a:cubicBezTo>
                    <a:pt x="73" y="68"/>
                    <a:pt x="40" y="82"/>
                    <a:pt x="20" y="87"/>
                  </a:cubicBezTo>
                  <a:cubicBezTo>
                    <a:pt x="0" y="92"/>
                    <a:pt x="133" y="197"/>
                    <a:pt x="133" y="191"/>
                  </a:cubicBezTo>
                  <a:cubicBezTo>
                    <a:pt x="133" y="185"/>
                    <a:pt x="123" y="0"/>
                    <a:pt x="123" y="0"/>
                  </a:cubicBezTo>
                  <a:cubicBezTo>
                    <a:pt x="123" y="0"/>
                    <a:pt x="94" y="2"/>
                    <a:pt x="73" y="29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Freeform 474">
              <a:extLst>
                <a:ext uri="{FF2B5EF4-FFF2-40B4-BE49-F238E27FC236}">
                  <a16:creationId xmlns:a16="http://schemas.microsoft.com/office/drawing/2014/main" id="{693C24FC-13C0-4E6D-BEA0-A65721D9F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1084"/>
              <a:ext cx="313" cy="466"/>
            </a:xfrm>
            <a:custGeom>
              <a:avLst/>
              <a:gdLst>
                <a:gd name="T0" fmla="*/ 140 w 132"/>
                <a:gd name="T1" fmla="*/ 69 h 197"/>
                <a:gd name="T2" fmla="*/ 266 w 132"/>
                <a:gd name="T3" fmla="*/ 206 h 197"/>
                <a:gd name="T4" fmla="*/ 0 w 132"/>
                <a:gd name="T5" fmla="*/ 452 h 197"/>
                <a:gd name="T6" fmla="*/ 21 w 132"/>
                <a:gd name="T7" fmla="*/ 0 h 197"/>
                <a:gd name="T8" fmla="*/ 140 w 132"/>
                <a:gd name="T9" fmla="*/ 69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97">
                  <a:moveTo>
                    <a:pt x="59" y="29"/>
                  </a:moveTo>
                  <a:cubicBezTo>
                    <a:pt x="59" y="68"/>
                    <a:pt x="92" y="82"/>
                    <a:pt x="112" y="87"/>
                  </a:cubicBezTo>
                  <a:cubicBezTo>
                    <a:pt x="132" y="92"/>
                    <a:pt x="0" y="197"/>
                    <a:pt x="0" y="191"/>
                  </a:cubicBezTo>
                  <a:cubicBezTo>
                    <a:pt x="0" y="185"/>
                    <a:pt x="9" y="0"/>
                    <a:pt x="9" y="0"/>
                  </a:cubicBezTo>
                  <a:cubicBezTo>
                    <a:pt x="9" y="0"/>
                    <a:pt x="38" y="2"/>
                    <a:pt x="59" y="29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1" name="Rectangle 475">
              <a:extLst>
                <a:ext uri="{FF2B5EF4-FFF2-40B4-BE49-F238E27FC236}">
                  <a16:creationId xmlns:a16="http://schemas.microsoft.com/office/drawing/2014/main" id="{D7825113-E7A6-4A93-BA79-722536CB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715"/>
              <a:ext cx="214" cy="655"/>
            </a:xfrm>
            <a:prstGeom prst="rect">
              <a:avLst/>
            </a:pr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ES" altLang="es-ES">
                <a:latin typeface="Roboto Condensed Light"/>
              </a:endParaRPr>
            </a:p>
          </p:txBody>
        </p:sp>
        <p:sp>
          <p:nvSpPr>
            <p:cNvPr id="132" name="Freeform 476">
              <a:extLst>
                <a:ext uri="{FF2B5EF4-FFF2-40B4-BE49-F238E27FC236}">
                  <a16:creationId xmlns:a16="http://schemas.microsoft.com/office/drawing/2014/main" id="{211EF068-3C68-434D-92BB-584FC993B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" y="949"/>
              <a:ext cx="214" cy="234"/>
            </a:xfrm>
            <a:custGeom>
              <a:avLst/>
              <a:gdLst>
                <a:gd name="T0" fmla="*/ 0 w 214"/>
                <a:gd name="T1" fmla="*/ 0 h 234"/>
                <a:gd name="T2" fmla="*/ 214 w 214"/>
                <a:gd name="T3" fmla="*/ 0 h 234"/>
                <a:gd name="T4" fmla="*/ 214 w 214"/>
                <a:gd name="T5" fmla="*/ 128 h 234"/>
                <a:gd name="T6" fmla="*/ 0 w 214"/>
                <a:gd name="T7" fmla="*/ 234 h 234"/>
                <a:gd name="T8" fmla="*/ 0 w 214"/>
                <a:gd name="T9" fmla="*/ 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" h="234">
                  <a:moveTo>
                    <a:pt x="0" y="0"/>
                  </a:moveTo>
                  <a:lnTo>
                    <a:pt x="214" y="0"/>
                  </a:lnTo>
                  <a:lnTo>
                    <a:pt x="214" y="128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" name="Freeform 477">
              <a:extLst>
                <a:ext uri="{FF2B5EF4-FFF2-40B4-BE49-F238E27FC236}">
                  <a16:creationId xmlns:a16="http://schemas.microsoft.com/office/drawing/2014/main" id="{8EE24FE0-D4E8-498C-9046-1A90416BB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405"/>
              <a:ext cx="206" cy="270"/>
            </a:xfrm>
            <a:custGeom>
              <a:avLst/>
              <a:gdLst>
                <a:gd name="T0" fmla="*/ 66 w 87"/>
                <a:gd name="T1" fmla="*/ 14 h 114"/>
                <a:gd name="T2" fmla="*/ 185 w 87"/>
                <a:gd name="T3" fmla="*/ 114 h 114"/>
                <a:gd name="T4" fmla="*/ 142 w 87"/>
                <a:gd name="T5" fmla="*/ 258 h 114"/>
                <a:gd name="T6" fmla="*/ 21 w 87"/>
                <a:gd name="T7" fmla="*/ 159 h 114"/>
                <a:gd name="T8" fmla="*/ 66 w 87"/>
                <a:gd name="T9" fmla="*/ 14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114">
                  <a:moveTo>
                    <a:pt x="28" y="6"/>
                  </a:moveTo>
                  <a:cubicBezTo>
                    <a:pt x="47" y="0"/>
                    <a:pt x="70" y="19"/>
                    <a:pt x="78" y="48"/>
                  </a:cubicBezTo>
                  <a:cubicBezTo>
                    <a:pt x="87" y="76"/>
                    <a:pt x="79" y="104"/>
                    <a:pt x="60" y="109"/>
                  </a:cubicBezTo>
                  <a:cubicBezTo>
                    <a:pt x="40" y="114"/>
                    <a:pt x="18" y="95"/>
                    <a:pt x="9" y="67"/>
                  </a:cubicBezTo>
                  <a:cubicBezTo>
                    <a:pt x="0" y="38"/>
                    <a:pt x="8" y="11"/>
                    <a:pt x="28" y="6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4" name="Freeform 478">
              <a:extLst>
                <a:ext uri="{FF2B5EF4-FFF2-40B4-BE49-F238E27FC236}">
                  <a16:creationId xmlns:a16="http://schemas.microsoft.com/office/drawing/2014/main" id="{88F27DDD-59C1-48F4-AA49-48CC08921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" y="405"/>
              <a:ext cx="206" cy="270"/>
            </a:xfrm>
            <a:custGeom>
              <a:avLst/>
              <a:gdLst>
                <a:gd name="T0" fmla="*/ 142 w 87"/>
                <a:gd name="T1" fmla="*/ 14 h 114"/>
                <a:gd name="T2" fmla="*/ 21 w 87"/>
                <a:gd name="T3" fmla="*/ 114 h 114"/>
                <a:gd name="T4" fmla="*/ 66 w 87"/>
                <a:gd name="T5" fmla="*/ 258 h 114"/>
                <a:gd name="T6" fmla="*/ 187 w 87"/>
                <a:gd name="T7" fmla="*/ 159 h 114"/>
                <a:gd name="T8" fmla="*/ 142 w 87"/>
                <a:gd name="T9" fmla="*/ 14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114">
                  <a:moveTo>
                    <a:pt x="60" y="6"/>
                  </a:moveTo>
                  <a:cubicBezTo>
                    <a:pt x="40" y="0"/>
                    <a:pt x="18" y="19"/>
                    <a:pt x="9" y="48"/>
                  </a:cubicBezTo>
                  <a:cubicBezTo>
                    <a:pt x="0" y="76"/>
                    <a:pt x="8" y="104"/>
                    <a:pt x="28" y="109"/>
                  </a:cubicBezTo>
                  <a:cubicBezTo>
                    <a:pt x="47" y="114"/>
                    <a:pt x="70" y="95"/>
                    <a:pt x="79" y="67"/>
                  </a:cubicBezTo>
                  <a:cubicBezTo>
                    <a:pt x="87" y="38"/>
                    <a:pt x="79" y="11"/>
                    <a:pt x="60" y="6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5" name="Freeform 479">
              <a:extLst>
                <a:ext uri="{FF2B5EF4-FFF2-40B4-BE49-F238E27FC236}">
                  <a16:creationId xmlns:a16="http://schemas.microsoft.com/office/drawing/2014/main" id="{4C56F512-670C-48A3-A153-0D5B791BC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" y="-174"/>
              <a:ext cx="1042" cy="1260"/>
            </a:xfrm>
            <a:custGeom>
              <a:avLst/>
              <a:gdLst>
                <a:gd name="T0" fmla="*/ 528 w 440"/>
                <a:gd name="T1" fmla="*/ 1260 h 533"/>
                <a:gd name="T2" fmla="*/ 102 w 440"/>
                <a:gd name="T3" fmla="*/ 1028 h 533"/>
                <a:gd name="T4" fmla="*/ 17 w 440"/>
                <a:gd name="T5" fmla="*/ 435 h 533"/>
                <a:gd name="T6" fmla="*/ 521 w 440"/>
                <a:gd name="T7" fmla="*/ 0 h 533"/>
                <a:gd name="T8" fmla="*/ 1025 w 440"/>
                <a:gd name="T9" fmla="*/ 435 h 533"/>
                <a:gd name="T10" fmla="*/ 943 w 440"/>
                <a:gd name="T11" fmla="*/ 1028 h 533"/>
                <a:gd name="T12" fmla="*/ 528 w 440"/>
                <a:gd name="T13" fmla="*/ 126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0" h="533">
                  <a:moveTo>
                    <a:pt x="223" y="533"/>
                  </a:moveTo>
                  <a:cubicBezTo>
                    <a:pt x="184" y="533"/>
                    <a:pt x="73" y="476"/>
                    <a:pt x="43" y="435"/>
                  </a:cubicBezTo>
                  <a:cubicBezTo>
                    <a:pt x="12" y="394"/>
                    <a:pt x="0" y="248"/>
                    <a:pt x="7" y="184"/>
                  </a:cubicBezTo>
                  <a:cubicBezTo>
                    <a:pt x="15" y="119"/>
                    <a:pt x="87" y="0"/>
                    <a:pt x="220" y="0"/>
                  </a:cubicBezTo>
                  <a:cubicBezTo>
                    <a:pt x="353" y="0"/>
                    <a:pt x="426" y="119"/>
                    <a:pt x="433" y="184"/>
                  </a:cubicBezTo>
                  <a:cubicBezTo>
                    <a:pt x="440" y="248"/>
                    <a:pt x="428" y="394"/>
                    <a:pt x="398" y="435"/>
                  </a:cubicBezTo>
                  <a:cubicBezTo>
                    <a:pt x="367" y="476"/>
                    <a:pt x="262" y="533"/>
                    <a:pt x="223" y="533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6" name="Freeform 480">
              <a:extLst>
                <a:ext uri="{FF2B5EF4-FFF2-40B4-BE49-F238E27FC236}">
                  <a16:creationId xmlns:a16="http://schemas.microsoft.com/office/drawing/2014/main" id="{05147C4A-8753-4747-98BC-4A17FE7D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" y="-212"/>
              <a:ext cx="1069" cy="951"/>
            </a:xfrm>
            <a:custGeom>
              <a:avLst/>
              <a:gdLst>
                <a:gd name="T0" fmla="*/ 121 w 451"/>
                <a:gd name="T1" fmla="*/ 388 h 402"/>
                <a:gd name="T2" fmla="*/ 465 w 451"/>
                <a:gd name="T3" fmla="*/ 395 h 402"/>
                <a:gd name="T4" fmla="*/ 595 w 451"/>
                <a:gd name="T5" fmla="*/ 402 h 402"/>
                <a:gd name="T6" fmla="*/ 908 w 451"/>
                <a:gd name="T7" fmla="*/ 379 h 402"/>
                <a:gd name="T8" fmla="*/ 993 w 451"/>
                <a:gd name="T9" fmla="*/ 641 h 402"/>
                <a:gd name="T10" fmla="*/ 1003 w 451"/>
                <a:gd name="T11" fmla="*/ 913 h 402"/>
                <a:gd name="T12" fmla="*/ 1048 w 451"/>
                <a:gd name="T13" fmla="*/ 516 h 402"/>
                <a:gd name="T14" fmla="*/ 536 w 451"/>
                <a:gd name="T15" fmla="*/ 2 h 402"/>
                <a:gd name="T16" fmla="*/ 12 w 451"/>
                <a:gd name="T17" fmla="*/ 440 h 402"/>
                <a:gd name="T18" fmla="*/ 47 w 451"/>
                <a:gd name="T19" fmla="*/ 887 h 402"/>
                <a:gd name="T20" fmla="*/ 121 w 451"/>
                <a:gd name="T21" fmla="*/ 388 h 4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51" h="402">
                  <a:moveTo>
                    <a:pt x="51" y="164"/>
                  </a:moveTo>
                  <a:cubicBezTo>
                    <a:pt x="76" y="143"/>
                    <a:pt x="174" y="150"/>
                    <a:pt x="196" y="167"/>
                  </a:cubicBezTo>
                  <a:cubicBezTo>
                    <a:pt x="219" y="185"/>
                    <a:pt x="231" y="185"/>
                    <a:pt x="251" y="170"/>
                  </a:cubicBezTo>
                  <a:cubicBezTo>
                    <a:pt x="271" y="155"/>
                    <a:pt x="346" y="147"/>
                    <a:pt x="383" y="160"/>
                  </a:cubicBezTo>
                  <a:cubicBezTo>
                    <a:pt x="421" y="172"/>
                    <a:pt x="421" y="216"/>
                    <a:pt x="419" y="271"/>
                  </a:cubicBezTo>
                  <a:cubicBezTo>
                    <a:pt x="416" y="326"/>
                    <a:pt x="409" y="358"/>
                    <a:pt x="423" y="386"/>
                  </a:cubicBezTo>
                  <a:cubicBezTo>
                    <a:pt x="431" y="402"/>
                    <a:pt x="439" y="271"/>
                    <a:pt x="442" y="218"/>
                  </a:cubicBezTo>
                  <a:cubicBezTo>
                    <a:pt x="451" y="88"/>
                    <a:pt x="352" y="1"/>
                    <a:pt x="226" y="1"/>
                  </a:cubicBezTo>
                  <a:cubicBezTo>
                    <a:pt x="133" y="0"/>
                    <a:pt x="0" y="55"/>
                    <a:pt x="5" y="186"/>
                  </a:cubicBezTo>
                  <a:cubicBezTo>
                    <a:pt x="8" y="246"/>
                    <a:pt x="5" y="391"/>
                    <a:pt x="20" y="375"/>
                  </a:cubicBezTo>
                  <a:cubicBezTo>
                    <a:pt x="38" y="357"/>
                    <a:pt x="15" y="194"/>
                    <a:pt x="51" y="164"/>
                  </a:cubicBezTo>
                  <a:close/>
                </a:path>
              </a:pathLst>
            </a:custGeom>
            <a:solidFill>
              <a:srgbClr val="38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7" name="Freeform 481">
              <a:extLst>
                <a:ext uri="{FF2B5EF4-FFF2-40B4-BE49-F238E27FC236}">
                  <a16:creationId xmlns:a16="http://schemas.microsoft.com/office/drawing/2014/main" id="{59853FE0-E2C7-4367-A8FB-18D0535B9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" y="490"/>
              <a:ext cx="165" cy="308"/>
            </a:xfrm>
            <a:custGeom>
              <a:avLst/>
              <a:gdLst>
                <a:gd name="T0" fmla="*/ 50 w 70"/>
                <a:gd name="T1" fmla="*/ 36 h 130"/>
                <a:gd name="T2" fmla="*/ 35 w 70"/>
                <a:gd name="T3" fmla="*/ 163 h 130"/>
                <a:gd name="T4" fmla="*/ 45 w 70"/>
                <a:gd name="T5" fmla="*/ 268 h 130"/>
                <a:gd name="T6" fmla="*/ 137 w 70"/>
                <a:gd name="T7" fmla="*/ 261 h 130"/>
                <a:gd name="T8" fmla="*/ 141 w 70"/>
                <a:gd name="T9" fmla="*/ 277 h 130"/>
                <a:gd name="T10" fmla="*/ 38 w 70"/>
                <a:gd name="T11" fmla="*/ 284 h 130"/>
                <a:gd name="T12" fmla="*/ 21 w 70"/>
                <a:gd name="T13" fmla="*/ 175 h 130"/>
                <a:gd name="T14" fmla="*/ 50 w 70"/>
                <a:gd name="T15" fmla="*/ 36 h 1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130">
                  <a:moveTo>
                    <a:pt x="21" y="15"/>
                  </a:moveTo>
                  <a:cubicBezTo>
                    <a:pt x="21" y="36"/>
                    <a:pt x="19" y="51"/>
                    <a:pt x="15" y="69"/>
                  </a:cubicBezTo>
                  <a:cubicBezTo>
                    <a:pt x="12" y="88"/>
                    <a:pt x="2" y="105"/>
                    <a:pt x="19" y="113"/>
                  </a:cubicBezTo>
                  <a:cubicBezTo>
                    <a:pt x="37" y="120"/>
                    <a:pt x="46" y="120"/>
                    <a:pt x="58" y="110"/>
                  </a:cubicBezTo>
                  <a:cubicBezTo>
                    <a:pt x="70" y="100"/>
                    <a:pt x="68" y="110"/>
                    <a:pt x="60" y="117"/>
                  </a:cubicBezTo>
                  <a:cubicBezTo>
                    <a:pt x="51" y="123"/>
                    <a:pt x="31" y="130"/>
                    <a:pt x="16" y="120"/>
                  </a:cubicBezTo>
                  <a:cubicBezTo>
                    <a:pt x="2" y="111"/>
                    <a:pt x="0" y="119"/>
                    <a:pt x="9" y="74"/>
                  </a:cubicBezTo>
                  <a:cubicBezTo>
                    <a:pt x="17" y="30"/>
                    <a:pt x="19" y="0"/>
                    <a:pt x="21" y="15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8" name="Freeform 482">
              <a:extLst>
                <a:ext uri="{FF2B5EF4-FFF2-40B4-BE49-F238E27FC236}">
                  <a16:creationId xmlns:a16="http://schemas.microsoft.com/office/drawing/2014/main" id="{2F31E007-591E-42A0-AC73-4FB93C65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0" y="805"/>
              <a:ext cx="467" cy="71"/>
            </a:xfrm>
            <a:custGeom>
              <a:avLst/>
              <a:gdLst>
                <a:gd name="T0" fmla="*/ 31 w 197"/>
                <a:gd name="T1" fmla="*/ 17 h 30"/>
                <a:gd name="T2" fmla="*/ 147 w 197"/>
                <a:gd name="T3" fmla="*/ 47 h 30"/>
                <a:gd name="T4" fmla="*/ 358 w 197"/>
                <a:gd name="T5" fmla="*/ 38 h 30"/>
                <a:gd name="T6" fmla="*/ 424 w 197"/>
                <a:gd name="T7" fmla="*/ 9 h 30"/>
                <a:gd name="T8" fmla="*/ 420 w 197"/>
                <a:gd name="T9" fmla="*/ 36 h 30"/>
                <a:gd name="T10" fmla="*/ 360 w 197"/>
                <a:gd name="T11" fmla="*/ 54 h 30"/>
                <a:gd name="T12" fmla="*/ 145 w 197"/>
                <a:gd name="T13" fmla="*/ 64 h 30"/>
                <a:gd name="T14" fmla="*/ 36 w 197"/>
                <a:gd name="T15" fmla="*/ 40 h 30"/>
                <a:gd name="T16" fmla="*/ 31 w 197"/>
                <a:gd name="T17" fmla="*/ 17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7" h="30">
                  <a:moveTo>
                    <a:pt x="13" y="7"/>
                  </a:moveTo>
                  <a:cubicBezTo>
                    <a:pt x="24" y="7"/>
                    <a:pt x="27" y="20"/>
                    <a:pt x="62" y="20"/>
                  </a:cubicBezTo>
                  <a:cubicBezTo>
                    <a:pt x="97" y="21"/>
                    <a:pt x="137" y="24"/>
                    <a:pt x="151" y="16"/>
                  </a:cubicBezTo>
                  <a:cubicBezTo>
                    <a:pt x="165" y="7"/>
                    <a:pt x="165" y="8"/>
                    <a:pt x="179" y="4"/>
                  </a:cubicBezTo>
                  <a:cubicBezTo>
                    <a:pt x="193" y="0"/>
                    <a:pt x="197" y="12"/>
                    <a:pt x="177" y="15"/>
                  </a:cubicBezTo>
                  <a:cubicBezTo>
                    <a:pt x="158" y="19"/>
                    <a:pt x="165" y="17"/>
                    <a:pt x="152" y="23"/>
                  </a:cubicBezTo>
                  <a:cubicBezTo>
                    <a:pt x="138" y="30"/>
                    <a:pt x="80" y="29"/>
                    <a:pt x="61" y="27"/>
                  </a:cubicBezTo>
                  <a:cubicBezTo>
                    <a:pt x="43" y="24"/>
                    <a:pt x="27" y="19"/>
                    <a:pt x="15" y="17"/>
                  </a:cubicBezTo>
                  <a:cubicBezTo>
                    <a:pt x="3" y="15"/>
                    <a:pt x="0" y="5"/>
                    <a:pt x="13" y="7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9" name="Freeform 483">
              <a:extLst>
                <a:ext uri="{FF2B5EF4-FFF2-40B4-BE49-F238E27FC236}">
                  <a16:creationId xmlns:a16="http://schemas.microsoft.com/office/drawing/2014/main" id="{A25B7140-E232-4290-9EAB-CF9EA8A56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" y="907"/>
              <a:ext cx="209" cy="54"/>
            </a:xfrm>
            <a:custGeom>
              <a:avLst/>
              <a:gdLst>
                <a:gd name="T0" fmla="*/ 33 w 88"/>
                <a:gd name="T1" fmla="*/ 12 h 23"/>
                <a:gd name="T2" fmla="*/ 169 w 88"/>
                <a:gd name="T3" fmla="*/ 14 h 23"/>
                <a:gd name="T4" fmla="*/ 164 w 88"/>
                <a:gd name="T5" fmla="*/ 33 h 23"/>
                <a:gd name="T6" fmla="*/ 43 w 88"/>
                <a:gd name="T7" fmla="*/ 31 h 23"/>
                <a:gd name="T8" fmla="*/ 33 w 88"/>
                <a:gd name="T9" fmla="*/ 1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23">
                  <a:moveTo>
                    <a:pt x="14" y="5"/>
                  </a:moveTo>
                  <a:cubicBezTo>
                    <a:pt x="37" y="14"/>
                    <a:pt x="55" y="13"/>
                    <a:pt x="71" y="6"/>
                  </a:cubicBezTo>
                  <a:cubicBezTo>
                    <a:pt x="87" y="0"/>
                    <a:pt x="88" y="5"/>
                    <a:pt x="69" y="14"/>
                  </a:cubicBezTo>
                  <a:cubicBezTo>
                    <a:pt x="53" y="23"/>
                    <a:pt x="36" y="23"/>
                    <a:pt x="18" y="13"/>
                  </a:cubicBezTo>
                  <a:cubicBezTo>
                    <a:pt x="0" y="4"/>
                    <a:pt x="5" y="0"/>
                    <a:pt x="14" y="5"/>
                  </a:cubicBezTo>
                  <a:close/>
                </a:path>
              </a:pathLst>
            </a:custGeom>
            <a:solidFill>
              <a:srgbClr val="C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0" name="Freeform 484">
              <a:extLst>
                <a:ext uri="{FF2B5EF4-FFF2-40B4-BE49-F238E27FC236}">
                  <a16:creationId xmlns:a16="http://schemas.microsoft.com/office/drawing/2014/main" id="{AA5BB660-1C4F-4435-8018-987B4DBA6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4324"/>
              <a:ext cx="467" cy="204"/>
            </a:xfrm>
            <a:custGeom>
              <a:avLst/>
              <a:gdLst>
                <a:gd name="T0" fmla="*/ 197 w 197"/>
                <a:gd name="T1" fmla="*/ 59 h 86"/>
                <a:gd name="T2" fmla="*/ 24 w 197"/>
                <a:gd name="T3" fmla="*/ 152 h 86"/>
                <a:gd name="T4" fmla="*/ 107 w 197"/>
                <a:gd name="T5" fmla="*/ 204 h 86"/>
                <a:gd name="T6" fmla="*/ 370 w 197"/>
                <a:gd name="T7" fmla="*/ 154 h 86"/>
                <a:gd name="T8" fmla="*/ 455 w 197"/>
                <a:gd name="T9" fmla="*/ 88 h 86"/>
                <a:gd name="T10" fmla="*/ 197 w 197"/>
                <a:gd name="T11" fmla="*/ 59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7" h="86">
                  <a:moveTo>
                    <a:pt x="83" y="25"/>
                  </a:moveTo>
                  <a:cubicBezTo>
                    <a:pt x="67" y="36"/>
                    <a:pt x="20" y="60"/>
                    <a:pt x="10" y="64"/>
                  </a:cubicBezTo>
                  <a:cubicBezTo>
                    <a:pt x="0" y="68"/>
                    <a:pt x="6" y="85"/>
                    <a:pt x="45" y="86"/>
                  </a:cubicBezTo>
                  <a:cubicBezTo>
                    <a:pt x="70" y="86"/>
                    <a:pt x="121" y="79"/>
                    <a:pt x="156" y="65"/>
                  </a:cubicBezTo>
                  <a:cubicBezTo>
                    <a:pt x="176" y="57"/>
                    <a:pt x="190" y="48"/>
                    <a:pt x="192" y="37"/>
                  </a:cubicBezTo>
                  <a:cubicBezTo>
                    <a:pt x="197" y="6"/>
                    <a:pt x="116" y="0"/>
                    <a:pt x="83" y="25"/>
                  </a:cubicBezTo>
                  <a:close/>
                </a:path>
              </a:pathLst>
            </a:custGeom>
            <a:solidFill>
              <a:srgbClr val="4E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1" name="Freeform 485">
              <a:extLst>
                <a:ext uri="{FF2B5EF4-FFF2-40B4-BE49-F238E27FC236}">
                  <a16:creationId xmlns:a16="http://schemas.microsoft.com/office/drawing/2014/main" id="{E97726BB-24CD-4EC2-AF56-254A2CD8E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" y="4324"/>
              <a:ext cx="467" cy="204"/>
            </a:xfrm>
            <a:custGeom>
              <a:avLst/>
              <a:gdLst>
                <a:gd name="T0" fmla="*/ 273 w 197"/>
                <a:gd name="T1" fmla="*/ 59 h 86"/>
                <a:gd name="T2" fmla="*/ 446 w 197"/>
                <a:gd name="T3" fmla="*/ 152 h 86"/>
                <a:gd name="T4" fmla="*/ 360 w 197"/>
                <a:gd name="T5" fmla="*/ 204 h 86"/>
                <a:gd name="T6" fmla="*/ 97 w 197"/>
                <a:gd name="T7" fmla="*/ 154 h 86"/>
                <a:gd name="T8" fmla="*/ 14 w 197"/>
                <a:gd name="T9" fmla="*/ 88 h 86"/>
                <a:gd name="T10" fmla="*/ 273 w 197"/>
                <a:gd name="T11" fmla="*/ 59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7" h="86">
                  <a:moveTo>
                    <a:pt x="115" y="25"/>
                  </a:moveTo>
                  <a:cubicBezTo>
                    <a:pt x="130" y="36"/>
                    <a:pt x="178" y="60"/>
                    <a:pt x="188" y="64"/>
                  </a:cubicBezTo>
                  <a:cubicBezTo>
                    <a:pt x="197" y="68"/>
                    <a:pt x="192" y="85"/>
                    <a:pt x="152" y="86"/>
                  </a:cubicBezTo>
                  <a:cubicBezTo>
                    <a:pt x="127" y="86"/>
                    <a:pt x="76" y="79"/>
                    <a:pt x="41" y="65"/>
                  </a:cubicBezTo>
                  <a:cubicBezTo>
                    <a:pt x="22" y="57"/>
                    <a:pt x="7" y="48"/>
                    <a:pt x="6" y="37"/>
                  </a:cubicBezTo>
                  <a:cubicBezTo>
                    <a:pt x="0" y="6"/>
                    <a:pt x="82" y="0"/>
                    <a:pt x="115" y="25"/>
                  </a:cubicBezTo>
                  <a:close/>
                </a:path>
              </a:pathLst>
            </a:custGeom>
            <a:solidFill>
              <a:srgbClr val="4E2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Freeform 486">
              <a:extLst>
                <a:ext uri="{FF2B5EF4-FFF2-40B4-BE49-F238E27FC236}">
                  <a16:creationId xmlns:a16="http://schemas.microsoft.com/office/drawing/2014/main" id="{F3114A8E-047F-4519-AA50-6AA444969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2229"/>
              <a:ext cx="723" cy="2169"/>
            </a:xfrm>
            <a:custGeom>
              <a:avLst/>
              <a:gdLst>
                <a:gd name="T0" fmla="*/ 36 w 305"/>
                <a:gd name="T1" fmla="*/ 0 h 917"/>
                <a:gd name="T2" fmla="*/ 47 w 305"/>
                <a:gd name="T3" fmla="*/ 894 h 917"/>
                <a:gd name="T4" fmla="*/ 116 w 305"/>
                <a:gd name="T5" fmla="*/ 1906 h 917"/>
                <a:gd name="T6" fmla="*/ 92 w 305"/>
                <a:gd name="T7" fmla="*/ 2141 h 917"/>
                <a:gd name="T8" fmla="*/ 211 w 305"/>
                <a:gd name="T9" fmla="*/ 2167 h 917"/>
                <a:gd name="T10" fmla="*/ 351 w 305"/>
                <a:gd name="T11" fmla="*/ 2169 h 917"/>
                <a:gd name="T12" fmla="*/ 334 w 305"/>
                <a:gd name="T13" fmla="*/ 1921 h 917"/>
                <a:gd name="T14" fmla="*/ 303 w 305"/>
                <a:gd name="T15" fmla="*/ 882 h 917"/>
                <a:gd name="T16" fmla="*/ 322 w 305"/>
                <a:gd name="T17" fmla="*/ 471 h 917"/>
                <a:gd name="T18" fmla="*/ 377 w 305"/>
                <a:gd name="T19" fmla="*/ 471 h 917"/>
                <a:gd name="T20" fmla="*/ 424 w 305"/>
                <a:gd name="T21" fmla="*/ 882 h 917"/>
                <a:gd name="T22" fmla="*/ 467 w 305"/>
                <a:gd name="T23" fmla="*/ 1921 h 917"/>
                <a:gd name="T24" fmla="*/ 469 w 305"/>
                <a:gd name="T25" fmla="*/ 2169 h 917"/>
                <a:gd name="T26" fmla="*/ 607 w 305"/>
                <a:gd name="T27" fmla="*/ 2167 h 917"/>
                <a:gd name="T28" fmla="*/ 723 w 305"/>
                <a:gd name="T29" fmla="*/ 2141 h 917"/>
                <a:gd name="T30" fmla="*/ 685 w 305"/>
                <a:gd name="T31" fmla="*/ 1906 h 917"/>
                <a:gd name="T32" fmla="*/ 683 w 305"/>
                <a:gd name="T33" fmla="*/ 894 h 917"/>
                <a:gd name="T34" fmla="*/ 642 w 305"/>
                <a:gd name="T35" fmla="*/ 0 h 917"/>
                <a:gd name="T36" fmla="*/ 36 w 305"/>
                <a:gd name="T37" fmla="*/ 0 h 9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05" h="917">
                  <a:moveTo>
                    <a:pt x="15" y="0"/>
                  </a:moveTo>
                  <a:cubicBezTo>
                    <a:pt x="5" y="78"/>
                    <a:pt x="0" y="232"/>
                    <a:pt x="20" y="378"/>
                  </a:cubicBezTo>
                  <a:cubicBezTo>
                    <a:pt x="39" y="524"/>
                    <a:pt x="49" y="749"/>
                    <a:pt x="49" y="806"/>
                  </a:cubicBezTo>
                  <a:cubicBezTo>
                    <a:pt x="49" y="862"/>
                    <a:pt x="39" y="905"/>
                    <a:pt x="39" y="905"/>
                  </a:cubicBezTo>
                  <a:cubicBezTo>
                    <a:pt x="39" y="905"/>
                    <a:pt x="50" y="916"/>
                    <a:pt x="89" y="916"/>
                  </a:cubicBezTo>
                  <a:cubicBezTo>
                    <a:pt x="128" y="916"/>
                    <a:pt x="148" y="917"/>
                    <a:pt x="148" y="917"/>
                  </a:cubicBezTo>
                  <a:cubicBezTo>
                    <a:pt x="148" y="917"/>
                    <a:pt x="143" y="875"/>
                    <a:pt x="141" y="812"/>
                  </a:cubicBezTo>
                  <a:cubicBezTo>
                    <a:pt x="140" y="749"/>
                    <a:pt x="127" y="470"/>
                    <a:pt x="128" y="373"/>
                  </a:cubicBezTo>
                  <a:cubicBezTo>
                    <a:pt x="130" y="276"/>
                    <a:pt x="124" y="199"/>
                    <a:pt x="136" y="199"/>
                  </a:cubicBezTo>
                  <a:cubicBezTo>
                    <a:pt x="143" y="200"/>
                    <a:pt x="152" y="200"/>
                    <a:pt x="159" y="199"/>
                  </a:cubicBezTo>
                  <a:cubicBezTo>
                    <a:pt x="171" y="199"/>
                    <a:pt x="171" y="276"/>
                    <a:pt x="179" y="373"/>
                  </a:cubicBezTo>
                  <a:cubicBezTo>
                    <a:pt x="187" y="470"/>
                    <a:pt x="194" y="749"/>
                    <a:pt x="197" y="812"/>
                  </a:cubicBezTo>
                  <a:cubicBezTo>
                    <a:pt x="200" y="875"/>
                    <a:pt x="198" y="917"/>
                    <a:pt x="198" y="917"/>
                  </a:cubicBezTo>
                  <a:cubicBezTo>
                    <a:pt x="198" y="917"/>
                    <a:pt x="217" y="916"/>
                    <a:pt x="256" y="916"/>
                  </a:cubicBezTo>
                  <a:cubicBezTo>
                    <a:pt x="295" y="916"/>
                    <a:pt x="305" y="905"/>
                    <a:pt x="305" y="905"/>
                  </a:cubicBezTo>
                  <a:cubicBezTo>
                    <a:pt x="305" y="905"/>
                    <a:pt x="293" y="862"/>
                    <a:pt x="289" y="806"/>
                  </a:cubicBezTo>
                  <a:cubicBezTo>
                    <a:pt x="285" y="749"/>
                    <a:pt x="279" y="524"/>
                    <a:pt x="288" y="378"/>
                  </a:cubicBezTo>
                  <a:cubicBezTo>
                    <a:pt x="297" y="232"/>
                    <a:pt x="286" y="78"/>
                    <a:pt x="271" y="0"/>
                  </a:cubicBezTo>
                  <a:cubicBezTo>
                    <a:pt x="260" y="5"/>
                    <a:pt x="25" y="5"/>
                    <a:pt x="15" y="0"/>
                  </a:cubicBezTo>
                  <a:close/>
                </a:path>
              </a:pathLst>
            </a:custGeom>
            <a:solidFill>
              <a:srgbClr val="536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" name="Freeform 487">
              <a:extLst>
                <a:ext uri="{FF2B5EF4-FFF2-40B4-BE49-F238E27FC236}">
                  <a16:creationId xmlns:a16="http://schemas.microsoft.com/office/drawing/2014/main" id="{453A8981-EB1B-4191-B260-B7E74399A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" y="1245"/>
              <a:ext cx="906" cy="1270"/>
            </a:xfrm>
            <a:custGeom>
              <a:avLst/>
              <a:gdLst>
                <a:gd name="T0" fmla="*/ 66 w 382"/>
                <a:gd name="T1" fmla="*/ 106 h 537"/>
                <a:gd name="T2" fmla="*/ 100 w 382"/>
                <a:gd name="T3" fmla="*/ 1180 h 537"/>
                <a:gd name="T4" fmla="*/ 453 w 382"/>
                <a:gd name="T5" fmla="*/ 1265 h 537"/>
                <a:gd name="T6" fmla="*/ 809 w 382"/>
                <a:gd name="T7" fmla="*/ 1180 h 537"/>
                <a:gd name="T8" fmla="*/ 842 w 382"/>
                <a:gd name="T9" fmla="*/ 106 h 537"/>
                <a:gd name="T10" fmla="*/ 600 w 382"/>
                <a:gd name="T11" fmla="*/ 0 h 537"/>
                <a:gd name="T12" fmla="*/ 453 w 382"/>
                <a:gd name="T13" fmla="*/ 274 h 537"/>
                <a:gd name="T14" fmla="*/ 306 w 382"/>
                <a:gd name="T15" fmla="*/ 0 h 537"/>
                <a:gd name="T16" fmla="*/ 66 w 382"/>
                <a:gd name="T17" fmla="*/ 106 h 5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2" h="537">
                  <a:moveTo>
                    <a:pt x="28" y="45"/>
                  </a:moveTo>
                  <a:cubicBezTo>
                    <a:pt x="0" y="62"/>
                    <a:pt x="60" y="307"/>
                    <a:pt x="42" y="499"/>
                  </a:cubicBezTo>
                  <a:cubicBezTo>
                    <a:pt x="40" y="518"/>
                    <a:pt x="88" y="537"/>
                    <a:pt x="191" y="535"/>
                  </a:cubicBezTo>
                  <a:cubicBezTo>
                    <a:pt x="294" y="537"/>
                    <a:pt x="342" y="518"/>
                    <a:pt x="341" y="499"/>
                  </a:cubicBezTo>
                  <a:cubicBezTo>
                    <a:pt x="310" y="167"/>
                    <a:pt x="382" y="62"/>
                    <a:pt x="355" y="45"/>
                  </a:cubicBezTo>
                  <a:cubicBezTo>
                    <a:pt x="329" y="28"/>
                    <a:pt x="290" y="11"/>
                    <a:pt x="253" y="0"/>
                  </a:cubicBezTo>
                  <a:cubicBezTo>
                    <a:pt x="251" y="40"/>
                    <a:pt x="231" y="84"/>
                    <a:pt x="191" y="116"/>
                  </a:cubicBezTo>
                  <a:cubicBezTo>
                    <a:pt x="145" y="82"/>
                    <a:pt x="131" y="37"/>
                    <a:pt x="129" y="0"/>
                  </a:cubicBezTo>
                  <a:cubicBezTo>
                    <a:pt x="92" y="11"/>
                    <a:pt x="53" y="28"/>
                    <a:pt x="28" y="45"/>
                  </a:cubicBezTo>
                  <a:close/>
                </a:path>
              </a:pathLst>
            </a:custGeom>
            <a:solidFill>
              <a:srgbClr val="AE2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4" name="Freeform 488">
              <a:extLst>
                <a:ext uri="{FF2B5EF4-FFF2-40B4-BE49-F238E27FC236}">
                  <a16:creationId xmlns:a16="http://schemas.microsoft.com/office/drawing/2014/main" id="{BEF8B626-633E-4780-B14E-3A5DCD4FA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1323"/>
              <a:ext cx="656" cy="534"/>
            </a:xfrm>
            <a:custGeom>
              <a:avLst/>
              <a:gdLst>
                <a:gd name="T0" fmla="*/ 568 w 277"/>
                <a:gd name="T1" fmla="*/ 28 h 226"/>
                <a:gd name="T2" fmla="*/ 50 w 277"/>
                <a:gd name="T3" fmla="*/ 383 h 226"/>
                <a:gd name="T4" fmla="*/ 85 w 277"/>
                <a:gd name="T5" fmla="*/ 503 h 226"/>
                <a:gd name="T6" fmla="*/ 561 w 277"/>
                <a:gd name="T7" fmla="*/ 279 h 226"/>
                <a:gd name="T8" fmla="*/ 568 w 277"/>
                <a:gd name="T9" fmla="*/ 28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" h="226">
                  <a:moveTo>
                    <a:pt x="240" y="12"/>
                  </a:moveTo>
                  <a:cubicBezTo>
                    <a:pt x="215" y="25"/>
                    <a:pt x="41" y="147"/>
                    <a:pt x="21" y="162"/>
                  </a:cubicBezTo>
                  <a:cubicBezTo>
                    <a:pt x="0" y="177"/>
                    <a:pt x="4" y="226"/>
                    <a:pt x="36" y="213"/>
                  </a:cubicBezTo>
                  <a:cubicBezTo>
                    <a:pt x="69" y="200"/>
                    <a:pt x="198" y="143"/>
                    <a:pt x="237" y="118"/>
                  </a:cubicBezTo>
                  <a:cubicBezTo>
                    <a:pt x="277" y="94"/>
                    <a:pt x="262" y="0"/>
                    <a:pt x="240" y="12"/>
                  </a:cubicBezTo>
                  <a:close/>
                </a:path>
              </a:pathLst>
            </a:custGeom>
            <a:solidFill>
              <a:srgbClr val="AE2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5" name="Freeform 489">
              <a:extLst>
                <a:ext uri="{FF2B5EF4-FFF2-40B4-BE49-F238E27FC236}">
                  <a16:creationId xmlns:a16="http://schemas.microsoft.com/office/drawing/2014/main" id="{514391B0-2947-4A38-A0FC-BDCEB23E2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" y="1320"/>
              <a:ext cx="412" cy="873"/>
            </a:xfrm>
            <a:custGeom>
              <a:avLst/>
              <a:gdLst>
                <a:gd name="T0" fmla="*/ 125 w 174"/>
                <a:gd name="T1" fmla="*/ 40 h 369"/>
                <a:gd name="T2" fmla="*/ 386 w 174"/>
                <a:gd name="T3" fmla="*/ 719 h 369"/>
                <a:gd name="T4" fmla="*/ 298 w 174"/>
                <a:gd name="T5" fmla="*/ 811 h 369"/>
                <a:gd name="T6" fmla="*/ 57 w 174"/>
                <a:gd name="T7" fmla="*/ 326 h 369"/>
                <a:gd name="T8" fmla="*/ 125 w 174"/>
                <a:gd name="T9" fmla="*/ 40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369">
                  <a:moveTo>
                    <a:pt x="53" y="17"/>
                  </a:moveTo>
                  <a:cubicBezTo>
                    <a:pt x="72" y="35"/>
                    <a:pt x="151" y="282"/>
                    <a:pt x="163" y="304"/>
                  </a:cubicBezTo>
                  <a:cubicBezTo>
                    <a:pt x="174" y="327"/>
                    <a:pt x="149" y="369"/>
                    <a:pt x="126" y="343"/>
                  </a:cubicBezTo>
                  <a:cubicBezTo>
                    <a:pt x="102" y="317"/>
                    <a:pt x="48" y="178"/>
                    <a:pt x="24" y="138"/>
                  </a:cubicBezTo>
                  <a:cubicBezTo>
                    <a:pt x="0" y="98"/>
                    <a:pt x="35" y="0"/>
                    <a:pt x="53" y="17"/>
                  </a:cubicBezTo>
                  <a:close/>
                </a:path>
              </a:pathLst>
            </a:custGeom>
            <a:solidFill>
              <a:srgbClr val="AE2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6" name="Freeform 490">
              <a:extLst>
                <a:ext uri="{FF2B5EF4-FFF2-40B4-BE49-F238E27FC236}">
                  <a16:creationId xmlns:a16="http://schemas.microsoft.com/office/drawing/2014/main" id="{ED6507D9-43EA-45B8-9FB5-221D8EF73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" y="2477"/>
              <a:ext cx="246" cy="499"/>
            </a:xfrm>
            <a:custGeom>
              <a:avLst/>
              <a:gdLst>
                <a:gd name="T0" fmla="*/ 225 w 104"/>
                <a:gd name="T1" fmla="*/ 66 h 211"/>
                <a:gd name="T2" fmla="*/ 218 w 104"/>
                <a:gd name="T3" fmla="*/ 220 h 211"/>
                <a:gd name="T4" fmla="*/ 208 w 104"/>
                <a:gd name="T5" fmla="*/ 397 h 211"/>
                <a:gd name="T6" fmla="*/ 168 w 104"/>
                <a:gd name="T7" fmla="*/ 442 h 211"/>
                <a:gd name="T8" fmla="*/ 121 w 104"/>
                <a:gd name="T9" fmla="*/ 466 h 211"/>
                <a:gd name="T10" fmla="*/ 78 w 104"/>
                <a:gd name="T11" fmla="*/ 452 h 211"/>
                <a:gd name="T12" fmla="*/ 57 w 104"/>
                <a:gd name="T13" fmla="*/ 395 h 211"/>
                <a:gd name="T14" fmla="*/ 78 w 104"/>
                <a:gd name="T15" fmla="*/ 236 h 211"/>
                <a:gd name="T16" fmla="*/ 24 w 104"/>
                <a:gd name="T17" fmla="*/ 326 h 211"/>
                <a:gd name="T18" fmla="*/ 26 w 104"/>
                <a:gd name="T19" fmla="*/ 232 h 211"/>
                <a:gd name="T20" fmla="*/ 83 w 104"/>
                <a:gd name="T21" fmla="*/ 149 h 211"/>
                <a:gd name="T22" fmla="*/ 163 w 104"/>
                <a:gd name="T23" fmla="*/ 54 h 211"/>
                <a:gd name="T24" fmla="*/ 225 w 104"/>
                <a:gd name="T25" fmla="*/ 66 h 2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4" h="211">
                  <a:moveTo>
                    <a:pt x="95" y="28"/>
                  </a:moveTo>
                  <a:cubicBezTo>
                    <a:pt x="87" y="46"/>
                    <a:pt x="84" y="73"/>
                    <a:pt x="92" y="93"/>
                  </a:cubicBezTo>
                  <a:cubicBezTo>
                    <a:pt x="101" y="113"/>
                    <a:pt x="92" y="152"/>
                    <a:pt x="88" y="168"/>
                  </a:cubicBezTo>
                  <a:cubicBezTo>
                    <a:pt x="84" y="184"/>
                    <a:pt x="73" y="191"/>
                    <a:pt x="71" y="187"/>
                  </a:cubicBezTo>
                  <a:cubicBezTo>
                    <a:pt x="70" y="205"/>
                    <a:pt x="53" y="210"/>
                    <a:pt x="51" y="197"/>
                  </a:cubicBezTo>
                  <a:cubicBezTo>
                    <a:pt x="43" y="209"/>
                    <a:pt x="27" y="211"/>
                    <a:pt x="33" y="191"/>
                  </a:cubicBezTo>
                  <a:cubicBezTo>
                    <a:pt x="15" y="202"/>
                    <a:pt x="21" y="175"/>
                    <a:pt x="24" y="167"/>
                  </a:cubicBezTo>
                  <a:cubicBezTo>
                    <a:pt x="30" y="150"/>
                    <a:pt x="41" y="106"/>
                    <a:pt x="33" y="100"/>
                  </a:cubicBezTo>
                  <a:cubicBezTo>
                    <a:pt x="24" y="92"/>
                    <a:pt x="20" y="141"/>
                    <a:pt x="10" y="138"/>
                  </a:cubicBezTo>
                  <a:cubicBezTo>
                    <a:pt x="0" y="135"/>
                    <a:pt x="4" y="112"/>
                    <a:pt x="11" y="98"/>
                  </a:cubicBezTo>
                  <a:cubicBezTo>
                    <a:pt x="17" y="83"/>
                    <a:pt x="20" y="69"/>
                    <a:pt x="35" y="63"/>
                  </a:cubicBezTo>
                  <a:cubicBezTo>
                    <a:pt x="51" y="57"/>
                    <a:pt x="60" y="47"/>
                    <a:pt x="69" y="23"/>
                  </a:cubicBezTo>
                  <a:cubicBezTo>
                    <a:pt x="79" y="0"/>
                    <a:pt x="104" y="11"/>
                    <a:pt x="95" y="28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7" name="Freeform 491">
              <a:extLst>
                <a:ext uri="{FF2B5EF4-FFF2-40B4-BE49-F238E27FC236}">
                  <a16:creationId xmlns:a16="http://schemas.microsoft.com/office/drawing/2014/main" id="{CC5D631D-3F23-47AA-8A1F-4D66DA4E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" y="2572"/>
              <a:ext cx="258" cy="380"/>
            </a:xfrm>
            <a:custGeom>
              <a:avLst/>
              <a:gdLst>
                <a:gd name="T0" fmla="*/ 88 w 258"/>
                <a:gd name="T1" fmla="*/ 0 h 380"/>
                <a:gd name="T2" fmla="*/ 258 w 258"/>
                <a:gd name="T3" fmla="*/ 158 h 380"/>
                <a:gd name="T4" fmla="*/ 183 w 258"/>
                <a:gd name="T5" fmla="*/ 380 h 380"/>
                <a:gd name="T6" fmla="*/ 0 w 258"/>
                <a:gd name="T7" fmla="*/ 194 h 380"/>
                <a:gd name="T8" fmla="*/ 88 w 258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380">
                  <a:moveTo>
                    <a:pt x="88" y="0"/>
                  </a:moveTo>
                  <a:lnTo>
                    <a:pt x="258" y="158"/>
                  </a:lnTo>
                  <a:lnTo>
                    <a:pt x="183" y="380"/>
                  </a:lnTo>
                  <a:lnTo>
                    <a:pt x="0" y="19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536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8" name="Freeform 492">
              <a:extLst>
                <a:ext uri="{FF2B5EF4-FFF2-40B4-BE49-F238E27FC236}">
                  <a16:creationId xmlns:a16="http://schemas.microsoft.com/office/drawing/2014/main" id="{2A189A82-850D-4960-8041-9C63029B6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" y="1947"/>
              <a:ext cx="308" cy="618"/>
            </a:xfrm>
            <a:custGeom>
              <a:avLst/>
              <a:gdLst>
                <a:gd name="T0" fmla="*/ 272 w 130"/>
                <a:gd name="T1" fmla="*/ 197 h 261"/>
                <a:gd name="T2" fmla="*/ 116 w 130"/>
                <a:gd name="T3" fmla="*/ 618 h 261"/>
                <a:gd name="T4" fmla="*/ 0 w 130"/>
                <a:gd name="T5" fmla="*/ 573 h 261"/>
                <a:gd name="T6" fmla="*/ 156 w 130"/>
                <a:gd name="T7" fmla="*/ 152 h 261"/>
                <a:gd name="T8" fmla="*/ 272 w 130"/>
                <a:gd name="T9" fmla="*/ 197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" h="261">
                  <a:moveTo>
                    <a:pt x="115" y="83"/>
                  </a:moveTo>
                  <a:cubicBezTo>
                    <a:pt x="106" y="114"/>
                    <a:pt x="49" y="261"/>
                    <a:pt x="49" y="26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63" y="85"/>
                    <a:pt x="66" y="64"/>
                  </a:cubicBezTo>
                  <a:cubicBezTo>
                    <a:pt x="75" y="0"/>
                    <a:pt x="130" y="30"/>
                    <a:pt x="115" y="83"/>
                  </a:cubicBezTo>
                  <a:close/>
                </a:path>
              </a:pathLst>
            </a:custGeom>
            <a:solidFill>
              <a:srgbClr val="AE2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9" name="Oval 493">
              <a:extLst>
                <a:ext uri="{FF2B5EF4-FFF2-40B4-BE49-F238E27FC236}">
                  <a16:creationId xmlns:a16="http://schemas.microsoft.com/office/drawing/2014/main" id="{FFA58962-FC7D-434B-B11D-BD99DB884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481"/>
              <a:ext cx="92" cy="132"/>
            </a:xfrm>
            <a:prstGeom prst="ellipse">
              <a:avLst/>
            </a:prstGeom>
            <a:solidFill>
              <a:srgbClr val="22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ES" altLang="es-ES">
                <a:latin typeface="Roboto Condensed Light"/>
              </a:endParaRPr>
            </a:p>
          </p:txBody>
        </p:sp>
        <p:sp>
          <p:nvSpPr>
            <p:cNvPr id="150" name="Oval 494">
              <a:extLst>
                <a:ext uri="{FF2B5EF4-FFF2-40B4-BE49-F238E27FC236}">
                  <a16:creationId xmlns:a16="http://schemas.microsoft.com/office/drawing/2014/main" id="{A4D81C9F-084D-447C-ABD3-6DAC1D38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495"/>
              <a:ext cx="40" cy="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ES" altLang="es-ES">
                <a:latin typeface="Roboto Condensed Light"/>
              </a:endParaRPr>
            </a:p>
          </p:txBody>
        </p:sp>
        <p:sp>
          <p:nvSpPr>
            <p:cNvPr id="151" name="Freeform 495">
              <a:extLst>
                <a:ext uri="{FF2B5EF4-FFF2-40B4-BE49-F238E27FC236}">
                  <a16:creationId xmlns:a16="http://schemas.microsoft.com/office/drawing/2014/main" id="{3C89DEAD-93AB-43D3-AAD8-A723DCA3D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407"/>
              <a:ext cx="227" cy="55"/>
            </a:xfrm>
            <a:custGeom>
              <a:avLst/>
              <a:gdLst>
                <a:gd name="T0" fmla="*/ 40 w 96"/>
                <a:gd name="T1" fmla="*/ 50 h 23"/>
                <a:gd name="T2" fmla="*/ 173 w 96"/>
                <a:gd name="T3" fmla="*/ 43 h 23"/>
                <a:gd name="T4" fmla="*/ 177 w 96"/>
                <a:gd name="T5" fmla="*/ 22 h 23"/>
                <a:gd name="T6" fmla="*/ 43 w 96"/>
                <a:gd name="T7" fmla="*/ 2 h 23"/>
                <a:gd name="T8" fmla="*/ 40 w 96"/>
                <a:gd name="T9" fmla="*/ 5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" h="23">
                  <a:moveTo>
                    <a:pt x="17" y="21"/>
                  </a:moveTo>
                  <a:cubicBezTo>
                    <a:pt x="34" y="20"/>
                    <a:pt x="55" y="15"/>
                    <a:pt x="73" y="18"/>
                  </a:cubicBezTo>
                  <a:cubicBezTo>
                    <a:pt x="91" y="22"/>
                    <a:pt x="96" y="17"/>
                    <a:pt x="75" y="9"/>
                  </a:cubicBezTo>
                  <a:cubicBezTo>
                    <a:pt x="56" y="2"/>
                    <a:pt x="38" y="0"/>
                    <a:pt x="18" y="1"/>
                  </a:cubicBezTo>
                  <a:cubicBezTo>
                    <a:pt x="0" y="2"/>
                    <a:pt x="2" y="23"/>
                    <a:pt x="17" y="21"/>
                  </a:cubicBezTo>
                  <a:close/>
                </a:path>
              </a:pathLst>
            </a:custGeom>
            <a:solidFill>
              <a:srgbClr val="38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" name="Oval 496">
              <a:extLst>
                <a:ext uri="{FF2B5EF4-FFF2-40B4-BE49-F238E27FC236}">
                  <a16:creationId xmlns:a16="http://schemas.microsoft.com/office/drawing/2014/main" id="{DF3CF1E1-A9E8-44F1-8722-BF162C7FE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481"/>
              <a:ext cx="93" cy="132"/>
            </a:xfrm>
            <a:prstGeom prst="ellipse">
              <a:avLst/>
            </a:prstGeom>
            <a:solidFill>
              <a:srgbClr val="22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ES" altLang="es-ES">
                <a:latin typeface="Roboto Condensed Light"/>
              </a:endParaRPr>
            </a:p>
          </p:txBody>
        </p:sp>
        <p:sp>
          <p:nvSpPr>
            <p:cNvPr id="153" name="Oval 497">
              <a:extLst>
                <a:ext uri="{FF2B5EF4-FFF2-40B4-BE49-F238E27FC236}">
                  <a16:creationId xmlns:a16="http://schemas.microsoft.com/office/drawing/2014/main" id="{38F8D515-83C3-4D78-80D0-FE0A06017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495"/>
              <a:ext cx="37" cy="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s-ES" altLang="es-ES">
                <a:latin typeface="Roboto Condensed Light"/>
              </a:endParaRPr>
            </a:p>
          </p:txBody>
        </p:sp>
        <p:sp>
          <p:nvSpPr>
            <p:cNvPr id="154" name="Freeform 498">
              <a:extLst>
                <a:ext uri="{FF2B5EF4-FFF2-40B4-BE49-F238E27FC236}">
                  <a16:creationId xmlns:a16="http://schemas.microsoft.com/office/drawing/2014/main" id="{C41D473E-5EB3-4FC4-99DE-EF27F0C64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407"/>
              <a:ext cx="228" cy="55"/>
            </a:xfrm>
            <a:custGeom>
              <a:avLst/>
              <a:gdLst>
                <a:gd name="T0" fmla="*/ 188 w 96"/>
                <a:gd name="T1" fmla="*/ 50 h 23"/>
                <a:gd name="T2" fmla="*/ 55 w 96"/>
                <a:gd name="T3" fmla="*/ 43 h 23"/>
                <a:gd name="T4" fmla="*/ 50 w 96"/>
                <a:gd name="T5" fmla="*/ 22 h 23"/>
                <a:gd name="T6" fmla="*/ 185 w 96"/>
                <a:gd name="T7" fmla="*/ 2 h 23"/>
                <a:gd name="T8" fmla="*/ 188 w 96"/>
                <a:gd name="T9" fmla="*/ 5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" h="23">
                  <a:moveTo>
                    <a:pt x="79" y="21"/>
                  </a:moveTo>
                  <a:cubicBezTo>
                    <a:pt x="62" y="20"/>
                    <a:pt x="41" y="15"/>
                    <a:pt x="23" y="18"/>
                  </a:cubicBezTo>
                  <a:cubicBezTo>
                    <a:pt x="5" y="22"/>
                    <a:pt x="0" y="17"/>
                    <a:pt x="21" y="9"/>
                  </a:cubicBezTo>
                  <a:cubicBezTo>
                    <a:pt x="39" y="2"/>
                    <a:pt x="58" y="0"/>
                    <a:pt x="78" y="1"/>
                  </a:cubicBezTo>
                  <a:cubicBezTo>
                    <a:pt x="96" y="2"/>
                    <a:pt x="94" y="23"/>
                    <a:pt x="79" y="21"/>
                  </a:cubicBezTo>
                  <a:close/>
                </a:path>
              </a:pathLst>
            </a:custGeom>
            <a:solidFill>
              <a:srgbClr val="38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5" name="Freeform 499">
              <a:extLst>
                <a:ext uri="{FF2B5EF4-FFF2-40B4-BE49-F238E27FC236}">
                  <a16:creationId xmlns:a16="http://schemas.microsoft.com/office/drawing/2014/main" id="{4EFC3EB4-9C73-4B09-9ED7-7A711D032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1342"/>
              <a:ext cx="761" cy="1173"/>
            </a:xfrm>
            <a:custGeom>
              <a:avLst/>
              <a:gdLst>
                <a:gd name="T0" fmla="*/ 0 w 321"/>
                <a:gd name="T1" fmla="*/ 277 h 496"/>
                <a:gd name="T2" fmla="*/ 36 w 321"/>
                <a:gd name="T3" fmla="*/ 1083 h 496"/>
                <a:gd name="T4" fmla="*/ 391 w 321"/>
                <a:gd name="T5" fmla="*/ 1168 h 496"/>
                <a:gd name="T6" fmla="*/ 744 w 321"/>
                <a:gd name="T7" fmla="*/ 1083 h 496"/>
                <a:gd name="T8" fmla="*/ 733 w 321"/>
                <a:gd name="T9" fmla="*/ 473 h 496"/>
                <a:gd name="T10" fmla="*/ 742 w 321"/>
                <a:gd name="T11" fmla="*/ 397 h 496"/>
                <a:gd name="T12" fmla="*/ 744 w 321"/>
                <a:gd name="T13" fmla="*/ 80 h 496"/>
                <a:gd name="T14" fmla="*/ 706 w 321"/>
                <a:gd name="T15" fmla="*/ 234 h 496"/>
                <a:gd name="T16" fmla="*/ 690 w 321"/>
                <a:gd name="T17" fmla="*/ 648 h 496"/>
                <a:gd name="T18" fmla="*/ 695 w 321"/>
                <a:gd name="T19" fmla="*/ 1076 h 496"/>
                <a:gd name="T20" fmla="*/ 379 w 321"/>
                <a:gd name="T21" fmla="*/ 1145 h 496"/>
                <a:gd name="T22" fmla="*/ 149 w 321"/>
                <a:gd name="T23" fmla="*/ 1126 h 496"/>
                <a:gd name="T24" fmla="*/ 88 w 321"/>
                <a:gd name="T25" fmla="*/ 953 h 496"/>
                <a:gd name="T26" fmla="*/ 52 w 321"/>
                <a:gd name="T27" fmla="*/ 506 h 496"/>
                <a:gd name="T28" fmla="*/ 19 w 321"/>
                <a:gd name="T29" fmla="*/ 76 h 496"/>
                <a:gd name="T30" fmla="*/ 2 w 321"/>
                <a:gd name="T31" fmla="*/ 166 h 496"/>
                <a:gd name="T32" fmla="*/ 0 w 321"/>
                <a:gd name="T33" fmla="*/ 277 h 4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1" h="496">
                  <a:moveTo>
                    <a:pt x="0" y="117"/>
                  </a:moveTo>
                  <a:cubicBezTo>
                    <a:pt x="9" y="210"/>
                    <a:pt x="26" y="343"/>
                    <a:pt x="15" y="458"/>
                  </a:cubicBezTo>
                  <a:cubicBezTo>
                    <a:pt x="13" y="477"/>
                    <a:pt x="61" y="496"/>
                    <a:pt x="165" y="494"/>
                  </a:cubicBezTo>
                  <a:cubicBezTo>
                    <a:pt x="268" y="496"/>
                    <a:pt x="316" y="477"/>
                    <a:pt x="314" y="458"/>
                  </a:cubicBezTo>
                  <a:cubicBezTo>
                    <a:pt x="307" y="384"/>
                    <a:pt x="302" y="273"/>
                    <a:pt x="309" y="200"/>
                  </a:cubicBezTo>
                  <a:cubicBezTo>
                    <a:pt x="310" y="189"/>
                    <a:pt x="312" y="178"/>
                    <a:pt x="313" y="168"/>
                  </a:cubicBezTo>
                  <a:cubicBezTo>
                    <a:pt x="311" y="129"/>
                    <a:pt x="308" y="68"/>
                    <a:pt x="314" y="34"/>
                  </a:cubicBezTo>
                  <a:cubicBezTo>
                    <a:pt x="321" y="0"/>
                    <a:pt x="299" y="56"/>
                    <a:pt x="298" y="99"/>
                  </a:cubicBezTo>
                  <a:cubicBezTo>
                    <a:pt x="296" y="142"/>
                    <a:pt x="290" y="221"/>
                    <a:pt x="291" y="274"/>
                  </a:cubicBezTo>
                  <a:cubicBezTo>
                    <a:pt x="293" y="328"/>
                    <a:pt x="300" y="425"/>
                    <a:pt x="293" y="455"/>
                  </a:cubicBezTo>
                  <a:cubicBezTo>
                    <a:pt x="285" y="486"/>
                    <a:pt x="188" y="484"/>
                    <a:pt x="160" y="484"/>
                  </a:cubicBezTo>
                  <a:cubicBezTo>
                    <a:pt x="133" y="484"/>
                    <a:pt x="89" y="487"/>
                    <a:pt x="63" y="476"/>
                  </a:cubicBezTo>
                  <a:cubicBezTo>
                    <a:pt x="37" y="465"/>
                    <a:pt x="34" y="447"/>
                    <a:pt x="37" y="403"/>
                  </a:cubicBezTo>
                  <a:cubicBezTo>
                    <a:pt x="40" y="359"/>
                    <a:pt x="26" y="269"/>
                    <a:pt x="22" y="214"/>
                  </a:cubicBezTo>
                  <a:cubicBezTo>
                    <a:pt x="17" y="159"/>
                    <a:pt x="8" y="69"/>
                    <a:pt x="8" y="32"/>
                  </a:cubicBezTo>
                  <a:cubicBezTo>
                    <a:pt x="5" y="16"/>
                    <a:pt x="1" y="45"/>
                    <a:pt x="1" y="70"/>
                  </a:cubicBezTo>
                  <a:cubicBezTo>
                    <a:pt x="1" y="81"/>
                    <a:pt x="1" y="99"/>
                    <a:pt x="0" y="117"/>
                  </a:cubicBezTo>
                  <a:close/>
                </a:path>
              </a:pathLst>
            </a:custGeom>
            <a:solidFill>
              <a:srgbClr val="7A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6" name="Freeform 500">
              <a:extLst>
                <a:ext uri="{FF2B5EF4-FFF2-40B4-BE49-F238E27FC236}">
                  <a16:creationId xmlns:a16="http://schemas.microsoft.com/office/drawing/2014/main" id="{E3DE5B48-BD90-4571-8C80-EB2675E17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415"/>
              <a:ext cx="569" cy="433"/>
            </a:xfrm>
            <a:custGeom>
              <a:avLst/>
              <a:gdLst>
                <a:gd name="T0" fmla="*/ 9 w 240"/>
                <a:gd name="T1" fmla="*/ 336 h 183"/>
                <a:gd name="T2" fmla="*/ 73 w 240"/>
                <a:gd name="T3" fmla="*/ 412 h 183"/>
                <a:gd name="T4" fmla="*/ 550 w 240"/>
                <a:gd name="T5" fmla="*/ 187 h 183"/>
                <a:gd name="T6" fmla="*/ 562 w 240"/>
                <a:gd name="T7" fmla="*/ 180 h 183"/>
                <a:gd name="T8" fmla="*/ 564 w 240"/>
                <a:gd name="T9" fmla="*/ 26 h 183"/>
                <a:gd name="T10" fmla="*/ 517 w 240"/>
                <a:gd name="T11" fmla="*/ 182 h 183"/>
                <a:gd name="T12" fmla="*/ 228 w 240"/>
                <a:gd name="T13" fmla="*/ 327 h 183"/>
                <a:gd name="T14" fmla="*/ 28 w 240"/>
                <a:gd name="T15" fmla="*/ 367 h 183"/>
                <a:gd name="T16" fmla="*/ 9 w 240"/>
                <a:gd name="T17" fmla="*/ 336 h 1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0" h="183">
                  <a:moveTo>
                    <a:pt x="4" y="142"/>
                  </a:moveTo>
                  <a:cubicBezTo>
                    <a:pt x="0" y="161"/>
                    <a:pt x="8" y="183"/>
                    <a:pt x="31" y="174"/>
                  </a:cubicBezTo>
                  <a:cubicBezTo>
                    <a:pt x="64" y="161"/>
                    <a:pt x="193" y="104"/>
                    <a:pt x="232" y="79"/>
                  </a:cubicBezTo>
                  <a:cubicBezTo>
                    <a:pt x="234" y="78"/>
                    <a:pt x="236" y="77"/>
                    <a:pt x="237" y="76"/>
                  </a:cubicBezTo>
                  <a:cubicBezTo>
                    <a:pt x="240" y="35"/>
                    <a:pt x="240" y="0"/>
                    <a:pt x="238" y="11"/>
                  </a:cubicBezTo>
                  <a:cubicBezTo>
                    <a:pt x="234" y="30"/>
                    <a:pt x="232" y="67"/>
                    <a:pt x="218" y="77"/>
                  </a:cubicBezTo>
                  <a:cubicBezTo>
                    <a:pt x="204" y="87"/>
                    <a:pt x="131" y="120"/>
                    <a:pt x="96" y="138"/>
                  </a:cubicBezTo>
                  <a:cubicBezTo>
                    <a:pt x="61" y="155"/>
                    <a:pt x="25" y="170"/>
                    <a:pt x="12" y="155"/>
                  </a:cubicBezTo>
                  <a:cubicBezTo>
                    <a:pt x="10" y="153"/>
                    <a:pt x="7" y="148"/>
                    <a:pt x="4" y="142"/>
                  </a:cubicBezTo>
                  <a:close/>
                </a:path>
              </a:pathLst>
            </a:custGeom>
            <a:solidFill>
              <a:srgbClr val="7A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" name="Freeform 501">
              <a:extLst>
                <a:ext uri="{FF2B5EF4-FFF2-40B4-BE49-F238E27FC236}">
                  <a16:creationId xmlns:a16="http://schemas.microsoft.com/office/drawing/2014/main" id="{C3CACF06-5065-44B1-A248-6D88780B8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" y="2025"/>
              <a:ext cx="187" cy="540"/>
            </a:xfrm>
            <a:custGeom>
              <a:avLst/>
              <a:gdLst>
                <a:gd name="T0" fmla="*/ 116 w 79"/>
                <a:gd name="T1" fmla="*/ 538 h 228"/>
                <a:gd name="T2" fmla="*/ 116 w 79"/>
                <a:gd name="T3" fmla="*/ 540 h 228"/>
                <a:gd name="T4" fmla="*/ 0 w 79"/>
                <a:gd name="T5" fmla="*/ 495 h 228"/>
                <a:gd name="T6" fmla="*/ 156 w 79"/>
                <a:gd name="T7" fmla="*/ 73 h 228"/>
                <a:gd name="T8" fmla="*/ 154 w 79"/>
                <a:gd name="T9" fmla="*/ 0 h 228"/>
                <a:gd name="T10" fmla="*/ 185 w 79"/>
                <a:gd name="T11" fmla="*/ 78 h 228"/>
                <a:gd name="T12" fmla="*/ 123 w 79"/>
                <a:gd name="T13" fmla="*/ 242 h 228"/>
                <a:gd name="T14" fmla="*/ 57 w 79"/>
                <a:gd name="T15" fmla="*/ 483 h 228"/>
                <a:gd name="T16" fmla="*/ 116 w 79"/>
                <a:gd name="T17" fmla="*/ 538 h 2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228">
                  <a:moveTo>
                    <a:pt x="49" y="227"/>
                  </a:moveTo>
                  <a:cubicBezTo>
                    <a:pt x="49" y="228"/>
                    <a:pt x="49" y="228"/>
                    <a:pt x="49" y="22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09"/>
                    <a:pt x="63" y="52"/>
                    <a:pt x="66" y="31"/>
                  </a:cubicBezTo>
                  <a:cubicBezTo>
                    <a:pt x="68" y="13"/>
                    <a:pt x="58" y="4"/>
                    <a:pt x="65" y="0"/>
                  </a:cubicBezTo>
                  <a:cubicBezTo>
                    <a:pt x="65" y="10"/>
                    <a:pt x="77" y="21"/>
                    <a:pt x="78" y="33"/>
                  </a:cubicBezTo>
                  <a:cubicBezTo>
                    <a:pt x="79" y="45"/>
                    <a:pt x="62" y="73"/>
                    <a:pt x="52" y="102"/>
                  </a:cubicBezTo>
                  <a:cubicBezTo>
                    <a:pt x="42" y="132"/>
                    <a:pt x="11" y="200"/>
                    <a:pt x="24" y="204"/>
                  </a:cubicBezTo>
                  <a:cubicBezTo>
                    <a:pt x="35" y="208"/>
                    <a:pt x="39" y="220"/>
                    <a:pt x="49" y="227"/>
                  </a:cubicBezTo>
                  <a:close/>
                </a:path>
              </a:pathLst>
            </a:custGeom>
            <a:solidFill>
              <a:srgbClr val="7A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8" name="Freeform 502">
              <a:extLst>
                <a:ext uri="{FF2B5EF4-FFF2-40B4-BE49-F238E27FC236}">
                  <a16:creationId xmlns:a16="http://schemas.microsoft.com/office/drawing/2014/main" id="{E51E8C1C-FCD9-4123-96AE-388AD9ABE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" y="1604"/>
              <a:ext cx="237" cy="504"/>
            </a:xfrm>
            <a:custGeom>
              <a:avLst/>
              <a:gdLst>
                <a:gd name="T0" fmla="*/ 237 w 100"/>
                <a:gd name="T1" fmla="*/ 504 h 213"/>
                <a:gd name="T2" fmla="*/ 228 w 100"/>
                <a:gd name="T3" fmla="*/ 495 h 213"/>
                <a:gd name="T4" fmla="*/ 0 w 100"/>
                <a:gd name="T5" fmla="*/ 31 h 213"/>
                <a:gd name="T6" fmla="*/ 21 w 100"/>
                <a:gd name="T7" fmla="*/ 0 h 213"/>
                <a:gd name="T8" fmla="*/ 218 w 100"/>
                <a:gd name="T9" fmla="*/ 419 h 213"/>
                <a:gd name="T10" fmla="*/ 237 w 100"/>
                <a:gd name="T11" fmla="*/ 504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" h="213">
                  <a:moveTo>
                    <a:pt x="100" y="213"/>
                  </a:moveTo>
                  <a:cubicBezTo>
                    <a:pt x="99" y="212"/>
                    <a:pt x="97" y="211"/>
                    <a:pt x="96" y="209"/>
                  </a:cubicBezTo>
                  <a:cubicBezTo>
                    <a:pt x="78" y="189"/>
                    <a:pt x="27" y="70"/>
                    <a:pt x="0" y="13"/>
                  </a:cubicBezTo>
                  <a:cubicBezTo>
                    <a:pt x="2" y="8"/>
                    <a:pt x="5" y="4"/>
                    <a:pt x="9" y="0"/>
                  </a:cubicBezTo>
                  <a:cubicBezTo>
                    <a:pt x="28" y="52"/>
                    <a:pt x="84" y="164"/>
                    <a:pt x="92" y="177"/>
                  </a:cubicBezTo>
                  <a:cubicBezTo>
                    <a:pt x="100" y="190"/>
                    <a:pt x="99" y="198"/>
                    <a:pt x="100" y="213"/>
                  </a:cubicBezTo>
                  <a:close/>
                </a:path>
              </a:pathLst>
            </a:custGeom>
            <a:solidFill>
              <a:srgbClr val="7A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" name="Freeform 503">
              <a:extLst>
                <a:ext uri="{FF2B5EF4-FFF2-40B4-BE49-F238E27FC236}">
                  <a16:creationId xmlns:a16="http://schemas.microsoft.com/office/drawing/2014/main" id="{4026B3DE-32C2-4A38-B8FE-E0D444FB5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1441"/>
              <a:ext cx="367" cy="466"/>
            </a:xfrm>
            <a:custGeom>
              <a:avLst/>
              <a:gdLst>
                <a:gd name="T0" fmla="*/ 298 w 155"/>
                <a:gd name="T1" fmla="*/ 255 h 197"/>
                <a:gd name="T2" fmla="*/ 95 w 155"/>
                <a:gd name="T3" fmla="*/ 0 h 197"/>
                <a:gd name="T4" fmla="*/ 0 w 155"/>
                <a:gd name="T5" fmla="*/ 76 h 197"/>
                <a:gd name="T6" fmla="*/ 185 w 155"/>
                <a:gd name="T7" fmla="*/ 341 h 197"/>
                <a:gd name="T8" fmla="*/ 298 w 155"/>
                <a:gd name="T9" fmla="*/ 255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" h="197">
                  <a:moveTo>
                    <a:pt x="126" y="108"/>
                  </a:moveTo>
                  <a:cubicBezTo>
                    <a:pt x="104" y="84"/>
                    <a:pt x="40" y="0"/>
                    <a:pt x="4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61" y="120"/>
                    <a:pt x="78" y="144"/>
                  </a:cubicBezTo>
                  <a:cubicBezTo>
                    <a:pt x="116" y="197"/>
                    <a:pt x="155" y="139"/>
                    <a:pt x="126" y="108"/>
                  </a:cubicBezTo>
                  <a:close/>
                </a:path>
              </a:pathLst>
            </a:custGeom>
            <a:solidFill>
              <a:srgbClr val="AE2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" name="Freeform 504">
              <a:extLst>
                <a:ext uri="{FF2B5EF4-FFF2-40B4-BE49-F238E27FC236}">
                  <a16:creationId xmlns:a16="http://schemas.microsoft.com/office/drawing/2014/main" id="{065A18B7-0698-4EB3-B824-390455EBA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1519"/>
              <a:ext cx="353" cy="348"/>
            </a:xfrm>
            <a:custGeom>
              <a:avLst/>
              <a:gdLst>
                <a:gd name="T0" fmla="*/ 0 w 149"/>
                <a:gd name="T1" fmla="*/ 0 h 147"/>
                <a:gd name="T2" fmla="*/ 182 w 149"/>
                <a:gd name="T3" fmla="*/ 263 h 147"/>
                <a:gd name="T4" fmla="*/ 353 w 149"/>
                <a:gd name="T5" fmla="*/ 265 h 147"/>
                <a:gd name="T6" fmla="*/ 239 w 149"/>
                <a:gd name="T7" fmla="*/ 268 h 147"/>
                <a:gd name="T8" fmla="*/ 0 w 149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47">
                  <a:moveTo>
                    <a:pt x="0" y="0"/>
                  </a:moveTo>
                  <a:cubicBezTo>
                    <a:pt x="6" y="9"/>
                    <a:pt x="61" y="88"/>
                    <a:pt x="77" y="111"/>
                  </a:cubicBezTo>
                  <a:cubicBezTo>
                    <a:pt x="103" y="147"/>
                    <a:pt x="133" y="130"/>
                    <a:pt x="149" y="112"/>
                  </a:cubicBezTo>
                  <a:cubicBezTo>
                    <a:pt x="135" y="118"/>
                    <a:pt x="113" y="122"/>
                    <a:pt x="101" y="113"/>
                  </a:cubicBezTo>
                  <a:cubicBezTo>
                    <a:pt x="88" y="105"/>
                    <a:pt x="26" y="29"/>
                    <a:pt x="0" y="0"/>
                  </a:cubicBezTo>
                  <a:close/>
                </a:path>
              </a:pathLst>
            </a:custGeom>
            <a:solidFill>
              <a:srgbClr val="7A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" name="Freeform 505">
              <a:extLst>
                <a:ext uri="{FF2B5EF4-FFF2-40B4-BE49-F238E27FC236}">
                  <a16:creationId xmlns:a16="http://schemas.microsoft.com/office/drawing/2014/main" id="{005F3F57-9350-44D0-933D-58A6A2381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-406"/>
              <a:ext cx="950" cy="903"/>
            </a:xfrm>
            <a:custGeom>
              <a:avLst/>
              <a:gdLst>
                <a:gd name="T0" fmla="*/ 950 w 401"/>
                <a:gd name="T1" fmla="*/ 560 h 382"/>
                <a:gd name="T2" fmla="*/ 180 w 401"/>
                <a:gd name="T3" fmla="*/ 901 h 382"/>
                <a:gd name="T4" fmla="*/ 599 w 401"/>
                <a:gd name="T5" fmla="*/ 574 h 382"/>
                <a:gd name="T6" fmla="*/ 31 w 401"/>
                <a:gd name="T7" fmla="*/ 872 h 382"/>
                <a:gd name="T8" fmla="*/ 17 w 401"/>
                <a:gd name="T9" fmla="*/ 678 h 382"/>
                <a:gd name="T10" fmla="*/ 950 w 401"/>
                <a:gd name="T11" fmla="*/ 560 h 3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1" h="382">
                  <a:moveTo>
                    <a:pt x="401" y="237"/>
                  </a:moveTo>
                  <a:cubicBezTo>
                    <a:pt x="332" y="243"/>
                    <a:pt x="261" y="362"/>
                    <a:pt x="76" y="381"/>
                  </a:cubicBezTo>
                  <a:cubicBezTo>
                    <a:pt x="70" y="382"/>
                    <a:pt x="220" y="316"/>
                    <a:pt x="253" y="243"/>
                  </a:cubicBezTo>
                  <a:cubicBezTo>
                    <a:pt x="185" y="309"/>
                    <a:pt x="78" y="367"/>
                    <a:pt x="13" y="369"/>
                  </a:cubicBezTo>
                  <a:cubicBezTo>
                    <a:pt x="0" y="369"/>
                    <a:pt x="7" y="330"/>
                    <a:pt x="7" y="287"/>
                  </a:cubicBezTo>
                  <a:cubicBezTo>
                    <a:pt x="7" y="234"/>
                    <a:pt x="134" y="0"/>
                    <a:pt x="401" y="237"/>
                  </a:cubicBezTo>
                  <a:close/>
                </a:path>
              </a:pathLst>
            </a:custGeom>
            <a:solidFill>
              <a:srgbClr val="38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" name="Freeform 506">
              <a:extLst>
                <a:ext uri="{FF2B5EF4-FFF2-40B4-BE49-F238E27FC236}">
                  <a16:creationId xmlns:a16="http://schemas.microsoft.com/office/drawing/2014/main" id="{D268F328-F9D4-415C-8404-4417637AD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-18"/>
              <a:ext cx="664" cy="518"/>
            </a:xfrm>
            <a:custGeom>
              <a:avLst/>
              <a:gdLst>
                <a:gd name="T0" fmla="*/ 422 w 280"/>
                <a:gd name="T1" fmla="*/ 196 h 219"/>
                <a:gd name="T2" fmla="*/ 628 w 280"/>
                <a:gd name="T3" fmla="*/ 492 h 219"/>
                <a:gd name="T4" fmla="*/ 583 w 280"/>
                <a:gd name="T5" fmla="*/ 97 h 219"/>
                <a:gd name="T6" fmla="*/ 422 w 280"/>
                <a:gd name="T7" fmla="*/ 196 h 2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219">
                  <a:moveTo>
                    <a:pt x="178" y="83"/>
                  </a:moveTo>
                  <a:cubicBezTo>
                    <a:pt x="210" y="83"/>
                    <a:pt x="250" y="198"/>
                    <a:pt x="265" y="208"/>
                  </a:cubicBezTo>
                  <a:cubicBezTo>
                    <a:pt x="280" y="219"/>
                    <a:pt x="278" y="81"/>
                    <a:pt x="246" y="41"/>
                  </a:cubicBezTo>
                  <a:cubicBezTo>
                    <a:pt x="214" y="0"/>
                    <a:pt x="0" y="4"/>
                    <a:pt x="178" y="83"/>
                  </a:cubicBezTo>
                  <a:close/>
                </a:path>
              </a:pathLst>
            </a:custGeom>
            <a:solidFill>
              <a:srgbClr val="381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" name="Freeform 507">
              <a:extLst>
                <a:ext uri="{FF2B5EF4-FFF2-40B4-BE49-F238E27FC236}">
                  <a16:creationId xmlns:a16="http://schemas.microsoft.com/office/drawing/2014/main" id="{5A6DE9D5-CDC3-4E81-A38F-D581F0461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" y="2479"/>
              <a:ext cx="244" cy="1916"/>
            </a:xfrm>
            <a:custGeom>
              <a:avLst/>
              <a:gdLst>
                <a:gd name="T0" fmla="*/ 5 w 103"/>
                <a:gd name="T1" fmla="*/ 0 h 810"/>
                <a:gd name="T2" fmla="*/ 36 w 103"/>
                <a:gd name="T3" fmla="*/ 643 h 810"/>
                <a:gd name="T4" fmla="*/ 104 w 103"/>
                <a:gd name="T5" fmla="*/ 1656 h 810"/>
                <a:gd name="T6" fmla="*/ 81 w 103"/>
                <a:gd name="T7" fmla="*/ 1890 h 810"/>
                <a:gd name="T8" fmla="*/ 199 w 103"/>
                <a:gd name="T9" fmla="*/ 1916 h 810"/>
                <a:gd name="T10" fmla="*/ 244 w 103"/>
                <a:gd name="T11" fmla="*/ 1916 h 810"/>
                <a:gd name="T12" fmla="*/ 137 w 103"/>
                <a:gd name="T13" fmla="*/ 1821 h 810"/>
                <a:gd name="T14" fmla="*/ 123 w 103"/>
                <a:gd name="T15" fmla="*/ 1090 h 810"/>
                <a:gd name="T16" fmla="*/ 5 w 103"/>
                <a:gd name="T17" fmla="*/ 2 h 810"/>
                <a:gd name="T18" fmla="*/ 5 w 103"/>
                <a:gd name="T19" fmla="*/ 0 h 8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810">
                  <a:moveTo>
                    <a:pt x="2" y="0"/>
                  </a:moveTo>
                  <a:cubicBezTo>
                    <a:pt x="0" y="79"/>
                    <a:pt x="2" y="177"/>
                    <a:pt x="15" y="272"/>
                  </a:cubicBezTo>
                  <a:cubicBezTo>
                    <a:pt x="34" y="418"/>
                    <a:pt x="44" y="643"/>
                    <a:pt x="44" y="700"/>
                  </a:cubicBezTo>
                  <a:cubicBezTo>
                    <a:pt x="44" y="756"/>
                    <a:pt x="34" y="799"/>
                    <a:pt x="34" y="799"/>
                  </a:cubicBezTo>
                  <a:cubicBezTo>
                    <a:pt x="34" y="799"/>
                    <a:pt x="46" y="810"/>
                    <a:pt x="84" y="810"/>
                  </a:cubicBezTo>
                  <a:cubicBezTo>
                    <a:pt x="91" y="810"/>
                    <a:pt x="97" y="810"/>
                    <a:pt x="103" y="810"/>
                  </a:cubicBezTo>
                  <a:cubicBezTo>
                    <a:pt x="72" y="804"/>
                    <a:pt x="52" y="791"/>
                    <a:pt x="58" y="770"/>
                  </a:cubicBezTo>
                  <a:cubicBezTo>
                    <a:pt x="65" y="742"/>
                    <a:pt x="52" y="545"/>
                    <a:pt x="52" y="461"/>
                  </a:cubicBezTo>
                  <a:cubicBezTo>
                    <a:pt x="52" y="377"/>
                    <a:pt x="16" y="121"/>
                    <a:pt x="2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425B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" name="Freeform 508">
              <a:extLst>
                <a:ext uri="{FF2B5EF4-FFF2-40B4-BE49-F238E27FC236}">
                  <a16:creationId xmlns:a16="http://schemas.microsoft.com/office/drawing/2014/main" id="{15BF856C-35CA-42FD-9A0F-ECC6FF43A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" y="2638"/>
              <a:ext cx="387" cy="1769"/>
            </a:xfrm>
            <a:custGeom>
              <a:avLst/>
              <a:gdLst>
                <a:gd name="T0" fmla="*/ 5 w 163"/>
                <a:gd name="T1" fmla="*/ 69 h 748"/>
                <a:gd name="T2" fmla="*/ 12 w 163"/>
                <a:gd name="T3" fmla="*/ 61 h 748"/>
                <a:gd name="T4" fmla="*/ 66 w 163"/>
                <a:gd name="T5" fmla="*/ 61 h 748"/>
                <a:gd name="T6" fmla="*/ 114 w 163"/>
                <a:gd name="T7" fmla="*/ 473 h 748"/>
                <a:gd name="T8" fmla="*/ 157 w 163"/>
                <a:gd name="T9" fmla="*/ 1511 h 748"/>
                <a:gd name="T10" fmla="*/ 159 w 163"/>
                <a:gd name="T11" fmla="*/ 1760 h 748"/>
                <a:gd name="T12" fmla="*/ 297 w 163"/>
                <a:gd name="T13" fmla="*/ 1757 h 748"/>
                <a:gd name="T14" fmla="*/ 387 w 163"/>
                <a:gd name="T15" fmla="*/ 1743 h 748"/>
                <a:gd name="T16" fmla="*/ 204 w 163"/>
                <a:gd name="T17" fmla="*/ 1686 h 748"/>
                <a:gd name="T18" fmla="*/ 178 w 163"/>
                <a:gd name="T19" fmla="*/ 908 h 748"/>
                <a:gd name="T20" fmla="*/ 128 w 163"/>
                <a:gd name="T21" fmla="*/ 173 h 748"/>
                <a:gd name="T22" fmla="*/ 0 w 163"/>
                <a:gd name="T23" fmla="*/ 50 h 748"/>
                <a:gd name="T24" fmla="*/ 5 w 163"/>
                <a:gd name="T25" fmla="*/ 69 h 7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3" h="748">
                  <a:moveTo>
                    <a:pt x="2" y="29"/>
                  </a:moveTo>
                  <a:cubicBezTo>
                    <a:pt x="3" y="27"/>
                    <a:pt x="4" y="26"/>
                    <a:pt x="5" y="26"/>
                  </a:cubicBezTo>
                  <a:cubicBezTo>
                    <a:pt x="12" y="27"/>
                    <a:pt x="21" y="27"/>
                    <a:pt x="28" y="26"/>
                  </a:cubicBezTo>
                  <a:cubicBezTo>
                    <a:pt x="40" y="26"/>
                    <a:pt x="40" y="103"/>
                    <a:pt x="48" y="200"/>
                  </a:cubicBezTo>
                  <a:cubicBezTo>
                    <a:pt x="56" y="297"/>
                    <a:pt x="63" y="576"/>
                    <a:pt x="66" y="639"/>
                  </a:cubicBezTo>
                  <a:cubicBezTo>
                    <a:pt x="69" y="702"/>
                    <a:pt x="67" y="744"/>
                    <a:pt x="67" y="744"/>
                  </a:cubicBezTo>
                  <a:cubicBezTo>
                    <a:pt x="67" y="744"/>
                    <a:pt x="86" y="743"/>
                    <a:pt x="125" y="743"/>
                  </a:cubicBezTo>
                  <a:cubicBezTo>
                    <a:pt x="144" y="743"/>
                    <a:pt x="156" y="740"/>
                    <a:pt x="163" y="737"/>
                  </a:cubicBezTo>
                  <a:cubicBezTo>
                    <a:pt x="114" y="748"/>
                    <a:pt x="85" y="737"/>
                    <a:pt x="86" y="713"/>
                  </a:cubicBezTo>
                  <a:cubicBezTo>
                    <a:pt x="88" y="688"/>
                    <a:pt x="75" y="455"/>
                    <a:pt x="75" y="384"/>
                  </a:cubicBezTo>
                  <a:cubicBezTo>
                    <a:pt x="75" y="314"/>
                    <a:pt x="62" y="146"/>
                    <a:pt x="54" y="73"/>
                  </a:cubicBezTo>
                  <a:cubicBezTo>
                    <a:pt x="46" y="0"/>
                    <a:pt x="29" y="16"/>
                    <a:pt x="0" y="21"/>
                  </a:cubicBezTo>
                  <a:cubicBezTo>
                    <a:pt x="1" y="24"/>
                    <a:pt x="1" y="26"/>
                    <a:pt x="2" y="29"/>
                  </a:cubicBezTo>
                  <a:close/>
                </a:path>
              </a:pathLst>
            </a:custGeom>
            <a:solidFill>
              <a:srgbClr val="425B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" name="Freeform 509">
              <a:extLst>
                <a:ext uri="{FF2B5EF4-FFF2-40B4-BE49-F238E27FC236}">
                  <a16:creationId xmlns:a16="http://schemas.microsoft.com/office/drawing/2014/main" id="{BEC0FF77-EC6B-4C2B-B2BA-18271E38D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4407"/>
              <a:ext cx="450" cy="121"/>
            </a:xfrm>
            <a:custGeom>
              <a:avLst/>
              <a:gdLst>
                <a:gd name="T0" fmla="*/ 12 w 190"/>
                <a:gd name="T1" fmla="*/ 74 h 51"/>
                <a:gd name="T2" fmla="*/ 102 w 190"/>
                <a:gd name="T3" fmla="*/ 121 h 51"/>
                <a:gd name="T4" fmla="*/ 365 w 190"/>
                <a:gd name="T5" fmla="*/ 71 h 51"/>
                <a:gd name="T6" fmla="*/ 450 w 190"/>
                <a:gd name="T7" fmla="*/ 5 h 51"/>
                <a:gd name="T8" fmla="*/ 450 w 190"/>
                <a:gd name="T9" fmla="*/ 0 h 51"/>
                <a:gd name="T10" fmla="*/ 12 w 190"/>
                <a:gd name="T11" fmla="*/ 74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0" h="51">
                  <a:moveTo>
                    <a:pt x="5" y="31"/>
                  </a:moveTo>
                  <a:cubicBezTo>
                    <a:pt x="0" y="37"/>
                    <a:pt x="9" y="50"/>
                    <a:pt x="43" y="51"/>
                  </a:cubicBezTo>
                  <a:cubicBezTo>
                    <a:pt x="68" y="51"/>
                    <a:pt x="119" y="44"/>
                    <a:pt x="154" y="30"/>
                  </a:cubicBezTo>
                  <a:cubicBezTo>
                    <a:pt x="174" y="22"/>
                    <a:pt x="188" y="13"/>
                    <a:pt x="190" y="2"/>
                  </a:cubicBezTo>
                  <a:cubicBezTo>
                    <a:pt x="190" y="1"/>
                    <a:pt x="190" y="0"/>
                    <a:pt x="190" y="0"/>
                  </a:cubicBezTo>
                  <a:cubicBezTo>
                    <a:pt x="131" y="32"/>
                    <a:pt x="46" y="39"/>
                    <a:pt x="5" y="31"/>
                  </a:cubicBezTo>
                  <a:close/>
                </a:path>
              </a:pathLst>
            </a:custGeom>
            <a:solidFill>
              <a:srgbClr val="331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6" name="Freeform 510">
              <a:extLst>
                <a:ext uri="{FF2B5EF4-FFF2-40B4-BE49-F238E27FC236}">
                  <a16:creationId xmlns:a16="http://schemas.microsoft.com/office/drawing/2014/main" id="{965E3F5B-ABA9-4FB9-B122-8F6FA0739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4407"/>
              <a:ext cx="451" cy="121"/>
            </a:xfrm>
            <a:custGeom>
              <a:avLst/>
              <a:gdLst>
                <a:gd name="T0" fmla="*/ 442 w 190"/>
                <a:gd name="T1" fmla="*/ 74 h 51"/>
                <a:gd name="T2" fmla="*/ 349 w 190"/>
                <a:gd name="T3" fmla="*/ 121 h 51"/>
                <a:gd name="T4" fmla="*/ 85 w 190"/>
                <a:gd name="T5" fmla="*/ 71 h 51"/>
                <a:gd name="T6" fmla="*/ 0 w 190"/>
                <a:gd name="T7" fmla="*/ 5 h 51"/>
                <a:gd name="T8" fmla="*/ 0 w 190"/>
                <a:gd name="T9" fmla="*/ 0 h 51"/>
                <a:gd name="T10" fmla="*/ 442 w 190"/>
                <a:gd name="T11" fmla="*/ 74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0" h="51">
                  <a:moveTo>
                    <a:pt x="186" y="31"/>
                  </a:moveTo>
                  <a:cubicBezTo>
                    <a:pt x="190" y="37"/>
                    <a:pt x="181" y="50"/>
                    <a:pt x="147" y="51"/>
                  </a:cubicBezTo>
                  <a:cubicBezTo>
                    <a:pt x="122" y="51"/>
                    <a:pt x="71" y="44"/>
                    <a:pt x="36" y="30"/>
                  </a:cubicBezTo>
                  <a:cubicBezTo>
                    <a:pt x="17" y="22"/>
                    <a:pt x="2" y="1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60" y="32"/>
                    <a:pt x="144" y="39"/>
                    <a:pt x="186" y="31"/>
                  </a:cubicBezTo>
                  <a:close/>
                </a:path>
              </a:pathLst>
            </a:custGeom>
            <a:solidFill>
              <a:srgbClr val="331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7" name="Freeform 511">
              <a:extLst>
                <a:ext uri="{FF2B5EF4-FFF2-40B4-BE49-F238E27FC236}">
                  <a16:creationId xmlns:a16="http://schemas.microsoft.com/office/drawing/2014/main" id="{97C1B5DC-6011-4699-8B09-AEE90049B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115"/>
              <a:ext cx="261" cy="317"/>
            </a:xfrm>
            <a:custGeom>
              <a:avLst/>
              <a:gdLst>
                <a:gd name="T0" fmla="*/ 59 w 110"/>
                <a:gd name="T1" fmla="*/ 31 h 134"/>
                <a:gd name="T2" fmla="*/ 135 w 110"/>
                <a:gd name="T3" fmla="*/ 21 h 134"/>
                <a:gd name="T4" fmla="*/ 57 w 110"/>
                <a:gd name="T5" fmla="*/ 78 h 134"/>
                <a:gd name="T6" fmla="*/ 140 w 110"/>
                <a:gd name="T7" fmla="*/ 71 h 134"/>
                <a:gd name="T8" fmla="*/ 164 w 110"/>
                <a:gd name="T9" fmla="*/ 106 h 134"/>
                <a:gd name="T10" fmla="*/ 74 w 110"/>
                <a:gd name="T11" fmla="*/ 140 h 134"/>
                <a:gd name="T12" fmla="*/ 190 w 110"/>
                <a:gd name="T13" fmla="*/ 147 h 134"/>
                <a:gd name="T14" fmla="*/ 195 w 110"/>
                <a:gd name="T15" fmla="*/ 185 h 134"/>
                <a:gd name="T16" fmla="*/ 97 w 110"/>
                <a:gd name="T17" fmla="*/ 208 h 134"/>
                <a:gd name="T18" fmla="*/ 202 w 110"/>
                <a:gd name="T19" fmla="*/ 215 h 134"/>
                <a:gd name="T20" fmla="*/ 199 w 110"/>
                <a:gd name="T21" fmla="*/ 248 h 134"/>
                <a:gd name="T22" fmla="*/ 133 w 110"/>
                <a:gd name="T23" fmla="*/ 267 h 134"/>
                <a:gd name="T24" fmla="*/ 123 w 110"/>
                <a:gd name="T25" fmla="*/ 310 h 134"/>
                <a:gd name="T26" fmla="*/ 93 w 110"/>
                <a:gd name="T27" fmla="*/ 274 h 134"/>
                <a:gd name="T28" fmla="*/ 62 w 110"/>
                <a:gd name="T29" fmla="*/ 237 h 134"/>
                <a:gd name="T30" fmla="*/ 59 w 110"/>
                <a:gd name="T31" fmla="*/ 194 h 134"/>
                <a:gd name="T32" fmla="*/ 50 w 110"/>
                <a:gd name="T33" fmla="*/ 168 h 134"/>
                <a:gd name="T34" fmla="*/ 38 w 110"/>
                <a:gd name="T35" fmla="*/ 123 h 134"/>
                <a:gd name="T36" fmla="*/ 38 w 110"/>
                <a:gd name="T37" fmla="*/ 92 h 134"/>
                <a:gd name="T38" fmla="*/ 59 w 110"/>
                <a:gd name="T39" fmla="*/ 31 h 1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0" h="134">
                  <a:moveTo>
                    <a:pt x="25" y="13"/>
                  </a:moveTo>
                  <a:cubicBezTo>
                    <a:pt x="38" y="8"/>
                    <a:pt x="55" y="0"/>
                    <a:pt x="57" y="9"/>
                  </a:cubicBezTo>
                  <a:cubicBezTo>
                    <a:pt x="60" y="19"/>
                    <a:pt x="23" y="27"/>
                    <a:pt x="24" y="33"/>
                  </a:cubicBezTo>
                  <a:cubicBezTo>
                    <a:pt x="25" y="39"/>
                    <a:pt x="38" y="36"/>
                    <a:pt x="59" y="30"/>
                  </a:cubicBezTo>
                  <a:cubicBezTo>
                    <a:pt x="81" y="25"/>
                    <a:pt x="96" y="40"/>
                    <a:pt x="69" y="45"/>
                  </a:cubicBezTo>
                  <a:cubicBezTo>
                    <a:pt x="41" y="51"/>
                    <a:pt x="29" y="53"/>
                    <a:pt x="31" y="59"/>
                  </a:cubicBezTo>
                  <a:cubicBezTo>
                    <a:pt x="33" y="65"/>
                    <a:pt x="58" y="63"/>
                    <a:pt x="80" y="62"/>
                  </a:cubicBezTo>
                  <a:cubicBezTo>
                    <a:pt x="102" y="60"/>
                    <a:pt x="110" y="75"/>
                    <a:pt x="82" y="78"/>
                  </a:cubicBezTo>
                  <a:cubicBezTo>
                    <a:pt x="53" y="81"/>
                    <a:pt x="38" y="80"/>
                    <a:pt x="41" y="88"/>
                  </a:cubicBezTo>
                  <a:cubicBezTo>
                    <a:pt x="44" y="96"/>
                    <a:pt x="66" y="90"/>
                    <a:pt x="85" y="91"/>
                  </a:cubicBezTo>
                  <a:cubicBezTo>
                    <a:pt x="104" y="91"/>
                    <a:pt x="105" y="102"/>
                    <a:pt x="84" y="105"/>
                  </a:cubicBezTo>
                  <a:cubicBezTo>
                    <a:pt x="63" y="107"/>
                    <a:pt x="50" y="106"/>
                    <a:pt x="56" y="113"/>
                  </a:cubicBezTo>
                  <a:cubicBezTo>
                    <a:pt x="61" y="121"/>
                    <a:pt x="65" y="134"/>
                    <a:pt x="52" y="131"/>
                  </a:cubicBezTo>
                  <a:cubicBezTo>
                    <a:pt x="40" y="129"/>
                    <a:pt x="39" y="124"/>
                    <a:pt x="39" y="116"/>
                  </a:cubicBezTo>
                  <a:cubicBezTo>
                    <a:pt x="38" y="108"/>
                    <a:pt x="29" y="101"/>
                    <a:pt x="26" y="100"/>
                  </a:cubicBezTo>
                  <a:cubicBezTo>
                    <a:pt x="22" y="99"/>
                    <a:pt x="21" y="89"/>
                    <a:pt x="25" y="82"/>
                  </a:cubicBezTo>
                  <a:cubicBezTo>
                    <a:pt x="30" y="76"/>
                    <a:pt x="27" y="73"/>
                    <a:pt x="21" y="71"/>
                  </a:cubicBezTo>
                  <a:cubicBezTo>
                    <a:pt x="16" y="68"/>
                    <a:pt x="13" y="56"/>
                    <a:pt x="16" y="52"/>
                  </a:cubicBezTo>
                  <a:cubicBezTo>
                    <a:pt x="20" y="48"/>
                    <a:pt x="23" y="42"/>
                    <a:pt x="16" y="39"/>
                  </a:cubicBezTo>
                  <a:cubicBezTo>
                    <a:pt x="8" y="36"/>
                    <a:pt x="0" y="16"/>
                    <a:pt x="25" y="13"/>
                  </a:cubicBezTo>
                  <a:close/>
                </a:path>
              </a:pathLst>
            </a:custGeom>
            <a:solidFill>
              <a:srgbClr val="F2A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206" name="Imagen 205">
            <a:extLst>
              <a:ext uri="{FF2B5EF4-FFF2-40B4-BE49-F238E27FC236}">
                <a16:creationId xmlns:a16="http://schemas.microsoft.com/office/drawing/2014/main" id="{D8ECD18C-8D3A-427A-B698-2CB4D7B4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68" y="2639525"/>
            <a:ext cx="221468" cy="221468"/>
          </a:xfrm>
          <a:prstGeom prst="rect">
            <a:avLst/>
          </a:prstGeom>
        </p:spPr>
      </p:pic>
      <p:pic>
        <p:nvPicPr>
          <p:cNvPr id="207" name="Imagen 206">
            <a:extLst>
              <a:ext uri="{FF2B5EF4-FFF2-40B4-BE49-F238E27FC236}">
                <a16:creationId xmlns:a16="http://schemas.microsoft.com/office/drawing/2014/main" id="{D59A610F-6CB7-48A7-B9B4-E1CB6A815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75" y="2655161"/>
            <a:ext cx="190195" cy="190195"/>
          </a:xfrm>
          <a:prstGeom prst="rect">
            <a:avLst/>
          </a:prstGeom>
        </p:spPr>
      </p:pic>
      <p:sp>
        <p:nvSpPr>
          <p:cNvPr id="208" name="Rectángulo 207">
            <a:extLst>
              <a:ext uri="{FF2B5EF4-FFF2-40B4-BE49-F238E27FC236}">
                <a16:creationId xmlns:a16="http://schemas.microsoft.com/office/drawing/2014/main" id="{37D28EDD-A849-4F78-9D20-7077EBE7C636}"/>
              </a:ext>
            </a:extLst>
          </p:cNvPr>
          <p:cNvSpPr/>
          <p:nvPr/>
        </p:nvSpPr>
        <p:spPr>
          <a:xfrm>
            <a:off x="5080970" y="2548119"/>
            <a:ext cx="2353529" cy="404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s-ES" dirty="0">
                <a:solidFill>
                  <a:schemeClr val="bg1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/</a:t>
            </a:r>
            <a:r>
              <a:rPr lang="es-ES" dirty="0" err="1">
                <a:solidFill>
                  <a:schemeClr val="bg1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kapil-dadlani-mirpuri</a:t>
            </a:r>
            <a:endParaRPr lang="es-ES" dirty="0">
              <a:solidFill>
                <a:schemeClr val="bg1"/>
              </a:solidFill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09" name="Imagen 208">
            <a:extLst>
              <a:ext uri="{FF2B5EF4-FFF2-40B4-BE49-F238E27FC236}">
                <a16:creationId xmlns:a16="http://schemas.microsoft.com/office/drawing/2014/main" id="{1D181863-BA57-451F-B28E-CE0954042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558" y="2655161"/>
            <a:ext cx="203881" cy="203881"/>
          </a:xfrm>
          <a:prstGeom prst="rect">
            <a:avLst/>
          </a:prstGeom>
        </p:spPr>
      </p:pic>
      <p:sp>
        <p:nvSpPr>
          <p:cNvPr id="210" name="Rectángulo 209">
            <a:extLst>
              <a:ext uri="{FF2B5EF4-FFF2-40B4-BE49-F238E27FC236}">
                <a16:creationId xmlns:a16="http://schemas.microsoft.com/office/drawing/2014/main" id="{995DA153-0C51-4AFE-A9BA-4B2246B9F338}"/>
              </a:ext>
            </a:extLst>
          </p:cNvPr>
          <p:cNvSpPr/>
          <p:nvPr/>
        </p:nvSpPr>
        <p:spPr>
          <a:xfrm>
            <a:off x="8483521" y="2548119"/>
            <a:ext cx="1242648" cy="404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s-ES" dirty="0">
                <a:solidFill>
                  <a:schemeClr val="bg1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@KapilDM</a:t>
            </a:r>
          </a:p>
        </p:txBody>
      </p:sp>
      <p:sp>
        <p:nvSpPr>
          <p:cNvPr id="211" name="Title 1">
            <a:extLst>
              <a:ext uri="{FF2B5EF4-FFF2-40B4-BE49-F238E27FC236}">
                <a16:creationId xmlns:a16="http://schemas.microsoft.com/office/drawing/2014/main" id="{55EA67BC-D6E3-4637-B690-B871583842C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824625" y="700066"/>
            <a:ext cx="7510462" cy="757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s-ES" sz="3600" b="1" dirty="0">
                <a:latin typeface="Roboto Condensed Light"/>
                <a:ea typeface="Roboto Condensed Light"/>
                <a:cs typeface="Roboto Condensed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59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680C99-D487-4410-A5FF-69B98E96F4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06438" y="503238"/>
            <a:ext cx="7510462" cy="757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s-ES" dirty="0">
                <a:latin typeface="Roboto Condensed Light"/>
                <a:ea typeface="Roboto Condensed Light"/>
                <a:cs typeface="Roboto Condensed Light"/>
              </a:rPr>
              <a:t>Hypothesis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F80AA6A-9E2A-4B14-B08B-92DB308A6AAC}"/>
              </a:ext>
            </a:extLst>
          </p:cNvPr>
          <p:cNvSpPr txBox="1"/>
          <p:nvPr/>
        </p:nvSpPr>
        <p:spPr>
          <a:xfrm>
            <a:off x="1790700" y="2105025"/>
            <a:ext cx="8658225" cy="3108543"/>
          </a:xfrm>
          <a:prstGeom prst="rect">
            <a:avLst/>
          </a:prstGeom>
          <a:noFill/>
          <a:effectLst>
            <a:glow>
              <a:schemeClr val="accent2">
                <a:satMod val="175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s-ES" sz="2800" dirty="0"/>
              <a:t>Creemos posible entrenar un algoritmo que ofrezca mas de un 70 % de acierto sobre los datos de campañas de marketing de una gran superficie</a:t>
            </a:r>
          </a:p>
          <a:p>
            <a:endParaRPr lang="es-ES" sz="2800" dirty="0"/>
          </a:p>
          <a:p>
            <a:r>
              <a:rPr lang="es-ES" sz="2800" dirty="0" err="1"/>
              <a:t>It´s</a:t>
            </a:r>
            <a:r>
              <a:rPr lang="es-ES" sz="2800" dirty="0"/>
              <a:t> posible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train</a:t>
            </a:r>
            <a:r>
              <a:rPr lang="es-ES" sz="2800" dirty="0"/>
              <a:t> a </a:t>
            </a:r>
            <a:r>
              <a:rPr lang="es-ES" sz="2800" dirty="0" err="1"/>
              <a:t>model</a:t>
            </a:r>
            <a:r>
              <a:rPr lang="es-ES" sz="2800" dirty="0"/>
              <a:t>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offers</a:t>
            </a:r>
            <a:r>
              <a:rPr lang="es-ES" sz="2800" dirty="0"/>
              <a:t> </a:t>
            </a:r>
            <a:r>
              <a:rPr lang="es-ES" sz="2800" dirty="0" err="1"/>
              <a:t>over</a:t>
            </a:r>
            <a:r>
              <a:rPr lang="es-ES" sz="2800" dirty="0"/>
              <a:t> 80% </a:t>
            </a:r>
            <a:r>
              <a:rPr lang="es-ES" sz="2800" dirty="0" err="1"/>
              <a:t>success</a:t>
            </a:r>
            <a:r>
              <a:rPr lang="es-ES" sz="2800" dirty="0"/>
              <a:t> in </a:t>
            </a:r>
            <a:r>
              <a:rPr lang="es-ES" sz="2800" dirty="0" err="1"/>
              <a:t>predictions</a:t>
            </a:r>
            <a:r>
              <a:rPr lang="es-ES" sz="2800" dirty="0"/>
              <a:t> </a:t>
            </a:r>
            <a:r>
              <a:rPr lang="es-ES" sz="2800" dirty="0" err="1"/>
              <a:t>over</a:t>
            </a:r>
            <a:r>
              <a:rPr lang="es-ES" sz="2800" dirty="0"/>
              <a:t> </a:t>
            </a:r>
            <a:r>
              <a:rPr lang="es-ES" sz="2800" dirty="0" err="1"/>
              <a:t>department</a:t>
            </a:r>
            <a:r>
              <a:rPr lang="es-ES" sz="2800" dirty="0"/>
              <a:t> </a:t>
            </a:r>
            <a:r>
              <a:rPr lang="es-ES" sz="2800" dirty="0" err="1"/>
              <a:t>store´s</a:t>
            </a:r>
            <a:r>
              <a:rPr lang="es-ES" sz="2800" dirty="0"/>
              <a:t> marketing </a:t>
            </a:r>
            <a:r>
              <a:rPr lang="es-ES" sz="2800" dirty="0" err="1"/>
              <a:t>campaign</a:t>
            </a:r>
            <a:r>
              <a:rPr lang="es-ES" sz="28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4218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73EB1-7ED3-43D5-AA2B-8133CB8F6E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06438" y="503238"/>
            <a:ext cx="7510462" cy="757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s-ES" dirty="0">
                <a:latin typeface="Roboto Condensed Light"/>
                <a:ea typeface="Roboto Condensed Light"/>
                <a:cs typeface="Roboto Condensed Light"/>
              </a:rPr>
              <a:t>Process infographic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E03C48-0F68-4110-9B2E-8A47C9F0FE21}"/>
              </a:ext>
            </a:extLst>
          </p:cNvPr>
          <p:cNvSpPr txBox="1">
            <a:spLocks/>
          </p:cNvSpPr>
          <p:nvPr/>
        </p:nvSpPr>
        <p:spPr>
          <a:xfrm>
            <a:off x="718795" y="1136821"/>
            <a:ext cx="7473734" cy="259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  <a:defRPr/>
            </a:pPr>
            <a:endParaRPr lang="en-US" dirty="0"/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9158734B-6ED6-408B-B6EF-2EBA553B4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5" y="1322418"/>
            <a:ext cx="10080625" cy="734460"/>
          </a:xfrm>
          <a:prstGeom prst="rightArrow">
            <a:avLst>
              <a:gd name="adj1" fmla="val 50000"/>
              <a:gd name="adj2" fmla="val 50042"/>
            </a:avLst>
          </a:prstGeom>
          <a:solidFill>
            <a:srgbClr val="FF0066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Roboto Condensed Light" charset="0"/>
              </a:rPr>
              <a:t>Step 1</a:t>
            </a:r>
          </a:p>
        </p:txBody>
      </p:sp>
      <p:sp>
        <p:nvSpPr>
          <p:cNvPr id="7" name="Right Arrow 8">
            <a:extLst>
              <a:ext uri="{FF2B5EF4-FFF2-40B4-BE49-F238E27FC236}">
                <a16:creationId xmlns:a16="http://schemas.microsoft.com/office/drawing/2014/main" id="{9B0F239A-A82D-49DC-9602-132D1171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739" y="2135242"/>
            <a:ext cx="8130761" cy="684402"/>
          </a:xfrm>
          <a:prstGeom prst="rightArrow">
            <a:avLst>
              <a:gd name="adj1" fmla="val 50000"/>
              <a:gd name="adj2" fmla="val 50044"/>
            </a:avLst>
          </a:prstGeom>
          <a:solidFill>
            <a:srgbClr val="F54D75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Roboto Condensed Light" charset="0"/>
              </a:rPr>
              <a:t>Step 2</a:t>
            </a:r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25D09A10-AA8F-4AD5-B1DE-EED7791C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39" y="2986428"/>
            <a:ext cx="5613607" cy="684402"/>
          </a:xfrm>
          <a:prstGeom prst="rightArrow">
            <a:avLst>
              <a:gd name="adj1" fmla="val 50000"/>
              <a:gd name="adj2" fmla="val 50037"/>
            </a:avLst>
          </a:prstGeom>
          <a:solidFill>
            <a:srgbClr val="F77594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Roboto Condensed Light" charset="0"/>
              </a:rPr>
              <a:t>Step 3</a:t>
            </a:r>
          </a:p>
        </p:txBody>
      </p:sp>
      <p:sp>
        <p:nvSpPr>
          <p:cNvPr id="9" name="Right Arrow 10">
            <a:extLst>
              <a:ext uri="{FF2B5EF4-FFF2-40B4-BE49-F238E27FC236}">
                <a16:creationId xmlns:a16="http://schemas.microsoft.com/office/drawing/2014/main" id="{A32BC4F4-6136-48E8-BA9B-87912AC2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122" y="3833911"/>
            <a:ext cx="3105975" cy="617708"/>
          </a:xfrm>
          <a:prstGeom prst="rightArrow">
            <a:avLst>
              <a:gd name="adj1" fmla="val 50000"/>
              <a:gd name="adj2" fmla="val 49924"/>
            </a:avLst>
          </a:prstGeom>
          <a:solidFill>
            <a:srgbClr val="FAA4B8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Roboto Condensed Light" charset="0"/>
              </a:rPr>
              <a:t>Step 4</a:t>
            </a:r>
          </a:p>
        </p:txBody>
      </p:sp>
      <p:sp>
        <p:nvSpPr>
          <p:cNvPr id="10" name="Right Arrow 10">
            <a:extLst>
              <a:ext uri="{FF2B5EF4-FFF2-40B4-BE49-F238E27FC236}">
                <a16:creationId xmlns:a16="http://schemas.microsoft.com/office/drawing/2014/main" id="{B1060A04-2926-4734-A6D1-9AF089E55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8218" y="5467420"/>
            <a:ext cx="969403" cy="527326"/>
          </a:xfrm>
          <a:prstGeom prst="rightArrow">
            <a:avLst>
              <a:gd name="adj1" fmla="val 50000"/>
              <a:gd name="adj2" fmla="val 49924"/>
            </a:avLst>
          </a:prstGeom>
          <a:solidFill>
            <a:srgbClr val="FAA4B8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FFFF"/>
                </a:solidFill>
                <a:latin typeface="Roboto Condensed Light" charset="0"/>
              </a:rPr>
              <a:t>Step 6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EBD402E-41B3-4B2B-8C67-3C419D2FF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11" y="1934155"/>
            <a:ext cx="2327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ES" dirty="0">
                <a:latin typeface="Roboto Condensed Light"/>
              </a:rPr>
              <a:t>Data Wrangling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D2FE2E6-605B-49E2-B335-06FBDD8AD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739" y="2713342"/>
            <a:ext cx="232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ES" dirty="0">
                <a:latin typeface="Roboto Condensed Light"/>
              </a:rPr>
              <a:t>Data Cleaning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311D03B-476C-4549-B15A-C0DD86A6D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39" y="3567705"/>
            <a:ext cx="2327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ES" dirty="0">
                <a:latin typeface="Roboto Condensed Light"/>
              </a:rPr>
              <a:t>Data Visualization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D0A7CC4-8556-4B4A-981D-10EEE3C069DD}"/>
              </a:ext>
            </a:extLst>
          </p:cNvPr>
          <p:cNvSpPr/>
          <p:nvPr/>
        </p:nvSpPr>
        <p:spPr>
          <a:xfrm>
            <a:off x="7823614" y="4346137"/>
            <a:ext cx="2492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s-ES" dirty="0">
                <a:latin typeface="Roboto Condensed Light"/>
              </a:rPr>
              <a:t>Data Preprocessing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28046B2-1757-4900-A29D-260D9C920E18}"/>
              </a:ext>
            </a:extLst>
          </p:cNvPr>
          <p:cNvSpPr/>
          <p:nvPr/>
        </p:nvSpPr>
        <p:spPr>
          <a:xfrm>
            <a:off x="9004093" y="5124569"/>
            <a:ext cx="23272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s-ES" sz="1600" dirty="0">
                <a:latin typeface="Roboto Condensed Light"/>
              </a:rPr>
              <a:t>Machine Learning</a:t>
            </a:r>
          </a:p>
        </p:txBody>
      </p:sp>
      <p:sp>
        <p:nvSpPr>
          <p:cNvPr id="17" name="Right Arrow 10">
            <a:extLst>
              <a:ext uri="{FF2B5EF4-FFF2-40B4-BE49-F238E27FC236}">
                <a16:creationId xmlns:a16="http://schemas.microsoft.com/office/drawing/2014/main" id="{2A583AA6-A5BA-4E4B-B7C5-72494A7B5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785" y="4639337"/>
            <a:ext cx="1495836" cy="617709"/>
          </a:xfrm>
          <a:prstGeom prst="rightArrow">
            <a:avLst>
              <a:gd name="adj1" fmla="val 50000"/>
              <a:gd name="adj2" fmla="val 49924"/>
            </a:avLst>
          </a:prstGeom>
          <a:solidFill>
            <a:srgbClr val="FAA4B8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Roboto Condensed Light" charset="0"/>
              </a:rPr>
              <a:t>Step 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239B8F8-D9EB-410E-806A-D3990527E05B}"/>
              </a:ext>
            </a:extLst>
          </p:cNvPr>
          <p:cNvSpPr/>
          <p:nvPr/>
        </p:nvSpPr>
        <p:spPr>
          <a:xfrm>
            <a:off x="9864725" y="5998376"/>
            <a:ext cx="23272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s-ES" sz="1600" dirty="0">
                <a:latin typeface="Roboto Condensed Light"/>
              </a:rPr>
              <a:t>API (Server)</a:t>
            </a:r>
          </a:p>
        </p:txBody>
      </p:sp>
    </p:spTree>
    <p:extLst>
      <p:ext uri="{BB962C8B-B14F-4D97-AF65-F5344CB8AC3E}">
        <p14:creationId xmlns:p14="http://schemas.microsoft.com/office/powerpoint/2010/main" val="18193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4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8">
            <a:extLst>
              <a:ext uri="{FF2B5EF4-FFF2-40B4-BE49-F238E27FC236}">
                <a16:creationId xmlns:a16="http://schemas.microsoft.com/office/drawing/2014/main" id="{38E6E684-43BC-478E-A8E6-DF7BC573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35" y="385955"/>
            <a:ext cx="8130761" cy="684402"/>
          </a:xfrm>
          <a:prstGeom prst="rightArrow">
            <a:avLst>
              <a:gd name="adj1" fmla="val 50000"/>
              <a:gd name="adj2" fmla="val 50044"/>
            </a:avLst>
          </a:prstGeom>
          <a:solidFill>
            <a:srgbClr val="F54D75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Roboto Condensed Light" charset="0"/>
              </a:rPr>
              <a:t>Step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4C375-56B4-41A3-BF3D-CBC8A146D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04" y="1070357"/>
            <a:ext cx="2328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ES" sz="2400" dirty="0">
                <a:latin typeface="Roboto Condensed Light"/>
              </a:rPr>
              <a:t>Data Cleaning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086B0C-DD8A-44AE-9BE5-AA4307DC9C58}"/>
              </a:ext>
            </a:extLst>
          </p:cNvPr>
          <p:cNvSpPr txBox="1"/>
          <p:nvPr/>
        </p:nvSpPr>
        <p:spPr>
          <a:xfrm>
            <a:off x="407504" y="1532022"/>
            <a:ext cx="9937268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000" dirty="0" err="1"/>
              <a:t>Dropped</a:t>
            </a:r>
            <a:r>
              <a:rPr lang="es-ES" sz="2000" dirty="0"/>
              <a:t> </a:t>
            </a:r>
            <a:r>
              <a:rPr lang="es-ES" sz="2000" dirty="0" err="1"/>
              <a:t>unnecessary</a:t>
            </a:r>
            <a:r>
              <a:rPr lang="es-ES" sz="2000" dirty="0"/>
              <a:t> </a:t>
            </a:r>
            <a:r>
              <a:rPr lang="es-ES" sz="2000" dirty="0" err="1"/>
              <a:t>columns</a:t>
            </a:r>
            <a:endParaRPr lang="es-ES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000" dirty="0" err="1"/>
              <a:t>Dropped</a:t>
            </a:r>
            <a:r>
              <a:rPr lang="es-ES" sz="2000" dirty="0"/>
              <a:t> </a:t>
            </a:r>
            <a:r>
              <a:rPr lang="es-ES" sz="2000" dirty="0" err="1"/>
              <a:t>rows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inefficient</a:t>
            </a:r>
            <a:r>
              <a:rPr lang="es-ES" sz="2000" dirty="0"/>
              <a:t> data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000" dirty="0" err="1"/>
              <a:t>Adding</a:t>
            </a:r>
            <a:r>
              <a:rPr lang="es-ES" sz="2000" dirty="0"/>
              <a:t> new columna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existing</a:t>
            </a:r>
            <a:r>
              <a:rPr lang="es-ES" sz="2000" dirty="0"/>
              <a:t> </a:t>
            </a:r>
            <a:r>
              <a:rPr lang="es-ES" sz="2000" dirty="0" err="1"/>
              <a:t>dataframe</a:t>
            </a:r>
            <a:endParaRPr lang="es-ES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000" dirty="0" err="1"/>
              <a:t>Renaming</a:t>
            </a:r>
            <a:r>
              <a:rPr lang="es-ES" sz="2000" dirty="0"/>
              <a:t> </a:t>
            </a:r>
            <a:r>
              <a:rPr lang="es-ES" sz="2000" dirty="0" err="1"/>
              <a:t>columns</a:t>
            </a:r>
            <a:endParaRPr lang="es-ES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000" dirty="0" err="1"/>
              <a:t>Transform</a:t>
            </a:r>
            <a:r>
              <a:rPr lang="es-ES" sz="2000" dirty="0"/>
              <a:t> </a:t>
            </a:r>
            <a:r>
              <a:rPr lang="es-ES" sz="2000" dirty="0" err="1"/>
              <a:t>string</a:t>
            </a:r>
            <a:r>
              <a:rPr lang="es-ES" sz="2000" dirty="0"/>
              <a:t> (</a:t>
            </a:r>
            <a:r>
              <a:rPr lang="es-ES" sz="2000" dirty="0" err="1"/>
              <a:t>currency</a:t>
            </a:r>
            <a:r>
              <a:rPr lang="es-ES" sz="2000" dirty="0"/>
              <a:t>) </a:t>
            </a:r>
            <a:r>
              <a:rPr lang="es-ES" sz="2000" dirty="0" err="1"/>
              <a:t>column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numeric</a:t>
            </a:r>
            <a:r>
              <a:rPr lang="es-ES" sz="2000" dirty="0"/>
              <a:t> (</a:t>
            </a:r>
            <a:r>
              <a:rPr lang="es-ES" sz="2000" dirty="0" err="1"/>
              <a:t>float</a:t>
            </a:r>
            <a:r>
              <a:rPr lang="es-ES" sz="2000" dirty="0"/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000" dirty="0" err="1"/>
              <a:t>Filled</a:t>
            </a:r>
            <a:r>
              <a:rPr lang="es-ES" sz="2000" dirty="0"/>
              <a:t> NAN </a:t>
            </a:r>
            <a:r>
              <a:rPr lang="es-ES" sz="2000" dirty="0" err="1"/>
              <a:t>values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mean </a:t>
            </a:r>
            <a:r>
              <a:rPr lang="es-ES" sz="2000" dirty="0" err="1"/>
              <a:t>value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column</a:t>
            </a:r>
            <a:endParaRPr lang="es-ES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000" dirty="0" err="1"/>
              <a:t>Checked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outliers</a:t>
            </a:r>
            <a:endParaRPr lang="es-ES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5844D0-6648-4586-A480-3A3AAEA0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668" y="1941664"/>
            <a:ext cx="5368373" cy="3303614"/>
          </a:xfrm>
          <a:prstGeom prst="rect">
            <a:avLst/>
          </a:prstGeom>
          <a:effectLst>
            <a:glow rad="114300">
              <a:srgbClr val="F54D75"/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6586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9">
            <a:extLst>
              <a:ext uri="{FF2B5EF4-FFF2-40B4-BE49-F238E27FC236}">
                <a16:creationId xmlns:a16="http://schemas.microsoft.com/office/drawing/2014/main" id="{F45C533A-5B89-4783-AC6A-A34A0548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93" y="328953"/>
            <a:ext cx="5613607" cy="684402"/>
          </a:xfrm>
          <a:prstGeom prst="rightArrow">
            <a:avLst>
              <a:gd name="adj1" fmla="val 50000"/>
              <a:gd name="adj2" fmla="val 50037"/>
            </a:avLst>
          </a:prstGeom>
          <a:solidFill>
            <a:srgbClr val="F77594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Roboto Condensed Light" charset="0"/>
              </a:rPr>
              <a:t>Step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F100EC-4E0F-4349-B662-30B16800F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93" y="1013355"/>
            <a:ext cx="2327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ES" dirty="0">
                <a:latin typeface="Roboto Condensed Light"/>
              </a:rPr>
              <a:t>Data Visualization</a:t>
            </a:r>
          </a:p>
        </p:txBody>
      </p:sp>
      <p:pic>
        <p:nvPicPr>
          <p:cNvPr id="8" name="Imagen 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0A4E658-E781-4AB8-BF9A-DD5652792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39" y="1495653"/>
            <a:ext cx="5485714" cy="3657143"/>
          </a:xfrm>
          <a:prstGeom prst="rect">
            <a:avLst/>
          </a:prstGeom>
        </p:spPr>
      </p:pic>
      <p:pic>
        <p:nvPicPr>
          <p:cNvPr id="10" name="Imagen 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32E6DED-AAC3-41F3-BE92-B2F68FC16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68" y="1495653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9">
            <a:extLst>
              <a:ext uri="{FF2B5EF4-FFF2-40B4-BE49-F238E27FC236}">
                <a16:creationId xmlns:a16="http://schemas.microsoft.com/office/drawing/2014/main" id="{7807867C-497D-40CB-B587-1934367CD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93" y="328953"/>
            <a:ext cx="5613607" cy="684402"/>
          </a:xfrm>
          <a:prstGeom prst="rightArrow">
            <a:avLst>
              <a:gd name="adj1" fmla="val 50000"/>
              <a:gd name="adj2" fmla="val 50037"/>
            </a:avLst>
          </a:prstGeom>
          <a:solidFill>
            <a:srgbClr val="F77594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Roboto Condensed Light" charset="0"/>
              </a:rPr>
              <a:t>Step 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B89F29-D01A-412C-BA19-5CAA3EF07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93" y="1013355"/>
            <a:ext cx="2327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ES" dirty="0">
                <a:latin typeface="Roboto Condensed Light"/>
              </a:rPr>
              <a:t>Data Visualization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5CD146B-B52E-44E3-A690-0F091EE1B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2105025"/>
            <a:ext cx="3363388" cy="32242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E16622-E376-47F3-90E2-A3A82ACD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231" y="2105025"/>
            <a:ext cx="3201182" cy="32242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0DC926-305D-452B-B2E9-FEFB659B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574" y="2105025"/>
            <a:ext cx="3231727" cy="32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3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9">
            <a:extLst>
              <a:ext uri="{FF2B5EF4-FFF2-40B4-BE49-F238E27FC236}">
                <a16:creationId xmlns:a16="http://schemas.microsoft.com/office/drawing/2014/main" id="{91F22D60-F8A8-4BAD-8DAE-44B8314A9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93" y="328953"/>
            <a:ext cx="5613607" cy="684402"/>
          </a:xfrm>
          <a:prstGeom prst="rightArrow">
            <a:avLst>
              <a:gd name="adj1" fmla="val 50000"/>
              <a:gd name="adj2" fmla="val 50037"/>
            </a:avLst>
          </a:prstGeom>
          <a:solidFill>
            <a:srgbClr val="F77594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Roboto Condensed Light" charset="0"/>
              </a:rPr>
              <a:t>Step 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EF0F7D-5378-4080-8ABD-7381D33EE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93" y="1013355"/>
            <a:ext cx="2327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s-ES" dirty="0">
                <a:latin typeface="Roboto Condensed Light"/>
              </a:rPr>
              <a:t>Data Visualization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42D21F-60C3-4B70-871B-E3D24301F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2" y="1382687"/>
            <a:ext cx="5634383" cy="26932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170CAF8-9103-42F6-A897-587B0926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221" y="4075955"/>
            <a:ext cx="4187929" cy="27309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BA10A2-A20C-4135-8A47-ABB038794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978" y="1382687"/>
            <a:ext cx="5457620" cy="26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1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10">
            <a:extLst>
              <a:ext uri="{FF2B5EF4-FFF2-40B4-BE49-F238E27FC236}">
                <a16:creationId xmlns:a16="http://schemas.microsoft.com/office/drawing/2014/main" id="{8DFA13A7-14D0-4F7D-8DD4-9A6F04DA2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22" y="309661"/>
            <a:ext cx="3105975" cy="617708"/>
          </a:xfrm>
          <a:prstGeom prst="rightArrow">
            <a:avLst>
              <a:gd name="adj1" fmla="val 50000"/>
              <a:gd name="adj2" fmla="val 49924"/>
            </a:avLst>
          </a:prstGeom>
          <a:solidFill>
            <a:srgbClr val="FAA4B8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Roboto Condensed Light" charset="0"/>
              </a:rPr>
              <a:t>Step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75306A-B190-4D09-B7B4-816A04A8974F}"/>
              </a:ext>
            </a:extLst>
          </p:cNvPr>
          <p:cNvSpPr/>
          <p:nvPr/>
        </p:nvSpPr>
        <p:spPr>
          <a:xfrm>
            <a:off x="594139" y="840937"/>
            <a:ext cx="2492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s-ES" dirty="0">
                <a:latin typeface="Roboto Condensed Light"/>
              </a:rPr>
              <a:t>Data Preprocessing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7B9F67-785A-47B8-BB13-39E38E326CFA}"/>
              </a:ext>
            </a:extLst>
          </p:cNvPr>
          <p:cNvSpPr txBox="1"/>
          <p:nvPr/>
        </p:nvSpPr>
        <p:spPr>
          <a:xfrm>
            <a:off x="594139" y="1271486"/>
            <a:ext cx="9937268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000" dirty="0" err="1"/>
              <a:t>Encoding</a:t>
            </a:r>
            <a:r>
              <a:rPr lang="es-ES" sz="2000" dirty="0"/>
              <a:t> </a:t>
            </a:r>
            <a:r>
              <a:rPr lang="es-ES" sz="2000" dirty="0" err="1"/>
              <a:t>columns</a:t>
            </a:r>
            <a:r>
              <a:rPr lang="es-ES" sz="2000" dirty="0"/>
              <a:t>: “</a:t>
            </a:r>
            <a:r>
              <a:rPr lang="es-ES" sz="2000" dirty="0" err="1"/>
              <a:t>Education</a:t>
            </a:r>
            <a:r>
              <a:rPr lang="es-ES" sz="2000" dirty="0"/>
              <a:t>” and “</a:t>
            </a:r>
            <a:r>
              <a:rPr lang="es-ES" sz="2000" dirty="0" err="1"/>
              <a:t>Marital_Status</a:t>
            </a:r>
            <a:r>
              <a:rPr lang="es-ES" sz="2000" dirty="0"/>
              <a:t>”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Get_Dummies</a:t>
            </a:r>
            <a:endParaRPr lang="es-ES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000" dirty="0" err="1"/>
              <a:t>Preparing</a:t>
            </a:r>
            <a:r>
              <a:rPr lang="es-ES" sz="2000" dirty="0"/>
              <a:t> input and target </a:t>
            </a:r>
            <a:r>
              <a:rPr lang="es-ES" sz="2000" dirty="0" err="1"/>
              <a:t>values</a:t>
            </a:r>
            <a:r>
              <a:rPr lang="es-ES" sz="2000" dirty="0"/>
              <a:t>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X = Input data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Y = Target (</a:t>
            </a:r>
            <a:r>
              <a:rPr lang="es-ES" sz="2000" dirty="0" err="1"/>
              <a:t>Campaign</a:t>
            </a:r>
            <a:r>
              <a:rPr lang="es-ES" sz="2000" dirty="0"/>
              <a:t> 3)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Split data </a:t>
            </a:r>
            <a:r>
              <a:rPr lang="es-ES" sz="2000" dirty="0" err="1"/>
              <a:t>into</a:t>
            </a:r>
            <a:r>
              <a:rPr lang="es-ES" sz="2000" dirty="0"/>
              <a:t> </a:t>
            </a:r>
            <a:r>
              <a:rPr lang="es-ES" sz="2000" dirty="0" err="1"/>
              <a:t>train</a:t>
            </a:r>
            <a:r>
              <a:rPr lang="es-ES" sz="2000" dirty="0"/>
              <a:t> and test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678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10">
            <a:extLst>
              <a:ext uri="{FF2B5EF4-FFF2-40B4-BE49-F238E27FC236}">
                <a16:creationId xmlns:a16="http://schemas.microsoft.com/office/drawing/2014/main" id="{22F9F223-3C18-43A4-BC9A-B7BEF4C4C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60" y="343562"/>
            <a:ext cx="1495836" cy="617709"/>
          </a:xfrm>
          <a:prstGeom prst="rightArrow">
            <a:avLst>
              <a:gd name="adj1" fmla="val 50000"/>
              <a:gd name="adj2" fmla="val 49924"/>
            </a:avLst>
          </a:prstGeom>
          <a:solidFill>
            <a:srgbClr val="FAA4B8"/>
          </a:solidFill>
          <a:ln>
            <a:noFill/>
          </a:ln>
          <a:effectLst>
            <a:outerShdw dist="38100" dir="5400000" algn="ctr" rotWithShape="0">
              <a:srgbClr val="808080">
                <a:alpha val="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Roboto Condensed Light" charset="0"/>
              </a:rPr>
              <a:t>Step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B78F918-7EB5-4BA5-A440-AE4359CF35BC}"/>
              </a:ext>
            </a:extLst>
          </p:cNvPr>
          <p:cNvSpPr/>
          <p:nvPr/>
        </p:nvSpPr>
        <p:spPr>
          <a:xfrm>
            <a:off x="460168" y="961271"/>
            <a:ext cx="23272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s-ES" sz="1600" dirty="0">
                <a:latin typeface="Roboto Condensed Light"/>
              </a:rPr>
              <a:t>Machine Learning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3C679E-AF28-457D-96BF-46C1FF494A96}"/>
              </a:ext>
            </a:extLst>
          </p:cNvPr>
          <p:cNvSpPr txBox="1"/>
          <p:nvPr/>
        </p:nvSpPr>
        <p:spPr>
          <a:xfrm>
            <a:off x="460168" y="1299825"/>
            <a:ext cx="1088914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objective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this</a:t>
            </a:r>
            <a:r>
              <a:rPr lang="es-ES" sz="2000" dirty="0"/>
              <a:t> Project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predict</a:t>
            </a:r>
            <a:r>
              <a:rPr lang="es-ES" sz="2000" dirty="0"/>
              <a:t> </a:t>
            </a:r>
            <a:r>
              <a:rPr lang="es-ES" sz="2000" dirty="0" err="1"/>
              <a:t>if</a:t>
            </a:r>
            <a:r>
              <a:rPr lang="es-ES" sz="2000" dirty="0"/>
              <a:t> a </a:t>
            </a:r>
            <a:r>
              <a:rPr lang="es-ES" sz="2000" dirty="0" err="1"/>
              <a:t>campaign</a:t>
            </a:r>
            <a:r>
              <a:rPr lang="es-ES" sz="2000" dirty="0"/>
              <a:t> Will be </a:t>
            </a:r>
            <a:r>
              <a:rPr lang="es-ES" sz="2000" dirty="0" err="1"/>
              <a:t>accepted</a:t>
            </a:r>
            <a:r>
              <a:rPr lang="es-ES" sz="2000" dirty="0"/>
              <a:t> (</a:t>
            </a:r>
            <a:r>
              <a:rPr lang="es-ES" sz="2000" dirty="0" err="1"/>
              <a:t>purchase</a:t>
            </a:r>
            <a:r>
              <a:rPr lang="es-ES" sz="2000" dirty="0"/>
              <a:t> Will be </a:t>
            </a:r>
            <a:r>
              <a:rPr lang="es-ES" sz="2000" dirty="0" err="1"/>
              <a:t>made</a:t>
            </a:r>
            <a:r>
              <a:rPr lang="es-ES" sz="2000" dirty="0"/>
              <a:t>) </a:t>
            </a:r>
            <a:r>
              <a:rPr lang="es-ES" sz="2000" dirty="0" err="1"/>
              <a:t>by</a:t>
            </a:r>
            <a:r>
              <a:rPr lang="es-ES" sz="2000" dirty="0"/>
              <a:t> a </a:t>
            </a:r>
            <a:r>
              <a:rPr lang="es-ES" sz="2000" dirty="0" err="1"/>
              <a:t>customer</a:t>
            </a:r>
            <a:r>
              <a:rPr lang="es-ES" sz="20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Machine </a:t>
            </a:r>
            <a:r>
              <a:rPr lang="es-ES" sz="2000" dirty="0" err="1"/>
              <a:t>Learning</a:t>
            </a:r>
            <a:r>
              <a:rPr lang="es-ES" sz="2000" dirty="0"/>
              <a:t> </a:t>
            </a:r>
            <a:r>
              <a:rPr lang="es-ES" sz="2000" dirty="0" err="1"/>
              <a:t>algorithms</a:t>
            </a:r>
            <a:r>
              <a:rPr lang="es-ES" sz="2000" dirty="0"/>
              <a:t> </a:t>
            </a:r>
            <a:r>
              <a:rPr lang="es-ES" sz="2000" dirty="0" err="1"/>
              <a:t>used</a:t>
            </a:r>
            <a:r>
              <a:rPr lang="es-ES" sz="2000" dirty="0"/>
              <a:t>: CLASSIFICATION MODELS.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/>
              <a:t>All</a:t>
            </a:r>
            <a:r>
              <a:rPr lang="es-ES" sz="2000" dirty="0"/>
              <a:t> </a:t>
            </a:r>
            <a:r>
              <a:rPr lang="es-ES" sz="2000" dirty="0" err="1"/>
              <a:t>models</a:t>
            </a:r>
            <a:r>
              <a:rPr lang="es-ES" sz="2000" dirty="0"/>
              <a:t> </a:t>
            </a:r>
            <a:r>
              <a:rPr lang="es-ES" sz="2000" dirty="0" err="1"/>
              <a:t>trained</a:t>
            </a:r>
            <a:r>
              <a:rPr lang="es-ES" sz="2000" dirty="0"/>
              <a:t> </a:t>
            </a:r>
            <a:r>
              <a:rPr lang="es-ES" sz="2000" dirty="0" err="1"/>
              <a:t>were</a:t>
            </a:r>
            <a:r>
              <a:rPr lang="es-ES" sz="2000" dirty="0"/>
              <a:t> </a:t>
            </a:r>
            <a:r>
              <a:rPr lang="es-ES" sz="2000" dirty="0" err="1"/>
              <a:t>trained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default </a:t>
            </a:r>
            <a:r>
              <a:rPr lang="es-ES" sz="2000" dirty="0" err="1"/>
              <a:t>parameters</a:t>
            </a:r>
            <a:r>
              <a:rPr lang="es-ES" sz="2000" dirty="0"/>
              <a:t> and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GridSearch</a:t>
            </a:r>
            <a:r>
              <a:rPr lang="es-ES" sz="2000" dirty="0"/>
              <a:t> (</a:t>
            </a:r>
            <a:r>
              <a:rPr lang="es-ES" sz="2000" dirty="0" err="1"/>
              <a:t>seperately</a:t>
            </a:r>
            <a:r>
              <a:rPr lang="es-ES" sz="20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/>
              <a:t>Algorithms</a:t>
            </a:r>
            <a:r>
              <a:rPr lang="es-ES" sz="2000" dirty="0"/>
              <a:t> </a:t>
            </a:r>
            <a:r>
              <a:rPr lang="es-ES" sz="2000" dirty="0" err="1"/>
              <a:t>used</a:t>
            </a:r>
            <a:r>
              <a:rPr lang="es-E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753E73-F176-40EC-983F-77B039E9FCBF}"/>
              </a:ext>
            </a:extLst>
          </p:cNvPr>
          <p:cNvSpPr txBox="1"/>
          <p:nvPr/>
        </p:nvSpPr>
        <p:spPr>
          <a:xfrm>
            <a:off x="1184275" y="4057650"/>
            <a:ext cx="3011805" cy="2126864"/>
          </a:xfrm>
          <a:prstGeom prst="rect">
            <a:avLst/>
          </a:prstGeom>
          <a:noFill/>
          <a:ln w="38100">
            <a:solidFill>
              <a:srgbClr val="FAA4B8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b="1" dirty="0" err="1"/>
              <a:t>Logistic</a:t>
            </a:r>
            <a:r>
              <a:rPr lang="es-ES" b="1" dirty="0"/>
              <a:t> </a:t>
            </a:r>
            <a:r>
              <a:rPr lang="es-ES" b="1" dirty="0" err="1"/>
              <a:t>Regression</a:t>
            </a:r>
            <a:endParaRPr lang="es-E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b="1" dirty="0"/>
              <a:t>SVC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b="1" dirty="0" err="1"/>
              <a:t>Random</a:t>
            </a:r>
            <a:r>
              <a:rPr lang="es-ES" b="1" dirty="0"/>
              <a:t> Forest </a:t>
            </a:r>
            <a:r>
              <a:rPr lang="es-ES" b="1" dirty="0" err="1"/>
              <a:t>Classifier</a:t>
            </a:r>
            <a:endParaRPr lang="es-E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b="1" dirty="0"/>
              <a:t>KNN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b="1" dirty="0" err="1"/>
              <a:t>XGBoost</a:t>
            </a:r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DBE58E2-8305-46D7-81C7-21C8D6EF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372" y="3803264"/>
            <a:ext cx="3429000" cy="2381250"/>
          </a:xfrm>
          <a:prstGeom prst="rect">
            <a:avLst/>
          </a:prstGeom>
          <a:effectLst>
            <a:glow rad="127000">
              <a:srgbClr val="F77594"/>
            </a:glow>
          </a:effectLst>
        </p:spPr>
      </p:pic>
    </p:spTree>
    <p:extLst>
      <p:ext uri="{BB962C8B-B14F-4D97-AF65-F5344CB8AC3E}">
        <p14:creationId xmlns:p14="http://schemas.microsoft.com/office/powerpoint/2010/main" val="6168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333</Words>
  <Application>Microsoft Office PowerPoint</Application>
  <PresentationFormat>Panorámica</PresentationFormat>
  <Paragraphs>78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Roboto Condensed Light</vt:lpstr>
      <vt:lpstr>Segoe UI Semilight</vt:lpstr>
      <vt:lpstr>Times New Roman</vt:lpstr>
      <vt:lpstr>Wingdings</vt:lpstr>
      <vt:lpstr>Tema de Office</vt:lpstr>
      <vt:lpstr>Presentación de PowerPoint</vt:lpstr>
      <vt:lpstr>Hypothesis</vt:lpstr>
      <vt:lpstr>Process infographic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Project timings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Kapil Mithumal Dadlani Mirpuri</dc:creator>
  <cp:lastModifiedBy>Kapil Mithumal Dadlani Mirpuri</cp:lastModifiedBy>
  <cp:revision>20</cp:revision>
  <dcterms:created xsi:type="dcterms:W3CDTF">2021-03-14T09:23:29Z</dcterms:created>
  <dcterms:modified xsi:type="dcterms:W3CDTF">2021-03-14T19:47:37Z</dcterms:modified>
</cp:coreProperties>
</file>