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13EFF4-C108-407D-9969-59D3F31B719A}">
  <a:tblStyle styleId="{3313EFF4-C108-407D-9969-59D3F31B7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2472382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247238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04162f1d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04162f1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553225" y="844300"/>
            <a:ext cx="33807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WEEKLY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REPORT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123850" y="3637500"/>
            <a:ext cx="391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Lingala Kapil Goud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(217Z1A6640)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7681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STATUS SUMMARY</a:t>
            </a:r>
            <a:endParaRPr b="1" sz="4400"/>
          </a:p>
        </p:txBody>
      </p:sp>
      <p:sp>
        <p:nvSpPr>
          <p:cNvPr id="92" name="Google Shape;92;p14"/>
          <p:cNvSpPr txBox="1"/>
          <p:nvPr/>
        </p:nvSpPr>
        <p:spPr>
          <a:xfrm>
            <a:off x="589375" y="1377625"/>
            <a:ext cx="42756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Student Roll Number : 217Z1A6640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Student Name : Lingala Kapil Goud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Branch : CSE(AIML)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Email: kapildevlingala03@gmail.com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Week 1: 20/05/2024—24/05/2024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708425" y="117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{3313EFF4-C108-407D-9969-59D3F31B719A}</a:tableStyleId>
              </a:tblPr>
              <a:tblGrid>
                <a:gridCol w="723900"/>
                <a:gridCol w="1046875"/>
                <a:gridCol w="590775"/>
                <a:gridCol w="53405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6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TOPIC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Don’t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know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Good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Don’t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know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Good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Structures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Xml,Json,Html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MYsql,DBMS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JOINS,XML to json,DBMS queries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Workato Registration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5"/>
          <p:cNvGraphicFramePr/>
          <p:nvPr/>
        </p:nvGraphicFramePr>
        <p:xfrm>
          <a:off x="2479200" y="8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{3313EFF4-C108-407D-9969-59D3F31B719A}</a:tableStyleId>
              </a:tblPr>
              <a:tblGrid>
                <a:gridCol w="5468225"/>
              </a:tblGrid>
              <a:tr h="36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Proficiency before the project              Proficiency after the project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" name="Google Shape;99;p15"/>
          <p:cNvCxnSpPr/>
          <p:nvPr/>
        </p:nvCxnSpPr>
        <p:spPr>
          <a:xfrm rot="10800000">
            <a:off x="5045900" y="789950"/>
            <a:ext cx="9000" cy="3888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182600" y="148250"/>
            <a:ext cx="202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84550" y="1431875"/>
            <a:ext cx="76812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/>
              <a:t>THANK YOU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