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6" r:id="rId3"/>
    <p:sldId id="272" r:id="rId4"/>
    <p:sldId id="275" r:id="rId5"/>
    <p:sldId id="273" r:id="rId6"/>
    <p:sldId id="274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08D49-275C-4F6B-876C-7C4E04CE2C61}" type="datetimeFigureOut">
              <a:rPr lang="en-US" smtClean="0"/>
              <a:t>8/29/2024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B5A12-AD8E-49EC-AA2E-F9A64E21E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319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5A12-AD8E-49EC-AA2E-F9A64E21E5D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30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7A4A-9198-4F47-AEC7-C5C78391F049}" type="datetimeFigureOut">
              <a:rPr lang="en-US" smtClean="0"/>
              <a:pPr/>
              <a:t>8/29/2024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4943-4E4D-45FB-B3E3-BBBFA870ADD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7A4A-9198-4F47-AEC7-C5C78391F049}" type="datetimeFigureOut">
              <a:rPr lang="en-US" smtClean="0"/>
              <a:pPr/>
              <a:t>8/29/2024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4943-4E4D-45FB-B3E3-BBBFA870ADD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7A4A-9198-4F47-AEC7-C5C78391F049}" type="datetimeFigureOut">
              <a:rPr lang="en-US" smtClean="0"/>
              <a:pPr/>
              <a:t>8/29/2024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4943-4E4D-45FB-B3E3-BBBFA870ADD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7A4A-9198-4F47-AEC7-C5C78391F049}" type="datetimeFigureOut">
              <a:rPr lang="en-US" smtClean="0"/>
              <a:pPr/>
              <a:t>8/29/2024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4943-4E4D-45FB-B3E3-BBBFA870ADD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7A4A-9198-4F47-AEC7-C5C78391F049}" type="datetimeFigureOut">
              <a:rPr lang="en-US" smtClean="0"/>
              <a:pPr/>
              <a:t>8/29/2024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4943-4E4D-45FB-B3E3-BBBFA870ADD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7A4A-9198-4F47-AEC7-C5C78391F049}" type="datetimeFigureOut">
              <a:rPr lang="en-US" smtClean="0"/>
              <a:pPr/>
              <a:t>8/29/2024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4943-4E4D-45FB-B3E3-BBBFA870ADD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7A4A-9198-4F47-AEC7-C5C78391F049}" type="datetimeFigureOut">
              <a:rPr lang="en-US" smtClean="0"/>
              <a:pPr/>
              <a:t>8/29/2024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4943-4E4D-45FB-B3E3-BBBFA870ADD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7A4A-9198-4F47-AEC7-C5C78391F049}" type="datetimeFigureOut">
              <a:rPr lang="en-US" smtClean="0"/>
              <a:pPr/>
              <a:t>8/29/2024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4943-4E4D-45FB-B3E3-BBBFA870ADD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7A4A-9198-4F47-AEC7-C5C78391F049}" type="datetimeFigureOut">
              <a:rPr lang="en-US" smtClean="0"/>
              <a:pPr/>
              <a:t>8/29/2024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4943-4E4D-45FB-B3E3-BBBFA870ADD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7A4A-9198-4F47-AEC7-C5C78391F049}" type="datetimeFigureOut">
              <a:rPr lang="en-US" smtClean="0"/>
              <a:pPr/>
              <a:t>8/29/2024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4943-4E4D-45FB-B3E3-BBBFA870ADD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7A4A-9198-4F47-AEC7-C5C78391F049}" type="datetimeFigureOut">
              <a:rPr lang="en-US" smtClean="0"/>
              <a:pPr/>
              <a:t>8/29/2024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4943-4E4D-45FB-B3E3-BBBFA870ADD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47A4A-9198-4F47-AEC7-C5C78391F049}" type="datetimeFigureOut">
              <a:rPr lang="en-US" smtClean="0"/>
              <a:pPr/>
              <a:t>8/29/2024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54943-4E4D-45FB-B3E3-BBBFA870ADD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THE CIRCULAR-FLOW </a:t>
            </a:r>
            <a:r>
              <a:rPr lang="en-IN" b="1" dirty="0" smtClean="0"/>
              <a:t>OF ECONOMY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circular-flow of income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200" dirty="0"/>
              <a:t>A visual model of the economy that shows how money flows through markets among different sectors of an economy.</a:t>
            </a:r>
          </a:p>
          <a:p>
            <a:pPr>
              <a:buFont typeface="Wingdings" pitchFamily="2" charset="2"/>
              <a:buChar char="Ø"/>
            </a:pPr>
            <a:endParaRPr lang="en-IN" sz="2200" dirty="0"/>
          </a:p>
          <a:p>
            <a:pPr>
              <a:buFont typeface="Wingdings" pitchFamily="2" charset="2"/>
              <a:buChar char="Ø"/>
            </a:pPr>
            <a:r>
              <a:rPr lang="en-IN" sz="2200" dirty="0"/>
              <a:t>We have considered 5 sectors in an economy,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200" dirty="0"/>
              <a:t>Households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200" dirty="0"/>
              <a:t>Firms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200" dirty="0"/>
              <a:t>Financial sector (Banks)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200" dirty="0"/>
              <a:t>Government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200" dirty="0"/>
              <a:t>Foreign sector ( Rest of the world)</a:t>
            </a:r>
          </a:p>
          <a:p>
            <a:pPr marL="514350" indent="-514350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7772400" cy="1343279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391"/>
            <a:ext cx="9144000" cy="54930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9161" y="-102087"/>
            <a:ext cx="727280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dirty="0"/>
              <a:t>Two Sector Model (Spendthrift Economy)</a:t>
            </a:r>
          </a:p>
        </p:txBody>
      </p:sp>
    </p:spTree>
    <p:extLst>
      <p:ext uri="{BB962C8B-B14F-4D97-AF65-F5344CB8AC3E}">
        <p14:creationId xmlns:p14="http://schemas.microsoft.com/office/powerpoint/2010/main" val="5206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Circular Flow of Income-Three Sector Model 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558" y="1268760"/>
            <a:ext cx="7098883" cy="52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764704"/>
            <a:ext cx="7776864" cy="536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764704"/>
            <a:ext cx="7416824" cy="57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400" cap="none" dirty="0"/>
              <a:t> ©  This presentation is a property of  Department of Humanities and Social Sciences,  Malaviya National Institute of Technology  Jaipur ( Rajasthan) . Reproduction and distribution of the presentation without written permission of  department is prohibited.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071679"/>
            <a:ext cx="7772400" cy="1357321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3600" b="1" dirty="0"/>
              <a:t>Thank You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112</Words>
  <Application>Microsoft Office PowerPoint</Application>
  <PresentationFormat>On-screen Show (4:3)</PresentationFormat>
  <Paragraphs>17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THE CIRCULAR-FLOW OF ECONOMY </vt:lpstr>
      <vt:lpstr>The circular-flow of income model</vt:lpstr>
      <vt:lpstr> </vt:lpstr>
      <vt:lpstr>Circular Flow of Income-Three Sector Model </vt:lpstr>
      <vt:lpstr>PowerPoint Presentation</vt:lpstr>
      <vt:lpstr>PowerPoint Presentation</vt:lpstr>
      <vt:lpstr> ©  This presentation is a property of  Department of Humanities and Social Sciences,  Malaviya National Institute of Technology  Jaipur ( Rajasthan) . Reproduction and distribution of the presentation without written permission of  department is prohibited.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Amit Sharma</dc:creator>
  <cp:lastModifiedBy>Microsoft account</cp:lastModifiedBy>
  <cp:revision>23</cp:revision>
  <dcterms:created xsi:type="dcterms:W3CDTF">2020-10-04T11:24:17Z</dcterms:created>
  <dcterms:modified xsi:type="dcterms:W3CDTF">2024-08-29T13:47:00Z</dcterms:modified>
</cp:coreProperties>
</file>