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62" r:id="rId4"/>
    <p:sldId id="258" r:id="rId5"/>
    <p:sldId id="276" r:id="rId6"/>
    <p:sldId id="272" r:id="rId7"/>
    <p:sldId id="278" r:id="rId8"/>
    <p:sldId id="273" r:id="rId9"/>
    <p:sldId id="274" r:id="rId10"/>
    <p:sldId id="277" r:id="rId11"/>
    <p:sldId id="259" r:id="rId12"/>
    <p:sldId id="261" r:id="rId13"/>
    <p:sldId id="260" r:id="rId14"/>
    <p:sldId id="271" r:id="rId15"/>
    <p:sldId id="263" r:id="rId16"/>
    <p:sldId id="270" r:id="rId17"/>
    <p:sldId id="269" r:id="rId18"/>
    <p:sldId id="268" r:id="rId19"/>
    <p:sldId id="267" r:id="rId20"/>
    <p:sldId id="266" r:id="rId21"/>
    <p:sldId id="265" r:id="rId22"/>
    <p:sldId id="280" r:id="rId23"/>
    <p:sldId id="279" r:id="rId24"/>
    <p:sldId id="282" r:id="rId25"/>
    <p:sldId id="264"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5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0C39F2-9F09-4906-8F03-B3400F99AE74}" v="75" dt="2023-01-28T19:56:59.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pil Sangameshwar" userId="828d1575172d4406" providerId="LiveId" clId="{8E0C39F2-9F09-4906-8F03-B3400F99AE74}"/>
    <pc:docChg chg="undo custSel addSld delSld modSld sldOrd">
      <pc:chgData name="Kapil Sangameshwar" userId="828d1575172d4406" providerId="LiveId" clId="{8E0C39F2-9F09-4906-8F03-B3400F99AE74}" dt="2023-01-29T04:30:51.190" v="2574" actId="207"/>
      <pc:docMkLst>
        <pc:docMk/>
      </pc:docMkLst>
      <pc:sldChg chg="addSp modSp new del mod">
        <pc:chgData name="Kapil Sangameshwar" userId="828d1575172d4406" providerId="LiveId" clId="{8E0C39F2-9F09-4906-8F03-B3400F99AE74}" dt="2023-01-28T04:31:47.737" v="19" actId="47"/>
        <pc:sldMkLst>
          <pc:docMk/>
          <pc:sldMk cId="3836724743" sldId="256"/>
        </pc:sldMkLst>
        <pc:picChg chg="add mod">
          <ac:chgData name="Kapil Sangameshwar" userId="828d1575172d4406" providerId="LiveId" clId="{8E0C39F2-9F09-4906-8F03-B3400F99AE74}" dt="2023-01-28T04:27:11.252" v="8"/>
          <ac:picMkLst>
            <pc:docMk/>
            <pc:sldMk cId="3836724743" sldId="256"/>
            <ac:picMk id="5" creationId="{45A4B713-DE9B-5737-F47B-46FD43252323}"/>
          </ac:picMkLst>
        </pc:picChg>
      </pc:sldChg>
      <pc:sldChg chg="addSp delSp modSp add mod">
        <pc:chgData name="Kapil Sangameshwar" userId="828d1575172d4406" providerId="LiveId" clId="{8E0C39F2-9F09-4906-8F03-B3400F99AE74}" dt="2023-01-28T04:45:26.024" v="126" actId="14100"/>
        <pc:sldMkLst>
          <pc:docMk/>
          <pc:sldMk cId="1290123471" sldId="257"/>
        </pc:sldMkLst>
        <pc:spChg chg="mod">
          <ac:chgData name="Kapil Sangameshwar" userId="828d1575172d4406" providerId="LiveId" clId="{8E0C39F2-9F09-4906-8F03-B3400F99AE74}" dt="2023-01-28T04:35:32.680" v="42" actId="207"/>
          <ac:spMkLst>
            <pc:docMk/>
            <pc:sldMk cId="1290123471" sldId="257"/>
            <ac:spMk id="2" creationId="{E147EFAC-0DA6-D8D4-7310-E9A7EBBD0625}"/>
          </ac:spMkLst>
        </pc:spChg>
        <pc:spChg chg="mod">
          <ac:chgData name="Kapil Sangameshwar" userId="828d1575172d4406" providerId="LiveId" clId="{8E0C39F2-9F09-4906-8F03-B3400F99AE74}" dt="2023-01-28T04:38:06.886" v="58" actId="1076"/>
          <ac:spMkLst>
            <pc:docMk/>
            <pc:sldMk cId="1290123471" sldId="257"/>
            <ac:spMk id="3" creationId="{130A7DF9-718D-5123-7E44-2CEA68715DB9}"/>
          </ac:spMkLst>
        </pc:spChg>
        <pc:spChg chg="add del mod">
          <ac:chgData name="Kapil Sangameshwar" userId="828d1575172d4406" providerId="LiveId" clId="{8E0C39F2-9F09-4906-8F03-B3400F99AE74}" dt="2023-01-28T04:39:15.056" v="64" actId="478"/>
          <ac:spMkLst>
            <pc:docMk/>
            <pc:sldMk cId="1290123471" sldId="257"/>
            <ac:spMk id="4" creationId="{2D602EE6-F9E2-7E93-F224-FC7B1F6990AF}"/>
          </ac:spMkLst>
        </pc:spChg>
        <pc:spChg chg="add mod">
          <ac:chgData name="Kapil Sangameshwar" userId="828d1575172d4406" providerId="LiveId" clId="{8E0C39F2-9F09-4906-8F03-B3400F99AE74}" dt="2023-01-28T04:42:07.245" v="104" actId="20577"/>
          <ac:spMkLst>
            <pc:docMk/>
            <pc:sldMk cId="1290123471" sldId="257"/>
            <ac:spMk id="6" creationId="{971DE72B-0E6F-8D60-B952-F2F7E135FFC5}"/>
          </ac:spMkLst>
        </pc:spChg>
        <pc:picChg chg="mod ord">
          <ac:chgData name="Kapil Sangameshwar" userId="828d1575172d4406" providerId="LiveId" clId="{8E0C39F2-9F09-4906-8F03-B3400F99AE74}" dt="2023-01-28T04:32:28.915" v="37" actId="1076"/>
          <ac:picMkLst>
            <pc:docMk/>
            <pc:sldMk cId="1290123471" sldId="257"/>
            <ac:picMk id="5" creationId="{45A4B713-DE9B-5737-F47B-46FD43252323}"/>
          </ac:picMkLst>
        </pc:picChg>
        <pc:picChg chg="add mod">
          <ac:chgData name="Kapil Sangameshwar" userId="828d1575172d4406" providerId="LiveId" clId="{8E0C39F2-9F09-4906-8F03-B3400F99AE74}" dt="2023-01-28T04:45:26.024" v="126" actId="14100"/>
          <ac:picMkLst>
            <pc:docMk/>
            <pc:sldMk cId="1290123471" sldId="257"/>
            <ac:picMk id="8" creationId="{7014F34F-97B2-5641-8FE0-901006FA47C6}"/>
          </ac:picMkLst>
        </pc:picChg>
      </pc:sldChg>
      <pc:sldChg chg="addSp delSp modSp add mod modClrScheme chgLayout">
        <pc:chgData name="Kapil Sangameshwar" userId="828d1575172d4406" providerId="LiveId" clId="{8E0C39F2-9F09-4906-8F03-B3400F99AE74}" dt="2023-01-28T06:57:51.001" v="305" actId="255"/>
        <pc:sldMkLst>
          <pc:docMk/>
          <pc:sldMk cId="2132782825" sldId="258"/>
        </pc:sldMkLst>
        <pc:spChg chg="mod ord">
          <ac:chgData name="Kapil Sangameshwar" userId="828d1575172d4406" providerId="LiveId" clId="{8E0C39F2-9F09-4906-8F03-B3400F99AE74}" dt="2023-01-28T06:57:51.001" v="305" actId="255"/>
          <ac:spMkLst>
            <pc:docMk/>
            <pc:sldMk cId="2132782825" sldId="258"/>
            <ac:spMk id="2" creationId="{E147EFAC-0DA6-D8D4-7310-E9A7EBBD0625}"/>
          </ac:spMkLst>
        </pc:spChg>
        <pc:spChg chg="del mod">
          <ac:chgData name="Kapil Sangameshwar" userId="828d1575172d4406" providerId="LiveId" clId="{8E0C39F2-9F09-4906-8F03-B3400F99AE74}" dt="2023-01-28T06:56:26.157" v="298" actId="478"/>
          <ac:spMkLst>
            <pc:docMk/>
            <pc:sldMk cId="2132782825" sldId="258"/>
            <ac:spMk id="3" creationId="{130A7DF9-718D-5123-7E44-2CEA68715DB9}"/>
          </ac:spMkLst>
        </pc:spChg>
        <pc:spChg chg="add del mod">
          <ac:chgData name="Kapil Sangameshwar" userId="828d1575172d4406" providerId="LiveId" clId="{8E0C39F2-9F09-4906-8F03-B3400F99AE74}" dt="2023-01-28T06:25:13.756" v="259"/>
          <ac:spMkLst>
            <pc:docMk/>
            <pc:sldMk cId="2132782825" sldId="258"/>
            <ac:spMk id="4" creationId="{DC8DC4FC-1854-4341-541C-9F4E4D3C5BF7}"/>
          </ac:spMkLst>
        </pc:spChg>
        <pc:spChg chg="del mod">
          <ac:chgData name="Kapil Sangameshwar" userId="828d1575172d4406" providerId="LiveId" clId="{8E0C39F2-9F09-4906-8F03-B3400F99AE74}" dt="2023-01-28T06:25:13.738" v="257" actId="478"/>
          <ac:spMkLst>
            <pc:docMk/>
            <pc:sldMk cId="2132782825" sldId="258"/>
            <ac:spMk id="6" creationId="{971DE72B-0E6F-8D60-B952-F2F7E135FFC5}"/>
          </ac:spMkLst>
        </pc:spChg>
        <pc:spChg chg="add del mod">
          <ac:chgData name="Kapil Sangameshwar" userId="828d1575172d4406" providerId="LiveId" clId="{8E0C39F2-9F09-4906-8F03-B3400F99AE74}" dt="2023-01-28T06:49:20.174" v="263"/>
          <ac:spMkLst>
            <pc:docMk/>
            <pc:sldMk cId="2132782825" sldId="258"/>
            <ac:spMk id="7" creationId="{1BC00383-A31F-8E62-1892-50F991D3DA76}"/>
          </ac:spMkLst>
        </pc:spChg>
        <pc:spChg chg="add del mod">
          <ac:chgData name="Kapil Sangameshwar" userId="828d1575172d4406" providerId="LiveId" clId="{8E0C39F2-9F09-4906-8F03-B3400F99AE74}" dt="2023-01-28T06:56:34.436" v="299" actId="700"/>
          <ac:spMkLst>
            <pc:docMk/>
            <pc:sldMk cId="2132782825" sldId="258"/>
            <ac:spMk id="9" creationId="{039F7A6A-E708-24E0-6526-B06EE3313162}"/>
          </ac:spMkLst>
        </pc:spChg>
        <pc:picChg chg="mod">
          <ac:chgData name="Kapil Sangameshwar" userId="828d1575172d4406" providerId="LiveId" clId="{8E0C39F2-9F09-4906-8F03-B3400F99AE74}" dt="2023-01-28T06:57:34.573" v="303" actId="1076"/>
          <ac:picMkLst>
            <pc:docMk/>
            <pc:sldMk cId="2132782825" sldId="258"/>
            <ac:picMk id="5" creationId="{45A4B713-DE9B-5737-F47B-46FD43252323}"/>
          </ac:picMkLst>
        </pc:picChg>
      </pc:sldChg>
      <pc:sldChg chg="addSp delSp modSp add mod modClrScheme chgLayout">
        <pc:chgData name="Kapil Sangameshwar" userId="828d1575172d4406" providerId="LiveId" clId="{8E0C39F2-9F09-4906-8F03-B3400F99AE74}" dt="2023-01-28T06:59:27.959" v="327"/>
        <pc:sldMkLst>
          <pc:docMk/>
          <pc:sldMk cId="3809161716" sldId="259"/>
        </pc:sldMkLst>
        <pc:spChg chg="del mod ord">
          <ac:chgData name="Kapil Sangameshwar" userId="828d1575172d4406" providerId="LiveId" clId="{8E0C39F2-9F09-4906-8F03-B3400F99AE74}" dt="2023-01-28T06:58:03.048" v="306" actId="700"/>
          <ac:spMkLst>
            <pc:docMk/>
            <pc:sldMk cId="3809161716" sldId="259"/>
            <ac:spMk id="2" creationId="{E147EFAC-0DA6-D8D4-7310-E9A7EBBD0625}"/>
          </ac:spMkLst>
        </pc:spChg>
        <pc:spChg chg="del">
          <ac:chgData name="Kapil Sangameshwar" userId="828d1575172d4406" providerId="LiveId" clId="{8E0C39F2-9F09-4906-8F03-B3400F99AE74}" dt="2023-01-28T06:58:03.048" v="306" actId="700"/>
          <ac:spMkLst>
            <pc:docMk/>
            <pc:sldMk cId="3809161716" sldId="259"/>
            <ac:spMk id="3" creationId="{130A7DF9-718D-5123-7E44-2CEA68715DB9}"/>
          </ac:spMkLst>
        </pc:spChg>
        <pc:spChg chg="add mod ord">
          <ac:chgData name="Kapil Sangameshwar" userId="828d1575172d4406" providerId="LiveId" clId="{8E0C39F2-9F09-4906-8F03-B3400F99AE74}" dt="2023-01-28T06:59:21.930" v="325" actId="122"/>
          <ac:spMkLst>
            <pc:docMk/>
            <pc:sldMk cId="3809161716" sldId="259"/>
            <ac:spMk id="4" creationId="{B1A350B5-227C-4C43-37CB-A376BF4F23FA}"/>
          </ac:spMkLst>
        </pc:spChg>
        <pc:spChg chg="del mod">
          <ac:chgData name="Kapil Sangameshwar" userId="828d1575172d4406" providerId="LiveId" clId="{8E0C39F2-9F09-4906-8F03-B3400F99AE74}" dt="2023-01-28T06:59:27.959" v="327"/>
          <ac:spMkLst>
            <pc:docMk/>
            <pc:sldMk cId="3809161716" sldId="259"/>
            <ac:spMk id="6" creationId="{971DE72B-0E6F-8D60-B952-F2F7E135FFC5}"/>
          </ac:spMkLst>
        </pc:spChg>
      </pc:sldChg>
      <pc:sldChg chg="addSp delSp modSp add mod modClrScheme chgLayout">
        <pc:chgData name="Kapil Sangameshwar" userId="828d1575172d4406" providerId="LiveId" clId="{8E0C39F2-9F09-4906-8F03-B3400F99AE74}" dt="2023-01-28T06:52:10.039" v="284" actId="1076"/>
        <pc:sldMkLst>
          <pc:docMk/>
          <pc:sldMk cId="2029653584" sldId="260"/>
        </pc:sldMkLst>
        <pc:spChg chg="del">
          <ac:chgData name="Kapil Sangameshwar" userId="828d1575172d4406" providerId="LiveId" clId="{8E0C39F2-9F09-4906-8F03-B3400F99AE74}" dt="2023-01-28T06:50:53.041" v="276" actId="700"/>
          <ac:spMkLst>
            <pc:docMk/>
            <pc:sldMk cId="2029653584" sldId="260"/>
            <ac:spMk id="2" creationId="{E147EFAC-0DA6-D8D4-7310-E9A7EBBD0625}"/>
          </ac:spMkLst>
        </pc:spChg>
        <pc:spChg chg="del">
          <ac:chgData name="Kapil Sangameshwar" userId="828d1575172d4406" providerId="LiveId" clId="{8E0C39F2-9F09-4906-8F03-B3400F99AE74}" dt="2023-01-28T06:50:53.041" v="276" actId="700"/>
          <ac:spMkLst>
            <pc:docMk/>
            <pc:sldMk cId="2029653584" sldId="260"/>
            <ac:spMk id="3" creationId="{130A7DF9-718D-5123-7E44-2CEA68715DB9}"/>
          </ac:spMkLst>
        </pc:spChg>
        <pc:spChg chg="add del mod">
          <ac:chgData name="Kapil Sangameshwar" userId="828d1575172d4406" providerId="LiveId" clId="{8E0C39F2-9F09-4906-8F03-B3400F99AE74}" dt="2023-01-28T06:50:37.892" v="273" actId="478"/>
          <ac:spMkLst>
            <pc:docMk/>
            <pc:sldMk cId="2029653584" sldId="260"/>
            <ac:spMk id="4" creationId="{0616C366-6779-CFD5-BF6B-318D51BF9958}"/>
          </ac:spMkLst>
        </pc:spChg>
        <pc:picChg chg="mod">
          <ac:chgData name="Kapil Sangameshwar" userId="828d1575172d4406" providerId="LiveId" clId="{8E0C39F2-9F09-4906-8F03-B3400F99AE74}" dt="2023-01-28T06:51:07.446" v="278" actId="14100"/>
          <ac:picMkLst>
            <pc:docMk/>
            <pc:sldMk cId="2029653584" sldId="260"/>
            <ac:picMk id="5" creationId="{45A4B713-DE9B-5737-F47B-46FD43252323}"/>
          </ac:picMkLst>
        </pc:picChg>
        <pc:picChg chg="add mod">
          <ac:chgData name="Kapil Sangameshwar" userId="828d1575172d4406" providerId="LiveId" clId="{8E0C39F2-9F09-4906-8F03-B3400F99AE74}" dt="2023-01-28T06:52:10.039" v="284" actId="1076"/>
          <ac:picMkLst>
            <pc:docMk/>
            <pc:sldMk cId="2029653584" sldId="260"/>
            <ac:picMk id="1025" creationId="{45FB62FD-043B-659A-0D81-5E86F917B71E}"/>
          </ac:picMkLst>
        </pc:picChg>
      </pc:sldChg>
      <pc:sldChg chg="addSp delSp modSp add mod ord modClrScheme chgLayout">
        <pc:chgData name="Kapil Sangameshwar" userId="828d1575172d4406" providerId="LiveId" clId="{8E0C39F2-9F09-4906-8F03-B3400F99AE74}" dt="2023-01-28T07:04:09.793" v="347" actId="20577"/>
        <pc:sldMkLst>
          <pc:docMk/>
          <pc:sldMk cId="551395490" sldId="261"/>
        </pc:sldMkLst>
        <pc:spChg chg="del">
          <ac:chgData name="Kapil Sangameshwar" userId="828d1575172d4406" providerId="LiveId" clId="{8E0C39F2-9F09-4906-8F03-B3400F99AE74}" dt="2023-01-28T06:59:45.111" v="330" actId="700"/>
          <ac:spMkLst>
            <pc:docMk/>
            <pc:sldMk cId="551395490" sldId="261"/>
            <ac:spMk id="2" creationId="{E147EFAC-0DA6-D8D4-7310-E9A7EBBD0625}"/>
          </ac:spMkLst>
        </pc:spChg>
        <pc:spChg chg="del">
          <ac:chgData name="Kapil Sangameshwar" userId="828d1575172d4406" providerId="LiveId" clId="{8E0C39F2-9F09-4906-8F03-B3400F99AE74}" dt="2023-01-28T06:59:45.111" v="330" actId="700"/>
          <ac:spMkLst>
            <pc:docMk/>
            <pc:sldMk cId="551395490" sldId="261"/>
            <ac:spMk id="3" creationId="{130A7DF9-718D-5123-7E44-2CEA68715DB9}"/>
          </ac:spMkLst>
        </pc:spChg>
        <pc:spChg chg="add del mod">
          <ac:chgData name="Kapil Sangameshwar" userId="828d1575172d4406" providerId="LiveId" clId="{8E0C39F2-9F09-4906-8F03-B3400F99AE74}" dt="2023-01-28T06:59:55.511" v="334" actId="478"/>
          <ac:spMkLst>
            <pc:docMk/>
            <pc:sldMk cId="551395490" sldId="261"/>
            <ac:spMk id="4" creationId="{FDE6BC01-6A57-9227-9300-7178111AC7F2}"/>
          </ac:spMkLst>
        </pc:spChg>
        <pc:spChg chg="add mod">
          <ac:chgData name="Kapil Sangameshwar" userId="828d1575172d4406" providerId="LiveId" clId="{8E0C39F2-9F09-4906-8F03-B3400F99AE74}" dt="2023-01-28T07:04:09.793" v="347" actId="20577"/>
          <ac:spMkLst>
            <pc:docMk/>
            <pc:sldMk cId="551395490" sldId="261"/>
            <ac:spMk id="7" creationId="{CDA69A73-537B-A79F-2852-B458CA84D309}"/>
          </ac:spMkLst>
        </pc:spChg>
      </pc:sldChg>
      <pc:sldChg chg="addSp delSp modSp add mod ord modClrScheme chgLayout">
        <pc:chgData name="Kapil Sangameshwar" userId="828d1575172d4406" providerId="LiveId" clId="{8E0C39F2-9F09-4906-8F03-B3400F99AE74}" dt="2023-01-28T07:20:43.814" v="667" actId="120"/>
        <pc:sldMkLst>
          <pc:docMk/>
          <pc:sldMk cId="3123203787" sldId="262"/>
        </pc:sldMkLst>
        <pc:spChg chg="mod ord">
          <ac:chgData name="Kapil Sangameshwar" userId="828d1575172d4406" providerId="LiveId" clId="{8E0C39F2-9F09-4906-8F03-B3400F99AE74}" dt="2023-01-28T07:05:05.123" v="362" actId="255"/>
          <ac:spMkLst>
            <pc:docMk/>
            <pc:sldMk cId="3123203787" sldId="262"/>
            <ac:spMk id="2" creationId="{E147EFAC-0DA6-D8D4-7310-E9A7EBBD0625}"/>
          </ac:spMkLst>
        </pc:spChg>
        <pc:spChg chg="del mod ord">
          <ac:chgData name="Kapil Sangameshwar" userId="828d1575172d4406" providerId="LiveId" clId="{8E0C39F2-9F09-4906-8F03-B3400F99AE74}" dt="2023-01-28T07:04:46.473" v="360" actId="700"/>
          <ac:spMkLst>
            <pc:docMk/>
            <pc:sldMk cId="3123203787" sldId="262"/>
            <ac:spMk id="3" creationId="{130A7DF9-718D-5123-7E44-2CEA68715DB9}"/>
          </ac:spMkLst>
        </pc:spChg>
        <pc:spChg chg="add mod ord">
          <ac:chgData name="Kapil Sangameshwar" userId="828d1575172d4406" providerId="LiveId" clId="{8E0C39F2-9F09-4906-8F03-B3400F99AE74}" dt="2023-01-28T07:20:43.814" v="667" actId="120"/>
          <ac:spMkLst>
            <pc:docMk/>
            <pc:sldMk cId="3123203787" sldId="262"/>
            <ac:spMk id="4" creationId="{805CDDA4-AA2C-CE29-A049-1F40AF34D83C}"/>
          </ac:spMkLst>
        </pc:spChg>
        <pc:spChg chg="del">
          <ac:chgData name="Kapil Sangameshwar" userId="828d1575172d4406" providerId="LiveId" clId="{8E0C39F2-9F09-4906-8F03-B3400F99AE74}" dt="2023-01-28T07:20:23.238" v="664" actId="478"/>
          <ac:spMkLst>
            <pc:docMk/>
            <pc:sldMk cId="3123203787" sldId="262"/>
            <ac:spMk id="6" creationId="{971DE72B-0E6F-8D60-B952-F2F7E135FFC5}"/>
          </ac:spMkLst>
        </pc:spChg>
        <pc:picChg chg="mod">
          <ac:chgData name="Kapil Sangameshwar" userId="828d1575172d4406" providerId="LiveId" clId="{8E0C39F2-9F09-4906-8F03-B3400F99AE74}" dt="2023-01-28T07:19:05.623" v="661" actId="14100"/>
          <ac:picMkLst>
            <pc:docMk/>
            <pc:sldMk cId="3123203787" sldId="262"/>
            <ac:picMk id="5" creationId="{45A4B713-DE9B-5737-F47B-46FD43252323}"/>
          </ac:picMkLst>
        </pc:picChg>
        <pc:picChg chg="add del mod">
          <ac:chgData name="Kapil Sangameshwar" userId="828d1575172d4406" providerId="LiveId" clId="{8E0C39F2-9F09-4906-8F03-B3400F99AE74}" dt="2023-01-28T07:18:48.477" v="659" actId="478"/>
          <ac:picMkLst>
            <pc:docMk/>
            <pc:sldMk cId="3123203787" sldId="262"/>
            <ac:picMk id="2050" creationId="{D2AC6891-C01F-2D5A-6097-87153966764B}"/>
          </ac:picMkLst>
        </pc:picChg>
      </pc:sldChg>
      <pc:sldChg chg="addSp delSp modSp add mod modClrScheme chgLayout">
        <pc:chgData name="Kapil Sangameshwar" userId="828d1575172d4406" providerId="LiveId" clId="{8E0C39F2-9F09-4906-8F03-B3400F99AE74}" dt="2023-01-28T07:40:36.394" v="887" actId="14100"/>
        <pc:sldMkLst>
          <pc:docMk/>
          <pc:sldMk cId="3412863894" sldId="263"/>
        </pc:sldMkLst>
        <pc:spChg chg="del">
          <ac:chgData name="Kapil Sangameshwar" userId="828d1575172d4406" providerId="LiveId" clId="{8E0C39F2-9F09-4906-8F03-B3400F99AE74}" dt="2023-01-28T07:34:58.205" v="835" actId="700"/>
          <ac:spMkLst>
            <pc:docMk/>
            <pc:sldMk cId="3412863894" sldId="263"/>
            <ac:spMk id="2" creationId="{E147EFAC-0DA6-D8D4-7310-E9A7EBBD0625}"/>
          </ac:spMkLst>
        </pc:spChg>
        <pc:spChg chg="del">
          <ac:chgData name="Kapil Sangameshwar" userId="828d1575172d4406" providerId="LiveId" clId="{8E0C39F2-9F09-4906-8F03-B3400F99AE74}" dt="2023-01-28T07:34:58.205" v="835" actId="700"/>
          <ac:spMkLst>
            <pc:docMk/>
            <pc:sldMk cId="3412863894" sldId="263"/>
            <ac:spMk id="3" creationId="{130A7DF9-718D-5123-7E44-2CEA68715DB9}"/>
          </ac:spMkLst>
        </pc:spChg>
        <pc:spChg chg="add del mod">
          <ac:chgData name="Kapil Sangameshwar" userId="828d1575172d4406" providerId="LiveId" clId="{8E0C39F2-9F09-4906-8F03-B3400F99AE74}" dt="2023-01-28T07:36:17.338" v="851"/>
          <ac:spMkLst>
            <pc:docMk/>
            <pc:sldMk cId="3412863894" sldId="263"/>
            <ac:spMk id="4" creationId="{A8954B50-E0E3-0583-84CB-F76E8031082C}"/>
          </ac:spMkLst>
        </pc:spChg>
        <pc:spChg chg="add del mod">
          <ac:chgData name="Kapil Sangameshwar" userId="828d1575172d4406" providerId="LiveId" clId="{8E0C39F2-9F09-4906-8F03-B3400F99AE74}" dt="2023-01-28T07:36:17.338" v="849" actId="478"/>
          <ac:spMkLst>
            <pc:docMk/>
            <pc:sldMk cId="3412863894" sldId="263"/>
            <ac:spMk id="8" creationId="{E9A6DDB1-0A1A-8275-BD10-DE39EA8BA5EB}"/>
          </ac:spMkLst>
        </pc:spChg>
        <pc:spChg chg="add mod">
          <ac:chgData name="Kapil Sangameshwar" userId="828d1575172d4406" providerId="LiveId" clId="{8E0C39F2-9F09-4906-8F03-B3400F99AE74}" dt="2023-01-28T07:40:36.394" v="887" actId="14100"/>
          <ac:spMkLst>
            <pc:docMk/>
            <pc:sldMk cId="3412863894" sldId="263"/>
            <ac:spMk id="10" creationId="{0DBC3B1A-E006-29A8-869C-7EFFC9EE138E}"/>
          </ac:spMkLst>
        </pc:spChg>
        <pc:graphicFrameChg chg="add mod modGraphic">
          <ac:chgData name="Kapil Sangameshwar" userId="828d1575172d4406" providerId="LiveId" clId="{8E0C39F2-9F09-4906-8F03-B3400F99AE74}" dt="2023-01-28T07:39:52.975" v="880" actId="1076"/>
          <ac:graphicFrameMkLst>
            <pc:docMk/>
            <pc:sldMk cId="3412863894" sldId="263"/>
            <ac:graphicFrameMk id="7" creationId="{AE1AE62A-2906-0516-D852-DAA86B128534}"/>
          </ac:graphicFrameMkLst>
        </pc:graphicFrameChg>
        <pc:picChg chg="mod">
          <ac:chgData name="Kapil Sangameshwar" userId="828d1575172d4406" providerId="LiveId" clId="{8E0C39F2-9F09-4906-8F03-B3400F99AE74}" dt="2023-01-28T07:39:25.146" v="877" actId="1076"/>
          <ac:picMkLst>
            <pc:docMk/>
            <pc:sldMk cId="3412863894" sldId="263"/>
            <ac:picMk id="5" creationId="{45A4B713-DE9B-5737-F47B-46FD43252323}"/>
          </ac:picMkLst>
        </pc:picChg>
      </pc:sldChg>
      <pc:sldChg chg="addSp delSp modSp add mod modClrScheme chgLayout">
        <pc:chgData name="Kapil Sangameshwar" userId="828d1575172d4406" providerId="LiveId" clId="{8E0C39F2-9F09-4906-8F03-B3400F99AE74}" dt="2023-01-28T18:28:25.587" v="1170" actId="20577"/>
        <pc:sldMkLst>
          <pc:docMk/>
          <pc:sldMk cId="2591412614" sldId="264"/>
        </pc:sldMkLst>
        <pc:spChg chg="del mod ord">
          <ac:chgData name="Kapil Sangameshwar" userId="828d1575172d4406" providerId="LiveId" clId="{8E0C39F2-9F09-4906-8F03-B3400F99AE74}" dt="2023-01-28T07:37:44.905" v="860" actId="700"/>
          <ac:spMkLst>
            <pc:docMk/>
            <pc:sldMk cId="2591412614" sldId="264"/>
            <ac:spMk id="2" creationId="{E147EFAC-0DA6-D8D4-7310-E9A7EBBD0625}"/>
          </ac:spMkLst>
        </pc:spChg>
        <pc:spChg chg="del mod ord">
          <ac:chgData name="Kapil Sangameshwar" userId="828d1575172d4406" providerId="LiveId" clId="{8E0C39F2-9F09-4906-8F03-B3400F99AE74}" dt="2023-01-28T07:37:44.905" v="860" actId="700"/>
          <ac:spMkLst>
            <pc:docMk/>
            <pc:sldMk cId="2591412614" sldId="264"/>
            <ac:spMk id="3" creationId="{130A7DF9-718D-5123-7E44-2CEA68715DB9}"/>
          </ac:spMkLst>
        </pc:spChg>
        <pc:spChg chg="add mod ord">
          <ac:chgData name="Kapil Sangameshwar" userId="828d1575172d4406" providerId="LiveId" clId="{8E0C39F2-9F09-4906-8F03-B3400F99AE74}" dt="2023-01-28T07:37:56.566" v="873" actId="20577"/>
          <ac:spMkLst>
            <pc:docMk/>
            <pc:sldMk cId="2591412614" sldId="264"/>
            <ac:spMk id="4" creationId="{CCF8363D-FAB5-9635-D5F1-AC2F8B8499CD}"/>
          </ac:spMkLst>
        </pc:spChg>
        <pc:spChg chg="del mod">
          <ac:chgData name="Kapil Sangameshwar" userId="828d1575172d4406" providerId="LiveId" clId="{8E0C39F2-9F09-4906-8F03-B3400F99AE74}" dt="2023-01-28T07:38:09.768" v="875" actId="478"/>
          <ac:spMkLst>
            <pc:docMk/>
            <pc:sldMk cId="2591412614" sldId="264"/>
            <ac:spMk id="6" creationId="{971DE72B-0E6F-8D60-B952-F2F7E135FFC5}"/>
          </ac:spMkLst>
        </pc:spChg>
        <pc:spChg chg="add mod ord">
          <ac:chgData name="Kapil Sangameshwar" userId="828d1575172d4406" providerId="LiveId" clId="{8E0C39F2-9F09-4906-8F03-B3400F99AE74}" dt="2023-01-28T18:28:25.587" v="1170" actId="20577"/>
          <ac:spMkLst>
            <pc:docMk/>
            <pc:sldMk cId="2591412614" sldId="264"/>
            <ac:spMk id="7" creationId="{0AD7FB48-7EEF-6137-01A4-203F2F5A6AED}"/>
          </ac:spMkLst>
        </pc:spChg>
        <pc:picChg chg="mod">
          <ac:chgData name="Kapil Sangameshwar" userId="828d1575172d4406" providerId="LiveId" clId="{8E0C39F2-9F09-4906-8F03-B3400F99AE74}" dt="2023-01-28T07:45:53.509" v="891" actId="14100"/>
          <ac:picMkLst>
            <pc:docMk/>
            <pc:sldMk cId="2591412614" sldId="264"/>
            <ac:picMk id="5" creationId="{45A4B713-DE9B-5737-F47B-46FD43252323}"/>
          </ac:picMkLst>
        </pc:picChg>
      </pc:sldChg>
      <pc:sldChg chg="addSp delSp modSp add mod modClrScheme chgLayout">
        <pc:chgData name="Kapil Sangameshwar" userId="828d1575172d4406" providerId="LiveId" clId="{8E0C39F2-9F09-4906-8F03-B3400F99AE74}" dt="2023-01-29T04:30:30.100" v="2572" actId="207"/>
        <pc:sldMkLst>
          <pc:docMk/>
          <pc:sldMk cId="4200531837" sldId="265"/>
        </pc:sldMkLst>
        <pc:spChg chg="del">
          <ac:chgData name="Kapil Sangameshwar" userId="828d1575172d4406" providerId="LiveId" clId="{8E0C39F2-9F09-4906-8F03-B3400F99AE74}" dt="2023-01-28T18:21:51.915" v="1155" actId="700"/>
          <ac:spMkLst>
            <pc:docMk/>
            <pc:sldMk cId="4200531837" sldId="265"/>
            <ac:spMk id="2" creationId="{E147EFAC-0DA6-D8D4-7310-E9A7EBBD0625}"/>
          </ac:spMkLst>
        </pc:spChg>
        <pc:spChg chg="del">
          <ac:chgData name="Kapil Sangameshwar" userId="828d1575172d4406" providerId="LiveId" clId="{8E0C39F2-9F09-4906-8F03-B3400F99AE74}" dt="2023-01-28T18:21:51.915" v="1155" actId="700"/>
          <ac:spMkLst>
            <pc:docMk/>
            <pc:sldMk cId="4200531837" sldId="265"/>
            <ac:spMk id="3" creationId="{130A7DF9-718D-5123-7E44-2CEA68715DB9}"/>
          </ac:spMkLst>
        </pc:spChg>
        <pc:spChg chg="add del mod">
          <ac:chgData name="Kapil Sangameshwar" userId="828d1575172d4406" providerId="LiveId" clId="{8E0C39F2-9F09-4906-8F03-B3400F99AE74}" dt="2023-01-28T18:30:55.804" v="1185" actId="478"/>
          <ac:spMkLst>
            <pc:docMk/>
            <pc:sldMk cId="4200531837" sldId="265"/>
            <ac:spMk id="4" creationId="{863A6E6D-6F99-D254-2725-1E0CF71520BE}"/>
          </ac:spMkLst>
        </pc:spChg>
        <pc:spChg chg="add mod ord">
          <ac:chgData name="Kapil Sangameshwar" userId="828d1575172d4406" providerId="LiveId" clId="{8E0C39F2-9F09-4906-8F03-B3400F99AE74}" dt="2023-01-29T04:30:30.100" v="2572" actId="207"/>
          <ac:spMkLst>
            <pc:docMk/>
            <pc:sldMk cId="4200531837" sldId="265"/>
            <ac:spMk id="7" creationId="{214CE180-AF47-BCD3-B7A6-F54EB921B76F}"/>
          </ac:spMkLst>
        </pc:spChg>
        <pc:spChg chg="add mod ord">
          <ac:chgData name="Kapil Sangameshwar" userId="828d1575172d4406" providerId="LiveId" clId="{8E0C39F2-9F09-4906-8F03-B3400F99AE74}" dt="2023-01-28T18:45:57.765" v="1473" actId="20577"/>
          <ac:spMkLst>
            <pc:docMk/>
            <pc:sldMk cId="4200531837" sldId="265"/>
            <ac:spMk id="8" creationId="{BAE3A907-EA0C-255F-5C40-BE564A919E23}"/>
          </ac:spMkLst>
        </pc:spChg>
        <pc:spChg chg="add del mod">
          <ac:chgData name="Kapil Sangameshwar" userId="828d1575172d4406" providerId="LiveId" clId="{8E0C39F2-9F09-4906-8F03-B3400F99AE74}" dt="2023-01-28T18:53:31.956" v="1475"/>
          <ac:spMkLst>
            <pc:docMk/>
            <pc:sldMk cId="4200531837" sldId="265"/>
            <ac:spMk id="9" creationId="{E6FA1E15-AB84-761B-96DA-CD824E83F975}"/>
          </ac:spMkLst>
        </pc:spChg>
      </pc:sldChg>
      <pc:sldChg chg="addSp delSp modSp add mod modClrScheme chgLayout">
        <pc:chgData name="Kapil Sangameshwar" userId="828d1575172d4406" providerId="LiveId" clId="{8E0C39F2-9F09-4906-8F03-B3400F99AE74}" dt="2023-01-28T14:40:07.707" v="1134"/>
        <pc:sldMkLst>
          <pc:docMk/>
          <pc:sldMk cId="2421651307" sldId="266"/>
        </pc:sldMkLst>
        <pc:spChg chg="del">
          <ac:chgData name="Kapil Sangameshwar" userId="828d1575172d4406" providerId="LiveId" clId="{8E0C39F2-9F09-4906-8F03-B3400F99AE74}" dt="2023-01-28T14:35:33.140" v="1095" actId="700"/>
          <ac:spMkLst>
            <pc:docMk/>
            <pc:sldMk cId="2421651307" sldId="266"/>
            <ac:spMk id="2" creationId="{E147EFAC-0DA6-D8D4-7310-E9A7EBBD0625}"/>
          </ac:spMkLst>
        </pc:spChg>
        <pc:spChg chg="del">
          <ac:chgData name="Kapil Sangameshwar" userId="828d1575172d4406" providerId="LiveId" clId="{8E0C39F2-9F09-4906-8F03-B3400F99AE74}" dt="2023-01-28T14:35:33.140" v="1095" actId="700"/>
          <ac:spMkLst>
            <pc:docMk/>
            <pc:sldMk cId="2421651307" sldId="266"/>
            <ac:spMk id="3" creationId="{130A7DF9-718D-5123-7E44-2CEA68715DB9}"/>
          </ac:spMkLst>
        </pc:spChg>
        <pc:spChg chg="add mod">
          <ac:chgData name="Kapil Sangameshwar" userId="828d1575172d4406" providerId="LiveId" clId="{8E0C39F2-9F09-4906-8F03-B3400F99AE74}" dt="2023-01-28T14:40:07.707" v="1134"/>
          <ac:spMkLst>
            <pc:docMk/>
            <pc:sldMk cId="2421651307" sldId="266"/>
            <ac:spMk id="4" creationId="{3496B25C-D541-96F3-6CAA-A86D4BCA6051}"/>
          </ac:spMkLst>
        </pc:spChg>
      </pc:sldChg>
      <pc:sldChg chg="addSp delSp modSp add mod modClrScheme chgLayout">
        <pc:chgData name="Kapil Sangameshwar" userId="828d1575172d4406" providerId="LiveId" clId="{8E0C39F2-9F09-4906-8F03-B3400F99AE74}" dt="2023-01-28T18:21:15.422" v="1154" actId="1076"/>
        <pc:sldMkLst>
          <pc:docMk/>
          <pc:sldMk cId="1228502782" sldId="267"/>
        </pc:sldMkLst>
        <pc:spChg chg="del">
          <ac:chgData name="Kapil Sangameshwar" userId="828d1575172d4406" providerId="LiveId" clId="{8E0C39F2-9F09-4906-8F03-B3400F99AE74}" dt="2023-01-28T14:34:49.726" v="1085" actId="700"/>
          <ac:spMkLst>
            <pc:docMk/>
            <pc:sldMk cId="1228502782" sldId="267"/>
            <ac:spMk id="2" creationId="{E147EFAC-0DA6-D8D4-7310-E9A7EBBD0625}"/>
          </ac:spMkLst>
        </pc:spChg>
        <pc:spChg chg="del">
          <ac:chgData name="Kapil Sangameshwar" userId="828d1575172d4406" providerId="LiveId" clId="{8E0C39F2-9F09-4906-8F03-B3400F99AE74}" dt="2023-01-28T14:34:49.726" v="1085" actId="700"/>
          <ac:spMkLst>
            <pc:docMk/>
            <pc:sldMk cId="1228502782" sldId="267"/>
            <ac:spMk id="3" creationId="{130A7DF9-718D-5123-7E44-2CEA68715DB9}"/>
          </ac:spMkLst>
        </pc:spChg>
        <pc:spChg chg="add mod">
          <ac:chgData name="Kapil Sangameshwar" userId="828d1575172d4406" providerId="LiveId" clId="{8E0C39F2-9F09-4906-8F03-B3400F99AE74}" dt="2023-01-28T18:21:03.379" v="1153" actId="14100"/>
          <ac:spMkLst>
            <pc:docMk/>
            <pc:sldMk cId="1228502782" sldId="267"/>
            <ac:spMk id="4" creationId="{E0FBC78E-3D27-15DC-F230-5B3DD253B6FD}"/>
          </ac:spMkLst>
        </pc:spChg>
        <pc:graphicFrameChg chg="add mod">
          <ac:chgData name="Kapil Sangameshwar" userId="828d1575172d4406" providerId="LiveId" clId="{8E0C39F2-9F09-4906-8F03-B3400F99AE74}" dt="2023-01-28T18:21:15.422" v="1154" actId="1076"/>
          <ac:graphicFrameMkLst>
            <pc:docMk/>
            <pc:sldMk cId="1228502782" sldId="267"/>
            <ac:graphicFrameMk id="7" creationId="{92A35DEA-4805-0D3E-EFC9-A45C48477C75}"/>
          </ac:graphicFrameMkLst>
        </pc:graphicFrameChg>
      </pc:sldChg>
      <pc:sldChg chg="addSp delSp modSp add mod modClrScheme chgLayout">
        <pc:chgData name="Kapil Sangameshwar" userId="828d1575172d4406" providerId="LiveId" clId="{8E0C39F2-9F09-4906-8F03-B3400F99AE74}" dt="2023-01-28T14:29:22.764" v="1084" actId="20577"/>
        <pc:sldMkLst>
          <pc:docMk/>
          <pc:sldMk cId="2333464437" sldId="268"/>
        </pc:sldMkLst>
        <pc:spChg chg="del">
          <ac:chgData name="Kapil Sangameshwar" userId="828d1575172d4406" providerId="LiveId" clId="{8E0C39F2-9F09-4906-8F03-B3400F99AE74}" dt="2023-01-28T14:20:01.313" v="1028" actId="700"/>
          <ac:spMkLst>
            <pc:docMk/>
            <pc:sldMk cId="2333464437" sldId="268"/>
            <ac:spMk id="2" creationId="{E147EFAC-0DA6-D8D4-7310-E9A7EBBD0625}"/>
          </ac:spMkLst>
        </pc:spChg>
        <pc:spChg chg="del">
          <ac:chgData name="Kapil Sangameshwar" userId="828d1575172d4406" providerId="LiveId" clId="{8E0C39F2-9F09-4906-8F03-B3400F99AE74}" dt="2023-01-28T14:20:01.313" v="1028" actId="700"/>
          <ac:spMkLst>
            <pc:docMk/>
            <pc:sldMk cId="2333464437" sldId="268"/>
            <ac:spMk id="3" creationId="{130A7DF9-718D-5123-7E44-2CEA68715DB9}"/>
          </ac:spMkLst>
        </pc:spChg>
        <pc:spChg chg="add mod">
          <ac:chgData name="Kapil Sangameshwar" userId="828d1575172d4406" providerId="LiveId" clId="{8E0C39F2-9F09-4906-8F03-B3400F99AE74}" dt="2023-01-28T14:29:22.764" v="1084" actId="20577"/>
          <ac:spMkLst>
            <pc:docMk/>
            <pc:sldMk cId="2333464437" sldId="268"/>
            <ac:spMk id="4" creationId="{3B5F3251-2D12-E3CA-EF09-165745A3B8C8}"/>
          </ac:spMkLst>
        </pc:spChg>
      </pc:sldChg>
      <pc:sldChg chg="addSp delSp modSp add mod modClrScheme chgLayout">
        <pc:chgData name="Kapil Sangameshwar" userId="828d1575172d4406" providerId="LiveId" clId="{8E0C39F2-9F09-4906-8F03-B3400F99AE74}" dt="2023-01-28T14:19:25.059" v="1027" actId="255"/>
        <pc:sldMkLst>
          <pc:docMk/>
          <pc:sldMk cId="2241131273" sldId="269"/>
        </pc:sldMkLst>
        <pc:spChg chg="del">
          <ac:chgData name="Kapil Sangameshwar" userId="828d1575172d4406" providerId="LiveId" clId="{8E0C39F2-9F09-4906-8F03-B3400F99AE74}" dt="2023-01-28T14:09:52.989" v="972" actId="700"/>
          <ac:spMkLst>
            <pc:docMk/>
            <pc:sldMk cId="2241131273" sldId="269"/>
            <ac:spMk id="2" creationId="{E147EFAC-0DA6-D8D4-7310-E9A7EBBD0625}"/>
          </ac:spMkLst>
        </pc:spChg>
        <pc:spChg chg="del">
          <ac:chgData name="Kapil Sangameshwar" userId="828d1575172d4406" providerId="LiveId" clId="{8E0C39F2-9F09-4906-8F03-B3400F99AE74}" dt="2023-01-28T14:09:52.989" v="972" actId="700"/>
          <ac:spMkLst>
            <pc:docMk/>
            <pc:sldMk cId="2241131273" sldId="269"/>
            <ac:spMk id="3" creationId="{130A7DF9-718D-5123-7E44-2CEA68715DB9}"/>
          </ac:spMkLst>
        </pc:spChg>
        <pc:spChg chg="add del mod">
          <ac:chgData name="Kapil Sangameshwar" userId="828d1575172d4406" providerId="LiveId" clId="{8E0C39F2-9F09-4906-8F03-B3400F99AE74}" dt="2023-01-28T14:17:23.800" v="1008" actId="767"/>
          <ac:spMkLst>
            <pc:docMk/>
            <pc:sldMk cId="2241131273" sldId="269"/>
            <ac:spMk id="4" creationId="{9530E0C6-BF5F-F81D-D4B1-1A7A0916CF2B}"/>
          </ac:spMkLst>
        </pc:spChg>
        <pc:spChg chg="add mod">
          <ac:chgData name="Kapil Sangameshwar" userId="828d1575172d4406" providerId="LiveId" clId="{8E0C39F2-9F09-4906-8F03-B3400F99AE74}" dt="2023-01-28T14:19:25.059" v="1027" actId="255"/>
          <ac:spMkLst>
            <pc:docMk/>
            <pc:sldMk cId="2241131273" sldId="269"/>
            <ac:spMk id="7" creationId="{C29914EC-99F8-BB61-A0D1-03B952F09258}"/>
          </ac:spMkLst>
        </pc:spChg>
        <pc:picChg chg="add del mod">
          <ac:chgData name="Kapil Sangameshwar" userId="828d1575172d4406" providerId="LiveId" clId="{8E0C39F2-9F09-4906-8F03-B3400F99AE74}" dt="2023-01-28T14:17:19.782" v="1006" actId="14100"/>
          <ac:picMkLst>
            <pc:docMk/>
            <pc:sldMk cId="2241131273" sldId="269"/>
            <ac:picMk id="5" creationId="{45A4B713-DE9B-5737-F47B-46FD43252323}"/>
          </ac:picMkLst>
        </pc:picChg>
      </pc:sldChg>
      <pc:sldChg chg="addSp delSp modSp add mod modClrScheme chgLayout">
        <pc:chgData name="Kapil Sangameshwar" userId="828d1575172d4406" providerId="LiveId" clId="{8E0C39F2-9F09-4906-8F03-B3400F99AE74}" dt="2023-01-28T14:08:28.686" v="971" actId="1076"/>
        <pc:sldMkLst>
          <pc:docMk/>
          <pc:sldMk cId="1755614463" sldId="270"/>
        </pc:sldMkLst>
        <pc:spChg chg="del">
          <ac:chgData name="Kapil Sangameshwar" userId="828d1575172d4406" providerId="LiveId" clId="{8E0C39F2-9F09-4906-8F03-B3400F99AE74}" dt="2023-01-28T07:48:00.494" v="893" actId="700"/>
          <ac:spMkLst>
            <pc:docMk/>
            <pc:sldMk cId="1755614463" sldId="270"/>
            <ac:spMk id="2" creationId="{E147EFAC-0DA6-D8D4-7310-E9A7EBBD0625}"/>
          </ac:spMkLst>
        </pc:spChg>
        <pc:spChg chg="del">
          <ac:chgData name="Kapil Sangameshwar" userId="828d1575172d4406" providerId="LiveId" clId="{8E0C39F2-9F09-4906-8F03-B3400F99AE74}" dt="2023-01-28T07:48:00.494" v="893" actId="700"/>
          <ac:spMkLst>
            <pc:docMk/>
            <pc:sldMk cId="1755614463" sldId="270"/>
            <ac:spMk id="3" creationId="{130A7DF9-718D-5123-7E44-2CEA68715DB9}"/>
          </ac:spMkLst>
        </pc:spChg>
        <pc:spChg chg="add del mod">
          <ac:chgData name="Kapil Sangameshwar" userId="828d1575172d4406" providerId="LiveId" clId="{8E0C39F2-9F09-4906-8F03-B3400F99AE74}" dt="2023-01-28T13:59:46.795" v="897"/>
          <ac:spMkLst>
            <pc:docMk/>
            <pc:sldMk cId="1755614463" sldId="270"/>
            <ac:spMk id="4" creationId="{41391E50-7C7A-7BDC-B0DB-766FD30D29DE}"/>
          </ac:spMkLst>
        </pc:spChg>
        <pc:spChg chg="add mod">
          <ac:chgData name="Kapil Sangameshwar" userId="828d1575172d4406" providerId="LiveId" clId="{8E0C39F2-9F09-4906-8F03-B3400F99AE74}" dt="2023-01-28T14:08:28.686" v="971" actId="1076"/>
          <ac:spMkLst>
            <pc:docMk/>
            <pc:sldMk cId="1755614463" sldId="270"/>
            <ac:spMk id="7" creationId="{00CFF02C-0C58-EF46-36F0-1BA367B36A46}"/>
          </ac:spMkLst>
        </pc:spChg>
        <pc:picChg chg="mod">
          <ac:chgData name="Kapil Sangameshwar" userId="828d1575172d4406" providerId="LiveId" clId="{8E0C39F2-9F09-4906-8F03-B3400F99AE74}" dt="2023-01-28T14:08:10.716" v="970" actId="1076"/>
          <ac:picMkLst>
            <pc:docMk/>
            <pc:sldMk cId="1755614463" sldId="270"/>
            <ac:picMk id="5" creationId="{45A4B713-DE9B-5737-F47B-46FD43252323}"/>
          </ac:picMkLst>
        </pc:picChg>
      </pc:sldChg>
      <pc:sldChg chg="addSp delSp modSp add mod modClrScheme chgLayout">
        <pc:chgData name="Kapil Sangameshwar" userId="828d1575172d4406" providerId="LiveId" clId="{8E0C39F2-9F09-4906-8F03-B3400F99AE74}" dt="2023-01-29T04:30:14.346" v="2571" actId="207"/>
        <pc:sldMkLst>
          <pc:docMk/>
          <pc:sldMk cId="1901426519" sldId="271"/>
        </pc:sldMkLst>
        <pc:spChg chg="del">
          <ac:chgData name="Kapil Sangameshwar" userId="828d1575172d4406" providerId="LiveId" clId="{8E0C39F2-9F09-4906-8F03-B3400F99AE74}" dt="2023-01-28T07:21:12.248" v="668" actId="700"/>
          <ac:spMkLst>
            <pc:docMk/>
            <pc:sldMk cId="1901426519" sldId="271"/>
            <ac:spMk id="2" creationId="{E147EFAC-0DA6-D8D4-7310-E9A7EBBD0625}"/>
          </ac:spMkLst>
        </pc:spChg>
        <pc:spChg chg="del">
          <ac:chgData name="Kapil Sangameshwar" userId="828d1575172d4406" providerId="LiveId" clId="{8E0C39F2-9F09-4906-8F03-B3400F99AE74}" dt="2023-01-28T07:21:12.248" v="668" actId="700"/>
          <ac:spMkLst>
            <pc:docMk/>
            <pc:sldMk cId="1901426519" sldId="271"/>
            <ac:spMk id="3" creationId="{130A7DF9-718D-5123-7E44-2CEA68715DB9}"/>
          </ac:spMkLst>
        </pc:spChg>
        <pc:spChg chg="add mod ord">
          <ac:chgData name="Kapil Sangameshwar" userId="828d1575172d4406" providerId="LiveId" clId="{8E0C39F2-9F09-4906-8F03-B3400F99AE74}" dt="2023-01-29T04:30:14.346" v="2571" actId="207"/>
          <ac:spMkLst>
            <pc:docMk/>
            <pc:sldMk cId="1901426519" sldId="271"/>
            <ac:spMk id="4" creationId="{537F4271-0542-2D66-8F5E-688E24A24FA6}"/>
          </ac:spMkLst>
        </pc:spChg>
        <pc:spChg chg="add mod ord">
          <ac:chgData name="Kapil Sangameshwar" userId="828d1575172d4406" providerId="LiveId" clId="{8E0C39F2-9F09-4906-8F03-B3400F99AE74}" dt="2023-01-28T07:32:32.152" v="832" actId="2711"/>
          <ac:spMkLst>
            <pc:docMk/>
            <pc:sldMk cId="1901426519" sldId="271"/>
            <ac:spMk id="7" creationId="{97E9BB1C-8DE8-2CB5-668D-9BC7FD124346}"/>
          </ac:spMkLst>
        </pc:spChg>
        <pc:spChg chg="add">
          <ac:chgData name="Kapil Sangameshwar" userId="828d1575172d4406" providerId="LiveId" clId="{8E0C39F2-9F09-4906-8F03-B3400F99AE74}" dt="2023-01-28T07:28:17.498" v="713"/>
          <ac:spMkLst>
            <pc:docMk/>
            <pc:sldMk cId="1901426519" sldId="271"/>
            <ac:spMk id="8" creationId="{DA49436A-A5A9-1FF8-DD85-567F12241D3F}"/>
          </ac:spMkLst>
        </pc:spChg>
        <pc:picChg chg="add del mod">
          <ac:chgData name="Kapil Sangameshwar" userId="828d1575172d4406" providerId="LiveId" clId="{8E0C39F2-9F09-4906-8F03-B3400F99AE74}" dt="2023-01-28T07:32:38.170" v="834" actId="478"/>
          <ac:picMkLst>
            <pc:docMk/>
            <pc:sldMk cId="1901426519" sldId="271"/>
            <ac:picMk id="3073" creationId="{3F117318-A751-56F5-B1E1-2A57D2C2B2EA}"/>
          </ac:picMkLst>
        </pc:picChg>
      </pc:sldChg>
      <pc:sldChg chg="add del">
        <pc:chgData name="Kapil Sangameshwar" userId="828d1575172d4406" providerId="LiveId" clId="{8E0C39F2-9F09-4906-8F03-B3400F99AE74}" dt="2023-01-28T18:30:35.924" v="1174" actId="47"/>
        <pc:sldMkLst>
          <pc:docMk/>
          <pc:sldMk cId="207222088" sldId="272"/>
        </pc:sldMkLst>
      </pc:sldChg>
      <pc:sldChg chg="addSp modSp add mod ord">
        <pc:chgData name="Kapil Sangameshwar" userId="828d1575172d4406" providerId="LiveId" clId="{8E0C39F2-9F09-4906-8F03-B3400F99AE74}" dt="2023-01-28T19:20:01.632" v="1995"/>
        <pc:sldMkLst>
          <pc:docMk/>
          <pc:sldMk cId="1540872237" sldId="272"/>
        </pc:sldMkLst>
        <pc:spChg chg="add mod">
          <ac:chgData name="Kapil Sangameshwar" userId="828d1575172d4406" providerId="LiveId" clId="{8E0C39F2-9F09-4906-8F03-B3400F99AE74}" dt="2023-01-28T19:20:01.632" v="1995"/>
          <ac:spMkLst>
            <pc:docMk/>
            <pc:sldMk cId="1540872237" sldId="272"/>
            <ac:spMk id="2" creationId="{195DEFC8-ED43-8A64-3444-046CDEA628D3}"/>
          </ac:spMkLst>
        </pc:spChg>
      </pc:sldChg>
      <pc:sldChg chg="add del">
        <pc:chgData name="Kapil Sangameshwar" userId="828d1575172d4406" providerId="LiveId" clId="{8E0C39F2-9F09-4906-8F03-B3400F99AE74}" dt="2023-01-28T18:30:39.144" v="1175" actId="47"/>
        <pc:sldMkLst>
          <pc:docMk/>
          <pc:sldMk cId="1332418910" sldId="273"/>
        </pc:sldMkLst>
      </pc:sldChg>
      <pc:sldChg chg="addSp modSp add mod ord modClrScheme chgLayout">
        <pc:chgData name="Kapil Sangameshwar" userId="828d1575172d4406" providerId="LiveId" clId="{8E0C39F2-9F09-4906-8F03-B3400F99AE74}" dt="2023-01-29T04:29:47.437" v="2569" actId="207"/>
        <pc:sldMkLst>
          <pc:docMk/>
          <pc:sldMk cId="3763715089" sldId="273"/>
        </pc:sldMkLst>
        <pc:spChg chg="add mod ord">
          <ac:chgData name="Kapil Sangameshwar" userId="828d1575172d4406" providerId="LiveId" clId="{8E0C39F2-9F09-4906-8F03-B3400F99AE74}" dt="2023-01-29T04:29:47.437" v="2569" actId="207"/>
          <ac:spMkLst>
            <pc:docMk/>
            <pc:sldMk cId="3763715089" sldId="273"/>
            <ac:spMk id="2" creationId="{A424B700-CBCD-1E9B-10B5-23257B55DFED}"/>
          </ac:spMkLst>
        </pc:spChg>
        <pc:spChg chg="add mod ord">
          <ac:chgData name="Kapil Sangameshwar" userId="828d1575172d4406" providerId="LiveId" clId="{8E0C39F2-9F09-4906-8F03-B3400F99AE74}" dt="2023-01-28T19:38:07.602" v="2222" actId="113"/>
          <ac:spMkLst>
            <pc:docMk/>
            <pc:sldMk cId="3763715089" sldId="273"/>
            <ac:spMk id="3" creationId="{52ED4320-C80C-A7BA-16AA-3BC21280338B}"/>
          </ac:spMkLst>
        </pc:spChg>
      </pc:sldChg>
      <pc:sldChg chg="add del">
        <pc:chgData name="Kapil Sangameshwar" userId="828d1575172d4406" providerId="LiveId" clId="{8E0C39F2-9F09-4906-8F03-B3400F99AE74}" dt="2023-01-28T18:30:41.536" v="1176" actId="47"/>
        <pc:sldMkLst>
          <pc:docMk/>
          <pc:sldMk cId="1180568641" sldId="274"/>
        </pc:sldMkLst>
      </pc:sldChg>
      <pc:sldChg chg="addSp modSp add mod ord">
        <pc:chgData name="Kapil Sangameshwar" userId="828d1575172d4406" providerId="LiveId" clId="{8E0C39F2-9F09-4906-8F03-B3400F99AE74}" dt="2023-01-28T19:39:02.712" v="2224"/>
        <pc:sldMkLst>
          <pc:docMk/>
          <pc:sldMk cId="1557843325" sldId="274"/>
        </pc:sldMkLst>
        <pc:spChg chg="add mod">
          <ac:chgData name="Kapil Sangameshwar" userId="828d1575172d4406" providerId="LiveId" clId="{8E0C39F2-9F09-4906-8F03-B3400F99AE74}" dt="2023-01-28T19:39:02.712" v="2224"/>
          <ac:spMkLst>
            <pc:docMk/>
            <pc:sldMk cId="1557843325" sldId="274"/>
            <ac:spMk id="2" creationId="{4252F49C-F89E-139D-D8BC-C2FEE48B71F4}"/>
          </ac:spMkLst>
        </pc:spChg>
      </pc:sldChg>
      <pc:sldChg chg="addSp modSp add mod ord modClrScheme chgLayout">
        <pc:chgData name="Kapil Sangameshwar" userId="828d1575172d4406" providerId="LiveId" clId="{8E0C39F2-9F09-4906-8F03-B3400F99AE74}" dt="2023-01-28T19:55:19.245" v="2526" actId="27636"/>
        <pc:sldMkLst>
          <pc:docMk/>
          <pc:sldMk cId="3368316351" sldId="275"/>
        </pc:sldMkLst>
        <pc:spChg chg="add mod ord">
          <ac:chgData name="Kapil Sangameshwar" userId="828d1575172d4406" providerId="LiveId" clId="{8E0C39F2-9F09-4906-8F03-B3400F99AE74}" dt="2023-01-28T19:49:21.734" v="2327" actId="113"/>
          <ac:spMkLst>
            <pc:docMk/>
            <pc:sldMk cId="3368316351" sldId="275"/>
            <ac:spMk id="2" creationId="{3BB534D2-A3A1-45C3-C981-E81ACDD3E182}"/>
          </ac:spMkLst>
        </pc:spChg>
        <pc:spChg chg="add mod ord">
          <ac:chgData name="Kapil Sangameshwar" userId="828d1575172d4406" providerId="LiveId" clId="{8E0C39F2-9F09-4906-8F03-B3400F99AE74}" dt="2023-01-28T19:55:19.245" v="2526" actId="27636"/>
          <ac:spMkLst>
            <pc:docMk/>
            <pc:sldMk cId="3368316351" sldId="275"/>
            <ac:spMk id="3" creationId="{E6C7EC12-F17F-21DE-CC4B-18C3BE1DCE68}"/>
          </ac:spMkLst>
        </pc:spChg>
      </pc:sldChg>
      <pc:sldChg chg="addSp modSp add mod ord modClrScheme chgLayout">
        <pc:chgData name="Kapil Sangameshwar" userId="828d1575172d4406" providerId="LiveId" clId="{8E0C39F2-9F09-4906-8F03-B3400F99AE74}" dt="2023-01-29T04:01:38.252" v="2565" actId="207"/>
        <pc:sldMkLst>
          <pc:docMk/>
          <pc:sldMk cId="603985766" sldId="276"/>
        </pc:sldMkLst>
        <pc:spChg chg="add mod ord">
          <ac:chgData name="Kapil Sangameshwar" userId="828d1575172d4406" providerId="LiveId" clId="{8E0C39F2-9F09-4906-8F03-B3400F99AE74}" dt="2023-01-29T04:01:38.252" v="2565" actId="207"/>
          <ac:spMkLst>
            <pc:docMk/>
            <pc:sldMk cId="603985766" sldId="276"/>
            <ac:spMk id="2" creationId="{3C22E9FA-190A-3851-1182-D9AC79C00263}"/>
          </ac:spMkLst>
        </pc:spChg>
        <pc:spChg chg="add mod ord">
          <ac:chgData name="Kapil Sangameshwar" userId="828d1575172d4406" providerId="LiveId" clId="{8E0C39F2-9F09-4906-8F03-B3400F99AE74}" dt="2023-01-28T19:18:37.433" v="1981" actId="20577"/>
          <ac:spMkLst>
            <pc:docMk/>
            <pc:sldMk cId="603985766" sldId="276"/>
            <ac:spMk id="3" creationId="{F9085CF6-4077-49F0-388A-CA5D79ADFAC2}"/>
          </ac:spMkLst>
        </pc:spChg>
      </pc:sldChg>
      <pc:sldChg chg="addSp modSp add mod ord">
        <pc:chgData name="Kapil Sangameshwar" userId="828d1575172d4406" providerId="LiveId" clId="{8E0C39F2-9F09-4906-8F03-B3400F99AE74}" dt="2023-01-28T19:42:32.607" v="2247" actId="5793"/>
        <pc:sldMkLst>
          <pc:docMk/>
          <pc:sldMk cId="145232130" sldId="277"/>
        </pc:sldMkLst>
        <pc:spChg chg="add mod">
          <ac:chgData name="Kapil Sangameshwar" userId="828d1575172d4406" providerId="LiveId" clId="{8E0C39F2-9F09-4906-8F03-B3400F99AE74}" dt="2023-01-28T19:42:32.607" v="2247" actId="5793"/>
          <ac:spMkLst>
            <pc:docMk/>
            <pc:sldMk cId="145232130" sldId="277"/>
            <ac:spMk id="2" creationId="{C10DF231-5555-E763-EC27-579378159713}"/>
          </ac:spMkLst>
        </pc:spChg>
      </pc:sldChg>
      <pc:sldChg chg="addSp modSp add mod ord modClrScheme chgLayout">
        <pc:chgData name="Kapil Sangameshwar" userId="828d1575172d4406" providerId="LiveId" clId="{8E0C39F2-9F09-4906-8F03-B3400F99AE74}" dt="2023-01-29T04:29:26.457" v="2566" actId="207"/>
        <pc:sldMkLst>
          <pc:docMk/>
          <pc:sldMk cId="2522233909" sldId="278"/>
        </pc:sldMkLst>
        <pc:spChg chg="add mod ord">
          <ac:chgData name="Kapil Sangameshwar" userId="828d1575172d4406" providerId="LiveId" clId="{8E0C39F2-9F09-4906-8F03-B3400F99AE74}" dt="2023-01-29T04:29:26.457" v="2566" actId="207"/>
          <ac:spMkLst>
            <pc:docMk/>
            <pc:sldMk cId="2522233909" sldId="278"/>
            <ac:spMk id="2" creationId="{A41CCA59-F26B-37A1-0358-0B2D484503EB}"/>
          </ac:spMkLst>
        </pc:spChg>
        <pc:spChg chg="add mod ord">
          <ac:chgData name="Kapil Sangameshwar" userId="828d1575172d4406" providerId="LiveId" clId="{8E0C39F2-9F09-4906-8F03-B3400F99AE74}" dt="2023-01-28T19:48:23.590" v="2309" actId="20577"/>
          <ac:spMkLst>
            <pc:docMk/>
            <pc:sldMk cId="2522233909" sldId="278"/>
            <ac:spMk id="3" creationId="{58458291-06FA-3C7B-38A3-487ACA98F0F5}"/>
          </ac:spMkLst>
        </pc:spChg>
      </pc:sldChg>
      <pc:sldChg chg="addSp modSp add mod modClrScheme chgLayout">
        <pc:chgData name="Kapil Sangameshwar" userId="828d1575172d4406" providerId="LiveId" clId="{8E0C39F2-9F09-4906-8F03-B3400F99AE74}" dt="2023-01-29T04:30:51.190" v="2574" actId="207"/>
        <pc:sldMkLst>
          <pc:docMk/>
          <pc:sldMk cId="342618336" sldId="279"/>
        </pc:sldMkLst>
        <pc:spChg chg="add mod ord">
          <ac:chgData name="Kapil Sangameshwar" userId="828d1575172d4406" providerId="LiveId" clId="{8E0C39F2-9F09-4906-8F03-B3400F99AE74}" dt="2023-01-29T04:30:51.190" v="2574" actId="207"/>
          <ac:spMkLst>
            <pc:docMk/>
            <pc:sldMk cId="342618336" sldId="279"/>
            <ac:spMk id="2" creationId="{CB8D51DB-CB0A-F661-FCC2-FDA3B7C2A7FC}"/>
          </ac:spMkLst>
        </pc:spChg>
        <pc:spChg chg="add mod ord">
          <ac:chgData name="Kapil Sangameshwar" userId="828d1575172d4406" providerId="LiveId" clId="{8E0C39F2-9F09-4906-8F03-B3400F99AE74}" dt="2023-01-28T19:06:42.269" v="1943" actId="20577"/>
          <ac:spMkLst>
            <pc:docMk/>
            <pc:sldMk cId="342618336" sldId="279"/>
            <ac:spMk id="3" creationId="{ED2D043E-D23D-2B5D-18FC-F3E26068A0E0}"/>
          </ac:spMkLst>
        </pc:spChg>
      </pc:sldChg>
      <pc:sldChg chg="addSp delSp modSp add mod modClrScheme chgLayout">
        <pc:chgData name="Kapil Sangameshwar" userId="828d1575172d4406" providerId="LiveId" clId="{8E0C39F2-9F09-4906-8F03-B3400F99AE74}" dt="2023-01-29T04:30:42.085" v="2573" actId="207"/>
        <pc:sldMkLst>
          <pc:docMk/>
          <pc:sldMk cId="1914643636" sldId="280"/>
        </pc:sldMkLst>
        <pc:spChg chg="add del">
          <ac:chgData name="Kapil Sangameshwar" userId="828d1575172d4406" providerId="LiveId" clId="{8E0C39F2-9F09-4906-8F03-B3400F99AE74}" dt="2023-01-28T18:53:43.344" v="1477" actId="22"/>
          <ac:spMkLst>
            <pc:docMk/>
            <pc:sldMk cId="1914643636" sldId="280"/>
            <ac:spMk id="3" creationId="{B30E8ED6-C4A7-B77F-5EE5-7A61A6F06BAE}"/>
          </ac:spMkLst>
        </pc:spChg>
        <pc:spChg chg="add mod ord">
          <ac:chgData name="Kapil Sangameshwar" userId="828d1575172d4406" providerId="LiveId" clId="{8E0C39F2-9F09-4906-8F03-B3400F99AE74}" dt="2023-01-29T04:30:42.085" v="2573" actId="207"/>
          <ac:spMkLst>
            <pc:docMk/>
            <pc:sldMk cId="1914643636" sldId="280"/>
            <ac:spMk id="4" creationId="{5CF7EC63-D0F8-58D9-CEA1-CA2B4E39A07B}"/>
          </ac:spMkLst>
        </pc:spChg>
        <pc:spChg chg="add mod ord">
          <ac:chgData name="Kapil Sangameshwar" userId="828d1575172d4406" providerId="LiveId" clId="{8E0C39F2-9F09-4906-8F03-B3400F99AE74}" dt="2023-01-28T18:57:55.512" v="1599"/>
          <ac:spMkLst>
            <pc:docMk/>
            <pc:sldMk cId="1914643636" sldId="280"/>
            <ac:spMk id="7" creationId="{86F721DD-0B7B-4972-E1DF-1B5DE789590D}"/>
          </ac:spMkLst>
        </pc:spChg>
      </pc:sldChg>
      <pc:sldChg chg="addSp modSp add mod">
        <pc:chgData name="Kapil Sangameshwar" userId="828d1575172d4406" providerId="LiveId" clId="{8E0C39F2-9F09-4906-8F03-B3400F99AE74}" dt="2023-01-28T19:57:29.054" v="2564" actId="2711"/>
        <pc:sldMkLst>
          <pc:docMk/>
          <pc:sldMk cId="4168438212" sldId="281"/>
        </pc:sldMkLst>
        <pc:spChg chg="add mod">
          <ac:chgData name="Kapil Sangameshwar" userId="828d1575172d4406" providerId="LiveId" clId="{8E0C39F2-9F09-4906-8F03-B3400F99AE74}" dt="2023-01-28T19:57:29.054" v="2564" actId="2711"/>
          <ac:spMkLst>
            <pc:docMk/>
            <pc:sldMk cId="4168438212" sldId="281"/>
            <ac:spMk id="2" creationId="{EA10EEDE-F546-B41B-F71A-CC18643764C9}"/>
          </ac:spMkLst>
        </pc:spChg>
      </pc:sldChg>
      <pc:sldChg chg="addSp modSp add mod ord">
        <pc:chgData name="Kapil Sangameshwar" userId="828d1575172d4406" providerId="LiveId" clId="{8E0C39F2-9F09-4906-8F03-B3400F99AE74}" dt="2023-01-28T19:56:52.739" v="2550" actId="2711"/>
        <pc:sldMkLst>
          <pc:docMk/>
          <pc:sldMk cId="768736926" sldId="282"/>
        </pc:sldMkLst>
        <pc:spChg chg="add mod">
          <ac:chgData name="Kapil Sangameshwar" userId="828d1575172d4406" providerId="LiveId" clId="{8E0C39F2-9F09-4906-8F03-B3400F99AE74}" dt="2023-01-28T19:56:52.739" v="2550" actId="2711"/>
          <ac:spMkLst>
            <pc:docMk/>
            <pc:sldMk cId="768736926" sldId="282"/>
            <ac:spMk id="2" creationId="{35E7355D-1D7B-CA3F-5489-B2F5C8B16F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9163-B13A-AFFF-E62B-4B70071D4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55073F-59A9-7122-B893-DFF9AED0E4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115E68-882A-5DF2-F7AF-92B0F110D419}"/>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5" name="Footer Placeholder 4">
            <a:extLst>
              <a:ext uri="{FF2B5EF4-FFF2-40B4-BE49-F238E27FC236}">
                <a16:creationId xmlns:a16="http://schemas.microsoft.com/office/drawing/2014/main" id="{20F453F1-E6E5-3DB1-35EA-3296EF6A2F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DA3EE-0334-D1DB-0049-84599F3A745D}"/>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89899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47D5-3132-FF98-7828-31C3A89C7F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6402A1-C3A9-0812-8538-D1477CD25D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025399-BF52-99B4-BDEC-E01C5DE677FD}"/>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5" name="Footer Placeholder 4">
            <a:extLst>
              <a:ext uri="{FF2B5EF4-FFF2-40B4-BE49-F238E27FC236}">
                <a16:creationId xmlns:a16="http://schemas.microsoft.com/office/drawing/2014/main" id="{EA82D417-A605-4D08-D1D0-C4073E552C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16EFEB-D828-1972-0E27-9B970E3B7437}"/>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177646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8C5CE-56AF-EE9E-0BED-472F05FA35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7014A8-7EAA-4821-2900-9DC8CE213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BF815A-5AF0-FDD5-B103-D49055BE5504}"/>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5" name="Footer Placeholder 4">
            <a:extLst>
              <a:ext uri="{FF2B5EF4-FFF2-40B4-BE49-F238E27FC236}">
                <a16:creationId xmlns:a16="http://schemas.microsoft.com/office/drawing/2014/main" id="{022F2283-7A9B-7504-1638-84DBB14C89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525A9-B1CD-26A5-E055-72D2E189CA85}"/>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68866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14D0-9E75-EE65-796F-59C1172500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67B904-BAE4-E497-C5A1-11A69EB411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EA58FC-4A69-3177-F0D4-9C5E59639D91}"/>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5" name="Footer Placeholder 4">
            <a:extLst>
              <a:ext uri="{FF2B5EF4-FFF2-40B4-BE49-F238E27FC236}">
                <a16:creationId xmlns:a16="http://schemas.microsoft.com/office/drawing/2014/main" id="{550FFA09-5634-E9F3-C8EF-D606298CC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8CF501-B816-E47D-2DCC-B56A7099B661}"/>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83770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FE92-E908-A034-7FE2-845AB3D196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F59305-8762-675A-17C8-8D303E35A4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BE5DBB-77DD-700A-903E-186ADFA7ABA5}"/>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5" name="Footer Placeholder 4">
            <a:extLst>
              <a:ext uri="{FF2B5EF4-FFF2-40B4-BE49-F238E27FC236}">
                <a16:creationId xmlns:a16="http://schemas.microsoft.com/office/drawing/2014/main" id="{FFDD4FFC-8366-A957-85AC-72E18CE3A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A8E443-0A65-A6C2-3D94-9D83D8A29E06}"/>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184838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AF3B-5DB9-9403-3AFA-7D90F4E00F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C5182A-88B2-0D23-F200-30DDA66F65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CD177E-548F-F4E8-26D8-64AD037D9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B30474-6635-38CC-65B7-CE322C87E509}"/>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6" name="Footer Placeholder 5">
            <a:extLst>
              <a:ext uri="{FF2B5EF4-FFF2-40B4-BE49-F238E27FC236}">
                <a16:creationId xmlns:a16="http://schemas.microsoft.com/office/drawing/2014/main" id="{512B5844-7D29-4F41-EED5-D9E8AEE8FA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F9608C-BB7D-4A56-FD40-A75BB9B3BA5D}"/>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157532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E2A9-0A68-80DD-D1EC-882B1C3B8A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364D78-28E5-EB0E-C4FF-D83F77C3DD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9F231E-1EED-1831-C78B-6E95011D8E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7BAE64-4BE0-A04C-314F-4D99ABD3A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1177E5-3000-EFC1-13BB-DB5F857B2A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9F4DF9-86BF-C3D1-A9D3-A1A01744F268}"/>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8" name="Footer Placeholder 7">
            <a:extLst>
              <a:ext uri="{FF2B5EF4-FFF2-40B4-BE49-F238E27FC236}">
                <a16:creationId xmlns:a16="http://schemas.microsoft.com/office/drawing/2014/main" id="{064ED5FA-4563-4A3A-1923-E1ECE5A70B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F9D8E0-EC17-CE99-F89C-3CEFAA425BD6}"/>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412101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5A57-9CF6-7C4F-754C-2F09F06A6A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DCF0B1-F52E-5CEA-BF0F-457CD8F258C4}"/>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4" name="Footer Placeholder 3">
            <a:extLst>
              <a:ext uri="{FF2B5EF4-FFF2-40B4-BE49-F238E27FC236}">
                <a16:creationId xmlns:a16="http://schemas.microsoft.com/office/drawing/2014/main" id="{1B05D502-8E51-C105-E3D0-F56C8BBB24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E3712C-0D89-F0AC-8108-4F1C4322C391}"/>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251077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102418-886E-A075-0192-FECC68BCD1C3}"/>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3" name="Footer Placeholder 2">
            <a:extLst>
              <a:ext uri="{FF2B5EF4-FFF2-40B4-BE49-F238E27FC236}">
                <a16:creationId xmlns:a16="http://schemas.microsoft.com/office/drawing/2014/main" id="{550235FB-6E94-46B0-4610-5E31D8B4A9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A56347-4693-02C6-1C27-BEB8A5E902D9}"/>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375123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B7F2-0FF5-DEFA-F143-BA330D5A1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281C30-B154-D70E-50D0-4599CBC31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596461-8784-B3C2-1F7C-BFD0F8F89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B10710-51C9-E44C-14A0-CD0561EBF6C0}"/>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6" name="Footer Placeholder 5">
            <a:extLst>
              <a:ext uri="{FF2B5EF4-FFF2-40B4-BE49-F238E27FC236}">
                <a16:creationId xmlns:a16="http://schemas.microsoft.com/office/drawing/2014/main" id="{42A0D1CA-5539-E88C-DA14-0760F26BE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D59B73-45B7-1D8F-AEE8-B6175638DB04}"/>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238581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2533-37BD-5F26-AC07-3E33D9192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97967C-692B-4A02-421F-106F92ECC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9C70CB-B76D-C8C7-5BB1-B1317E7F9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181EA-3060-971A-E2AF-B7E46149CAB3}"/>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6" name="Footer Placeholder 5">
            <a:extLst>
              <a:ext uri="{FF2B5EF4-FFF2-40B4-BE49-F238E27FC236}">
                <a16:creationId xmlns:a16="http://schemas.microsoft.com/office/drawing/2014/main" id="{0BBF5614-7600-FCDF-2348-D8D825526E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2DA81-B054-3CAA-6C9C-7777D8DB5D06}"/>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106536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209B6-6FA3-619C-DFC7-7FBF319636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F1AC6A-5D44-997C-1F93-E65A3CBE1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5915A7-DACE-ACB9-290F-3F4F7A8F24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06CE2-1462-42F0-B33A-C3A0AA681C08}" type="datetimeFigureOut">
              <a:rPr lang="en-IN" smtClean="0"/>
              <a:t>29-01-2023</a:t>
            </a:fld>
            <a:endParaRPr lang="en-IN"/>
          </a:p>
        </p:txBody>
      </p:sp>
      <p:sp>
        <p:nvSpPr>
          <p:cNvPr id="5" name="Footer Placeholder 4">
            <a:extLst>
              <a:ext uri="{FF2B5EF4-FFF2-40B4-BE49-F238E27FC236}">
                <a16:creationId xmlns:a16="http://schemas.microsoft.com/office/drawing/2014/main" id="{C3CD8C60-A88B-7C02-E5B5-1D3112E747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5DB7CC-F8F5-1317-DFAC-5505EF973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60FDD-317B-4C46-BDE9-2C3C1D3DA2FC}" type="slidenum">
              <a:rPr lang="en-IN" smtClean="0"/>
              <a:t>‹#›</a:t>
            </a:fld>
            <a:endParaRPr lang="en-IN"/>
          </a:p>
        </p:txBody>
      </p:sp>
    </p:spTree>
    <p:extLst>
      <p:ext uri="{BB962C8B-B14F-4D97-AF65-F5344CB8AC3E}">
        <p14:creationId xmlns:p14="http://schemas.microsoft.com/office/powerpoint/2010/main" val="2780383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ndl.ethernet.edu.et/bitstream/123456789/79399/4/Unit%206%20-%20Research%20Ethics%20and%20Plagiarism.pdf" TargetMode="External"/><Relationship Id="rId5" Type="http://schemas.openxmlformats.org/officeDocument/2006/relationships/hyperlink" Target="https://guides.library.unt.edu/plagiarism/direct" TargetMode="External"/><Relationship Id="rId4" Type="http://schemas.openxmlformats.org/officeDocument/2006/relationships/hyperlink" Target="https://www.bowdoin.edu/dean-of-students/conduct-review-board/academic-honesty-and-plagiarism/examples.html" TargetMode="Externa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2" name="Title 1">
            <a:extLst>
              <a:ext uri="{FF2B5EF4-FFF2-40B4-BE49-F238E27FC236}">
                <a16:creationId xmlns:a16="http://schemas.microsoft.com/office/drawing/2014/main" id="{E147EFAC-0DA6-D8D4-7310-E9A7EBBD0625}"/>
              </a:ext>
            </a:extLst>
          </p:cNvPr>
          <p:cNvSpPr>
            <a:spLocks noGrp="1"/>
          </p:cNvSpPr>
          <p:nvPr>
            <p:ph type="ctrTitle"/>
          </p:nvPr>
        </p:nvSpPr>
        <p:spPr>
          <a:xfrm>
            <a:off x="1508569" y="406400"/>
            <a:ext cx="9144000" cy="940619"/>
          </a:xfrm>
        </p:spPr>
        <p:txBody>
          <a:bodyPr/>
          <a:lstStyle/>
          <a:p>
            <a:r>
              <a:rPr lang="en-US" b="1" dirty="0">
                <a:solidFill>
                  <a:srgbClr val="125878"/>
                </a:solidFill>
                <a:latin typeface="Baskerville Old Face" panose="02020602080505020303" pitchFamily="18" charset="0"/>
              </a:rPr>
              <a:t>DT Presentation</a:t>
            </a:r>
            <a:endParaRPr lang="en-IN" b="1" dirty="0">
              <a:solidFill>
                <a:srgbClr val="125878"/>
              </a:solidFill>
              <a:latin typeface="Baskerville Old Face" panose="02020602080505020303" pitchFamily="18" charset="0"/>
            </a:endParaRPr>
          </a:p>
        </p:txBody>
      </p:sp>
      <p:sp>
        <p:nvSpPr>
          <p:cNvPr id="3" name="Subtitle 2">
            <a:extLst>
              <a:ext uri="{FF2B5EF4-FFF2-40B4-BE49-F238E27FC236}">
                <a16:creationId xmlns:a16="http://schemas.microsoft.com/office/drawing/2014/main" id="{130A7DF9-718D-5123-7E44-2CEA68715DB9}"/>
              </a:ext>
            </a:extLst>
          </p:cNvPr>
          <p:cNvSpPr>
            <a:spLocks noGrp="1"/>
          </p:cNvSpPr>
          <p:nvPr>
            <p:ph type="subTitle" idx="1"/>
          </p:nvPr>
        </p:nvSpPr>
        <p:spPr>
          <a:xfrm>
            <a:off x="402439" y="1217561"/>
            <a:ext cx="11356258" cy="827549"/>
          </a:xfrm>
        </p:spPr>
        <p:txBody>
          <a:bodyPr>
            <a:normAutofit/>
          </a:bodyPr>
          <a:lstStyle/>
          <a:p>
            <a:r>
              <a:rPr lang="en-IN" sz="4800" dirty="0">
                <a:solidFill>
                  <a:schemeClr val="tx2">
                    <a:lumMod val="75000"/>
                  </a:schemeClr>
                </a:solidFill>
              </a:rPr>
              <a:t>Research Ethics and Plagiarism</a:t>
            </a:r>
          </a:p>
        </p:txBody>
      </p:sp>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4832092"/>
          </a:xfrm>
          <a:prstGeom prst="rect">
            <a:avLst/>
          </a:prstGeom>
          <a:noFill/>
        </p:spPr>
        <p:txBody>
          <a:bodyPr wrap="square" rtlCol="0">
            <a:spAutoFit/>
          </a:bodyPr>
          <a:lstStyle/>
          <a:p>
            <a:r>
              <a:rPr lang="en-US" sz="4000" dirty="0"/>
              <a:t>Division: I Group:6</a:t>
            </a:r>
          </a:p>
          <a:p>
            <a:endParaRPr lang="en-US" sz="4000" dirty="0"/>
          </a:p>
          <a:p>
            <a:r>
              <a:rPr lang="en-IN" sz="2800" dirty="0">
                <a:solidFill>
                  <a:schemeClr val="tx2">
                    <a:lumMod val="75000"/>
                  </a:schemeClr>
                </a:solidFill>
              </a:rPr>
              <a:t>ASHISH KAPASE(30)</a:t>
            </a:r>
            <a:r>
              <a:rPr lang="en-US" sz="2800" b="1" dirty="0">
                <a:solidFill>
                  <a:schemeClr val="tx2">
                    <a:lumMod val="75000"/>
                  </a:schemeClr>
                </a:solidFill>
              </a:rPr>
              <a:t>         </a:t>
            </a:r>
          </a:p>
          <a:p>
            <a:r>
              <a:rPr lang="en-IN" sz="2800" dirty="0">
                <a:solidFill>
                  <a:schemeClr val="tx2">
                    <a:lumMod val="75000"/>
                  </a:schemeClr>
                </a:solidFill>
              </a:rPr>
              <a:t>SAHIL KAPASE(31)</a:t>
            </a:r>
          </a:p>
          <a:p>
            <a:r>
              <a:rPr lang="en-US" sz="2800" dirty="0">
                <a:solidFill>
                  <a:schemeClr val="tx2">
                    <a:lumMod val="75000"/>
                  </a:schemeClr>
                </a:solidFill>
              </a:rPr>
              <a:t>KAPIL SANGAMESHWAR(32)</a:t>
            </a:r>
            <a:endParaRPr lang="en-IN" sz="2800" dirty="0">
              <a:solidFill>
                <a:schemeClr val="tx2">
                  <a:lumMod val="75000"/>
                </a:schemeClr>
              </a:solidFill>
            </a:endParaRPr>
          </a:p>
          <a:p>
            <a:r>
              <a:rPr lang="en-IN" sz="2800" dirty="0">
                <a:solidFill>
                  <a:schemeClr val="tx2">
                    <a:lumMod val="75000"/>
                  </a:schemeClr>
                </a:solidFill>
              </a:rPr>
              <a:t>VED KAPRE(33)</a:t>
            </a:r>
          </a:p>
          <a:p>
            <a:r>
              <a:rPr lang="en-IN" sz="2800" dirty="0">
                <a:solidFill>
                  <a:schemeClr val="tx2">
                    <a:lumMod val="75000"/>
                  </a:schemeClr>
                </a:solidFill>
              </a:rPr>
              <a:t>BHAKTI KAPSE(34)</a:t>
            </a:r>
          </a:p>
          <a:p>
            <a:r>
              <a:rPr lang="en-IN" sz="2800" dirty="0">
                <a:solidFill>
                  <a:schemeClr val="tx2">
                    <a:lumMod val="75000"/>
                  </a:schemeClr>
                </a:solidFill>
              </a:rPr>
              <a:t>YOGITA KAPSE(35)</a:t>
            </a:r>
          </a:p>
          <a:p>
            <a:pPr algn="r"/>
            <a:endParaRPr lang="en-IN" sz="3200" dirty="0">
              <a:solidFill>
                <a:schemeClr val="bg2">
                  <a:lumMod val="50000"/>
                </a:schemeClr>
              </a:solidFill>
            </a:endParaRPr>
          </a:p>
          <a:p>
            <a:endParaRPr lang="en-IN" sz="2800" dirty="0"/>
          </a:p>
        </p:txBody>
      </p:sp>
      <p:pic>
        <p:nvPicPr>
          <p:cNvPr id="8" name="Picture 7">
            <a:extLst>
              <a:ext uri="{FF2B5EF4-FFF2-40B4-BE49-F238E27FC236}">
                <a16:creationId xmlns:a16="http://schemas.microsoft.com/office/drawing/2014/main" id="{7014F34F-97B2-5641-8FE0-901006FA47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3437" y="2856270"/>
            <a:ext cx="6441312" cy="3387213"/>
          </a:xfrm>
          <a:prstGeom prst="rect">
            <a:avLst/>
          </a:prstGeom>
        </p:spPr>
      </p:pic>
    </p:spTree>
    <p:extLst>
      <p:ext uri="{BB962C8B-B14F-4D97-AF65-F5344CB8AC3E}">
        <p14:creationId xmlns:p14="http://schemas.microsoft.com/office/powerpoint/2010/main" val="1290123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extBox 1">
            <a:extLst>
              <a:ext uri="{FF2B5EF4-FFF2-40B4-BE49-F238E27FC236}">
                <a16:creationId xmlns:a16="http://schemas.microsoft.com/office/drawing/2014/main" id="{C10DF231-5555-E763-EC27-579378159713}"/>
              </a:ext>
            </a:extLst>
          </p:cNvPr>
          <p:cNvSpPr txBox="1"/>
          <p:nvPr/>
        </p:nvSpPr>
        <p:spPr>
          <a:xfrm>
            <a:off x="1484671" y="796413"/>
            <a:ext cx="9006348" cy="4524315"/>
          </a:xfrm>
          <a:prstGeom prst="rect">
            <a:avLst/>
          </a:prstGeom>
          <a:noFill/>
        </p:spPr>
        <p:txBody>
          <a:bodyPr wrap="square" rtlCol="0">
            <a:spAutoFit/>
          </a:bodyPr>
          <a:lstStyle/>
          <a:p>
            <a:pPr marL="342900" indent="-342900">
              <a:buFont typeface="Arial" panose="020B0604020202020204" pitchFamily="34" charset="0"/>
              <a:buChar char="•"/>
            </a:pPr>
            <a:r>
              <a:rPr lang="en-IN" sz="2400" b="1" dirty="0"/>
              <a:t>Data and Interpretations:</a:t>
            </a:r>
          </a:p>
          <a:p>
            <a:endParaRPr lang="en-IN" sz="2400" b="1" dirty="0"/>
          </a:p>
          <a:p>
            <a:r>
              <a:rPr lang="en-US" sz="2400" dirty="0"/>
              <a:t>If you can see any reason for a possibility of bias in any aspect of the research, it should be acknowledged and explained. </a:t>
            </a:r>
          </a:p>
          <a:p>
            <a:endParaRPr lang="en-US" sz="2400" dirty="0"/>
          </a:p>
          <a:p>
            <a:r>
              <a:rPr lang="en-US" sz="2400" dirty="0"/>
              <a:t>If the study involves personal judgements and assessments, the basis for these should be given. </a:t>
            </a:r>
          </a:p>
          <a:p>
            <a:endParaRPr lang="en-US" sz="2400" dirty="0"/>
          </a:p>
          <a:p>
            <a:r>
              <a:rPr lang="en-US" sz="2400" dirty="0"/>
              <a:t>Silently rejecting or ignoring evidence which happens to be contrary to one’s beliefs, or being too selective in the data used and in presenting the results of the analysis constitutes a 4 breach of integrity</a:t>
            </a:r>
            <a:endParaRPr lang="en-IN" sz="2400" b="1" dirty="0"/>
          </a:p>
          <a:p>
            <a:endParaRPr lang="en-IN" sz="2400" b="1" dirty="0"/>
          </a:p>
        </p:txBody>
      </p:sp>
    </p:spTree>
    <p:extLst>
      <p:ext uri="{BB962C8B-B14F-4D97-AF65-F5344CB8AC3E}">
        <p14:creationId xmlns:p14="http://schemas.microsoft.com/office/powerpoint/2010/main" val="14523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4" name="Title 3">
            <a:extLst>
              <a:ext uri="{FF2B5EF4-FFF2-40B4-BE49-F238E27FC236}">
                <a16:creationId xmlns:a16="http://schemas.microsoft.com/office/drawing/2014/main" id="{B1A350B5-227C-4C43-37CB-A376BF4F23FA}"/>
              </a:ext>
            </a:extLst>
          </p:cNvPr>
          <p:cNvSpPr>
            <a:spLocks noGrp="1"/>
          </p:cNvSpPr>
          <p:nvPr>
            <p:ph type="title"/>
          </p:nvPr>
        </p:nvSpPr>
        <p:spPr>
          <a:xfrm>
            <a:off x="822768" y="2536684"/>
            <a:ext cx="10515600" cy="1325563"/>
          </a:xfrm>
        </p:spPr>
        <p:txBody>
          <a:bodyPr>
            <a:normAutofit/>
          </a:bodyPr>
          <a:lstStyle/>
          <a:p>
            <a:pPr algn="ctr"/>
            <a:r>
              <a:rPr lang="en-US" sz="7200" b="1" dirty="0">
                <a:solidFill>
                  <a:schemeClr val="accent1">
                    <a:lumMod val="50000"/>
                  </a:schemeClr>
                </a:solidFill>
              </a:rPr>
              <a:t>Plagiarism</a:t>
            </a:r>
            <a:endParaRPr lang="en-IN" sz="7200" b="1" dirty="0">
              <a:solidFill>
                <a:schemeClr val="accent1">
                  <a:lumMod val="50000"/>
                </a:schemeClr>
              </a:solidFill>
            </a:endParaRPr>
          </a:p>
        </p:txBody>
      </p:sp>
    </p:spTree>
    <p:extLst>
      <p:ext uri="{BB962C8B-B14F-4D97-AF65-F5344CB8AC3E}">
        <p14:creationId xmlns:p14="http://schemas.microsoft.com/office/powerpoint/2010/main" val="380916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7" name="TextBox 6">
            <a:extLst>
              <a:ext uri="{FF2B5EF4-FFF2-40B4-BE49-F238E27FC236}">
                <a16:creationId xmlns:a16="http://schemas.microsoft.com/office/drawing/2014/main" id="{CDA69A73-537B-A79F-2852-B458CA84D309}"/>
              </a:ext>
            </a:extLst>
          </p:cNvPr>
          <p:cNvSpPr txBox="1"/>
          <p:nvPr/>
        </p:nvSpPr>
        <p:spPr>
          <a:xfrm>
            <a:off x="1848465" y="1209368"/>
            <a:ext cx="858356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Plagiarism occurs when someone tries to pass off someone else's work, thoughts or ideas as their own, whether deliberately or unintentionally, without appropriate acknowledgement.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Plagiarism does not just apply to written work - whether essays, reports, dissertations or laboratory results - but can also apply to plans, projects, designs, music, presentations or other work presented for assessment.</a:t>
            </a:r>
            <a:endParaRPr lang="en-IN" sz="2400" dirty="0"/>
          </a:p>
        </p:txBody>
      </p:sp>
    </p:spTree>
    <p:extLst>
      <p:ext uri="{BB962C8B-B14F-4D97-AF65-F5344CB8AC3E}">
        <p14:creationId xmlns:p14="http://schemas.microsoft.com/office/powerpoint/2010/main" val="55139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2192000" cy="6875403"/>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pic>
        <p:nvPicPr>
          <p:cNvPr id="1025" name="Picture 1" descr="What is Plagrism Test?&#10; Plagiarism detection is the process of locating&#10;instances of plagiarism within a work or document...">
            <a:extLst>
              <a:ext uri="{FF2B5EF4-FFF2-40B4-BE49-F238E27FC236}">
                <a16:creationId xmlns:a16="http://schemas.microsoft.com/office/drawing/2014/main" id="{45FB62FD-043B-659A-0D81-5E86F917B7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534" t="11239" r="6622" b="14464"/>
          <a:stretch/>
        </p:blipFill>
        <p:spPr bwMode="auto">
          <a:xfrm>
            <a:off x="1317523" y="243875"/>
            <a:ext cx="9242079" cy="637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65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4" name="Title 3">
            <a:extLst>
              <a:ext uri="{FF2B5EF4-FFF2-40B4-BE49-F238E27FC236}">
                <a16:creationId xmlns:a16="http://schemas.microsoft.com/office/drawing/2014/main" id="{537F4271-0542-2D66-8F5E-688E24A24FA6}"/>
              </a:ext>
            </a:extLst>
          </p:cNvPr>
          <p:cNvSpPr>
            <a:spLocks noGrp="1"/>
          </p:cNvSpPr>
          <p:nvPr>
            <p:ph type="title"/>
          </p:nvPr>
        </p:nvSpPr>
        <p:spPr/>
        <p:txBody>
          <a:bodyPr/>
          <a:lstStyle/>
          <a:p>
            <a:r>
              <a:rPr lang="en-US" b="1" dirty="0">
                <a:solidFill>
                  <a:srgbClr val="125878"/>
                </a:solidFill>
              </a:rPr>
              <a:t>Types of Plagiarism</a:t>
            </a:r>
            <a:endParaRPr lang="en-IN" b="1" dirty="0">
              <a:solidFill>
                <a:srgbClr val="125878"/>
              </a:solidFill>
            </a:endParaRPr>
          </a:p>
        </p:txBody>
      </p:sp>
      <p:sp>
        <p:nvSpPr>
          <p:cNvPr id="7" name="Content Placeholder 6">
            <a:extLst>
              <a:ext uri="{FF2B5EF4-FFF2-40B4-BE49-F238E27FC236}">
                <a16:creationId xmlns:a16="http://schemas.microsoft.com/office/drawing/2014/main" id="{97E9BB1C-8DE8-2CB5-668D-9BC7FD124346}"/>
              </a:ext>
            </a:extLst>
          </p:cNvPr>
          <p:cNvSpPr>
            <a:spLocks noGrp="1"/>
          </p:cNvSpPr>
          <p:nvPr>
            <p:ph idx="1"/>
          </p:nvPr>
        </p:nvSpPr>
        <p:spPr/>
        <p:txBody>
          <a:bodyPr/>
          <a:lstStyle/>
          <a:p>
            <a:r>
              <a:rPr lang="en-US" dirty="0"/>
              <a:t>Direct Plagiarism</a:t>
            </a:r>
          </a:p>
          <a:p>
            <a:pPr lvl="1">
              <a:buFont typeface="Wingdings" panose="05000000000000000000" pitchFamily="2" charset="2"/>
              <a:buChar char="Ø"/>
            </a:pPr>
            <a:r>
              <a:rPr lang="en-IN" dirty="0"/>
              <a:t>It is the word to word transcription of someone else’s work without attribution and without quotation  marks.</a:t>
            </a:r>
          </a:p>
          <a:p>
            <a:pPr lvl="1">
              <a:buFont typeface="Wingdings" panose="05000000000000000000" pitchFamily="2" charset="2"/>
              <a:buChar char="Ø"/>
            </a:pPr>
            <a:endParaRPr lang="en-IN" dirty="0"/>
          </a:p>
          <a:p>
            <a:pPr lvl="1">
              <a:buFont typeface="Wingdings" panose="05000000000000000000" pitchFamily="2" charset="2"/>
              <a:buChar char="Ø"/>
            </a:pPr>
            <a:r>
              <a:rPr lang="en-US" b="0" i="0" dirty="0">
                <a:solidFill>
                  <a:srgbClr val="000000"/>
                </a:solidFill>
                <a:effectLst/>
              </a:rPr>
              <a:t>Even if you delete or change a couple words here and there, it is direct plagiarism if the majority of the structure and words are the same.</a:t>
            </a:r>
            <a:endParaRPr lang="en-IN" dirty="0"/>
          </a:p>
        </p:txBody>
      </p:sp>
      <p:sp>
        <p:nvSpPr>
          <p:cNvPr id="8" name="Rectangle 2">
            <a:extLst>
              <a:ext uri="{FF2B5EF4-FFF2-40B4-BE49-F238E27FC236}">
                <a16:creationId xmlns:a16="http://schemas.microsoft.com/office/drawing/2014/main" id="{DA49436A-A5A9-1FF8-DD85-567F12241D3F}"/>
              </a:ext>
            </a:extLst>
          </p:cNvPr>
          <p:cNvSpPr>
            <a:spLocks noChangeArrowheads="1"/>
          </p:cNvSpPr>
          <p:nvPr/>
        </p:nvSpPr>
        <p:spPr bwMode="auto">
          <a:xfrm>
            <a:off x="0" y="0"/>
            <a:ext cx="5283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B3835"/>
                </a:solidFill>
                <a:effectLst/>
                <a:latin typeface="Source Sans Pro" panose="020B0503030403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1426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graphicFrame>
        <p:nvGraphicFramePr>
          <p:cNvPr id="7" name="Table 6">
            <a:extLst>
              <a:ext uri="{FF2B5EF4-FFF2-40B4-BE49-F238E27FC236}">
                <a16:creationId xmlns:a16="http://schemas.microsoft.com/office/drawing/2014/main" id="{AE1AE62A-2906-0516-D852-DAA86B128534}"/>
              </a:ext>
            </a:extLst>
          </p:cNvPr>
          <p:cNvGraphicFramePr>
            <a:graphicFrameLocks noGrp="1"/>
          </p:cNvGraphicFramePr>
          <p:nvPr>
            <p:extLst>
              <p:ext uri="{D42A27DB-BD31-4B8C-83A1-F6EECF244321}">
                <p14:modId xmlns:p14="http://schemas.microsoft.com/office/powerpoint/2010/main" val="1906485341"/>
              </p:ext>
            </p:extLst>
          </p:nvPr>
        </p:nvGraphicFramePr>
        <p:xfrm>
          <a:off x="1567562" y="557060"/>
          <a:ext cx="8691716" cy="4440841"/>
        </p:xfrm>
        <a:graphic>
          <a:graphicData uri="http://schemas.openxmlformats.org/drawingml/2006/table">
            <a:tbl>
              <a:tblPr/>
              <a:tblGrid>
                <a:gridCol w="4292464">
                  <a:extLst>
                    <a:ext uri="{9D8B030D-6E8A-4147-A177-3AD203B41FA5}">
                      <a16:colId xmlns:a16="http://schemas.microsoft.com/office/drawing/2014/main" val="91491217"/>
                    </a:ext>
                  </a:extLst>
                </a:gridCol>
                <a:gridCol w="4399252">
                  <a:extLst>
                    <a:ext uri="{9D8B030D-6E8A-4147-A177-3AD203B41FA5}">
                      <a16:colId xmlns:a16="http://schemas.microsoft.com/office/drawing/2014/main" val="2332950204"/>
                    </a:ext>
                  </a:extLst>
                </a:gridCol>
              </a:tblGrid>
              <a:tr h="4440841">
                <a:tc>
                  <a:txBody>
                    <a:bodyPr/>
                    <a:lstStyle/>
                    <a:p>
                      <a:pPr fontAlgn="t"/>
                      <a:r>
                        <a:rPr lang="en-US" dirty="0">
                          <a:effectLst/>
                        </a:rPr>
                        <a:t>Student Writer A:</a:t>
                      </a:r>
                    </a:p>
                    <a:p>
                      <a:pPr fontAlgn="t"/>
                      <a:r>
                        <a:rPr lang="en-US" dirty="0">
                          <a:effectLst/>
                        </a:rPr>
                        <a:t>Long ago, when there was no written history, </a:t>
                      </a:r>
                      <a:r>
                        <a:rPr lang="en-US" b="1" dirty="0">
                          <a:effectLst/>
                        </a:rPr>
                        <a:t>these islands were the home of millions of happy birds; the resort of a hundred times more millions of fishes, sea lions, and other creatures.</a:t>
                      </a:r>
                      <a:r>
                        <a:rPr lang="en-US" dirty="0">
                          <a:effectLst/>
                        </a:rPr>
                        <a:t> Here lived innumerable creatures predestined from the creation of the world to lay up a store of wealth for the British farmer, and a store of quite another sort for an immaculate Republican government.</a:t>
                      </a:r>
                    </a:p>
                  </a:txBody>
                  <a:tcP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dirty="0">
                          <a:effectLst/>
                        </a:rPr>
                        <a:t>Source:</a:t>
                      </a:r>
                    </a:p>
                    <a:p>
                      <a:pPr fontAlgn="t"/>
                      <a:r>
                        <a:rPr lang="en-US" dirty="0">
                          <a:effectLst/>
                        </a:rPr>
                        <a:t>"In ages which have no record these islands were the home of millions of happy birds, the resort of a hundred times more millions of fishes, of sea lions, and other creatures whose names are not so common; the marine residence, in fact, of innumerable creatures predestined from the creation of the world to lay up a store of wealth for the British farmer, and a store of quite another sort for an immaculate Republican government."</a:t>
                      </a:r>
                    </a:p>
                  </a:txBody>
                  <a:tcP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52550441"/>
                  </a:ext>
                </a:extLst>
              </a:tr>
            </a:tbl>
          </a:graphicData>
        </a:graphic>
      </p:graphicFrame>
      <p:sp>
        <p:nvSpPr>
          <p:cNvPr id="10" name="TextBox 9">
            <a:extLst>
              <a:ext uri="{FF2B5EF4-FFF2-40B4-BE49-F238E27FC236}">
                <a16:creationId xmlns:a16="http://schemas.microsoft.com/office/drawing/2014/main" id="{0DBC3B1A-E006-29A8-869C-7EFFC9EE138E}"/>
              </a:ext>
            </a:extLst>
          </p:cNvPr>
          <p:cNvSpPr txBox="1"/>
          <p:nvPr/>
        </p:nvSpPr>
        <p:spPr>
          <a:xfrm>
            <a:off x="1567562" y="5378245"/>
            <a:ext cx="8691716" cy="677108"/>
          </a:xfrm>
          <a:prstGeom prst="rect">
            <a:avLst/>
          </a:prstGeom>
          <a:noFill/>
        </p:spPr>
        <p:txBody>
          <a:bodyPr wrap="square">
            <a:spAutoFit/>
          </a:bodyPr>
          <a:lstStyle/>
          <a:p>
            <a:r>
              <a:rPr lang="en-US" b="0" i="0" dirty="0">
                <a:solidFill>
                  <a:srgbClr val="000000"/>
                </a:solidFill>
                <a:effectLst/>
                <a:latin typeface="mr-eaves-xl-sans"/>
              </a:rPr>
              <a:t>Writer A has included a word-for-word passage from his/her source without any indication that it is a </a:t>
            </a:r>
            <a:r>
              <a:rPr lang="en-US" sz="2000" i="0" dirty="0">
                <a:solidFill>
                  <a:srgbClr val="000000"/>
                </a:solidFill>
                <a:effectLst/>
                <a:latin typeface="mr-eaves-xl-sans"/>
              </a:rPr>
              <a:t>direct</a:t>
            </a:r>
            <a:r>
              <a:rPr lang="en-US" b="0" i="0" dirty="0">
                <a:solidFill>
                  <a:srgbClr val="000000"/>
                </a:solidFill>
                <a:effectLst/>
                <a:latin typeface="mr-eaves-xl-sans"/>
              </a:rPr>
              <a:t> quotation.</a:t>
            </a:r>
            <a:endParaRPr lang="en-IN" dirty="0"/>
          </a:p>
        </p:txBody>
      </p:sp>
    </p:spTree>
    <p:extLst>
      <p:ext uri="{BB962C8B-B14F-4D97-AF65-F5344CB8AC3E}">
        <p14:creationId xmlns:p14="http://schemas.microsoft.com/office/powerpoint/2010/main" val="3412863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 y="0"/>
            <a:ext cx="12192001"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7" name="TextBox 6">
            <a:extLst>
              <a:ext uri="{FF2B5EF4-FFF2-40B4-BE49-F238E27FC236}">
                <a16:creationId xmlns:a16="http://schemas.microsoft.com/office/drawing/2014/main" id="{00CFF02C-0C58-EF46-36F0-1BA367B36A46}"/>
              </a:ext>
            </a:extLst>
          </p:cNvPr>
          <p:cNvSpPr txBox="1"/>
          <p:nvPr/>
        </p:nvSpPr>
        <p:spPr>
          <a:xfrm>
            <a:off x="1455172" y="1199535"/>
            <a:ext cx="9026013" cy="3600986"/>
          </a:xfrm>
          <a:prstGeom prst="rect">
            <a:avLst/>
          </a:prstGeom>
          <a:noFill/>
        </p:spPr>
        <p:txBody>
          <a:bodyPr wrap="square" rtlCol="0">
            <a:spAutoFit/>
          </a:bodyPr>
          <a:lstStyle/>
          <a:p>
            <a:pPr marL="285750" indent="-285750">
              <a:buFont typeface="Arial" panose="020B0604020202020204" pitchFamily="34" charset="0"/>
              <a:buChar char="•"/>
            </a:pPr>
            <a:r>
              <a:rPr lang="en-US" sz="2800" dirty="0"/>
              <a:t>Self Plagiarism</a:t>
            </a:r>
          </a:p>
          <a:p>
            <a:pPr marL="914400" lvl="1" indent="-457200">
              <a:buFont typeface="Wingdings" panose="05000000000000000000" pitchFamily="2" charset="2"/>
              <a:buChar char="Ø"/>
            </a:pPr>
            <a:endParaRPr lang="en-US" sz="3200" dirty="0"/>
          </a:p>
          <a:p>
            <a:pPr marL="914400" lvl="1" indent="-457200">
              <a:buFont typeface="Wingdings" panose="05000000000000000000" pitchFamily="2" charset="2"/>
              <a:buChar char="Ø"/>
            </a:pPr>
            <a:r>
              <a:rPr lang="en-US" sz="2400" dirty="0">
                <a:solidFill>
                  <a:srgbClr val="000000"/>
                </a:solidFill>
                <a:latin typeface="mr-eaves-xl-sans"/>
              </a:rPr>
              <a:t>It</a:t>
            </a:r>
            <a:r>
              <a:rPr lang="en-US" sz="2400" b="0" i="0" dirty="0">
                <a:solidFill>
                  <a:srgbClr val="000000"/>
                </a:solidFill>
                <a:effectLst/>
                <a:latin typeface="mr-eaves-xl-sans"/>
              </a:rPr>
              <a:t> occurs when a student submits his or her own previous work, or mixes parts of previous works, without permission from all professors involved. </a:t>
            </a:r>
          </a:p>
          <a:p>
            <a:pPr marL="914400" lvl="1" indent="-457200">
              <a:buFont typeface="Wingdings" panose="05000000000000000000" pitchFamily="2" charset="2"/>
              <a:buChar char="Ø"/>
            </a:pPr>
            <a:endParaRPr lang="en-US" sz="2400" dirty="0">
              <a:solidFill>
                <a:srgbClr val="000000"/>
              </a:solidFill>
              <a:latin typeface="mr-eaves-xl-sans"/>
            </a:endParaRPr>
          </a:p>
          <a:p>
            <a:pPr marL="914400" lvl="1" indent="-457200">
              <a:buFont typeface="Wingdings" panose="05000000000000000000" pitchFamily="2" charset="2"/>
              <a:buChar char="Ø"/>
            </a:pPr>
            <a:r>
              <a:rPr lang="en-US" sz="2400" b="0" i="0" dirty="0">
                <a:solidFill>
                  <a:srgbClr val="000000"/>
                </a:solidFill>
                <a:effectLst/>
                <a:latin typeface="mr-eaves-xl-sans"/>
              </a:rPr>
              <a:t>It also applies to submitting the same piece of work for assignments in different classes without previous permission from </a:t>
            </a:r>
            <a:r>
              <a:rPr lang="en-US" sz="2400" b="1" i="0" dirty="0">
                <a:solidFill>
                  <a:srgbClr val="000000"/>
                </a:solidFill>
                <a:effectLst/>
                <a:latin typeface="mr-eaves-xl-sans"/>
              </a:rPr>
              <a:t>both</a:t>
            </a:r>
            <a:r>
              <a:rPr lang="en-US" sz="2400" b="0" i="0" dirty="0">
                <a:solidFill>
                  <a:srgbClr val="000000"/>
                </a:solidFill>
                <a:effectLst/>
                <a:latin typeface="mr-eaves-xl-sans"/>
              </a:rPr>
              <a:t> professors</a:t>
            </a:r>
            <a:endParaRPr lang="en-IN" sz="2400" dirty="0"/>
          </a:p>
        </p:txBody>
      </p:sp>
    </p:spTree>
    <p:extLst>
      <p:ext uri="{BB962C8B-B14F-4D97-AF65-F5344CB8AC3E}">
        <p14:creationId xmlns:p14="http://schemas.microsoft.com/office/powerpoint/2010/main" val="1755614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7" name="TextBox 6">
            <a:extLst>
              <a:ext uri="{FF2B5EF4-FFF2-40B4-BE49-F238E27FC236}">
                <a16:creationId xmlns:a16="http://schemas.microsoft.com/office/drawing/2014/main" id="{C29914EC-99F8-BB61-A0D1-03B952F09258}"/>
              </a:ext>
            </a:extLst>
          </p:cNvPr>
          <p:cNvSpPr txBox="1"/>
          <p:nvPr/>
        </p:nvSpPr>
        <p:spPr>
          <a:xfrm>
            <a:off x="2654710" y="1415845"/>
            <a:ext cx="6066503" cy="2800767"/>
          </a:xfrm>
          <a:prstGeom prst="rect">
            <a:avLst/>
          </a:prstGeom>
          <a:noFill/>
        </p:spPr>
        <p:txBody>
          <a:bodyPr wrap="square" rtlCol="0">
            <a:spAutoFit/>
          </a:bodyPr>
          <a:lstStyle/>
          <a:p>
            <a:r>
              <a:rPr lang="en-US" sz="3200" dirty="0"/>
              <a:t>Example:</a:t>
            </a:r>
          </a:p>
          <a:p>
            <a:endParaRPr lang="en-US" sz="3200" dirty="0"/>
          </a:p>
          <a:p>
            <a:r>
              <a:rPr lang="en-US" sz="2800" dirty="0">
                <a:solidFill>
                  <a:srgbClr val="000000"/>
                </a:solidFill>
                <a:latin typeface="mr-eaves-xl-sans"/>
              </a:rPr>
              <a:t>I</a:t>
            </a:r>
            <a:r>
              <a:rPr lang="en-US" sz="2800" b="0" i="0" dirty="0">
                <a:solidFill>
                  <a:srgbClr val="000000"/>
                </a:solidFill>
                <a:effectLst/>
                <a:latin typeface="mr-eaves-xl-sans"/>
              </a:rPr>
              <a:t>t would be unacceptable to incorporate part of a term paper you wrote in high school into a paper assigned in a college course. </a:t>
            </a:r>
            <a:endParaRPr lang="en-IN" sz="2800" dirty="0"/>
          </a:p>
        </p:txBody>
      </p:sp>
    </p:spTree>
    <p:extLst>
      <p:ext uri="{BB962C8B-B14F-4D97-AF65-F5344CB8AC3E}">
        <p14:creationId xmlns:p14="http://schemas.microsoft.com/office/powerpoint/2010/main" val="224113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4" name="TextBox 3">
            <a:extLst>
              <a:ext uri="{FF2B5EF4-FFF2-40B4-BE49-F238E27FC236}">
                <a16:creationId xmlns:a16="http://schemas.microsoft.com/office/drawing/2014/main" id="{3B5F3251-2D12-E3CA-EF09-165745A3B8C8}"/>
              </a:ext>
            </a:extLst>
          </p:cNvPr>
          <p:cNvSpPr txBox="1"/>
          <p:nvPr/>
        </p:nvSpPr>
        <p:spPr>
          <a:xfrm>
            <a:off x="2408903" y="1111045"/>
            <a:ext cx="7187381"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Mosaic Plagiarism</a:t>
            </a:r>
          </a:p>
          <a:p>
            <a:pPr marL="285750" indent="-285750">
              <a:buFont typeface="Arial" panose="020B0604020202020204" pitchFamily="34" charset="0"/>
              <a:buChar char="•"/>
            </a:pPr>
            <a:endParaRPr lang="en-US" sz="2800" dirty="0"/>
          </a:p>
          <a:p>
            <a:pPr marL="914400" lvl="1" indent="-457200">
              <a:buFont typeface="Wingdings" panose="05000000000000000000" pitchFamily="2" charset="2"/>
              <a:buChar char="Ø"/>
            </a:pPr>
            <a:r>
              <a:rPr lang="en-US" sz="2400" b="0" i="0" dirty="0">
                <a:solidFill>
                  <a:srgbClr val="000000"/>
                </a:solidFill>
                <a:effectLst/>
                <a:latin typeface="mr-eaves-xl-sans"/>
              </a:rPr>
              <a:t>It occurs when a student borrows phrases from a source without using quotation marks, or finds synonyms for the author’s language while keeping to the same general structure and meaning of the original.</a:t>
            </a:r>
          </a:p>
          <a:p>
            <a:pPr marL="914400" lvl="1" indent="-457200">
              <a:buFont typeface="Wingdings" panose="05000000000000000000" pitchFamily="2" charset="2"/>
              <a:buChar char="Ø"/>
            </a:pPr>
            <a:endParaRPr lang="en-US" sz="2400" dirty="0">
              <a:solidFill>
                <a:srgbClr val="000000"/>
              </a:solidFill>
              <a:latin typeface="mr-eaves-xl-sans"/>
            </a:endParaRPr>
          </a:p>
          <a:p>
            <a:pPr marL="914400" lvl="1" indent="-457200">
              <a:buFont typeface="Wingdings" panose="05000000000000000000" pitchFamily="2" charset="2"/>
              <a:buChar char="Ø"/>
            </a:pPr>
            <a:endParaRPr lang="en-IN" sz="2400" dirty="0"/>
          </a:p>
        </p:txBody>
      </p:sp>
    </p:spTree>
    <p:extLst>
      <p:ext uri="{BB962C8B-B14F-4D97-AF65-F5344CB8AC3E}">
        <p14:creationId xmlns:p14="http://schemas.microsoft.com/office/powerpoint/2010/main" val="2333464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4" name="TextBox 3">
            <a:extLst>
              <a:ext uri="{FF2B5EF4-FFF2-40B4-BE49-F238E27FC236}">
                <a16:creationId xmlns:a16="http://schemas.microsoft.com/office/drawing/2014/main" id="{E0FBC78E-3D27-15DC-F230-5B3DD253B6FD}"/>
              </a:ext>
            </a:extLst>
          </p:cNvPr>
          <p:cNvSpPr txBox="1"/>
          <p:nvPr/>
        </p:nvSpPr>
        <p:spPr>
          <a:xfrm>
            <a:off x="688258" y="707923"/>
            <a:ext cx="10680974" cy="5324535"/>
          </a:xfrm>
          <a:prstGeom prst="rect">
            <a:avLst/>
          </a:prstGeom>
          <a:noFill/>
        </p:spPr>
        <p:txBody>
          <a:bodyPr wrap="square" rtlCol="0">
            <a:spAutoFit/>
          </a:bodyPr>
          <a:lstStyle/>
          <a:p>
            <a:r>
              <a:rPr lang="en-US" sz="2800" dirty="0"/>
              <a:t>Example:</a:t>
            </a:r>
          </a:p>
          <a:p>
            <a:endParaRPr lang="en-US"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r>
              <a:rPr lang="en-US" sz="2000" b="0" i="0" dirty="0">
                <a:solidFill>
                  <a:srgbClr val="000000"/>
                </a:solidFill>
                <a:effectLst/>
                <a:latin typeface="mr-eaves-xl-sans"/>
              </a:rPr>
              <a:t>Writer B has borrowed with slight variations an uncited phrase from his/her source. As it's written, the passage would not constitute a paraphrase (even if Writer B had acknowledged his/her source) because it contains keywords from the original source that do not appear in quotation marks.</a:t>
            </a:r>
            <a:endParaRPr lang="en-IN" sz="2000" dirty="0"/>
          </a:p>
        </p:txBody>
      </p:sp>
      <p:graphicFrame>
        <p:nvGraphicFramePr>
          <p:cNvPr id="7" name="Table 6">
            <a:extLst>
              <a:ext uri="{FF2B5EF4-FFF2-40B4-BE49-F238E27FC236}">
                <a16:creationId xmlns:a16="http://schemas.microsoft.com/office/drawing/2014/main" id="{92A35DEA-4805-0D3E-EFC9-A45C48477C75}"/>
              </a:ext>
            </a:extLst>
          </p:cNvPr>
          <p:cNvGraphicFramePr>
            <a:graphicFrameLocks noGrp="1"/>
          </p:cNvGraphicFramePr>
          <p:nvPr>
            <p:extLst>
              <p:ext uri="{D42A27DB-BD31-4B8C-83A1-F6EECF244321}">
                <p14:modId xmlns:p14="http://schemas.microsoft.com/office/powerpoint/2010/main" val="4129503390"/>
              </p:ext>
            </p:extLst>
          </p:nvPr>
        </p:nvGraphicFramePr>
        <p:xfrm>
          <a:off x="770945" y="1434091"/>
          <a:ext cx="10515600" cy="3108960"/>
        </p:xfrm>
        <a:graphic>
          <a:graphicData uri="http://schemas.openxmlformats.org/drawingml/2006/table">
            <a:tbl>
              <a:tblPr/>
              <a:tblGrid>
                <a:gridCol w="5257800">
                  <a:extLst>
                    <a:ext uri="{9D8B030D-6E8A-4147-A177-3AD203B41FA5}">
                      <a16:colId xmlns:a16="http://schemas.microsoft.com/office/drawing/2014/main" val="3538563591"/>
                    </a:ext>
                  </a:extLst>
                </a:gridCol>
                <a:gridCol w="5257800">
                  <a:extLst>
                    <a:ext uri="{9D8B030D-6E8A-4147-A177-3AD203B41FA5}">
                      <a16:colId xmlns:a16="http://schemas.microsoft.com/office/drawing/2014/main" val="894812370"/>
                    </a:ext>
                  </a:extLst>
                </a:gridCol>
              </a:tblGrid>
              <a:tr h="0">
                <a:tc>
                  <a:txBody>
                    <a:bodyPr/>
                    <a:lstStyle/>
                    <a:p>
                      <a:pPr fontAlgn="t"/>
                      <a:r>
                        <a:rPr lang="en-US">
                          <a:effectLst/>
                        </a:rPr>
                        <a:t>Student Writer B: </a:t>
                      </a:r>
                    </a:p>
                    <a:p>
                      <a:pPr fontAlgn="t"/>
                      <a:r>
                        <a:rPr lang="en-US">
                          <a:effectLst/>
                        </a:rPr>
                        <a:t>Only two years later, all these </a:t>
                      </a:r>
                      <a:r>
                        <a:rPr lang="en-US" b="1">
                          <a:effectLst/>
                        </a:rPr>
                        <a:t>friendly Sioux were suddenly plunged into new conditions</a:t>
                      </a:r>
                      <a:r>
                        <a:rPr lang="en-US">
                          <a:effectLst/>
                        </a:rPr>
                        <a:t>, including starvation, martial law on all their reservations, and constant urging by their friends and relations to join in warfare against the treacherous government that had kept faith with neither friend nor foe.</a:t>
                      </a:r>
                    </a:p>
                  </a:txBody>
                  <a:tcP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dirty="0">
                          <a:effectLst/>
                        </a:rPr>
                        <a:t>Source:</a:t>
                      </a:r>
                    </a:p>
                    <a:p>
                      <a:pPr fontAlgn="t"/>
                      <a:r>
                        <a:rPr lang="en-US" dirty="0">
                          <a:effectLst/>
                        </a:rPr>
                        <a:t>"In ages which have no record these islands were the home of millions of "Contrast the condition into which all these friendly Indians are suddenly plunged now, with their condition only two years previous: martial law now in force on all their reservations; themselves in danger of starvation, and constantly exposed to the influence of emissaries from their friends and relations, urging them to join in fighting this treacherous government that had kept faith with nobody--neither with friend nor with foe."</a:t>
                      </a:r>
                    </a:p>
                  </a:txBody>
                  <a:tcP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84115883"/>
                  </a:ext>
                </a:extLst>
              </a:tr>
            </a:tbl>
          </a:graphicData>
        </a:graphic>
      </p:graphicFrame>
    </p:spTree>
    <p:extLst>
      <p:ext uri="{BB962C8B-B14F-4D97-AF65-F5344CB8AC3E}">
        <p14:creationId xmlns:p14="http://schemas.microsoft.com/office/powerpoint/2010/main" val="122850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itle 1">
            <a:extLst>
              <a:ext uri="{FF2B5EF4-FFF2-40B4-BE49-F238E27FC236}">
                <a16:creationId xmlns:a16="http://schemas.microsoft.com/office/drawing/2014/main" id="{3BB534D2-A3A1-45C3-C981-E81ACDD3E182}"/>
              </a:ext>
            </a:extLst>
          </p:cNvPr>
          <p:cNvSpPr>
            <a:spLocks noGrp="1"/>
          </p:cNvSpPr>
          <p:nvPr>
            <p:ph type="title"/>
          </p:nvPr>
        </p:nvSpPr>
        <p:spPr>
          <a:xfrm>
            <a:off x="838200" y="221970"/>
            <a:ext cx="10515600" cy="771088"/>
          </a:xfrm>
        </p:spPr>
        <p:txBody>
          <a:bodyPr>
            <a:normAutofit/>
          </a:bodyPr>
          <a:lstStyle/>
          <a:p>
            <a:r>
              <a:rPr lang="en-US" b="1" dirty="0"/>
              <a:t>Index:</a:t>
            </a:r>
            <a:endParaRPr lang="en-IN" b="1" dirty="0"/>
          </a:p>
        </p:txBody>
      </p:sp>
      <p:sp>
        <p:nvSpPr>
          <p:cNvPr id="3" name="Content Placeholder 2">
            <a:extLst>
              <a:ext uri="{FF2B5EF4-FFF2-40B4-BE49-F238E27FC236}">
                <a16:creationId xmlns:a16="http://schemas.microsoft.com/office/drawing/2014/main" id="{E6C7EC12-F17F-21DE-CC4B-18C3BE1DCE68}"/>
              </a:ext>
            </a:extLst>
          </p:cNvPr>
          <p:cNvSpPr>
            <a:spLocks noGrp="1"/>
          </p:cNvSpPr>
          <p:nvPr>
            <p:ph idx="1"/>
          </p:nvPr>
        </p:nvSpPr>
        <p:spPr>
          <a:xfrm>
            <a:off x="402439" y="875071"/>
            <a:ext cx="10951361" cy="5545394"/>
          </a:xfrm>
        </p:spPr>
        <p:txBody>
          <a:bodyPr>
            <a:normAutofit fontScale="85000" lnSpcReduction="20000"/>
          </a:bodyPr>
          <a:lstStyle/>
          <a:p>
            <a:r>
              <a:rPr lang="en-US" dirty="0"/>
              <a:t>Research Definition</a:t>
            </a:r>
          </a:p>
          <a:p>
            <a:endParaRPr lang="en-US" dirty="0"/>
          </a:p>
          <a:p>
            <a:r>
              <a:rPr lang="en-US" dirty="0"/>
              <a:t>Research Ethics</a:t>
            </a:r>
          </a:p>
          <a:p>
            <a:pPr lvl="1">
              <a:buFont typeface="Wingdings" panose="05000000000000000000" pitchFamily="2" charset="2"/>
              <a:buChar char="Ø"/>
            </a:pPr>
            <a:r>
              <a:rPr lang="en-US" dirty="0"/>
              <a:t>Introduction</a:t>
            </a:r>
          </a:p>
          <a:p>
            <a:pPr lvl="1">
              <a:buFont typeface="Wingdings" panose="05000000000000000000" pitchFamily="2" charset="2"/>
              <a:buChar char="Ø"/>
            </a:pPr>
            <a:r>
              <a:rPr lang="en-US" dirty="0"/>
              <a:t>Causes</a:t>
            </a:r>
          </a:p>
          <a:p>
            <a:pPr lvl="1">
              <a:buFont typeface="Wingdings" panose="05000000000000000000" pitchFamily="2" charset="2"/>
              <a:buChar char="Ø"/>
            </a:pPr>
            <a:r>
              <a:rPr lang="en-US" dirty="0"/>
              <a:t>Code Of Conduct</a:t>
            </a:r>
          </a:p>
          <a:p>
            <a:pPr lvl="1">
              <a:buFont typeface="Wingdings" panose="05000000000000000000" pitchFamily="2" charset="2"/>
              <a:buChar char="Ø"/>
            </a:pPr>
            <a:endParaRPr lang="en-US" dirty="0"/>
          </a:p>
          <a:p>
            <a:r>
              <a:rPr lang="en-US" dirty="0"/>
              <a:t>Plagiarism</a:t>
            </a:r>
          </a:p>
          <a:p>
            <a:pPr lvl="1">
              <a:buFont typeface="Wingdings" panose="05000000000000000000" pitchFamily="2" charset="2"/>
              <a:buChar char="Ø"/>
            </a:pPr>
            <a:r>
              <a:rPr lang="en-US" dirty="0"/>
              <a:t>Definition</a:t>
            </a:r>
          </a:p>
          <a:p>
            <a:pPr lvl="1">
              <a:buFont typeface="Wingdings" panose="05000000000000000000" pitchFamily="2" charset="2"/>
              <a:buChar char="Ø"/>
            </a:pPr>
            <a:r>
              <a:rPr lang="en-US" dirty="0"/>
              <a:t>Types</a:t>
            </a:r>
          </a:p>
          <a:p>
            <a:pPr lvl="1">
              <a:buFont typeface="Wingdings" panose="05000000000000000000" pitchFamily="2" charset="2"/>
              <a:buChar char="Ø"/>
            </a:pPr>
            <a:r>
              <a:rPr lang="en-US" dirty="0"/>
              <a:t>How To Avoid Plagiarism</a:t>
            </a:r>
          </a:p>
          <a:p>
            <a:pPr lvl="1">
              <a:buFont typeface="Wingdings" panose="05000000000000000000" pitchFamily="2" charset="2"/>
              <a:buChar char="Ø"/>
            </a:pPr>
            <a:r>
              <a:rPr lang="en-US" dirty="0"/>
              <a:t>Detection</a:t>
            </a:r>
          </a:p>
          <a:p>
            <a:pPr lvl="1">
              <a:buFont typeface="Wingdings" panose="05000000000000000000" pitchFamily="2" charset="2"/>
              <a:buChar char="Ø"/>
            </a:pPr>
            <a:r>
              <a:rPr lang="en-US" dirty="0"/>
              <a:t>Action</a:t>
            </a:r>
          </a:p>
          <a:p>
            <a:pPr lvl="1">
              <a:buFont typeface="Wingdings" panose="05000000000000000000" pitchFamily="2" charset="2"/>
              <a:buChar char="Ø"/>
            </a:pPr>
            <a:endParaRPr lang="en-US" dirty="0"/>
          </a:p>
          <a:p>
            <a:r>
              <a:rPr lang="en-US" dirty="0"/>
              <a:t>Conclusion</a:t>
            </a:r>
          </a:p>
          <a:p>
            <a:endParaRPr lang="en-US" dirty="0"/>
          </a:p>
          <a:p>
            <a:r>
              <a:rPr lang="en-US" dirty="0"/>
              <a:t>References</a:t>
            </a:r>
          </a:p>
          <a:p>
            <a:pPr lvl="1">
              <a:buFont typeface="Wingdings" panose="05000000000000000000" pitchFamily="2" charset="2"/>
              <a:buChar char="Ø"/>
            </a:pPr>
            <a:endParaRPr lang="en-US" dirty="0"/>
          </a:p>
          <a:p>
            <a:pPr lvl="1">
              <a:buFont typeface="Wingdings" panose="05000000000000000000" pitchFamily="2" charset="2"/>
              <a:buChar char="Ø"/>
            </a:pPr>
            <a:endParaRPr lang="en-IN" dirty="0"/>
          </a:p>
        </p:txBody>
      </p:sp>
    </p:spTree>
    <p:extLst>
      <p:ext uri="{BB962C8B-B14F-4D97-AF65-F5344CB8AC3E}">
        <p14:creationId xmlns:p14="http://schemas.microsoft.com/office/powerpoint/2010/main" val="336831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4" name="TextBox 3">
            <a:extLst>
              <a:ext uri="{FF2B5EF4-FFF2-40B4-BE49-F238E27FC236}">
                <a16:creationId xmlns:a16="http://schemas.microsoft.com/office/drawing/2014/main" id="{3496B25C-D541-96F3-6CAA-A86D4BCA6051}"/>
              </a:ext>
            </a:extLst>
          </p:cNvPr>
          <p:cNvSpPr txBox="1"/>
          <p:nvPr/>
        </p:nvSpPr>
        <p:spPr>
          <a:xfrm>
            <a:off x="2074606" y="1179871"/>
            <a:ext cx="7649497" cy="4339650"/>
          </a:xfrm>
          <a:prstGeom prst="rect">
            <a:avLst/>
          </a:prstGeom>
          <a:noFill/>
        </p:spPr>
        <p:txBody>
          <a:bodyPr wrap="square" rtlCol="0">
            <a:spAutoFit/>
          </a:bodyPr>
          <a:lstStyle/>
          <a:p>
            <a:pPr marL="457200" indent="-457200">
              <a:buFont typeface="Arial" panose="020B0604020202020204" pitchFamily="34" charset="0"/>
              <a:buChar char="•"/>
            </a:pPr>
            <a:r>
              <a:rPr lang="en-US" sz="2800" dirty="0"/>
              <a:t>Accidental Plagiarism:</a:t>
            </a:r>
          </a:p>
          <a:p>
            <a:pPr marL="914400" lvl="1" indent="-457200">
              <a:buFont typeface="Wingdings" panose="05000000000000000000" pitchFamily="2" charset="2"/>
              <a:buChar char="Ø"/>
            </a:pPr>
            <a:endParaRPr lang="en-US" sz="2800" dirty="0"/>
          </a:p>
          <a:p>
            <a:pPr marL="914400" lvl="1" indent="-457200">
              <a:buFont typeface="Wingdings" panose="05000000000000000000" pitchFamily="2" charset="2"/>
              <a:buChar char="Ø"/>
            </a:pPr>
            <a:r>
              <a:rPr lang="en-US" sz="2400" b="0" i="0" dirty="0">
                <a:solidFill>
                  <a:srgbClr val="000000"/>
                </a:solidFill>
                <a:effectLst/>
                <a:latin typeface="mr-eaves-xl-sans"/>
              </a:rPr>
              <a:t>Accidental plagiarism occurs when a person neglects to cite their sources, or misquotes their sources, or unintentionally paraphrases a source by using similar words, groups of words, and/or sentence structure without attribution.</a:t>
            </a:r>
          </a:p>
          <a:p>
            <a:pPr marL="914400" lvl="1" indent="-457200">
              <a:buFont typeface="Wingdings" panose="05000000000000000000" pitchFamily="2" charset="2"/>
              <a:buChar char="Ø"/>
            </a:pPr>
            <a:endParaRPr lang="en-US" sz="2400" dirty="0">
              <a:solidFill>
                <a:srgbClr val="000000"/>
              </a:solidFill>
              <a:latin typeface="mr-eaves-xl-sans"/>
            </a:endParaRPr>
          </a:p>
          <a:p>
            <a:pPr marL="914400" lvl="1" indent="-457200">
              <a:buFont typeface="Wingdings" panose="05000000000000000000" pitchFamily="2" charset="2"/>
              <a:buChar char="Ø"/>
            </a:pPr>
            <a:r>
              <a:rPr lang="en-US" sz="2400" b="0" i="0" dirty="0">
                <a:solidFill>
                  <a:srgbClr val="000000"/>
                </a:solidFill>
                <a:effectLst/>
                <a:latin typeface="mr-eaves-xl-sans"/>
              </a:rPr>
              <a:t>Lack of intent does not absolve the student of responsibility for plagiarism.</a:t>
            </a:r>
            <a:endParaRPr lang="en-US" sz="2400" dirty="0"/>
          </a:p>
          <a:p>
            <a:endParaRPr lang="en-IN" sz="2800" dirty="0"/>
          </a:p>
        </p:txBody>
      </p:sp>
    </p:spTree>
    <p:extLst>
      <p:ext uri="{BB962C8B-B14F-4D97-AF65-F5344CB8AC3E}">
        <p14:creationId xmlns:p14="http://schemas.microsoft.com/office/powerpoint/2010/main" val="2421651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7" name="Title 6">
            <a:extLst>
              <a:ext uri="{FF2B5EF4-FFF2-40B4-BE49-F238E27FC236}">
                <a16:creationId xmlns:a16="http://schemas.microsoft.com/office/drawing/2014/main" id="{214CE180-AF47-BCD3-B7A6-F54EB921B76F}"/>
              </a:ext>
            </a:extLst>
          </p:cNvPr>
          <p:cNvSpPr>
            <a:spLocks noGrp="1"/>
          </p:cNvSpPr>
          <p:nvPr>
            <p:ph type="title"/>
          </p:nvPr>
        </p:nvSpPr>
        <p:spPr>
          <a:xfrm>
            <a:off x="838200" y="365125"/>
            <a:ext cx="10515600" cy="779463"/>
          </a:xfrm>
        </p:spPr>
        <p:txBody>
          <a:bodyPr/>
          <a:lstStyle/>
          <a:p>
            <a:r>
              <a:rPr lang="en-US" b="1" dirty="0">
                <a:solidFill>
                  <a:srgbClr val="125878"/>
                </a:solidFill>
              </a:rPr>
              <a:t>How to Avoid Plagiarism</a:t>
            </a:r>
            <a:endParaRPr lang="en-IN" b="1" dirty="0">
              <a:solidFill>
                <a:srgbClr val="125878"/>
              </a:solidFill>
            </a:endParaRPr>
          </a:p>
        </p:txBody>
      </p:sp>
      <p:sp>
        <p:nvSpPr>
          <p:cNvPr id="8" name="Content Placeholder 7">
            <a:extLst>
              <a:ext uri="{FF2B5EF4-FFF2-40B4-BE49-F238E27FC236}">
                <a16:creationId xmlns:a16="http://schemas.microsoft.com/office/drawing/2014/main" id="{BAE3A907-EA0C-255F-5C40-BE564A919E23}"/>
              </a:ext>
            </a:extLst>
          </p:cNvPr>
          <p:cNvSpPr>
            <a:spLocks noGrp="1"/>
          </p:cNvSpPr>
          <p:nvPr>
            <p:ph idx="1"/>
          </p:nvPr>
        </p:nvSpPr>
        <p:spPr>
          <a:xfrm>
            <a:off x="838200" y="1144588"/>
            <a:ext cx="10515600" cy="5032375"/>
          </a:xfrm>
        </p:spPr>
        <p:txBody>
          <a:bodyPr/>
          <a:lstStyle/>
          <a:p>
            <a:r>
              <a:rPr lang="en-US" dirty="0"/>
              <a:t>Proper, timely training and information, information skills, referencing and time management are some of the areas which need to be addressed</a:t>
            </a:r>
          </a:p>
          <a:p>
            <a:r>
              <a:rPr lang="en-US" dirty="0"/>
              <a:t>Assignments should be changed each year in terms of subject and methodology of presentations.</a:t>
            </a:r>
          </a:p>
          <a:p>
            <a:r>
              <a:rPr lang="en-US" dirty="0"/>
              <a:t>Rather than just assess the final product, consider building in stages where you can monitor progress, give feedback and check on the authenticity of the students' work - without necessarily giving marks at each stage.</a:t>
            </a:r>
          </a:p>
          <a:p>
            <a:r>
              <a:rPr lang="en-US" dirty="0"/>
              <a:t>Ensure that sources or references are properly cited.</a:t>
            </a:r>
            <a:endParaRPr lang="en-IN" dirty="0"/>
          </a:p>
        </p:txBody>
      </p:sp>
    </p:spTree>
    <p:extLst>
      <p:ext uri="{BB962C8B-B14F-4D97-AF65-F5344CB8AC3E}">
        <p14:creationId xmlns:p14="http://schemas.microsoft.com/office/powerpoint/2010/main" val="4200531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4" name="Title 3">
            <a:extLst>
              <a:ext uri="{FF2B5EF4-FFF2-40B4-BE49-F238E27FC236}">
                <a16:creationId xmlns:a16="http://schemas.microsoft.com/office/drawing/2014/main" id="{5CF7EC63-D0F8-58D9-CEA1-CA2B4E39A07B}"/>
              </a:ext>
            </a:extLst>
          </p:cNvPr>
          <p:cNvSpPr>
            <a:spLocks noGrp="1"/>
          </p:cNvSpPr>
          <p:nvPr>
            <p:ph type="title"/>
          </p:nvPr>
        </p:nvSpPr>
        <p:spPr>
          <a:xfrm>
            <a:off x="838200" y="365125"/>
            <a:ext cx="10515600" cy="913069"/>
          </a:xfrm>
        </p:spPr>
        <p:txBody>
          <a:bodyPr/>
          <a:lstStyle/>
          <a:p>
            <a:r>
              <a:rPr lang="en-US" b="1" dirty="0">
                <a:solidFill>
                  <a:srgbClr val="125878"/>
                </a:solidFill>
              </a:rPr>
              <a:t>Detection:</a:t>
            </a:r>
            <a:endParaRPr lang="en-IN" b="1" dirty="0">
              <a:solidFill>
                <a:srgbClr val="125878"/>
              </a:solidFill>
            </a:endParaRPr>
          </a:p>
        </p:txBody>
      </p:sp>
      <p:sp>
        <p:nvSpPr>
          <p:cNvPr id="7" name="Content Placeholder 6">
            <a:extLst>
              <a:ext uri="{FF2B5EF4-FFF2-40B4-BE49-F238E27FC236}">
                <a16:creationId xmlns:a16="http://schemas.microsoft.com/office/drawing/2014/main" id="{86F721DD-0B7B-4972-E1DF-1B5DE789590D}"/>
              </a:ext>
            </a:extLst>
          </p:cNvPr>
          <p:cNvSpPr>
            <a:spLocks noGrp="1"/>
          </p:cNvSpPr>
          <p:nvPr>
            <p:ph idx="1"/>
          </p:nvPr>
        </p:nvSpPr>
        <p:spPr>
          <a:xfrm>
            <a:off x="838200" y="1278194"/>
            <a:ext cx="10515600" cy="4898769"/>
          </a:xfrm>
        </p:spPr>
        <p:txBody>
          <a:bodyPr/>
          <a:lstStyle/>
          <a:p>
            <a:r>
              <a:rPr lang="en-US" dirty="0"/>
              <a:t>There are electronic software to detect plagiarism.</a:t>
            </a:r>
          </a:p>
          <a:p>
            <a:r>
              <a:rPr lang="en-US" dirty="0"/>
              <a:t>Most academics do not use any dedicated electronic detection software or services, although most are aware of electronic detection software/services. </a:t>
            </a:r>
          </a:p>
          <a:p>
            <a:r>
              <a:rPr lang="en-US" dirty="0"/>
              <a:t>There is not a single service or software tool that will detect all sources of </a:t>
            </a:r>
            <a:r>
              <a:rPr lang="en-US" dirty="0" err="1"/>
              <a:t>plagiarised</a:t>
            </a:r>
            <a:r>
              <a:rPr lang="en-US" dirty="0"/>
              <a:t> material encountered by academics.</a:t>
            </a:r>
          </a:p>
          <a:p>
            <a:r>
              <a:rPr lang="en-US" dirty="0"/>
              <a:t>The most common trigger that arouses academics' suspicions of plagiarism in assignments is a change of writing style within text and differences in syntactic structure and in the use of terminology. </a:t>
            </a:r>
            <a:endParaRPr lang="en-IN" dirty="0"/>
          </a:p>
        </p:txBody>
      </p:sp>
    </p:spTree>
    <p:extLst>
      <p:ext uri="{BB962C8B-B14F-4D97-AF65-F5344CB8AC3E}">
        <p14:creationId xmlns:p14="http://schemas.microsoft.com/office/powerpoint/2010/main" val="191464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itle 1">
            <a:extLst>
              <a:ext uri="{FF2B5EF4-FFF2-40B4-BE49-F238E27FC236}">
                <a16:creationId xmlns:a16="http://schemas.microsoft.com/office/drawing/2014/main" id="{CB8D51DB-CB0A-F661-FCC2-FDA3B7C2A7FC}"/>
              </a:ext>
            </a:extLst>
          </p:cNvPr>
          <p:cNvSpPr>
            <a:spLocks noGrp="1"/>
          </p:cNvSpPr>
          <p:nvPr>
            <p:ph type="title"/>
          </p:nvPr>
        </p:nvSpPr>
        <p:spPr>
          <a:xfrm>
            <a:off x="838200" y="365125"/>
            <a:ext cx="10515600" cy="779463"/>
          </a:xfrm>
        </p:spPr>
        <p:txBody>
          <a:bodyPr/>
          <a:lstStyle/>
          <a:p>
            <a:r>
              <a:rPr lang="en-US" b="1" dirty="0">
                <a:solidFill>
                  <a:srgbClr val="125878"/>
                </a:solidFill>
              </a:rPr>
              <a:t>Taking Action:</a:t>
            </a:r>
            <a:endParaRPr lang="en-IN" b="1" dirty="0">
              <a:solidFill>
                <a:srgbClr val="125878"/>
              </a:solidFill>
            </a:endParaRPr>
          </a:p>
        </p:txBody>
      </p:sp>
      <p:sp>
        <p:nvSpPr>
          <p:cNvPr id="3" name="Content Placeholder 2">
            <a:extLst>
              <a:ext uri="{FF2B5EF4-FFF2-40B4-BE49-F238E27FC236}">
                <a16:creationId xmlns:a16="http://schemas.microsoft.com/office/drawing/2014/main" id="{ED2D043E-D23D-2B5D-18FC-F3E26068A0E0}"/>
              </a:ext>
            </a:extLst>
          </p:cNvPr>
          <p:cNvSpPr>
            <a:spLocks noGrp="1"/>
          </p:cNvSpPr>
          <p:nvPr>
            <p:ph idx="1"/>
          </p:nvPr>
        </p:nvSpPr>
        <p:spPr>
          <a:xfrm>
            <a:off x="936523" y="1144588"/>
            <a:ext cx="10515600" cy="5118560"/>
          </a:xfrm>
        </p:spPr>
        <p:txBody>
          <a:bodyPr>
            <a:normAutofit fontScale="92500" lnSpcReduction="10000"/>
          </a:bodyPr>
          <a:lstStyle/>
          <a:p>
            <a:r>
              <a:rPr lang="en-US" dirty="0"/>
              <a:t>There should be clear procedures and regulations which are fair, consistent and transparent. </a:t>
            </a:r>
          </a:p>
          <a:p>
            <a:r>
              <a:rPr lang="en-US" dirty="0"/>
              <a:t>Disciplinary procedures for dealing with plagiarism and other acts of academic misconduct should be separated from the credit awarding procedures of Examination Boards. </a:t>
            </a:r>
          </a:p>
          <a:p>
            <a:r>
              <a:rPr lang="en-US" dirty="0"/>
              <a:t>Courses or Faculties/Departments should have a clear policy for dealing with plagiarism.</a:t>
            </a:r>
          </a:p>
          <a:p>
            <a:r>
              <a:rPr lang="en-US" dirty="0"/>
              <a:t> These criteria might include the degree of intent, the level of study and background of the student, whether this was the first occurrence, and the extent of the plagiarism.</a:t>
            </a:r>
          </a:p>
          <a:p>
            <a:r>
              <a:rPr lang="en-US" dirty="0"/>
              <a:t> It is important to keep good records, particularly on modular courses where no one person may have a good picture of what an individual student is doing. </a:t>
            </a:r>
            <a:endParaRPr lang="en-IN" dirty="0"/>
          </a:p>
        </p:txBody>
      </p:sp>
    </p:spTree>
    <p:extLst>
      <p:ext uri="{BB962C8B-B14F-4D97-AF65-F5344CB8AC3E}">
        <p14:creationId xmlns:p14="http://schemas.microsoft.com/office/powerpoint/2010/main" val="342618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extBox 1">
            <a:extLst>
              <a:ext uri="{FF2B5EF4-FFF2-40B4-BE49-F238E27FC236}">
                <a16:creationId xmlns:a16="http://schemas.microsoft.com/office/drawing/2014/main" id="{35E7355D-1D7B-CA3F-5489-B2F5C8B16FE4}"/>
              </a:ext>
            </a:extLst>
          </p:cNvPr>
          <p:cNvSpPr txBox="1"/>
          <p:nvPr/>
        </p:nvSpPr>
        <p:spPr>
          <a:xfrm>
            <a:off x="2281084" y="2519760"/>
            <a:ext cx="7629832" cy="830997"/>
          </a:xfrm>
          <a:prstGeom prst="rect">
            <a:avLst/>
          </a:prstGeom>
          <a:noFill/>
        </p:spPr>
        <p:txBody>
          <a:bodyPr wrap="square" rtlCol="0">
            <a:spAutoFit/>
          </a:bodyPr>
          <a:lstStyle/>
          <a:p>
            <a:pPr algn="ctr"/>
            <a:r>
              <a:rPr lang="en-US" sz="4800" dirty="0">
                <a:latin typeface="Brush Script MT" panose="03060802040406070304" pitchFamily="66" charset="0"/>
              </a:rPr>
              <a:t>Conclusion</a:t>
            </a:r>
            <a:endParaRPr lang="en-IN" sz="4800" dirty="0">
              <a:latin typeface="Brush Script MT" panose="03060802040406070304" pitchFamily="66" charset="0"/>
            </a:endParaRPr>
          </a:p>
        </p:txBody>
      </p:sp>
    </p:spTree>
    <p:extLst>
      <p:ext uri="{BB962C8B-B14F-4D97-AF65-F5344CB8AC3E}">
        <p14:creationId xmlns:p14="http://schemas.microsoft.com/office/powerpoint/2010/main" val="768736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4" name="Title 3">
            <a:extLst>
              <a:ext uri="{FF2B5EF4-FFF2-40B4-BE49-F238E27FC236}">
                <a16:creationId xmlns:a16="http://schemas.microsoft.com/office/drawing/2014/main" id="{CCF8363D-FAB5-9635-D5F1-AC2F8B8499CD}"/>
              </a:ext>
            </a:extLst>
          </p:cNvPr>
          <p:cNvSpPr>
            <a:spLocks noGrp="1"/>
          </p:cNvSpPr>
          <p:nvPr>
            <p:ph type="title"/>
          </p:nvPr>
        </p:nvSpPr>
        <p:spPr/>
        <p:txBody>
          <a:bodyPr/>
          <a:lstStyle/>
          <a:p>
            <a:r>
              <a:rPr lang="en-US" dirty="0"/>
              <a:t>References:</a:t>
            </a:r>
            <a:endParaRPr lang="en-IN" dirty="0"/>
          </a:p>
        </p:txBody>
      </p:sp>
      <p:sp>
        <p:nvSpPr>
          <p:cNvPr id="7" name="Content Placeholder 6">
            <a:extLst>
              <a:ext uri="{FF2B5EF4-FFF2-40B4-BE49-F238E27FC236}">
                <a16:creationId xmlns:a16="http://schemas.microsoft.com/office/drawing/2014/main" id="{0AD7FB48-7EEF-6137-01A4-203F2F5A6AED}"/>
              </a:ext>
            </a:extLst>
          </p:cNvPr>
          <p:cNvSpPr>
            <a:spLocks noGrp="1"/>
          </p:cNvSpPr>
          <p:nvPr>
            <p:ph idx="1"/>
          </p:nvPr>
        </p:nvSpPr>
        <p:spPr/>
        <p:txBody>
          <a:bodyPr/>
          <a:lstStyle/>
          <a:p>
            <a:r>
              <a:rPr lang="en-IN" dirty="0">
                <a:hlinkClick r:id="rId4"/>
              </a:rPr>
              <a:t>https://www.bowdoin.edu/dean-of-students/conduct-review-board/academic-honesty-and-plagiarism/examples.html</a:t>
            </a:r>
            <a:endParaRPr lang="en-IN" dirty="0"/>
          </a:p>
          <a:p>
            <a:r>
              <a:rPr lang="en-IN" dirty="0">
                <a:hlinkClick r:id="rId5"/>
              </a:rPr>
              <a:t>https://guides.library.unt.edu/plagiarism/direct</a:t>
            </a:r>
            <a:endParaRPr lang="en-IN" dirty="0"/>
          </a:p>
          <a:p>
            <a:r>
              <a:rPr lang="en-IN" dirty="0">
                <a:hlinkClick r:id="rId6"/>
              </a:rPr>
              <a:t>http://ndl.ethernet.edu.et/bitstream/123456789/79399/4/Unit%206%20-%20Research%20Ethics%20and%20Plagiarism.pdf</a:t>
            </a:r>
            <a:endParaRPr lang="en-IN" dirty="0"/>
          </a:p>
          <a:p>
            <a:endParaRPr lang="en-IN" dirty="0"/>
          </a:p>
          <a:p>
            <a:endParaRPr lang="en-IN" dirty="0"/>
          </a:p>
        </p:txBody>
      </p:sp>
    </p:spTree>
    <p:extLst>
      <p:ext uri="{BB962C8B-B14F-4D97-AF65-F5344CB8AC3E}">
        <p14:creationId xmlns:p14="http://schemas.microsoft.com/office/powerpoint/2010/main" val="2591412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extBox 1">
            <a:extLst>
              <a:ext uri="{FF2B5EF4-FFF2-40B4-BE49-F238E27FC236}">
                <a16:creationId xmlns:a16="http://schemas.microsoft.com/office/drawing/2014/main" id="{EA10EEDE-F546-B41B-F71A-CC18643764C9}"/>
              </a:ext>
            </a:extLst>
          </p:cNvPr>
          <p:cNvSpPr txBox="1"/>
          <p:nvPr/>
        </p:nvSpPr>
        <p:spPr>
          <a:xfrm>
            <a:off x="2821858" y="2688757"/>
            <a:ext cx="6548284" cy="830997"/>
          </a:xfrm>
          <a:prstGeom prst="rect">
            <a:avLst/>
          </a:prstGeom>
          <a:noFill/>
        </p:spPr>
        <p:txBody>
          <a:bodyPr wrap="square" rtlCol="0">
            <a:spAutoFit/>
          </a:bodyPr>
          <a:lstStyle/>
          <a:p>
            <a:pPr algn="ctr"/>
            <a:r>
              <a:rPr lang="en-US" sz="4800" dirty="0">
                <a:latin typeface="Brush Script MT" panose="03060802040406070304" pitchFamily="66" charset="0"/>
              </a:rPr>
              <a:t>Thank You</a:t>
            </a:r>
            <a:endParaRPr lang="en-IN" sz="4800" dirty="0">
              <a:latin typeface="Brush Script MT" panose="03060802040406070304" pitchFamily="66" charset="0"/>
            </a:endParaRPr>
          </a:p>
        </p:txBody>
      </p:sp>
    </p:spTree>
    <p:extLst>
      <p:ext uri="{BB962C8B-B14F-4D97-AF65-F5344CB8AC3E}">
        <p14:creationId xmlns:p14="http://schemas.microsoft.com/office/powerpoint/2010/main" val="4168438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E147EFAC-0DA6-D8D4-7310-E9A7EBBD0625}"/>
              </a:ext>
            </a:extLst>
          </p:cNvPr>
          <p:cNvSpPr>
            <a:spLocks noGrp="1"/>
          </p:cNvSpPr>
          <p:nvPr>
            <p:ph type="title"/>
          </p:nvPr>
        </p:nvSpPr>
        <p:spPr/>
        <p:txBody>
          <a:bodyPr>
            <a:normAutofit/>
          </a:bodyPr>
          <a:lstStyle/>
          <a:p>
            <a:pPr algn="ctr"/>
            <a:r>
              <a:rPr lang="en-US" sz="6600" b="1" dirty="0">
                <a:solidFill>
                  <a:srgbClr val="125878"/>
                </a:solidFill>
                <a:latin typeface="Baskerville Old Face" panose="02020602080505020303" pitchFamily="18" charset="0"/>
              </a:rPr>
              <a:t>Research</a:t>
            </a:r>
            <a:endParaRPr lang="en-IN" sz="6600" b="1" dirty="0">
              <a:solidFill>
                <a:srgbClr val="125878"/>
              </a:solidFill>
              <a:latin typeface="Baskerville Old Face" panose="02020602080505020303" pitchFamily="18" charset="0"/>
            </a:endParaRPr>
          </a:p>
        </p:txBody>
      </p:sp>
      <p:sp>
        <p:nvSpPr>
          <p:cNvPr id="4" name="Content Placeholder 3">
            <a:extLst>
              <a:ext uri="{FF2B5EF4-FFF2-40B4-BE49-F238E27FC236}">
                <a16:creationId xmlns:a16="http://schemas.microsoft.com/office/drawing/2014/main" id="{805CDDA4-AA2C-CE29-A049-1F40AF34D83C}"/>
              </a:ext>
            </a:extLst>
          </p:cNvPr>
          <p:cNvSpPr>
            <a:spLocks noGrp="1"/>
          </p:cNvSpPr>
          <p:nvPr>
            <p:ph idx="1"/>
          </p:nvPr>
        </p:nvSpPr>
        <p:spPr>
          <a:xfrm>
            <a:off x="838200" y="2310581"/>
            <a:ext cx="10515600" cy="2952954"/>
          </a:xfrm>
        </p:spPr>
        <p:txBody>
          <a:bodyPr/>
          <a:lstStyle/>
          <a:p>
            <a:r>
              <a:rPr lang="en-US" dirty="0"/>
              <a:t>Research is the systematic investigation as well as study of  sources or materials or things so that the facts can be established and the conclusion can be drawn.</a:t>
            </a:r>
          </a:p>
          <a:p>
            <a:r>
              <a:rPr lang="en-US" dirty="0"/>
              <a:t>Research improves services and treatments not just for the present but also for the future generation.</a:t>
            </a:r>
          </a:p>
          <a:p>
            <a:endParaRPr lang="en-US" dirty="0"/>
          </a:p>
          <a:p>
            <a:endParaRPr lang="en-US" dirty="0"/>
          </a:p>
          <a:p>
            <a:endParaRPr lang="en-IN" dirty="0"/>
          </a:p>
        </p:txBody>
      </p:sp>
    </p:spTree>
    <p:extLst>
      <p:ext uri="{BB962C8B-B14F-4D97-AF65-F5344CB8AC3E}">
        <p14:creationId xmlns:p14="http://schemas.microsoft.com/office/powerpoint/2010/main" val="312320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5430" y="0"/>
            <a:ext cx="12161139" cy="6858000"/>
          </a:xfrm>
          <a:prstGeom prst="rect">
            <a:avLst/>
          </a:prstGeom>
        </p:spPr>
      </p:pic>
      <p:sp>
        <p:nvSpPr>
          <p:cNvPr id="2" name="Title 1">
            <a:extLst>
              <a:ext uri="{FF2B5EF4-FFF2-40B4-BE49-F238E27FC236}">
                <a16:creationId xmlns:a16="http://schemas.microsoft.com/office/drawing/2014/main" id="{E147EFAC-0DA6-D8D4-7310-E9A7EBBD0625}"/>
              </a:ext>
            </a:extLst>
          </p:cNvPr>
          <p:cNvSpPr>
            <a:spLocks noGrp="1"/>
          </p:cNvSpPr>
          <p:nvPr>
            <p:ph type="title"/>
          </p:nvPr>
        </p:nvSpPr>
        <p:spPr>
          <a:xfrm>
            <a:off x="822769" y="2606881"/>
            <a:ext cx="10515600" cy="1325563"/>
          </a:xfrm>
        </p:spPr>
        <p:txBody>
          <a:bodyPr>
            <a:normAutofit/>
          </a:bodyPr>
          <a:lstStyle/>
          <a:p>
            <a:pPr algn="ctr"/>
            <a:r>
              <a:rPr lang="en-US" sz="7200" b="1" dirty="0">
                <a:solidFill>
                  <a:srgbClr val="125878"/>
                </a:solidFill>
                <a:latin typeface="Baskerville Old Face" panose="02020602080505020303" pitchFamily="18" charset="0"/>
              </a:rPr>
              <a:t>Research Ethics</a:t>
            </a:r>
            <a:endParaRPr lang="en-IN" sz="7200" b="1" dirty="0">
              <a:solidFill>
                <a:srgbClr val="125878"/>
              </a:solidFill>
              <a:latin typeface="Baskerville Old Face" panose="02020602080505020303" pitchFamily="18" charset="0"/>
            </a:endParaRPr>
          </a:p>
        </p:txBody>
      </p:sp>
    </p:spTree>
    <p:extLst>
      <p:ext uri="{BB962C8B-B14F-4D97-AF65-F5344CB8AC3E}">
        <p14:creationId xmlns:p14="http://schemas.microsoft.com/office/powerpoint/2010/main" val="213278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itle 1">
            <a:extLst>
              <a:ext uri="{FF2B5EF4-FFF2-40B4-BE49-F238E27FC236}">
                <a16:creationId xmlns:a16="http://schemas.microsoft.com/office/drawing/2014/main" id="{3C22E9FA-190A-3851-1182-D9AC79C00263}"/>
              </a:ext>
            </a:extLst>
          </p:cNvPr>
          <p:cNvSpPr>
            <a:spLocks noGrp="1"/>
          </p:cNvSpPr>
          <p:nvPr>
            <p:ph type="title"/>
          </p:nvPr>
        </p:nvSpPr>
        <p:spPr>
          <a:xfrm>
            <a:off x="838200" y="365126"/>
            <a:ext cx="10515600" cy="952398"/>
          </a:xfrm>
        </p:spPr>
        <p:txBody>
          <a:bodyPr/>
          <a:lstStyle/>
          <a:p>
            <a:r>
              <a:rPr lang="en-US" b="1" dirty="0">
                <a:solidFill>
                  <a:srgbClr val="125878"/>
                </a:solidFill>
              </a:rPr>
              <a:t>Introduction:</a:t>
            </a:r>
            <a:endParaRPr lang="en-IN" b="1" dirty="0">
              <a:solidFill>
                <a:srgbClr val="125878"/>
              </a:solidFill>
            </a:endParaRPr>
          </a:p>
        </p:txBody>
      </p:sp>
      <p:sp>
        <p:nvSpPr>
          <p:cNvPr id="3" name="Content Placeholder 2">
            <a:extLst>
              <a:ext uri="{FF2B5EF4-FFF2-40B4-BE49-F238E27FC236}">
                <a16:creationId xmlns:a16="http://schemas.microsoft.com/office/drawing/2014/main" id="{F9085CF6-4077-49F0-388A-CA5D79ADFAC2}"/>
              </a:ext>
            </a:extLst>
          </p:cNvPr>
          <p:cNvSpPr>
            <a:spLocks noGrp="1"/>
          </p:cNvSpPr>
          <p:nvPr>
            <p:ph idx="1"/>
          </p:nvPr>
        </p:nvSpPr>
        <p:spPr>
          <a:xfrm>
            <a:off x="838200" y="1317524"/>
            <a:ext cx="10515600" cy="4859439"/>
          </a:xfrm>
        </p:spPr>
        <p:txBody>
          <a:bodyPr>
            <a:normAutofit/>
          </a:bodyPr>
          <a:lstStyle/>
          <a:p>
            <a:r>
              <a:rPr lang="en-US" sz="2400" b="0" i="0" dirty="0">
                <a:solidFill>
                  <a:srgbClr val="3A3C39"/>
                </a:solidFill>
                <a:effectLst/>
                <a:latin typeface="Open Sans" panose="020B0604020202020204" pitchFamily="34" charset="0"/>
              </a:rPr>
              <a:t>Research ethics involves the application of fundamental ethical principles to research activities which include the design and implementation of research, respect towards society and others, the use of resources and research outputs, scientific misconduct and the regulation of research.</a:t>
            </a:r>
          </a:p>
          <a:p>
            <a:endParaRPr lang="en-US" sz="2400" b="0" i="0" dirty="0">
              <a:solidFill>
                <a:srgbClr val="3A3C39"/>
              </a:solidFill>
              <a:effectLst/>
              <a:latin typeface="Open Sans" panose="020B0604020202020204" pitchFamily="34" charset="0"/>
            </a:endParaRPr>
          </a:p>
          <a:p>
            <a:r>
              <a:rPr lang="en-US" sz="2400" b="0" i="0" dirty="0">
                <a:solidFill>
                  <a:srgbClr val="3A3C39"/>
                </a:solidFill>
                <a:effectLst/>
                <a:latin typeface="Open Sans" panose="020B0606030504020204" pitchFamily="34" charset="0"/>
              </a:rPr>
              <a:t>Key amongst these are the protection of human participants, welfare of animal subjects, handling of personal data and respect for intellectual property.</a:t>
            </a:r>
          </a:p>
          <a:p>
            <a:endParaRPr lang="en-US" sz="2400" b="0" i="0" dirty="0">
              <a:solidFill>
                <a:srgbClr val="3A3C39"/>
              </a:solidFill>
              <a:effectLst/>
              <a:latin typeface="Open Sans" panose="020B0606030504020204" pitchFamily="34" charset="0"/>
            </a:endParaRPr>
          </a:p>
          <a:p>
            <a:r>
              <a:rPr lang="en-US" sz="2400" b="0" i="0" dirty="0">
                <a:solidFill>
                  <a:srgbClr val="3A3C39"/>
                </a:solidFill>
                <a:effectLst/>
                <a:latin typeface="Open Sans" panose="020B0606030504020204" pitchFamily="34" charset="0"/>
              </a:rPr>
              <a:t> Various codes of conduct and policies exist to guide ethical </a:t>
            </a:r>
            <a:r>
              <a:rPr lang="en-US" sz="2400" b="0" i="0" dirty="0" err="1">
                <a:solidFill>
                  <a:srgbClr val="3A3C39"/>
                </a:solidFill>
                <a:effectLst/>
                <a:latin typeface="Open Sans" panose="020B0606030504020204" pitchFamily="34" charset="0"/>
              </a:rPr>
              <a:t>behaviour</a:t>
            </a:r>
            <a:r>
              <a:rPr lang="en-US" sz="2400" b="0" i="0" dirty="0">
                <a:solidFill>
                  <a:srgbClr val="3A3C39"/>
                </a:solidFill>
                <a:effectLst/>
                <a:latin typeface="Open Sans" panose="020B0606030504020204" pitchFamily="34" charset="0"/>
              </a:rPr>
              <a:t>.</a:t>
            </a:r>
            <a:endParaRPr lang="en-IN" sz="2400" dirty="0"/>
          </a:p>
        </p:txBody>
      </p:sp>
    </p:spTree>
    <p:extLst>
      <p:ext uri="{BB962C8B-B14F-4D97-AF65-F5344CB8AC3E}">
        <p14:creationId xmlns:p14="http://schemas.microsoft.com/office/powerpoint/2010/main" val="60398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extBox 1">
            <a:extLst>
              <a:ext uri="{FF2B5EF4-FFF2-40B4-BE49-F238E27FC236}">
                <a16:creationId xmlns:a16="http://schemas.microsoft.com/office/drawing/2014/main" id="{195DEFC8-ED43-8A64-3444-046CDEA628D3}"/>
              </a:ext>
            </a:extLst>
          </p:cNvPr>
          <p:cNvSpPr txBox="1"/>
          <p:nvPr/>
        </p:nvSpPr>
        <p:spPr>
          <a:xfrm>
            <a:off x="1238865" y="924232"/>
            <a:ext cx="10107561"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are two aspects of ethical issues in research:</a:t>
            </a:r>
          </a:p>
          <a:p>
            <a:pPr marL="800100" lvl="1" indent="-342900">
              <a:buFont typeface="Wingdings" panose="05000000000000000000" pitchFamily="2" charset="2"/>
              <a:buChar char="Ø"/>
            </a:pPr>
            <a:endParaRPr lang="en-US" sz="2400" dirty="0"/>
          </a:p>
          <a:p>
            <a:pPr marL="800100" lvl="1" indent="-342900">
              <a:buFont typeface="Wingdings" panose="05000000000000000000" pitchFamily="2" charset="2"/>
              <a:buChar char="Ø"/>
            </a:pPr>
            <a:r>
              <a:rPr lang="en-US" sz="2400" dirty="0"/>
              <a:t>The individual values of the researcher relating to honesty and frankness and personal integrity.</a:t>
            </a:r>
          </a:p>
          <a:p>
            <a:pPr marL="800100" lvl="1" indent="-342900">
              <a:buFont typeface="Wingdings" panose="05000000000000000000" pitchFamily="2" charset="2"/>
              <a:buChar char="Ø"/>
            </a:pPr>
            <a:endParaRPr lang="en-US" sz="2400" dirty="0"/>
          </a:p>
          <a:p>
            <a:pPr marL="800100" lvl="1" indent="-342900">
              <a:buFont typeface="Wingdings" panose="05000000000000000000" pitchFamily="2" charset="2"/>
              <a:buChar char="Ø"/>
            </a:pPr>
            <a:r>
              <a:rPr lang="en-US" sz="2400" dirty="0"/>
              <a:t>The researcher’s treatment of other people involved in the research, relating to informed consent, confidentiality, anonymity and courtesy. </a:t>
            </a:r>
            <a:endParaRPr lang="en-IN" sz="2400" dirty="0"/>
          </a:p>
        </p:txBody>
      </p:sp>
    </p:spTree>
    <p:extLst>
      <p:ext uri="{BB962C8B-B14F-4D97-AF65-F5344CB8AC3E}">
        <p14:creationId xmlns:p14="http://schemas.microsoft.com/office/powerpoint/2010/main" val="154087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itle 1">
            <a:extLst>
              <a:ext uri="{FF2B5EF4-FFF2-40B4-BE49-F238E27FC236}">
                <a16:creationId xmlns:a16="http://schemas.microsoft.com/office/drawing/2014/main" id="{A41CCA59-F26B-37A1-0358-0B2D484503EB}"/>
              </a:ext>
            </a:extLst>
          </p:cNvPr>
          <p:cNvSpPr>
            <a:spLocks noGrp="1"/>
          </p:cNvSpPr>
          <p:nvPr>
            <p:ph type="title"/>
          </p:nvPr>
        </p:nvSpPr>
        <p:spPr>
          <a:xfrm>
            <a:off x="838200" y="365125"/>
            <a:ext cx="10515600" cy="942565"/>
          </a:xfrm>
        </p:spPr>
        <p:txBody>
          <a:bodyPr/>
          <a:lstStyle/>
          <a:p>
            <a:r>
              <a:rPr lang="en-US" b="1" dirty="0">
                <a:solidFill>
                  <a:srgbClr val="125878"/>
                </a:solidFill>
              </a:rPr>
              <a:t>Situations that Raise Ethical Issues</a:t>
            </a:r>
            <a:endParaRPr lang="en-IN" b="1" dirty="0">
              <a:solidFill>
                <a:srgbClr val="125878"/>
              </a:solidFill>
            </a:endParaRPr>
          </a:p>
        </p:txBody>
      </p:sp>
      <p:sp>
        <p:nvSpPr>
          <p:cNvPr id="3" name="Content Placeholder 2">
            <a:extLst>
              <a:ext uri="{FF2B5EF4-FFF2-40B4-BE49-F238E27FC236}">
                <a16:creationId xmlns:a16="http://schemas.microsoft.com/office/drawing/2014/main" id="{58458291-06FA-3C7B-38A3-487ACA98F0F5}"/>
              </a:ext>
            </a:extLst>
          </p:cNvPr>
          <p:cNvSpPr>
            <a:spLocks noGrp="1"/>
          </p:cNvSpPr>
          <p:nvPr>
            <p:ph idx="1"/>
          </p:nvPr>
        </p:nvSpPr>
        <p:spPr>
          <a:xfrm>
            <a:off x="838200" y="1229032"/>
            <a:ext cx="10515600" cy="4947931"/>
          </a:xfrm>
        </p:spPr>
        <p:txBody>
          <a:bodyPr>
            <a:normAutofit/>
          </a:bodyPr>
          <a:lstStyle/>
          <a:p>
            <a:r>
              <a:rPr lang="en-US" sz="2400" dirty="0"/>
              <a:t>Social research, and other forms of research which study people and their relationships to each other and to the world, need to be particularly sensitive about issues of ethical </a:t>
            </a:r>
            <a:r>
              <a:rPr lang="en-US" sz="2400" dirty="0" err="1"/>
              <a:t>behaviour</a:t>
            </a:r>
            <a:r>
              <a:rPr lang="en-US" sz="2400" dirty="0"/>
              <a:t>.</a:t>
            </a:r>
          </a:p>
          <a:p>
            <a:r>
              <a:rPr lang="en-US" sz="2400" dirty="0"/>
              <a:t>Researchers must be aware of necessary ethical standards which should be observed to avoid any harm which might be caused by carrying out or publishing the results of the research project.</a:t>
            </a:r>
          </a:p>
          <a:p>
            <a:endParaRPr lang="en-US" sz="2400" dirty="0"/>
          </a:p>
          <a:p>
            <a:pPr lvl="1">
              <a:buFont typeface="Wingdings" panose="05000000000000000000" pitchFamily="2" charset="2"/>
              <a:buChar char="Ø"/>
            </a:pPr>
            <a:r>
              <a:rPr lang="en-IN" dirty="0"/>
              <a:t>Research aims</a:t>
            </a:r>
          </a:p>
          <a:p>
            <a:pPr lvl="1">
              <a:buFont typeface="Wingdings" panose="05000000000000000000" pitchFamily="2" charset="2"/>
              <a:buChar char="Ø"/>
            </a:pPr>
            <a:r>
              <a:rPr lang="en-IN" dirty="0"/>
              <a:t>Use of Language</a:t>
            </a:r>
          </a:p>
          <a:p>
            <a:pPr lvl="1">
              <a:buFont typeface="Wingdings" panose="05000000000000000000" pitchFamily="2" charset="2"/>
              <a:buChar char="Ø"/>
            </a:pPr>
            <a:r>
              <a:rPr lang="en-IN" dirty="0"/>
              <a:t>Presentation pattern</a:t>
            </a:r>
          </a:p>
          <a:p>
            <a:pPr lvl="1">
              <a:buFont typeface="Wingdings" panose="05000000000000000000" pitchFamily="2" charset="2"/>
              <a:buChar char="Ø"/>
            </a:pPr>
            <a:r>
              <a:rPr lang="en-IN" dirty="0"/>
              <a:t>Dealing with participants </a:t>
            </a:r>
          </a:p>
        </p:txBody>
      </p:sp>
    </p:spTree>
    <p:extLst>
      <p:ext uri="{BB962C8B-B14F-4D97-AF65-F5344CB8AC3E}">
        <p14:creationId xmlns:p14="http://schemas.microsoft.com/office/powerpoint/2010/main" val="252223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itle 1">
            <a:extLst>
              <a:ext uri="{FF2B5EF4-FFF2-40B4-BE49-F238E27FC236}">
                <a16:creationId xmlns:a16="http://schemas.microsoft.com/office/drawing/2014/main" id="{A424B700-CBCD-1E9B-10B5-23257B55DFED}"/>
              </a:ext>
            </a:extLst>
          </p:cNvPr>
          <p:cNvSpPr>
            <a:spLocks noGrp="1"/>
          </p:cNvSpPr>
          <p:nvPr>
            <p:ph type="title"/>
          </p:nvPr>
        </p:nvSpPr>
        <p:spPr>
          <a:xfrm>
            <a:off x="838200" y="365125"/>
            <a:ext cx="10515600" cy="588604"/>
          </a:xfrm>
        </p:spPr>
        <p:txBody>
          <a:bodyPr>
            <a:normAutofit fontScale="90000"/>
          </a:bodyPr>
          <a:lstStyle/>
          <a:p>
            <a:r>
              <a:rPr lang="en-US" b="1" dirty="0">
                <a:solidFill>
                  <a:srgbClr val="125878"/>
                </a:solidFill>
              </a:rPr>
              <a:t>Code of Conduct</a:t>
            </a:r>
            <a:r>
              <a:rPr lang="en-US" b="1" dirty="0"/>
              <a:t> </a:t>
            </a:r>
            <a:r>
              <a:rPr lang="en-US" b="1" dirty="0">
                <a:solidFill>
                  <a:srgbClr val="125878"/>
                </a:solidFill>
              </a:rPr>
              <a:t>:</a:t>
            </a:r>
            <a:endParaRPr lang="en-IN" b="1" dirty="0">
              <a:solidFill>
                <a:srgbClr val="125878"/>
              </a:solidFill>
            </a:endParaRPr>
          </a:p>
        </p:txBody>
      </p:sp>
      <p:sp>
        <p:nvSpPr>
          <p:cNvPr id="3" name="Content Placeholder 2">
            <a:extLst>
              <a:ext uri="{FF2B5EF4-FFF2-40B4-BE49-F238E27FC236}">
                <a16:creationId xmlns:a16="http://schemas.microsoft.com/office/drawing/2014/main" id="{52ED4320-C80C-A7BA-16AA-3BC21280338B}"/>
              </a:ext>
            </a:extLst>
          </p:cNvPr>
          <p:cNvSpPr>
            <a:spLocks noGrp="1"/>
          </p:cNvSpPr>
          <p:nvPr>
            <p:ph idx="1"/>
          </p:nvPr>
        </p:nvSpPr>
        <p:spPr>
          <a:xfrm>
            <a:off x="838200" y="1111045"/>
            <a:ext cx="10515600" cy="5065918"/>
          </a:xfrm>
        </p:spPr>
        <p:txBody>
          <a:bodyPr/>
          <a:lstStyle/>
          <a:p>
            <a:r>
              <a:rPr lang="en-US" b="1" dirty="0"/>
              <a:t>Honesty:</a:t>
            </a:r>
          </a:p>
          <a:p>
            <a:pPr marL="0" indent="0">
              <a:buNone/>
            </a:pPr>
            <a:r>
              <a:rPr lang="en-US" dirty="0"/>
              <a:t> Honesty is essential, not only to enable straightforward, above-board communication, but to engender a level of trust and credibility in the outcomes of the research.</a:t>
            </a:r>
          </a:p>
          <a:p>
            <a:pPr marL="0" indent="0">
              <a:buNone/>
            </a:pPr>
            <a:endParaRPr lang="en-IN" b="1" dirty="0"/>
          </a:p>
          <a:p>
            <a:r>
              <a:rPr lang="en-IN" b="1" dirty="0"/>
              <a:t>Intellectual ownership and plagiarism: </a:t>
            </a:r>
            <a:endParaRPr lang="en-US" b="1" dirty="0"/>
          </a:p>
          <a:p>
            <a:pPr marL="0" indent="0">
              <a:buNone/>
            </a:pPr>
            <a:r>
              <a:rPr lang="en-US" dirty="0"/>
              <a:t>Using the thoughts, ideas and works of others without acknowledging their source, even if you paraphrased into your own words, is unethical</a:t>
            </a:r>
          </a:p>
        </p:txBody>
      </p:sp>
    </p:spTree>
    <p:extLst>
      <p:ext uri="{BB962C8B-B14F-4D97-AF65-F5344CB8AC3E}">
        <p14:creationId xmlns:p14="http://schemas.microsoft.com/office/powerpoint/2010/main" val="376371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extBox 1">
            <a:extLst>
              <a:ext uri="{FF2B5EF4-FFF2-40B4-BE49-F238E27FC236}">
                <a16:creationId xmlns:a16="http://schemas.microsoft.com/office/drawing/2014/main" id="{4252F49C-F89E-139D-D8BC-C2FEE48B71F4}"/>
              </a:ext>
            </a:extLst>
          </p:cNvPr>
          <p:cNvSpPr txBox="1"/>
          <p:nvPr/>
        </p:nvSpPr>
        <p:spPr>
          <a:xfrm>
            <a:off x="441767" y="550606"/>
            <a:ext cx="9989575" cy="5632311"/>
          </a:xfrm>
          <a:prstGeom prst="rect">
            <a:avLst/>
          </a:prstGeom>
          <a:noFill/>
        </p:spPr>
        <p:txBody>
          <a:bodyPr wrap="square" rtlCol="0">
            <a:spAutoFit/>
          </a:bodyPr>
          <a:lstStyle/>
          <a:p>
            <a:pPr marL="457200" indent="-457200">
              <a:buFont typeface="Arial" panose="020B0604020202020204" pitchFamily="34" charset="0"/>
              <a:buChar char="•"/>
            </a:pPr>
            <a:r>
              <a:rPr lang="en-IN" sz="2400" b="1" dirty="0"/>
              <a:t>Acknowledgement and Citation:</a:t>
            </a:r>
          </a:p>
          <a:p>
            <a:r>
              <a:rPr lang="en-US" sz="2400" dirty="0"/>
              <a:t> Direct quotations or ideas etc. from the work of others gathered from a wide variety of sources (such as books, journals, conferences, talks, interviews, TV </a:t>
            </a:r>
            <a:r>
              <a:rPr lang="en-US" sz="2400" dirty="0" err="1"/>
              <a:t>programmes</a:t>
            </a:r>
            <a:r>
              <a:rPr lang="en-US" sz="2400" dirty="0"/>
              <a:t> etc.), should be meticulously used. </a:t>
            </a:r>
          </a:p>
          <a:p>
            <a:endParaRPr lang="en-US" sz="2400" dirty="0"/>
          </a:p>
          <a:p>
            <a:r>
              <a:rPr lang="en-US" sz="2400" dirty="0"/>
              <a:t>You should also indicate the assistance of others and any collaboration with others, usually in the form of a written acknowledgement at the beginning or end of the report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Responsibility and Accountability of the researcher:</a:t>
            </a:r>
          </a:p>
          <a:p>
            <a:pPr marL="457200" indent="-457200">
              <a:buFont typeface="Arial" panose="020B0604020202020204" pitchFamily="34" charset="0"/>
              <a:buChar char="•"/>
            </a:pPr>
            <a:r>
              <a:rPr lang="en-US" sz="2400" dirty="0"/>
              <a:t>Accurate descriptions are required of what you have done, how you have done it, the information you obtained, the techniques you used, the analysis you carried out, and the results of experiments – a myriad of details concerning every part of your work.</a:t>
            </a:r>
            <a:endParaRPr lang="en-US" sz="2400" b="1" dirty="0"/>
          </a:p>
          <a:p>
            <a:pPr marL="457200" indent="-457200">
              <a:buFont typeface="Arial" panose="020B0604020202020204" pitchFamily="34" charset="0"/>
              <a:buChar char="•"/>
            </a:pPr>
            <a:endParaRPr lang="en-IN" sz="2400" dirty="0"/>
          </a:p>
        </p:txBody>
      </p:sp>
    </p:spTree>
    <p:extLst>
      <p:ext uri="{BB962C8B-B14F-4D97-AF65-F5344CB8AC3E}">
        <p14:creationId xmlns:p14="http://schemas.microsoft.com/office/powerpoint/2010/main" val="1557843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1649</Words>
  <Application>Microsoft Office PowerPoint</Application>
  <PresentationFormat>Widescreen</PresentationFormat>
  <Paragraphs>140</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Baskerville Old Face</vt:lpstr>
      <vt:lpstr>Brush Script MT</vt:lpstr>
      <vt:lpstr>Calibri</vt:lpstr>
      <vt:lpstr>Calibri Light</vt:lpstr>
      <vt:lpstr>mr-eaves-xl-sans</vt:lpstr>
      <vt:lpstr>Open Sans</vt:lpstr>
      <vt:lpstr>Source Sans Pro</vt:lpstr>
      <vt:lpstr>Wingdings</vt:lpstr>
      <vt:lpstr>Office Theme</vt:lpstr>
      <vt:lpstr>DT Presentation</vt:lpstr>
      <vt:lpstr>Index:</vt:lpstr>
      <vt:lpstr>Research</vt:lpstr>
      <vt:lpstr>Research Ethics</vt:lpstr>
      <vt:lpstr>Introduction:</vt:lpstr>
      <vt:lpstr>PowerPoint Presentation</vt:lpstr>
      <vt:lpstr>Situations that Raise Ethical Issues</vt:lpstr>
      <vt:lpstr>Code of Conduct :</vt:lpstr>
      <vt:lpstr>PowerPoint Presentation</vt:lpstr>
      <vt:lpstr>PowerPoint Presentation</vt:lpstr>
      <vt:lpstr>Plagiarism</vt:lpstr>
      <vt:lpstr>PowerPoint Presentation</vt:lpstr>
      <vt:lpstr>PowerPoint Presentation</vt:lpstr>
      <vt:lpstr>Types of Plagiarism</vt:lpstr>
      <vt:lpstr>PowerPoint Presentation</vt:lpstr>
      <vt:lpstr>PowerPoint Presentation</vt:lpstr>
      <vt:lpstr>PowerPoint Presentation</vt:lpstr>
      <vt:lpstr>PowerPoint Presentation</vt:lpstr>
      <vt:lpstr>PowerPoint Presentation</vt:lpstr>
      <vt:lpstr>PowerPoint Presentation</vt:lpstr>
      <vt:lpstr>How to Avoid Plagiarism</vt:lpstr>
      <vt:lpstr>Detection:</vt:lpstr>
      <vt:lpstr>Taking Action: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 Presentation</dc:title>
  <dc:creator>Kapil Sangameshwar</dc:creator>
  <cp:lastModifiedBy>Kapil Sangameshwar</cp:lastModifiedBy>
  <cp:revision>1</cp:revision>
  <dcterms:created xsi:type="dcterms:W3CDTF">2023-01-27T17:38:06Z</dcterms:created>
  <dcterms:modified xsi:type="dcterms:W3CDTF">2023-01-29T04:30:51Z</dcterms:modified>
</cp:coreProperties>
</file>