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75" r:id="rId2"/>
    <p:sldId id="302" r:id="rId3"/>
    <p:sldId id="280" r:id="rId4"/>
    <p:sldId id="282" r:id="rId5"/>
    <p:sldId id="279" r:id="rId6"/>
    <p:sldId id="277" r:id="rId7"/>
    <p:sldId id="281" r:id="rId8"/>
    <p:sldId id="278" r:id="rId9"/>
    <p:sldId id="301" r:id="rId10"/>
    <p:sldId id="28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CC5C87"/>
    <a:srgbClr val="EBF0F9"/>
    <a:srgbClr val="3F4E63"/>
    <a:srgbClr val="364254"/>
    <a:srgbClr val="262626"/>
    <a:srgbClr val="DAE3F3"/>
    <a:srgbClr val="FF5D37"/>
    <a:srgbClr val="F63233"/>
    <a:srgbClr val="3B35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17DD3-F1E3-4781-B209-A6CA2ADCD78C}" v="20" dt="2023-02-25T04:57:17.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1534" autoAdjust="0"/>
  </p:normalViewPr>
  <p:slideViewPr>
    <p:cSldViewPr snapToGrid="0" showGuides="1">
      <p:cViewPr varScale="1">
        <p:scale>
          <a:sx n="72" d="100"/>
          <a:sy n="72" d="100"/>
        </p:scale>
        <p:origin x="1574" y="43"/>
      </p:cViewPr>
      <p:guideLst>
        <p:guide orient="horz" pos="2136"/>
        <p:guide pos="3840"/>
      </p:guideLst>
    </p:cSldViewPr>
  </p:slideViewPr>
  <p:notesTextViewPr>
    <p:cViewPr>
      <p:scale>
        <a:sx n="125" d="100"/>
        <a:sy n="125"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arshan Harkal" userId="63b2af8b8dc6566b" providerId="LiveId" clId="{BF817DD3-F1E3-4781-B209-A6CA2ADCD78C}"/>
    <pc:docChg chg="undo redo custSel addSld delSld modSld">
      <pc:chgData name="Sudarshan Harkal" userId="63b2af8b8dc6566b" providerId="LiveId" clId="{BF817DD3-F1E3-4781-B209-A6CA2ADCD78C}" dt="2023-02-25T04:58:47.426" v="476" actId="478"/>
      <pc:docMkLst>
        <pc:docMk/>
      </pc:docMkLst>
      <pc:sldChg chg="delSp modSp mod modTransition">
        <pc:chgData name="Sudarshan Harkal" userId="63b2af8b8dc6566b" providerId="LiveId" clId="{BF817DD3-F1E3-4781-B209-A6CA2ADCD78C}" dt="2023-02-25T04:53:06.850" v="445"/>
        <pc:sldMkLst>
          <pc:docMk/>
          <pc:sldMk cId="425029766" sldId="275"/>
        </pc:sldMkLst>
        <pc:spChg chg="mod">
          <ac:chgData name="Sudarshan Harkal" userId="63b2af8b8dc6566b" providerId="LiveId" clId="{BF817DD3-F1E3-4781-B209-A6CA2ADCD78C}" dt="2023-02-25T03:55:39.189" v="427" actId="1076"/>
          <ac:spMkLst>
            <pc:docMk/>
            <pc:sldMk cId="425029766" sldId="275"/>
            <ac:spMk id="20" creationId="{2712A683-007A-4CF3-874E-F6CC4E14E10F}"/>
          </ac:spMkLst>
        </pc:spChg>
        <pc:spChg chg="del mod">
          <ac:chgData name="Sudarshan Harkal" userId="63b2af8b8dc6566b" providerId="LiveId" clId="{BF817DD3-F1E3-4781-B209-A6CA2ADCD78C}" dt="2023-02-25T02:57:10.937" v="77"/>
          <ac:spMkLst>
            <pc:docMk/>
            <pc:sldMk cId="425029766" sldId="275"/>
            <ac:spMk id="29" creationId="{55EDEBF8-72E4-403C-91AA-989A7F027684}"/>
          </ac:spMkLst>
        </pc:spChg>
        <pc:spChg chg="mod">
          <ac:chgData name="Sudarshan Harkal" userId="63b2af8b8dc6566b" providerId="LiveId" clId="{BF817DD3-F1E3-4781-B209-A6CA2ADCD78C}" dt="2023-02-25T03:32:06.611" v="417" actId="1076"/>
          <ac:spMkLst>
            <pc:docMk/>
            <pc:sldMk cId="425029766" sldId="275"/>
            <ac:spMk id="31" creationId="{4870D2FB-509E-4A55-A3BD-1E6CE630C4E2}"/>
          </ac:spMkLst>
        </pc:spChg>
        <pc:spChg chg="mod">
          <ac:chgData name="Sudarshan Harkal" userId="63b2af8b8dc6566b" providerId="LiveId" clId="{BF817DD3-F1E3-4781-B209-A6CA2ADCD78C}" dt="2023-02-25T03:55:28.346" v="425" actId="1076"/>
          <ac:spMkLst>
            <pc:docMk/>
            <pc:sldMk cId="425029766" sldId="275"/>
            <ac:spMk id="83" creationId="{3DFB93BD-E405-40D8-B0BB-1BFFF6DD4F30}"/>
          </ac:spMkLst>
        </pc:spChg>
        <pc:spChg chg="mod">
          <ac:chgData name="Sudarshan Harkal" userId="63b2af8b8dc6566b" providerId="LiveId" clId="{BF817DD3-F1E3-4781-B209-A6CA2ADCD78C}" dt="2023-02-25T03:32:33.044" v="419" actId="1076"/>
          <ac:spMkLst>
            <pc:docMk/>
            <pc:sldMk cId="425029766" sldId="275"/>
            <ac:spMk id="87" creationId="{18F5F205-0241-45A4-9083-7D6EA7EE4302}"/>
          </ac:spMkLst>
        </pc:spChg>
        <pc:spChg chg="mod">
          <ac:chgData name="Sudarshan Harkal" userId="63b2af8b8dc6566b" providerId="LiveId" clId="{BF817DD3-F1E3-4781-B209-A6CA2ADCD78C}" dt="2023-02-25T03:55:33.052" v="426" actId="1076"/>
          <ac:spMkLst>
            <pc:docMk/>
            <pc:sldMk cId="425029766" sldId="275"/>
            <ac:spMk id="88" creationId="{C17F3A87-C4C3-409E-A028-E66D6F8760EE}"/>
          </ac:spMkLst>
        </pc:spChg>
        <pc:grpChg chg="del">
          <ac:chgData name="Sudarshan Harkal" userId="63b2af8b8dc6566b" providerId="LiveId" clId="{BF817DD3-F1E3-4781-B209-A6CA2ADCD78C}" dt="2023-02-25T02:57:10.934" v="75" actId="478"/>
          <ac:grpSpMkLst>
            <pc:docMk/>
            <pc:sldMk cId="425029766" sldId="275"/>
            <ac:grpSpMk id="89" creationId="{6815F7CE-2743-4AF3-83AF-8C569E34A476}"/>
          </ac:grpSpMkLst>
        </pc:grpChg>
      </pc:sldChg>
      <pc:sldChg chg="delSp modSp mod">
        <pc:chgData name="Sudarshan Harkal" userId="63b2af8b8dc6566b" providerId="LiveId" clId="{BF817DD3-F1E3-4781-B209-A6CA2ADCD78C}" dt="2023-02-25T04:58:47.426" v="476" actId="478"/>
        <pc:sldMkLst>
          <pc:docMk/>
          <pc:sldMk cId="3671105342" sldId="277"/>
        </pc:sldMkLst>
        <pc:spChg chg="mod">
          <ac:chgData name="Sudarshan Harkal" userId="63b2af8b8dc6566b" providerId="LiveId" clId="{BF817DD3-F1E3-4781-B209-A6CA2ADCD78C}" dt="2023-02-25T03:18:21.328" v="375" actId="1076"/>
          <ac:spMkLst>
            <pc:docMk/>
            <pc:sldMk cId="3671105342" sldId="277"/>
            <ac:spMk id="2" creationId="{E6E1EA5C-9BAE-49BB-AB0D-E893054B3544}"/>
          </ac:spMkLst>
        </pc:spChg>
        <pc:spChg chg="mod">
          <ac:chgData name="Sudarshan Harkal" userId="63b2af8b8dc6566b" providerId="LiveId" clId="{BF817DD3-F1E3-4781-B209-A6CA2ADCD78C}" dt="2023-02-25T02:58:52.143" v="80" actId="12"/>
          <ac:spMkLst>
            <pc:docMk/>
            <pc:sldMk cId="3671105342" sldId="277"/>
            <ac:spMk id="3" creationId="{ED6A8E95-ECC7-1BDA-9DE0-E16A7E4F6B8E}"/>
          </ac:spMkLst>
        </pc:spChg>
        <pc:spChg chg="mod">
          <ac:chgData name="Sudarshan Harkal" userId="63b2af8b8dc6566b" providerId="LiveId" clId="{BF817DD3-F1E3-4781-B209-A6CA2ADCD78C}" dt="2023-02-25T03:18:14.207" v="374" actId="2711"/>
          <ac:spMkLst>
            <pc:docMk/>
            <pc:sldMk cId="3671105342" sldId="277"/>
            <ac:spMk id="129" creationId="{FCC0C8D3-DF42-4690-AFED-5A1E1F220C9E}"/>
          </ac:spMkLst>
        </pc:spChg>
        <pc:grpChg chg="del">
          <ac:chgData name="Sudarshan Harkal" userId="63b2af8b8dc6566b" providerId="LiveId" clId="{BF817DD3-F1E3-4781-B209-A6CA2ADCD78C}" dt="2023-02-25T04:58:47.426" v="476" actId="478"/>
          <ac:grpSpMkLst>
            <pc:docMk/>
            <pc:sldMk cId="3671105342" sldId="277"/>
            <ac:grpSpMk id="12" creationId="{585D60CA-2E45-4EC4-99DE-D84FDE14AE3E}"/>
          </ac:grpSpMkLst>
        </pc:grpChg>
      </pc:sldChg>
      <pc:sldChg chg="addSp delSp modSp mod">
        <pc:chgData name="Sudarshan Harkal" userId="63b2af8b8dc6566b" providerId="LiveId" clId="{BF817DD3-F1E3-4781-B209-A6CA2ADCD78C}" dt="2023-02-25T04:58:34.484" v="475" actId="113"/>
        <pc:sldMkLst>
          <pc:docMk/>
          <pc:sldMk cId="2797935116" sldId="278"/>
        </pc:sldMkLst>
        <pc:spChg chg="add del mod">
          <ac:chgData name="Sudarshan Harkal" userId="63b2af8b8dc6566b" providerId="LiveId" clId="{BF817DD3-F1E3-4781-B209-A6CA2ADCD78C}" dt="2023-02-25T04:54:24.401" v="450" actId="1076"/>
          <ac:spMkLst>
            <pc:docMk/>
            <pc:sldMk cId="2797935116" sldId="278"/>
            <ac:spMk id="3" creationId="{06A9065A-B051-4C79-967D-018F52CECA48}"/>
          </ac:spMkLst>
        </pc:spChg>
        <pc:spChg chg="mod">
          <ac:chgData name="Sudarshan Harkal" userId="63b2af8b8dc6566b" providerId="LiveId" clId="{BF817DD3-F1E3-4781-B209-A6CA2ADCD78C}" dt="2023-02-25T04:58:34.484" v="475" actId="113"/>
          <ac:spMkLst>
            <pc:docMk/>
            <pc:sldMk cId="2797935116" sldId="278"/>
            <ac:spMk id="4" creationId="{3B2D6016-6BCC-AEBF-E48E-5EA5A786C5C2}"/>
          </ac:spMkLst>
        </pc:spChg>
        <pc:spChg chg="mod">
          <ac:chgData name="Sudarshan Harkal" userId="63b2af8b8dc6566b" providerId="LiveId" clId="{BF817DD3-F1E3-4781-B209-A6CA2ADCD78C}" dt="2023-02-25T03:38:29.475" v="422" actId="20577"/>
          <ac:spMkLst>
            <pc:docMk/>
            <pc:sldMk cId="2797935116" sldId="278"/>
            <ac:spMk id="15" creationId="{FA5C3985-600E-442B-821F-3DDFA29AF4F1}"/>
          </ac:spMkLst>
        </pc:spChg>
        <pc:spChg chg="mod topLvl">
          <ac:chgData name="Sudarshan Harkal" userId="63b2af8b8dc6566b" providerId="LiveId" clId="{BF817DD3-F1E3-4781-B209-A6CA2ADCD78C}" dt="2023-02-25T03:09:29.590" v="342" actId="478"/>
          <ac:spMkLst>
            <pc:docMk/>
            <pc:sldMk cId="2797935116" sldId="278"/>
            <ac:spMk id="137" creationId="{5DF3CFB7-C42B-43FF-BAA5-DAC9BCC53A32}"/>
          </ac:spMkLst>
        </pc:spChg>
        <pc:spChg chg="add del mod topLvl">
          <ac:chgData name="Sudarshan Harkal" userId="63b2af8b8dc6566b" providerId="LiveId" clId="{BF817DD3-F1E3-4781-B209-A6CA2ADCD78C}" dt="2023-02-25T03:09:29.590" v="342" actId="478"/>
          <ac:spMkLst>
            <pc:docMk/>
            <pc:sldMk cId="2797935116" sldId="278"/>
            <ac:spMk id="138" creationId="{2F33B1DE-C038-46D4-9817-6E54FEFFEC24}"/>
          </ac:spMkLst>
        </pc:spChg>
        <pc:grpChg chg="add del">
          <ac:chgData name="Sudarshan Harkal" userId="63b2af8b8dc6566b" providerId="LiveId" clId="{BF817DD3-F1E3-4781-B209-A6CA2ADCD78C}" dt="2023-02-25T03:09:29.590" v="342" actId="478"/>
          <ac:grpSpMkLst>
            <pc:docMk/>
            <pc:sldMk cId="2797935116" sldId="278"/>
            <ac:grpSpMk id="136" creationId="{858110E8-2C12-4E38-A421-6ECFDC3B3E6E}"/>
          </ac:grpSpMkLst>
        </pc:grpChg>
        <pc:picChg chg="mod">
          <ac:chgData name="Sudarshan Harkal" userId="63b2af8b8dc6566b" providerId="LiveId" clId="{BF817DD3-F1E3-4781-B209-A6CA2ADCD78C}" dt="2023-02-25T03:19:00.113" v="381" actId="1076"/>
          <ac:picMkLst>
            <pc:docMk/>
            <pc:sldMk cId="2797935116" sldId="278"/>
            <ac:picMk id="35" creationId="{2CDAEEB2-4717-4187-A646-75FB5C9686F8}"/>
          </ac:picMkLst>
        </pc:picChg>
      </pc:sldChg>
      <pc:sldChg chg="modSp mod modTransition modNotesTx">
        <pc:chgData name="Sudarshan Harkal" userId="63b2af8b8dc6566b" providerId="LiveId" clId="{BF817DD3-F1E3-4781-B209-A6CA2ADCD78C}" dt="2023-02-25T04:53:44.383" v="449"/>
        <pc:sldMkLst>
          <pc:docMk/>
          <pc:sldMk cId="2153096519" sldId="279"/>
        </pc:sldMkLst>
        <pc:spChg chg="mod">
          <ac:chgData name="Sudarshan Harkal" userId="63b2af8b8dc6566b" providerId="LiveId" clId="{BF817DD3-F1E3-4781-B209-A6CA2ADCD78C}" dt="2023-02-25T03:20:07.327" v="386" actId="207"/>
          <ac:spMkLst>
            <pc:docMk/>
            <pc:sldMk cId="2153096519" sldId="279"/>
            <ac:spMk id="2" creationId="{08E7103D-120B-1027-23CA-30E0683C01F7}"/>
          </ac:spMkLst>
        </pc:spChg>
        <pc:spChg chg="mod">
          <ac:chgData name="Sudarshan Harkal" userId="63b2af8b8dc6566b" providerId="LiveId" clId="{BF817DD3-F1E3-4781-B209-A6CA2ADCD78C}" dt="2023-02-25T03:20:17.892" v="387" actId="2711"/>
          <ac:spMkLst>
            <pc:docMk/>
            <pc:sldMk cId="2153096519" sldId="279"/>
            <ac:spMk id="7" creationId="{DD116E64-240B-4DA2-834C-EBE2A418DA09}"/>
          </ac:spMkLst>
        </pc:spChg>
      </pc:sldChg>
      <pc:sldChg chg="modSp mod modTransition">
        <pc:chgData name="Sudarshan Harkal" userId="63b2af8b8dc6566b" providerId="LiveId" clId="{BF817DD3-F1E3-4781-B209-A6CA2ADCD78C}" dt="2023-02-25T04:53:25.182" v="447"/>
        <pc:sldMkLst>
          <pc:docMk/>
          <pc:sldMk cId="1773034637" sldId="280"/>
        </pc:sldMkLst>
        <pc:spChg chg="mod">
          <ac:chgData name="Sudarshan Harkal" userId="63b2af8b8dc6566b" providerId="LiveId" clId="{BF817DD3-F1E3-4781-B209-A6CA2ADCD78C}" dt="2023-02-25T04:50:05.199" v="430" actId="207"/>
          <ac:spMkLst>
            <pc:docMk/>
            <pc:sldMk cId="1773034637" sldId="280"/>
            <ac:spMk id="7" creationId="{6322977B-DCF4-457D-B0DF-229E3708C4DD}"/>
          </ac:spMkLst>
        </pc:spChg>
        <pc:spChg chg="mod">
          <ac:chgData name="Sudarshan Harkal" userId="63b2af8b8dc6566b" providerId="LiveId" clId="{BF817DD3-F1E3-4781-B209-A6CA2ADCD78C}" dt="2023-02-25T04:50:09.121" v="431" actId="1038"/>
          <ac:spMkLst>
            <pc:docMk/>
            <pc:sldMk cId="1773034637" sldId="280"/>
            <ac:spMk id="79" creationId="{5997C3E3-A984-4606-8F96-77D90D4052CB}"/>
          </ac:spMkLst>
        </pc:spChg>
      </pc:sldChg>
      <pc:sldChg chg="modSp mod">
        <pc:chgData name="Sudarshan Harkal" userId="63b2af8b8dc6566b" providerId="LiveId" clId="{BF817DD3-F1E3-4781-B209-A6CA2ADCD78C}" dt="2023-02-25T03:21:11.792" v="393" actId="1036"/>
        <pc:sldMkLst>
          <pc:docMk/>
          <pc:sldMk cId="968396866" sldId="281"/>
        </pc:sldMkLst>
        <pc:spChg chg="mod">
          <ac:chgData name="Sudarshan Harkal" userId="63b2af8b8dc6566b" providerId="LiveId" clId="{BF817DD3-F1E3-4781-B209-A6CA2ADCD78C}" dt="2023-02-25T03:18:34.077" v="377" actId="2711"/>
          <ac:spMkLst>
            <pc:docMk/>
            <pc:sldMk cId="968396866" sldId="281"/>
            <ac:spMk id="4" creationId="{231851E0-DC08-4E8F-9F9D-62858B8CF2F0}"/>
          </ac:spMkLst>
        </pc:spChg>
        <pc:spChg chg="mod">
          <ac:chgData name="Sudarshan Harkal" userId="63b2af8b8dc6566b" providerId="LiveId" clId="{BF817DD3-F1E3-4781-B209-A6CA2ADCD78C}" dt="2023-02-25T03:21:11.792" v="393" actId="1036"/>
          <ac:spMkLst>
            <pc:docMk/>
            <pc:sldMk cId="968396866" sldId="281"/>
            <ac:spMk id="5" creationId="{7098CF47-F22C-43A3-B6CA-913BB64E0426}"/>
          </ac:spMkLst>
        </pc:spChg>
        <pc:spChg chg="mod">
          <ac:chgData name="Sudarshan Harkal" userId="63b2af8b8dc6566b" providerId="LiveId" clId="{BF817DD3-F1E3-4781-B209-A6CA2ADCD78C}" dt="2023-02-25T03:21:08.863" v="390" actId="207"/>
          <ac:spMkLst>
            <pc:docMk/>
            <pc:sldMk cId="968396866" sldId="281"/>
            <ac:spMk id="11" creationId="{A1A06A52-7DFF-FD1E-5412-3308B8A06A85}"/>
          </ac:spMkLst>
        </pc:spChg>
      </pc:sldChg>
      <pc:sldChg chg="addSp delSp modSp mod modTransition">
        <pc:chgData name="Sudarshan Harkal" userId="63b2af8b8dc6566b" providerId="LiveId" clId="{BF817DD3-F1E3-4781-B209-A6CA2ADCD78C}" dt="2023-02-25T04:53:33.396" v="448"/>
        <pc:sldMkLst>
          <pc:docMk/>
          <pc:sldMk cId="1939472218" sldId="282"/>
        </pc:sldMkLst>
        <pc:spChg chg="del mod">
          <ac:chgData name="Sudarshan Harkal" userId="63b2af8b8dc6566b" providerId="LiveId" clId="{BF817DD3-F1E3-4781-B209-A6CA2ADCD78C}" dt="2023-02-24T18:24:43.839" v="11"/>
          <ac:spMkLst>
            <pc:docMk/>
            <pc:sldMk cId="1939472218" sldId="282"/>
            <ac:spMk id="2" creationId="{199FC4DD-39F6-8E47-EC9F-AB8646F2765F}"/>
          </ac:spMkLst>
        </pc:spChg>
        <pc:spChg chg="add del mod">
          <ac:chgData name="Sudarshan Harkal" userId="63b2af8b8dc6566b" providerId="LiveId" clId="{BF817DD3-F1E3-4781-B209-A6CA2ADCD78C}" dt="2023-02-24T19:09:02.195" v="15"/>
          <ac:spMkLst>
            <pc:docMk/>
            <pc:sldMk cId="1939472218" sldId="282"/>
            <ac:spMk id="3" creationId="{F027522E-0A11-1BC1-2B35-964382D9FCB0}"/>
          </ac:spMkLst>
        </pc:spChg>
        <pc:spChg chg="add del mod">
          <ac:chgData name="Sudarshan Harkal" userId="63b2af8b8dc6566b" providerId="LiveId" clId="{BF817DD3-F1E3-4781-B209-A6CA2ADCD78C}" dt="2023-02-24T19:14:29.582" v="54"/>
          <ac:spMkLst>
            <pc:docMk/>
            <pc:sldMk cId="1939472218" sldId="282"/>
            <ac:spMk id="4" creationId="{6BC008A5-E993-3D1C-C539-49DE0501B765}"/>
          </ac:spMkLst>
        </pc:spChg>
        <pc:spChg chg="add mod">
          <ac:chgData name="Sudarshan Harkal" userId="63b2af8b8dc6566b" providerId="LiveId" clId="{BF817DD3-F1E3-4781-B209-A6CA2ADCD78C}" dt="2023-02-25T03:24:29.057" v="414" actId="207"/>
          <ac:spMkLst>
            <pc:docMk/>
            <pc:sldMk cId="1939472218" sldId="282"/>
            <ac:spMk id="6" creationId="{C5A5173D-ABEF-36A2-0111-D370515E6F50}"/>
          </ac:spMkLst>
        </pc:spChg>
        <pc:spChg chg="mod">
          <ac:chgData name="Sudarshan Harkal" userId="63b2af8b8dc6566b" providerId="LiveId" clId="{BF817DD3-F1E3-4781-B209-A6CA2ADCD78C}" dt="2023-02-25T03:24:29.285" v="415" actId="207"/>
          <ac:spMkLst>
            <pc:docMk/>
            <pc:sldMk cId="1939472218" sldId="282"/>
            <ac:spMk id="43" creationId="{D6305356-9031-4905-B451-2D5753F4F4B0}"/>
          </ac:spMkLst>
        </pc:spChg>
        <pc:spChg chg="mod">
          <ac:chgData name="Sudarshan Harkal" userId="63b2af8b8dc6566b" providerId="LiveId" clId="{BF817DD3-F1E3-4781-B209-A6CA2ADCD78C}" dt="2023-02-24T19:10:03.926" v="22" actId="1076"/>
          <ac:spMkLst>
            <pc:docMk/>
            <pc:sldMk cId="1939472218" sldId="282"/>
            <ac:spMk id="47" creationId="{E95C71B8-DCC5-484E-AD2D-BCA8DC8F410D}"/>
          </ac:spMkLst>
        </pc:spChg>
        <pc:spChg chg="mod">
          <ac:chgData name="Sudarshan Harkal" userId="63b2af8b8dc6566b" providerId="LiveId" clId="{BF817DD3-F1E3-4781-B209-A6CA2ADCD78C}" dt="2023-02-24T19:09:23.584" v="16" actId="1076"/>
          <ac:spMkLst>
            <pc:docMk/>
            <pc:sldMk cId="1939472218" sldId="282"/>
            <ac:spMk id="48" creationId="{864E654B-2B62-49E9-9A4D-65B1649005FE}"/>
          </ac:spMkLst>
        </pc:spChg>
        <pc:cxnChg chg="del">
          <ac:chgData name="Sudarshan Harkal" userId="63b2af8b8dc6566b" providerId="LiveId" clId="{BF817DD3-F1E3-4781-B209-A6CA2ADCD78C}" dt="2023-02-25T03:56:22.058" v="428" actId="478"/>
          <ac:cxnSpMkLst>
            <pc:docMk/>
            <pc:sldMk cId="1939472218" sldId="282"/>
            <ac:cxnSpMk id="56" creationId="{D44E6410-84DF-4305-8314-283EDABAA637}"/>
          </ac:cxnSpMkLst>
        </pc:cxnChg>
      </pc:sldChg>
      <pc:sldChg chg="delSp modSp mod">
        <pc:chgData name="Sudarshan Harkal" userId="63b2af8b8dc6566b" providerId="LiveId" clId="{BF817DD3-F1E3-4781-B209-A6CA2ADCD78C}" dt="2023-02-25T04:50:37.592" v="435" actId="1037"/>
        <pc:sldMkLst>
          <pc:docMk/>
          <pc:sldMk cId="33267801" sldId="289"/>
        </pc:sldMkLst>
        <pc:spChg chg="mod">
          <ac:chgData name="Sudarshan Harkal" userId="63b2af8b8dc6566b" providerId="LiveId" clId="{BF817DD3-F1E3-4781-B209-A6CA2ADCD78C}" dt="2023-02-25T04:50:37.592" v="435" actId="1037"/>
          <ac:spMkLst>
            <pc:docMk/>
            <pc:sldMk cId="33267801" sldId="289"/>
            <ac:spMk id="5" creationId="{96DF8600-1827-447B-A293-2A71BE2FFDE4}"/>
          </ac:spMkLst>
        </pc:spChg>
        <pc:spChg chg="mod">
          <ac:chgData name="Sudarshan Harkal" userId="63b2af8b8dc6566b" providerId="LiveId" clId="{BF817DD3-F1E3-4781-B209-A6CA2ADCD78C}" dt="2023-02-25T04:50:35.476" v="433" actId="207"/>
          <ac:spMkLst>
            <pc:docMk/>
            <pc:sldMk cId="33267801" sldId="289"/>
            <ac:spMk id="13" creationId="{7A351E67-DEF8-48CD-A270-CBF1F482CF3C}"/>
          </ac:spMkLst>
        </pc:spChg>
        <pc:picChg chg="del">
          <ac:chgData name="Sudarshan Harkal" userId="63b2af8b8dc6566b" providerId="LiveId" clId="{BF817DD3-F1E3-4781-B209-A6CA2ADCD78C}" dt="2023-02-24T19:15:03.352" v="55" actId="478"/>
          <ac:picMkLst>
            <pc:docMk/>
            <pc:sldMk cId="33267801" sldId="289"/>
            <ac:picMk id="15" creationId="{7A9E679E-06B2-4615-837A-0E5A7DDD854E}"/>
          </ac:picMkLst>
        </pc:picChg>
      </pc:sldChg>
      <pc:sldChg chg="del">
        <pc:chgData name="Sudarshan Harkal" userId="63b2af8b8dc6566b" providerId="LiveId" clId="{BF817DD3-F1E3-4781-B209-A6CA2ADCD78C}" dt="2023-02-24T18:21:51.634" v="0" actId="2696"/>
        <pc:sldMkLst>
          <pc:docMk/>
          <pc:sldMk cId="3623887650" sldId="291"/>
        </pc:sldMkLst>
      </pc:sldChg>
      <pc:sldChg chg="del">
        <pc:chgData name="Sudarshan Harkal" userId="63b2af8b8dc6566b" providerId="LiveId" clId="{BF817DD3-F1E3-4781-B209-A6CA2ADCD78C}" dt="2023-02-24T18:21:56.104" v="1" actId="2696"/>
        <pc:sldMkLst>
          <pc:docMk/>
          <pc:sldMk cId="3247903390" sldId="292"/>
        </pc:sldMkLst>
      </pc:sldChg>
      <pc:sldChg chg="del">
        <pc:chgData name="Sudarshan Harkal" userId="63b2af8b8dc6566b" providerId="LiveId" clId="{BF817DD3-F1E3-4781-B209-A6CA2ADCD78C}" dt="2023-02-24T18:21:59.300" v="2" actId="2696"/>
        <pc:sldMkLst>
          <pc:docMk/>
          <pc:sldMk cId="983003103" sldId="293"/>
        </pc:sldMkLst>
      </pc:sldChg>
      <pc:sldChg chg="del">
        <pc:chgData name="Sudarshan Harkal" userId="63b2af8b8dc6566b" providerId="LiveId" clId="{BF817DD3-F1E3-4781-B209-A6CA2ADCD78C}" dt="2023-02-24T18:22:11.819" v="4" actId="2696"/>
        <pc:sldMkLst>
          <pc:docMk/>
          <pc:sldMk cId="1266127706" sldId="294"/>
        </pc:sldMkLst>
      </pc:sldChg>
      <pc:sldChg chg="del">
        <pc:chgData name="Sudarshan Harkal" userId="63b2af8b8dc6566b" providerId="LiveId" clId="{BF817DD3-F1E3-4781-B209-A6CA2ADCD78C}" dt="2023-02-24T18:22:15.196" v="5" actId="2696"/>
        <pc:sldMkLst>
          <pc:docMk/>
          <pc:sldMk cId="1207738241" sldId="295"/>
        </pc:sldMkLst>
      </pc:sldChg>
      <pc:sldChg chg="del">
        <pc:chgData name="Sudarshan Harkal" userId="63b2af8b8dc6566b" providerId="LiveId" clId="{BF817DD3-F1E3-4781-B209-A6CA2ADCD78C}" dt="2023-02-24T18:22:18.366" v="6" actId="2696"/>
        <pc:sldMkLst>
          <pc:docMk/>
          <pc:sldMk cId="1857402057" sldId="296"/>
        </pc:sldMkLst>
      </pc:sldChg>
      <pc:sldChg chg="del">
        <pc:chgData name="Sudarshan Harkal" userId="63b2af8b8dc6566b" providerId="LiveId" clId="{BF817DD3-F1E3-4781-B209-A6CA2ADCD78C}" dt="2023-02-24T18:22:21.207" v="7" actId="2696"/>
        <pc:sldMkLst>
          <pc:docMk/>
          <pc:sldMk cId="2362630359" sldId="298"/>
        </pc:sldMkLst>
      </pc:sldChg>
      <pc:sldChg chg="del">
        <pc:chgData name="Sudarshan Harkal" userId="63b2af8b8dc6566b" providerId="LiveId" clId="{BF817DD3-F1E3-4781-B209-A6CA2ADCD78C}" dt="2023-02-24T18:22:28.593" v="8" actId="2696"/>
        <pc:sldMkLst>
          <pc:docMk/>
          <pc:sldMk cId="4027463740" sldId="299"/>
        </pc:sldMkLst>
      </pc:sldChg>
      <pc:sldChg chg="del">
        <pc:chgData name="Sudarshan Harkal" userId="63b2af8b8dc6566b" providerId="LiveId" clId="{BF817DD3-F1E3-4781-B209-A6CA2ADCD78C}" dt="2023-02-24T18:22:07.833" v="3" actId="2696"/>
        <pc:sldMkLst>
          <pc:docMk/>
          <pc:sldMk cId="4249805281" sldId="300"/>
        </pc:sldMkLst>
      </pc:sldChg>
      <pc:sldChg chg="modSp add del mod">
        <pc:chgData name="Sudarshan Harkal" userId="63b2af8b8dc6566b" providerId="LiveId" clId="{BF817DD3-F1E3-4781-B209-A6CA2ADCD78C}" dt="2023-02-25T04:58:19.637" v="473" actId="113"/>
        <pc:sldMkLst>
          <pc:docMk/>
          <pc:sldMk cId="1314398459" sldId="301"/>
        </pc:sldMkLst>
        <pc:spChg chg="mod">
          <ac:chgData name="Sudarshan Harkal" userId="63b2af8b8dc6566b" providerId="LiveId" clId="{BF817DD3-F1E3-4781-B209-A6CA2ADCD78C}" dt="2023-02-25T04:57:42.379" v="464" actId="2711"/>
          <ac:spMkLst>
            <pc:docMk/>
            <pc:sldMk cId="1314398459" sldId="301"/>
            <ac:spMk id="2" creationId="{CBBAA283-E546-4EB0-2B72-C029AE50CFB2}"/>
          </ac:spMkLst>
        </pc:spChg>
        <pc:spChg chg="mod">
          <ac:chgData name="Sudarshan Harkal" userId="63b2af8b8dc6566b" providerId="LiveId" clId="{BF817DD3-F1E3-4781-B209-A6CA2ADCD78C}" dt="2023-02-25T04:58:19.637" v="473" actId="113"/>
          <ac:spMkLst>
            <pc:docMk/>
            <pc:sldMk cId="1314398459" sldId="301"/>
            <ac:spMk id="5" creationId="{4A72B8BC-01F4-2B82-A2F1-DCB6AE229892}"/>
          </ac:spMkLst>
        </pc:spChg>
      </pc:sldChg>
      <pc:sldChg chg="modSp mod modTransition">
        <pc:chgData name="Sudarshan Harkal" userId="63b2af8b8dc6566b" providerId="LiveId" clId="{BF817DD3-F1E3-4781-B209-A6CA2ADCD78C}" dt="2023-02-25T04:57:17.362" v="462"/>
        <pc:sldMkLst>
          <pc:docMk/>
          <pc:sldMk cId="2679956628" sldId="302"/>
        </pc:sldMkLst>
        <pc:spChg chg="mod">
          <ac:chgData name="Sudarshan Harkal" userId="63b2af8b8dc6566b" providerId="LiveId" clId="{BF817DD3-F1E3-4781-B209-A6CA2ADCD78C}" dt="2023-02-25T04:57:17.362" v="462"/>
          <ac:spMkLst>
            <pc:docMk/>
            <pc:sldMk cId="2679956628" sldId="302"/>
            <ac:spMk id="2" creationId="{9AC627F6-7C94-7966-FC7D-B14A82BAAB11}"/>
          </ac:spMkLst>
        </pc:spChg>
        <pc:spChg chg="mod">
          <ac:chgData name="Sudarshan Harkal" userId="63b2af8b8dc6566b" providerId="LiveId" clId="{BF817DD3-F1E3-4781-B209-A6CA2ADCD78C}" dt="2023-02-25T04:57:17.362" v="462"/>
          <ac:spMkLst>
            <pc:docMk/>
            <pc:sldMk cId="2679956628" sldId="302"/>
            <ac:spMk id="3" creationId="{6E9F0D73-7D34-475B-A9C3-4672A0B26062}"/>
          </ac:spMkLst>
        </pc:spChg>
      </pc:sldChg>
      <pc:sldChg chg="new del">
        <pc:chgData name="Sudarshan Harkal" userId="63b2af8b8dc6566b" providerId="LiveId" clId="{BF817DD3-F1E3-4781-B209-A6CA2ADCD78C}" dt="2023-02-25T03:26:00.986" v="416" actId="2696"/>
        <pc:sldMkLst>
          <pc:docMk/>
          <pc:sldMk cId="960597929"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D3F7D-F1E3-4B5E-92D7-47C861DAD684}" type="datetimeFigureOut">
              <a:rPr lang="en-ID" smtClean="0"/>
              <a:t>25/02/2023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3C6AD-AF80-4181-B3EE-0F7B483B0C11}" type="slidenum">
              <a:rPr lang="en-ID" smtClean="0"/>
              <a:t>‹#›</a:t>
            </a:fld>
            <a:endParaRPr lang="en-ID"/>
          </a:p>
        </p:txBody>
      </p:sp>
    </p:spTree>
    <p:extLst>
      <p:ext uri="{BB962C8B-B14F-4D97-AF65-F5344CB8AC3E}">
        <p14:creationId xmlns:p14="http://schemas.microsoft.com/office/powerpoint/2010/main" val="308036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photos/lFhyR3GVOX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photos/jJT2r2n7lY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3C6AD-AF80-4181-B3EE-0F7B483B0C11}" type="slidenum">
              <a:rPr lang="en-ID" smtClean="0"/>
              <a:t>3</a:t>
            </a:fld>
            <a:endParaRPr lang="en-ID"/>
          </a:p>
        </p:txBody>
      </p:sp>
    </p:spTree>
    <p:extLst>
      <p:ext uri="{BB962C8B-B14F-4D97-AF65-F5344CB8AC3E}">
        <p14:creationId xmlns:p14="http://schemas.microsoft.com/office/powerpoint/2010/main" val="238590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a:p>
            <a:endParaRPr lang="en-ID" dirty="0"/>
          </a:p>
        </p:txBody>
      </p:sp>
      <p:sp>
        <p:nvSpPr>
          <p:cNvPr id="4" name="Slide Number Placeholder 3"/>
          <p:cNvSpPr>
            <a:spLocks noGrp="1"/>
          </p:cNvSpPr>
          <p:nvPr>
            <p:ph type="sldNum" sz="quarter" idx="5"/>
          </p:nvPr>
        </p:nvSpPr>
        <p:spPr/>
        <p:txBody>
          <a:bodyPr/>
          <a:lstStyle/>
          <a:p>
            <a:fld id="{CED3C6AD-AF80-4181-B3EE-0F7B483B0C11}" type="slidenum">
              <a:rPr lang="en-ID" smtClean="0"/>
              <a:t>5</a:t>
            </a:fld>
            <a:endParaRPr lang="en-ID"/>
          </a:p>
        </p:txBody>
      </p:sp>
    </p:spTree>
    <p:extLst>
      <p:ext uri="{BB962C8B-B14F-4D97-AF65-F5344CB8AC3E}">
        <p14:creationId xmlns:p14="http://schemas.microsoft.com/office/powerpoint/2010/main" val="2880127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hlinkClick r:id="rId3"/>
              </a:rPr>
              <a:t>https://unsplash.com/photos/lFhyR3GVOXE</a:t>
            </a:r>
            <a:endParaRPr lang="en-ID" dirty="0"/>
          </a:p>
        </p:txBody>
      </p:sp>
      <p:sp>
        <p:nvSpPr>
          <p:cNvPr id="4" name="Slide Number Placeholder 3"/>
          <p:cNvSpPr>
            <a:spLocks noGrp="1"/>
          </p:cNvSpPr>
          <p:nvPr>
            <p:ph type="sldNum" sz="quarter" idx="5"/>
          </p:nvPr>
        </p:nvSpPr>
        <p:spPr/>
        <p:txBody>
          <a:bodyPr/>
          <a:lstStyle/>
          <a:p>
            <a:fld id="{CED3C6AD-AF80-4181-B3EE-0F7B483B0C11}" type="slidenum">
              <a:rPr lang="en-ID" smtClean="0"/>
              <a:t>6</a:t>
            </a:fld>
            <a:endParaRPr lang="en-ID"/>
          </a:p>
        </p:txBody>
      </p:sp>
    </p:spTree>
    <p:extLst>
      <p:ext uri="{BB962C8B-B14F-4D97-AF65-F5344CB8AC3E}">
        <p14:creationId xmlns:p14="http://schemas.microsoft.com/office/powerpoint/2010/main" val="364752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hlinkClick r:id="rId3"/>
              </a:rPr>
              <a:t>https://unsplash.com/photos/jJT2r2n7lYA</a:t>
            </a:r>
            <a:endParaRPr lang="en-ID" dirty="0"/>
          </a:p>
        </p:txBody>
      </p:sp>
      <p:sp>
        <p:nvSpPr>
          <p:cNvPr id="4" name="Slide Number Placeholder 3"/>
          <p:cNvSpPr>
            <a:spLocks noGrp="1"/>
          </p:cNvSpPr>
          <p:nvPr>
            <p:ph type="sldNum" sz="quarter" idx="5"/>
          </p:nvPr>
        </p:nvSpPr>
        <p:spPr/>
        <p:txBody>
          <a:bodyPr/>
          <a:lstStyle/>
          <a:p>
            <a:fld id="{CED3C6AD-AF80-4181-B3EE-0F7B483B0C11}" type="slidenum">
              <a:rPr lang="en-ID" smtClean="0"/>
              <a:t>8</a:t>
            </a:fld>
            <a:endParaRPr lang="en-ID"/>
          </a:p>
        </p:txBody>
      </p:sp>
    </p:spTree>
    <p:extLst>
      <p:ext uri="{BB962C8B-B14F-4D97-AF65-F5344CB8AC3E}">
        <p14:creationId xmlns:p14="http://schemas.microsoft.com/office/powerpoint/2010/main" val="1995289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a:xfrm>
            <a:off x="3962399" y="5870575"/>
            <a:ext cx="4893958" cy="377825"/>
          </a:xfrm>
        </p:spPr>
        <p:txBody>
          <a:bodyPr/>
          <a:lstStyle/>
          <a:p>
            <a:endParaRPr lang="en-ID"/>
          </a:p>
        </p:txBody>
      </p:sp>
      <p:sp>
        <p:nvSpPr>
          <p:cNvPr id="6" name="Slide Number Placeholder 5"/>
          <p:cNvSpPr>
            <a:spLocks noGrp="1"/>
          </p:cNvSpPr>
          <p:nvPr>
            <p:ph type="sldNum" sz="quarter" idx="12"/>
          </p:nvPr>
        </p:nvSpPr>
        <p:spPr>
          <a:xfrm>
            <a:off x="10608958" y="5870575"/>
            <a:ext cx="551167" cy="377825"/>
          </a:xfrm>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8033932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41A2C-2830-4963-A671-2438E968C526}" type="datetimeFigureOut">
              <a:rPr lang="en-ID" smtClean="0"/>
              <a:t>25/02/2023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340968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2487461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4095204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3173225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342391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192551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413549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122376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159958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1A2C-2830-4963-A671-2438E968C526}" type="datetimeFigureOut">
              <a:rPr lang="en-ID" smtClean="0"/>
              <a:t>25/02/2023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108205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F41A2C-2830-4963-A671-2438E968C526}" type="datetimeFigureOut">
              <a:rPr lang="en-ID" smtClean="0"/>
              <a:t>25/02/2023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189592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F41A2C-2830-4963-A671-2438E968C526}" type="datetimeFigureOut">
              <a:rPr lang="en-ID" smtClean="0"/>
              <a:t>25/02/2023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375652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F41A2C-2830-4963-A671-2438E968C526}" type="datetimeFigureOut">
              <a:rPr lang="en-ID" smtClean="0"/>
              <a:t>25/02/2023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383063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BF41A2C-2830-4963-A671-2438E968C526}" type="datetimeFigureOut">
              <a:rPr lang="en-ID" smtClean="0"/>
              <a:t>25/02/2023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40266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41A2C-2830-4963-A671-2438E968C526}" type="datetimeFigureOut">
              <a:rPr lang="en-ID" smtClean="0"/>
              <a:t>25/02/2023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76781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41A2C-2830-4963-A671-2438E968C526}" type="datetimeFigureOut">
              <a:rPr lang="en-ID" smtClean="0"/>
              <a:t>25/02/2023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1AE027F-A677-4396-B2AC-C7796A810D8A}" type="slidenum">
              <a:rPr lang="en-ID" smtClean="0"/>
              <a:t>‹#›</a:t>
            </a:fld>
            <a:endParaRPr lang="en-ID"/>
          </a:p>
        </p:txBody>
      </p:sp>
    </p:spTree>
    <p:extLst>
      <p:ext uri="{BB962C8B-B14F-4D97-AF65-F5344CB8AC3E}">
        <p14:creationId xmlns:p14="http://schemas.microsoft.com/office/powerpoint/2010/main" val="28470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F41A2C-2830-4963-A671-2438E968C526}" type="datetimeFigureOut">
              <a:rPr lang="en-ID" smtClean="0"/>
              <a:t>25/02/2023</a:t>
            </a:fld>
            <a:endParaRPr lang="en-ID"/>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AE027F-A677-4396-B2AC-C7796A810D8A}" type="slidenum">
              <a:rPr lang="en-ID" smtClean="0"/>
              <a:t>‹#›</a:t>
            </a:fld>
            <a:endParaRPr lang="en-ID"/>
          </a:p>
        </p:txBody>
      </p:sp>
    </p:spTree>
    <p:extLst>
      <p:ext uri="{BB962C8B-B14F-4D97-AF65-F5344CB8AC3E}">
        <p14:creationId xmlns:p14="http://schemas.microsoft.com/office/powerpoint/2010/main" val="29895423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axure.com/" TargetMode="External"/><Relationship Id="rId2" Type="http://schemas.openxmlformats.org/officeDocument/2006/relationships/hyperlink" Target="http://www.stakeholder-managemen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18F5F205-0241-45A4-9083-7D6EA7EE4302}"/>
              </a:ext>
            </a:extLst>
          </p:cNvPr>
          <p:cNvSpPr/>
          <p:nvPr/>
        </p:nvSpPr>
        <p:spPr>
          <a:xfrm>
            <a:off x="-1" y="-40383"/>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19">
            <a:extLst>
              <a:ext uri="{FF2B5EF4-FFF2-40B4-BE49-F238E27FC236}">
                <a16:creationId xmlns:a16="http://schemas.microsoft.com/office/drawing/2014/main" id="{2712A683-007A-4CF3-874E-F6CC4E14E10F}"/>
              </a:ext>
            </a:extLst>
          </p:cNvPr>
          <p:cNvSpPr/>
          <p:nvPr/>
        </p:nvSpPr>
        <p:spPr>
          <a:xfrm flipV="1">
            <a:off x="3118533" y="1446521"/>
            <a:ext cx="3358494" cy="3358448"/>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825500" dist="241300" dir="8100000" algn="tr" rotWithShape="0">
              <a:schemeClr val="bg1">
                <a:alpha val="18000"/>
              </a:schemeClr>
            </a:outerShdw>
          </a:effectLst>
        </p:spPr>
        <p:txBody>
          <a:bodyPr rtlCol="0" anchor="ctr"/>
          <a:lstStyle/>
          <a:p>
            <a:pPr algn="ctr"/>
            <a:endParaRPr lang="en-GB" kern="0">
              <a:solidFill>
                <a:srgbClr val="FFFFFF"/>
              </a:solidFill>
              <a:latin typeface="Calibri" panose="020F0502020204030204"/>
            </a:endParaRPr>
          </a:p>
        </p:txBody>
      </p:sp>
      <p:sp>
        <p:nvSpPr>
          <p:cNvPr id="88" name="Oval 87">
            <a:extLst>
              <a:ext uri="{FF2B5EF4-FFF2-40B4-BE49-F238E27FC236}">
                <a16:creationId xmlns:a16="http://schemas.microsoft.com/office/drawing/2014/main" id="{C17F3A87-C4C3-409E-A028-E66D6F8760EE}"/>
              </a:ext>
            </a:extLst>
          </p:cNvPr>
          <p:cNvSpPr/>
          <p:nvPr/>
        </p:nvSpPr>
        <p:spPr>
          <a:xfrm>
            <a:off x="710261" y="1656584"/>
            <a:ext cx="2890079" cy="2890079"/>
          </a:xfrm>
          <a:prstGeom prst="ellipse">
            <a:avLst/>
          </a:prstGeom>
          <a:gradFill>
            <a:gsLst>
              <a:gs pos="0">
                <a:schemeClr val="bg1">
                  <a:alpha val="5000"/>
                </a:schemeClr>
              </a:gs>
              <a:gs pos="100000">
                <a:schemeClr val="accent1">
                  <a:lumMod val="20000"/>
                  <a:lumOff val="80000"/>
                  <a:alpha val="13000"/>
                </a:schemeClr>
              </a:gs>
              <a:gs pos="30000">
                <a:schemeClr val="bg1">
                  <a:alpha val="20000"/>
                </a:schemeClr>
              </a:gs>
            </a:gsLst>
            <a:lin ang="5400000" scaled="0"/>
          </a:gradFill>
          <a:ln w="635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bg1">
                    <a:lumMod val="95000"/>
                  </a:schemeClr>
                </a:gs>
              </a:gsLst>
              <a:lin ang="5400000" scaled="1"/>
            </a:gradFill>
            <a:prstDash val="solid"/>
            <a:miter lim="800000"/>
          </a:ln>
          <a:effectLst/>
        </p:spPr>
        <p:txBody>
          <a:bodyPr rtlCol="0" anchor="ctr"/>
          <a:lstStyle/>
          <a:p>
            <a:pPr algn="ctr"/>
            <a:endParaRPr lang="en-ID"/>
          </a:p>
        </p:txBody>
      </p:sp>
      <p:sp>
        <p:nvSpPr>
          <p:cNvPr id="83" name="Rectangle 82">
            <a:extLst>
              <a:ext uri="{FF2B5EF4-FFF2-40B4-BE49-F238E27FC236}">
                <a16:creationId xmlns:a16="http://schemas.microsoft.com/office/drawing/2014/main" id="{3DFB93BD-E405-40D8-B0BB-1BFFF6DD4F30}"/>
              </a:ext>
            </a:extLst>
          </p:cNvPr>
          <p:cNvSpPr/>
          <p:nvPr/>
        </p:nvSpPr>
        <p:spPr>
          <a:xfrm>
            <a:off x="7954" y="4127807"/>
            <a:ext cx="12192001" cy="2692587"/>
          </a:xfrm>
          <a:prstGeom prst="rect">
            <a:avLst/>
          </a:prstGeom>
          <a:gradFill>
            <a:gsLst>
              <a:gs pos="1000">
                <a:schemeClr val="accent1">
                  <a:lumMod val="20000"/>
                  <a:lumOff val="80000"/>
                </a:schemeClr>
              </a:gs>
              <a:gs pos="100000">
                <a:schemeClr val="bg1">
                  <a:alpha val="79000"/>
                </a:schemeClr>
              </a:gs>
            </a:gsLst>
            <a:lin ang="27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19CE7723-9220-460F-B79F-EB29B623AA51}"/>
              </a:ext>
            </a:extLst>
          </p:cNvPr>
          <p:cNvSpPr/>
          <p:nvPr/>
        </p:nvSpPr>
        <p:spPr>
          <a:xfrm flipV="1">
            <a:off x="4263105" y="5320240"/>
            <a:ext cx="642421" cy="642410"/>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15" name="Oval 14">
            <a:extLst>
              <a:ext uri="{FF2B5EF4-FFF2-40B4-BE49-F238E27FC236}">
                <a16:creationId xmlns:a16="http://schemas.microsoft.com/office/drawing/2014/main" id="{BA456779-F7AF-4860-9D60-012A3CC4D635}"/>
              </a:ext>
            </a:extLst>
          </p:cNvPr>
          <p:cNvSpPr/>
          <p:nvPr/>
        </p:nvSpPr>
        <p:spPr>
          <a:xfrm flipH="1" flipV="1">
            <a:off x="8254936" y="2793104"/>
            <a:ext cx="200892" cy="200891"/>
          </a:xfrm>
          <a:prstGeom prst="ellipse">
            <a:avLst/>
          </a:prstGeom>
          <a:gradFill>
            <a:gsLst>
              <a:gs pos="37000">
                <a:srgbClr val="CC5C87">
                  <a:alpha val="43000"/>
                </a:srgbClr>
              </a:gs>
              <a:gs pos="100000">
                <a:schemeClr val="accent4">
                  <a:alpha val="43000"/>
                </a:schemeClr>
              </a:gs>
              <a:gs pos="76000">
                <a:srgbClr val="FF5D37">
                  <a:alpha val="43000"/>
                </a:srgbClr>
              </a:gs>
              <a:gs pos="0">
                <a:srgbClr val="3B354B">
                  <a:alpha val="43000"/>
                </a:srgb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17" name="Oval 16">
            <a:extLst>
              <a:ext uri="{FF2B5EF4-FFF2-40B4-BE49-F238E27FC236}">
                <a16:creationId xmlns:a16="http://schemas.microsoft.com/office/drawing/2014/main" id="{48D6CDDC-BE87-4C7E-B304-0841CF3BB13E}"/>
              </a:ext>
            </a:extLst>
          </p:cNvPr>
          <p:cNvSpPr/>
          <p:nvPr/>
        </p:nvSpPr>
        <p:spPr>
          <a:xfrm>
            <a:off x="2155301" y="1769219"/>
            <a:ext cx="175174" cy="175170"/>
          </a:xfrm>
          <a:prstGeom prst="ellipse">
            <a:avLst/>
          </a:prstGeom>
          <a:gradFill>
            <a:gsLst>
              <a:gs pos="0">
                <a:schemeClr val="accent1">
                  <a:lumMod val="20000"/>
                  <a:lumOff val="80000"/>
                  <a:alpha val="43000"/>
                </a:schemeClr>
              </a:gs>
              <a:gs pos="100000">
                <a:schemeClr val="bg1">
                  <a:lumMod val="95000"/>
                  <a:alpha val="43000"/>
                </a:schemeClr>
              </a:gs>
              <a:gs pos="30000">
                <a:schemeClr val="accent1">
                  <a:lumMod val="60000"/>
                  <a:lumOff val="40000"/>
                  <a:alpha val="43000"/>
                </a:scheme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18" name="Oval 17">
            <a:extLst>
              <a:ext uri="{FF2B5EF4-FFF2-40B4-BE49-F238E27FC236}">
                <a16:creationId xmlns:a16="http://schemas.microsoft.com/office/drawing/2014/main" id="{CD450EB6-394A-43E7-91B1-CE8CDBFD2FDB}"/>
              </a:ext>
            </a:extLst>
          </p:cNvPr>
          <p:cNvSpPr/>
          <p:nvPr/>
        </p:nvSpPr>
        <p:spPr>
          <a:xfrm flipH="1" flipV="1">
            <a:off x="9253071" y="4347411"/>
            <a:ext cx="238268" cy="238266"/>
          </a:xfrm>
          <a:prstGeom prst="ellipse">
            <a:avLst/>
          </a:prstGeom>
          <a:gradFill>
            <a:gsLst>
              <a:gs pos="0">
                <a:schemeClr val="accent1">
                  <a:lumMod val="20000"/>
                  <a:lumOff val="80000"/>
                  <a:alpha val="43000"/>
                </a:schemeClr>
              </a:gs>
              <a:gs pos="100000">
                <a:schemeClr val="bg1">
                  <a:lumMod val="95000"/>
                  <a:alpha val="43000"/>
                </a:schemeClr>
              </a:gs>
              <a:gs pos="30000">
                <a:schemeClr val="accent1">
                  <a:lumMod val="60000"/>
                  <a:lumOff val="40000"/>
                  <a:alpha val="43000"/>
                </a:scheme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31" name="TextBox 30">
            <a:extLst>
              <a:ext uri="{FF2B5EF4-FFF2-40B4-BE49-F238E27FC236}">
                <a16:creationId xmlns:a16="http://schemas.microsoft.com/office/drawing/2014/main" id="{4870D2FB-509E-4A55-A3BD-1E6CE630C4E2}"/>
              </a:ext>
            </a:extLst>
          </p:cNvPr>
          <p:cNvSpPr txBox="1"/>
          <p:nvPr/>
        </p:nvSpPr>
        <p:spPr>
          <a:xfrm>
            <a:off x="2475259" y="2456465"/>
            <a:ext cx="9708787" cy="2123658"/>
          </a:xfrm>
          <a:prstGeom prst="rect">
            <a:avLst/>
          </a:prstGeom>
          <a:noFill/>
          <a:effectLst>
            <a:outerShdw blurRad="50800" dist="38100" dir="2700000" algn="tl" rotWithShape="0">
              <a:schemeClr val="accent1">
                <a:lumMod val="20000"/>
                <a:lumOff val="80000"/>
                <a:alpha val="35000"/>
              </a:schemeClr>
            </a:outerShdw>
          </a:effectLst>
        </p:spPr>
        <p:txBody>
          <a:bodyPr wrap="square" lIns="0" tIns="0" rIns="0" bIns="0" rtlCol="0">
            <a:spAutoFit/>
          </a:bodyPr>
          <a:lstStyle/>
          <a:p>
            <a:pPr algn="ctr" defTabSz="713232">
              <a:defRPr/>
            </a:pPr>
            <a:r>
              <a:rPr lang="en-US" sz="13800" spc="300" dirty="0">
                <a:solidFill>
                  <a:schemeClr val="tx2">
                    <a:lumMod val="10000"/>
                  </a:schemeClr>
                </a:solidFill>
                <a:effectLst>
                  <a:outerShdw blurRad="508000" dist="114300" dir="9300000" sx="101000" sy="101000" algn="tl" rotWithShape="0">
                    <a:srgbClr val="FB9F9F">
                      <a:alpha val="50000"/>
                    </a:srgbClr>
                  </a:outerShdw>
                </a:effectLst>
                <a:latin typeface="Modern No. 20" panose="02070704070505020303" pitchFamily="18" charset="0"/>
              </a:rPr>
              <a:t>THINKING</a:t>
            </a:r>
          </a:p>
        </p:txBody>
      </p:sp>
      <p:sp>
        <p:nvSpPr>
          <p:cNvPr id="16" name="Oval 15">
            <a:extLst>
              <a:ext uri="{FF2B5EF4-FFF2-40B4-BE49-F238E27FC236}">
                <a16:creationId xmlns:a16="http://schemas.microsoft.com/office/drawing/2014/main" id="{EC47B85C-CD73-4DD4-BDA5-40D8492316F3}"/>
              </a:ext>
            </a:extLst>
          </p:cNvPr>
          <p:cNvSpPr/>
          <p:nvPr/>
        </p:nvSpPr>
        <p:spPr>
          <a:xfrm flipH="1" flipV="1">
            <a:off x="6432112" y="4792899"/>
            <a:ext cx="441644" cy="441644"/>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30" name="TextBox 29">
            <a:extLst>
              <a:ext uri="{FF2B5EF4-FFF2-40B4-BE49-F238E27FC236}">
                <a16:creationId xmlns:a16="http://schemas.microsoft.com/office/drawing/2014/main" id="{484E34E1-F22C-484B-81BD-1A18D9594B7C}"/>
              </a:ext>
            </a:extLst>
          </p:cNvPr>
          <p:cNvSpPr txBox="1"/>
          <p:nvPr/>
        </p:nvSpPr>
        <p:spPr>
          <a:xfrm>
            <a:off x="3110448" y="2194076"/>
            <a:ext cx="2233219" cy="677108"/>
          </a:xfrm>
          <a:prstGeom prst="rect">
            <a:avLst/>
          </a:prstGeom>
          <a:noFill/>
        </p:spPr>
        <p:txBody>
          <a:bodyPr wrap="square" lIns="0" tIns="0" rIns="0" bIns="0" rtlCol="0">
            <a:spAutoFit/>
          </a:bodyPr>
          <a:lstStyle/>
          <a:p>
            <a:pPr marR="0" lvl="0" indent="0" algn="ctr" defTabSz="713232" fontAlgn="auto">
              <a:lnSpc>
                <a:spcPct val="100000"/>
              </a:lnSpc>
              <a:spcBef>
                <a:spcPts val="0"/>
              </a:spcBef>
              <a:spcAft>
                <a:spcPts val="0"/>
              </a:spcAft>
              <a:buClrTx/>
              <a:buSzTx/>
              <a:buFontTx/>
              <a:buNone/>
              <a:tabLst/>
              <a:defRPr/>
            </a:pPr>
            <a:r>
              <a:rPr lang="en-US" sz="4400" b="1" dirty="0">
                <a:solidFill>
                  <a:schemeClr val="bg1"/>
                </a:solidFill>
                <a:effectLst>
                  <a:outerShdw blurRad="508000" dist="114300" dir="9300000" sx="101000" sy="101000" algn="tl" rotWithShape="0">
                    <a:schemeClr val="accent1">
                      <a:lumMod val="50000"/>
                      <a:alpha val="50000"/>
                    </a:schemeClr>
                  </a:outerShdw>
                </a:effectLst>
                <a:latin typeface="Lucida Sans" panose="020B0602030504020204" pitchFamily="34" charset="0"/>
              </a:rPr>
              <a:t>DESIGN</a:t>
            </a:r>
          </a:p>
        </p:txBody>
      </p:sp>
      <p:sp>
        <p:nvSpPr>
          <p:cNvPr id="19" name="Oval 18">
            <a:extLst>
              <a:ext uri="{FF2B5EF4-FFF2-40B4-BE49-F238E27FC236}">
                <a16:creationId xmlns:a16="http://schemas.microsoft.com/office/drawing/2014/main" id="{5C00EDCE-EB83-4958-9FAB-3D57EB067342}"/>
              </a:ext>
            </a:extLst>
          </p:cNvPr>
          <p:cNvSpPr/>
          <p:nvPr/>
        </p:nvSpPr>
        <p:spPr>
          <a:xfrm flipH="1" flipV="1">
            <a:off x="902854" y="4035921"/>
            <a:ext cx="290981" cy="290979"/>
          </a:xfrm>
          <a:prstGeom prst="ellipse">
            <a:avLst/>
          </a:prstGeom>
          <a:gradFill>
            <a:gsLst>
              <a:gs pos="37000">
                <a:srgbClr val="CC5C87">
                  <a:alpha val="43000"/>
                </a:srgbClr>
              </a:gs>
              <a:gs pos="100000">
                <a:schemeClr val="accent4">
                  <a:alpha val="43000"/>
                </a:schemeClr>
              </a:gs>
              <a:gs pos="76000">
                <a:srgbClr val="FF5D37">
                  <a:alpha val="43000"/>
                </a:srgbClr>
              </a:gs>
              <a:gs pos="0">
                <a:srgbClr val="3B354B">
                  <a:alpha val="43000"/>
                </a:srgb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Tree>
    <p:extLst>
      <p:ext uri="{BB962C8B-B14F-4D97-AF65-F5344CB8AC3E}">
        <p14:creationId xmlns:p14="http://schemas.microsoft.com/office/powerpoint/2010/main" val="425029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DF8600-1827-447B-A293-2A71BE2FFDE4}"/>
              </a:ext>
            </a:extLst>
          </p:cNvPr>
          <p:cNvSpPr/>
          <p:nvPr/>
        </p:nvSpPr>
        <p:spPr>
          <a:xfrm>
            <a:off x="-21267" y="0"/>
            <a:ext cx="12192000" cy="6858000"/>
          </a:xfrm>
          <a:prstGeom prst="rect">
            <a:avLst/>
          </a:prstGeom>
          <a:solidFill>
            <a:srgbClr val="3F4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EC4A608A-CE78-40E4-9F79-12F604F6C40C}"/>
              </a:ext>
            </a:extLst>
          </p:cNvPr>
          <p:cNvSpPr/>
          <p:nvPr/>
        </p:nvSpPr>
        <p:spPr>
          <a:xfrm rot="10800000" flipV="1">
            <a:off x="7023100" y="653143"/>
            <a:ext cx="1848758" cy="1848726"/>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
        <p:nvSpPr>
          <p:cNvPr id="9" name="Oval 8">
            <a:extLst>
              <a:ext uri="{FF2B5EF4-FFF2-40B4-BE49-F238E27FC236}">
                <a16:creationId xmlns:a16="http://schemas.microsoft.com/office/drawing/2014/main" id="{4A844D07-0859-4B78-86F4-04D871A2CDE9}"/>
              </a:ext>
            </a:extLst>
          </p:cNvPr>
          <p:cNvSpPr/>
          <p:nvPr/>
        </p:nvSpPr>
        <p:spPr>
          <a:xfrm>
            <a:off x="3320142" y="653143"/>
            <a:ext cx="5551716" cy="5551716"/>
          </a:xfrm>
          <a:prstGeom prst="ellipse">
            <a:avLst/>
          </a:prstGeom>
          <a:solidFill>
            <a:srgbClr val="36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07A0796-E008-46E8-84F0-EB3063C1CC49}"/>
              </a:ext>
            </a:extLst>
          </p:cNvPr>
          <p:cNvSpPr/>
          <p:nvPr/>
        </p:nvSpPr>
        <p:spPr>
          <a:xfrm rot="10800000" flipV="1">
            <a:off x="3309971" y="4609160"/>
            <a:ext cx="1599046" cy="1599019"/>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
        <p:nvSpPr>
          <p:cNvPr id="13" name="TextBox 12">
            <a:extLst>
              <a:ext uri="{FF2B5EF4-FFF2-40B4-BE49-F238E27FC236}">
                <a16:creationId xmlns:a16="http://schemas.microsoft.com/office/drawing/2014/main" id="{7A351E67-DEF8-48CD-A270-CBF1F482CF3C}"/>
              </a:ext>
            </a:extLst>
          </p:cNvPr>
          <p:cNvSpPr txBox="1"/>
          <p:nvPr/>
        </p:nvSpPr>
        <p:spPr>
          <a:xfrm>
            <a:off x="4484914" y="2296704"/>
            <a:ext cx="3222172" cy="2264594"/>
          </a:xfrm>
          <a:prstGeom prst="rect">
            <a:avLst/>
          </a:prstGeom>
          <a:noFill/>
        </p:spPr>
        <p:txBody>
          <a:bodyPr wrap="square" rtlCol="0" anchor="ctr">
            <a:spAutoFit/>
          </a:bodyPr>
          <a:lstStyle/>
          <a:p>
            <a:pPr algn="ctr">
              <a:lnSpc>
                <a:spcPct val="80000"/>
              </a:lnSpc>
            </a:pPr>
            <a:r>
              <a:rPr lang="en-US" sz="8800" dirty="0">
                <a:latin typeface="Modern No. 20" panose="02070704070505020303" pitchFamily="18" charset="0"/>
              </a:rPr>
              <a:t>Thank You!</a:t>
            </a:r>
          </a:p>
        </p:txBody>
      </p:sp>
      <p:sp>
        <p:nvSpPr>
          <p:cNvPr id="18" name="Oval 17">
            <a:extLst>
              <a:ext uri="{FF2B5EF4-FFF2-40B4-BE49-F238E27FC236}">
                <a16:creationId xmlns:a16="http://schemas.microsoft.com/office/drawing/2014/main" id="{C4966B1E-0441-41D9-BEDE-71E9F4FD8F0A}"/>
              </a:ext>
            </a:extLst>
          </p:cNvPr>
          <p:cNvSpPr/>
          <p:nvPr/>
        </p:nvSpPr>
        <p:spPr>
          <a:xfrm flipV="1">
            <a:off x="8170667" y="1785965"/>
            <a:ext cx="642421" cy="642410"/>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Tree>
    <p:extLst>
      <p:ext uri="{BB962C8B-B14F-4D97-AF65-F5344CB8AC3E}">
        <p14:creationId xmlns:p14="http://schemas.microsoft.com/office/powerpoint/2010/main" val="3326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27F6-7C94-7966-FC7D-B14A82BAAB11}"/>
              </a:ext>
            </a:extLst>
          </p:cNvPr>
          <p:cNvSpPr>
            <a:spLocks noGrp="1"/>
          </p:cNvSpPr>
          <p:nvPr>
            <p:ph type="title"/>
          </p:nvPr>
        </p:nvSpPr>
        <p:spPr/>
        <p:txBody>
          <a:bodyPr/>
          <a:lstStyle/>
          <a:p>
            <a:r>
              <a:rPr lang="en-IN" b="1" dirty="0">
                <a:latin typeface="Tahoma" panose="020B0604030504040204" pitchFamily="34" charset="0"/>
                <a:ea typeface="Tahoma" panose="020B0604030504040204" pitchFamily="34" charset="0"/>
                <a:cs typeface="Tahoma" panose="020B0604030504040204" pitchFamily="34" charset="0"/>
              </a:rPr>
              <a:t>DIV – I  GROUP 6  </a:t>
            </a:r>
          </a:p>
        </p:txBody>
      </p:sp>
      <p:sp>
        <p:nvSpPr>
          <p:cNvPr id="3" name="Content Placeholder 2">
            <a:extLst>
              <a:ext uri="{FF2B5EF4-FFF2-40B4-BE49-F238E27FC236}">
                <a16:creationId xmlns:a16="http://schemas.microsoft.com/office/drawing/2014/main" id="{6E9F0D73-7D34-475B-A9C3-4672A0B26062}"/>
              </a:ext>
            </a:extLst>
          </p:cNvPr>
          <p:cNvSpPr>
            <a:spLocks noGrp="1"/>
          </p:cNvSpPr>
          <p:nvPr>
            <p:ph idx="1"/>
          </p:nvPr>
        </p:nvSpPr>
        <p:spPr/>
        <p:txBody>
          <a:bodyPr>
            <a:normAutofit/>
          </a:bodyPr>
          <a:lstStyle/>
          <a:p>
            <a:r>
              <a:rPr lang="en-IN" sz="2800" b="1" i="0" u="none" strike="noStrike" dirty="0">
                <a:solidFill>
                  <a:srgbClr val="000000"/>
                </a:solidFill>
                <a:effectLst/>
                <a:latin typeface="Calibri "/>
              </a:rPr>
              <a:t> </a:t>
            </a:r>
            <a:r>
              <a:rPr lang="en-IN" sz="2800" b="1" i="0" u="none" strike="noStrike" dirty="0">
                <a:effectLst/>
                <a:latin typeface="Calibri "/>
                <a:ea typeface="Tahoma" panose="020B0604030504040204" pitchFamily="34" charset="0"/>
                <a:cs typeface="Tahoma" panose="020B0604030504040204" pitchFamily="34" charset="0"/>
              </a:rPr>
              <a:t>30.</a:t>
            </a:r>
            <a:r>
              <a:rPr lang="en-IN" sz="2800" b="1" dirty="0">
                <a:latin typeface="Calibri "/>
                <a:ea typeface="Tahoma" panose="020B0604030504040204" pitchFamily="34" charset="0"/>
                <a:cs typeface="Tahoma" panose="020B0604030504040204" pitchFamily="34" charset="0"/>
              </a:rPr>
              <a:t>AASHISH </a:t>
            </a:r>
            <a:r>
              <a:rPr lang="en-IN" sz="2800" b="1" i="0" u="none" strike="noStrike" dirty="0">
                <a:effectLst/>
                <a:latin typeface="Calibri "/>
                <a:ea typeface="Tahoma" panose="020B0604030504040204" pitchFamily="34" charset="0"/>
                <a:cs typeface="Tahoma" panose="020B0604030504040204" pitchFamily="34" charset="0"/>
              </a:rPr>
              <a:t>KAPASE </a:t>
            </a:r>
            <a:endParaRPr lang="en-IN" sz="2800" dirty="0">
              <a:effectLst/>
              <a:latin typeface="Calibri "/>
              <a:ea typeface="Tahoma" panose="020B0604030504040204" pitchFamily="34" charset="0"/>
              <a:cs typeface="Tahoma" panose="020B0604030504040204" pitchFamily="34" charset="0"/>
            </a:endParaRPr>
          </a:p>
          <a:p>
            <a:r>
              <a:rPr lang="en-IN" sz="2800" b="1" i="0" u="none" strike="noStrike" dirty="0">
                <a:effectLst/>
                <a:latin typeface="Calibri "/>
                <a:ea typeface="Tahoma" panose="020B0604030504040204" pitchFamily="34" charset="0"/>
                <a:cs typeface="Tahoma" panose="020B0604030504040204" pitchFamily="34" charset="0"/>
              </a:rPr>
              <a:t>31. SAHIL KAPASE</a:t>
            </a:r>
            <a:endParaRPr lang="en-IN" sz="2800" dirty="0">
              <a:effectLst/>
              <a:latin typeface="Calibri "/>
              <a:ea typeface="Tahoma" panose="020B0604030504040204" pitchFamily="34" charset="0"/>
              <a:cs typeface="Tahoma" panose="020B0604030504040204" pitchFamily="34" charset="0"/>
            </a:endParaRPr>
          </a:p>
          <a:p>
            <a:r>
              <a:rPr lang="en-IN" sz="2800" b="1" i="0" u="none" strike="noStrike" dirty="0">
                <a:effectLst/>
                <a:latin typeface="Calibri "/>
                <a:ea typeface="Tahoma" panose="020B0604030504040204" pitchFamily="34" charset="0"/>
                <a:cs typeface="Tahoma" panose="020B0604030504040204" pitchFamily="34" charset="0"/>
              </a:rPr>
              <a:t>32.KAPIL SANGAMESHWAR</a:t>
            </a:r>
          </a:p>
          <a:p>
            <a:r>
              <a:rPr lang="en-IN" sz="2800" b="1" i="0" u="none" strike="noStrike" dirty="0">
                <a:effectLst/>
                <a:latin typeface="Calibri "/>
                <a:ea typeface="Tahoma" panose="020B0604030504040204" pitchFamily="34" charset="0"/>
                <a:cs typeface="Tahoma" panose="020B0604030504040204" pitchFamily="34" charset="0"/>
              </a:rPr>
              <a:t> 33.VED KAPRE </a:t>
            </a:r>
          </a:p>
          <a:p>
            <a:r>
              <a:rPr lang="en-IN" sz="2800" b="1" i="0" u="none" strike="noStrike" dirty="0">
                <a:effectLst/>
                <a:latin typeface="Calibri "/>
                <a:ea typeface="Tahoma" panose="020B0604030504040204" pitchFamily="34" charset="0"/>
                <a:cs typeface="Tahoma" panose="020B0604030504040204" pitchFamily="34" charset="0"/>
              </a:rPr>
              <a:t>34.BHAKTI KAPASE</a:t>
            </a:r>
            <a:endParaRPr lang="en-IN" sz="2800" dirty="0">
              <a:effectLst/>
              <a:latin typeface="Calibri "/>
              <a:ea typeface="Tahoma" panose="020B0604030504040204" pitchFamily="34" charset="0"/>
              <a:cs typeface="Tahoma" panose="020B0604030504040204" pitchFamily="34" charset="0"/>
            </a:endParaRPr>
          </a:p>
          <a:p>
            <a:r>
              <a:rPr lang="en-IN" sz="2800" b="1" i="0" u="none" strike="noStrike" dirty="0">
                <a:effectLst/>
                <a:latin typeface="Calibri "/>
                <a:ea typeface="Tahoma" panose="020B0604030504040204" pitchFamily="34" charset="0"/>
                <a:cs typeface="Tahoma" panose="020B0604030504040204" pitchFamily="34" charset="0"/>
              </a:rPr>
              <a:t>35.YOGITA KAPASE</a:t>
            </a:r>
            <a:endParaRPr lang="en-IN" sz="2800" dirty="0">
              <a:effectLst/>
              <a:latin typeface="Calibri "/>
              <a:ea typeface="Tahoma" panose="020B0604030504040204" pitchFamily="34" charset="0"/>
              <a:cs typeface="Tahoma" panose="020B0604030504040204" pitchFamily="34" charset="0"/>
            </a:endParaRPr>
          </a:p>
          <a:p>
            <a:endParaRPr lang="en-IN" sz="2800" dirty="0"/>
          </a:p>
        </p:txBody>
      </p:sp>
    </p:spTree>
    <p:extLst>
      <p:ext uri="{BB962C8B-B14F-4D97-AF65-F5344CB8AC3E}">
        <p14:creationId xmlns:p14="http://schemas.microsoft.com/office/powerpoint/2010/main" val="267995662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1FE77-AF02-40B7-9E43-61340323230C}"/>
              </a:ext>
            </a:extLst>
          </p:cNvPr>
          <p:cNvSpPr/>
          <p:nvPr/>
        </p:nvSpPr>
        <p:spPr>
          <a:xfrm>
            <a:off x="-1" y="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Rectangle 78">
            <a:extLst>
              <a:ext uri="{FF2B5EF4-FFF2-40B4-BE49-F238E27FC236}">
                <a16:creationId xmlns:a16="http://schemas.microsoft.com/office/drawing/2014/main" id="{5997C3E3-A984-4606-8F96-77D90D4052CB}"/>
              </a:ext>
            </a:extLst>
          </p:cNvPr>
          <p:cNvSpPr/>
          <p:nvPr/>
        </p:nvSpPr>
        <p:spPr>
          <a:xfrm>
            <a:off x="10633" y="1"/>
            <a:ext cx="8794156" cy="6857999"/>
          </a:xfrm>
          <a:prstGeom prst="rect">
            <a:avLst/>
          </a:prstGeom>
          <a:solidFill>
            <a:srgbClr val="3F4E6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6322977B-DCF4-457D-B0DF-229E3708C4DD}"/>
              </a:ext>
            </a:extLst>
          </p:cNvPr>
          <p:cNvSpPr txBox="1"/>
          <p:nvPr/>
        </p:nvSpPr>
        <p:spPr>
          <a:xfrm>
            <a:off x="774013" y="2441582"/>
            <a:ext cx="4659431" cy="1974836"/>
          </a:xfrm>
          <a:prstGeom prst="rect">
            <a:avLst/>
          </a:prstGeom>
          <a:noFill/>
          <a:effectLst/>
        </p:spPr>
        <p:txBody>
          <a:bodyPr wrap="square" lIns="0" tIns="0" rIns="0" bIns="0" rtlCol="0">
            <a:spAutoFit/>
          </a:bodyPr>
          <a:lstStyle>
            <a:defPPr>
              <a:defRPr lang="en-US"/>
            </a:defPPr>
            <a:lvl1pPr algn="ctr" defTabSz="713232">
              <a:defRPr sz="13800" spc="300">
                <a:solidFill>
                  <a:schemeClr val="tx2"/>
                </a:solidFill>
                <a:effectLst>
                  <a:outerShdw blurRad="508000" dist="114300" dir="9300000" sx="101000" sy="101000" algn="tl" rotWithShape="0">
                    <a:srgbClr val="FB9F9F">
                      <a:alpha val="50000"/>
                    </a:srgbClr>
                  </a:outerShdw>
                </a:effectLst>
                <a:latin typeface="Modern No. 20" panose="02070704070505020303" pitchFamily="18" charset="0"/>
              </a:defRPr>
            </a:lvl1pPr>
          </a:lstStyle>
          <a:p>
            <a:pPr algn="l">
              <a:lnSpc>
                <a:spcPct val="80000"/>
              </a:lnSpc>
            </a:pPr>
            <a:r>
              <a:rPr lang="en-US" sz="8000" dirty="0">
                <a:solidFill>
                  <a:schemeClr val="tx1"/>
                </a:solidFill>
                <a:effectLst/>
                <a:latin typeface="Tahoma" panose="020B0604030504040204" pitchFamily="34" charset="0"/>
                <a:ea typeface="Tahoma" panose="020B0604030504040204" pitchFamily="34" charset="0"/>
                <a:cs typeface="Tahoma" panose="020B0604030504040204" pitchFamily="34" charset="0"/>
              </a:rPr>
              <a:t>Design Thinking</a:t>
            </a:r>
          </a:p>
        </p:txBody>
      </p:sp>
      <p:grpSp>
        <p:nvGrpSpPr>
          <p:cNvPr id="60" name="Group 59">
            <a:extLst>
              <a:ext uri="{FF2B5EF4-FFF2-40B4-BE49-F238E27FC236}">
                <a16:creationId xmlns:a16="http://schemas.microsoft.com/office/drawing/2014/main" id="{5FF7D8E4-88DC-482D-A514-CDF676F11A5B}"/>
              </a:ext>
            </a:extLst>
          </p:cNvPr>
          <p:cNvGrpSpPr/>
          <p:nvPr/>
        </p:nvGrpSpPr>
        <p:grpSpPr>
          <a:xfrm>
            <a:off x="10565230" y="6429971"/>
            <a:ext cx="1172063" cy="265457"/>
            <a:chOff x="10496650" y="6390215"/>
            <a:chExt cx="1172063" cy="265457"/>
          </a:xfrm>
        </p:grpSpPr>
        <p:sp>
          <p:nvSpPr>
            <p:cNvPr id="61" name="TextBox 60">
              <a:extLst>
                <a:ext uri="{FF2B5EF4-FFF2-40B4-BE49-F238E27FC236}">
                  <a16:creationId xmlns:a16="http://schemas.microsoft.com/office/drawing/2014/main" id="{B48EA1DB-FAAC-43BD-A8B9-5ECFA8C9BFA7}"/>
                </a:ext>
              </a:extLst>
            </p:cNvPr>
            <p:cNvSpPr txBox="1"/>
            <p:nvPr/>
          </p:nvSpPr>
          <p:spPr>
            <a:xfrm>
              <a:off x="10496650" y="6401756"/>
              <a:ext cx="938664" cy="253916"/>
            </a:xfrm>
            <a:prstGeom prst="rect">
              <a:avLst/>
            </a:prstGeom>
            <a:noFill/>
          </p:spPr>
          <p:txBody>
            <a:bodyPr wrap="square" rtlCol="0">
              <a:spAutoFit/>
            </a:bodyPr>
            <a:lstStyle/>
            <a:p>
              <a:pPr algn="ctr"/>
              <a:r>
                <a:rPr lang="en-GB" sz="1000" strike="noStrike" spc="600" dirty="0">
                  <a:solidFill>
                    <a:schemeClr val="tx2"/>
                  </a:solidFill>
                  <a:latin typeface="Lucida Sans" panose="020B0602030504020204" pitchFamily="34" charset="0"/>
                  <a:ea typeface="Roboto Condensed" panose="02000000000000000000" pitchFamily="2" charset="0"/>
                  <a:cs typeface="Poppins Light" panose="00000400000000000000" pitchFamily="2" charset="0"/>
                </a:rPr>
                <a:t>Page</a:t>
              </a:r>
              <a:endParaRPr lang="id-ID" sz="1000" strike="noStrike" spc="600" dirty="0">
                <a:solidFill>
                  <a:schemeClr val="tx2"/>
                </a:solidFill>
                <a:latin typeface="Lucida Sans" panose="020B0602030504020204" pitchFamily="34" charset="0"/>
                <a:ea typeface="Roboto Condensed" panose="02000000000000000000" pitchFamily="2" charset="0"/>
                <a:cs typeface="Poppins Light" panose="00000400000000000000" pitchFamily="2" charset="0"/>
              </a:endParaRPr>
            </a:p>
          </p:txBody>
        </p:sp>
        <p:sp>
          <p:nvSpPr>
            <p:cNvPr id="62" name="TextBox 61">
              <a:extLst>
                <a:ext uri="{FF2B5EF4-FFF2-40B4-BE49-F238E27FC236}">
                  <a16:creationId xmlns:a16="http://schemas.microsoft.com/office/drawing/2014/main" id="{6CD6723E-9AE3-4AE0-A81F-6F09F853F381}"/>
                </a:ext>
              </a:extLst>
            </p:cNvPr>
            <p:cNvSpPr txBox="1"/>
            <p:nvPr/>
          </p:nvSpPr>
          <p:spPr>
            <a:xfrm flipH="1">
              <a:off x="11147810" y="6390215"/>
              <a:ext cx="520903" cy="246221"/>
            </a:xfrm>
            <a:prstGeom prst="rect">
              <a:avLst/>
            </a:prstGeom>
            <a:noFill/>
          </p:spPr>
          <p:txBody>
            <a:bodyPr wrap="square" rtlCol="0">
              <a:spAutoFit/>
            </a:bodyPr>
            <a:lstStyle/>
            <a:p>
              <a:pPr algn="ctr"/>
              <a:fld id="{260E2A6B-A809-4840-BF14-8648BC0BDF87}" type="slidenum">
                <a:rPr lang="id-ID" sz="1000" i="0" smtClean="0">
                  <a:solidFill>
                    <a:schemeClr val="tx2"/>
                  </a:solidFill>
                  <a:latin typeface="Lucida Sans" panose="020B0602030504020204" pitchFamily="34" charset="0"/>
                  <a:ea typeface="Open Sans" panose="020B0606030504020204" pitchFamily="34" charset="0"/>
                  <a:cs typeface="Poppins Light" panose="00000400000000000000" pitchFamily="2" charset="0"/>
                </a:rPr>
                <a:pPr algn="ctr"/>
                <a:t>3</a:t>
              </a:fld>
              <a:endParaRPr lang="id-ID" sz="1000" i="0" dirty="0">
                <a:solidFill>
                  <a:schemeClr val="tx2"/>
                </a:solidFill>
                <a:latin typeface="Lucida Sans" panose="020B0602030504020204" pitchFamily="34" charset="0"/>
                <a:ea typeface="Open Sans" panose="020B0606030504020204" pitchFamily="34" charset="0"/>
                <a:cs typeface="Poppins Light" panose="00000400000000000000" pitchFamily="2" charset="0"/>
              </a:endParaRPr>
            </a:p>
          </p:txBody>
        </p:sp>
      </p:grpSp>
      <p:sp>
        <p:nvSpPr>
          <p:cNvPr id="94" name="Oval 93">
            <a:extLst>
              <a:ext uri="{FF2B5EF4-FFF2-40B4-BE49-F238E27FC236}">
                <a16:creationId xmlns:a16="http://schemas.microsoft.com/office/drawing/2014/main" id="{180AEF80-3E3A-443D-AE97-477CD8ACA019}"/>
              </a:ext>
            </a:extLst>
          </p:cNvPr>
          <p:cNvSpPr/>
          <p:nvPr/>
        </p:nvSpPr>
        <p:spPr>
          <a:xfrm rot="19800000" flipV="1">
            <a:off x="-1034329" y="5385246"/>
            <a:ext cx="2335710" cy="2335670"/>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
        <p:nvSpPr>
          <p:cNvPr id="95" name="Oval 94">
            <a:extLst>
              <a:ext uri="{FF2B5EF4-FFF2-40B4-BE49-F238E27FC236}">
                <a16:creationId xmlns:a16="http://schemas.microsoft.com/office/drawing/2014/main" id="{A2598057-AB0F-4937-984F-BEC5A4BAA6E2}"/>
              </a:ext>
            </a:extLst>
          </p:cNvPr>
          <p:cNvSpPr/>
          <p:nvPr/>
        </p:nvSpPr>
        <p:spPr>
          <a:xfrm rot="1800000">
            <a:off x="-370487" y="184481"/>
            <a:ext cx="1008025" cy="1008008"/>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grpSp>
        <p:nvGrpSpPr>
          <p:cNvPr id="97" name="Group 96">
            <a:extLst>
              <a:ext uri="{FF2B5EF4-FFF2-40B4-BE49-F238E27FC236}">
                <a16:creationId xmlns:a16="http://schemas.microsoft.com/office/drawing/2014/main" id="{A3769976-20B7-4AB4-B30F-B7F8A3ECAC40}"/>
              </a:ext>
            </a:extLst>
          </p:cNvPr>
          <p:cNvGrpSpPr/>
          <p:nvPr/>
        </p:nvGrpSpPr>
        <p:grpSpPr>
          <a:xfrm>
            <a:off x="5702300" y="641674"/>
            <a:ext cx="5787926" cy="5574653"/>
            <a:chOff x="5702300" y="641674"/>
            <a:chExt cx="5787926" cy="5574653"/>
          </a:xfrm>
        </p:grpSpPr>
        <p:sp>
          <p:nvSpPr>
            <p:cNvPr id="76" name="Oval 75">
              <a:extLst>
                <a:ext uri="{FF2B5EF4-FFF2-40B4-BE49-F238E27FC236}">
                  <a16:creationId xmlns:a16="http://schemas.microsoft.com/office/drawing/2014/main" id="{D4419876-ED98-494F-B714-BCF952BBE88C}"/>
                </a:ext>
              </a:extLst>
            </p:cNvPr>
            <p:cNvSpPr/>
            <p:nvPr/>
          </p:nvSpPr>
          <p:spPr>
            <a:xfrm flipH="1" flipV="1">
              <a:off x="6384994" y="823652"/>
              <a:ext cx="4739459" cy="4739459"/>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US" kern="0">
                <a:solidFill>
                  <a:srgbClr val="FFFFFF"/>
                </a:solidFill>
                <a:latin typeface="Calibri" panose="020F0502020204030204"/>
              </a:endParaRPr>
            </a:p>
          </p:txBody>
        </p:sp>
        <p:sp>
          <p:nvSpPr>
            <p:cNvPr id="11" name="Oval 10">
              <a:extLst>
                <a:ext uri="{FF2B5EF4-FFF2-40B4-BE49-F238E27FC236}">
                  <a16:creationId xmlns:a16="http://schemas.microsoft.com/office/drawing/2014/main" id="{E8614E0C-C1F0-465E-BE9A-CB3BED26E689}"/>
                </a:ext>
              </a:extLst>
            </p:cNvPr>
            <p:cNvSpPr/>
            <p:nvPr/>
          </p:nvSpPr>
          <p:spPr>
            <a:xfrm>
              <a:off x="6830785" y="641674"/>
              <a:ext cx="1236569" cy="1236569"/>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US" kern="0">
                <a:solidFill>
                  <a:srgbClr val="FFFFFF"/>
                </a:solidFill>
                <a:latin typeface="Calibri" panose="020F0502020204030204"/>
              </a:endParaRPr>
            </a:p>
          </p:txBody>
        </p:sp>
        <p:sp>
          <p:nvSpPr>
            <p:cNvPr id="17" name="Freeform 2972">
              <a:extLst>
                <a:ext uri="{FF2B5EF4-FFF2-40B4-BE49-F238E27FC236}">
                  <a16:creationId xmlns:a16="http://schemas.microsoft.com/office/drawing/2014/main" id="{1237E2FD-66C6-40D5-AD3B-6D3368ED00FB}"/>
                </a:ext>
              </a:extLst>
            </p:cNvPr>
            <p:cNvSpPr>
              <a:spLocks noEditPoints="1"/>
            </p:cNvSpPr>
            <p:nvPr/>
          </p:nvSpPr>
          <p:spPr bwMode="auto">
            <a:xfrm>
              <a:off x="7208230" y="852089"/>
              <a:ext cx="481679" cy="452077"/>
            </a:xfrm>
            <a:custGeom>
              <a:avLst/>
              <a:gdLst>
                <a:gd name="T0" fmla="*/ 373 w 719"/>
                <a:gd name="T1" fmla="*/ 471 h 671"/>
                <a:gd name="T2" fmla="*/ 314 w 719"/>
                <a:gd name="T3" fmla="*/ 424 h 671"/>
                <a:gd name="T4" fmla="*/ 241 w 719"/>
                <a:gd name="T5" fmla="*/ 344 h 671"/>
                <a:gd name="T6" fmla="*/ 206 w 719"/>
                <a:gd name="T7" fmla="*/ 281 h 671"/>
                <a:gd name="T8" fmla="*/ 204 w 719"/>
                <a:gd name="T9" fmla="*/ 244 h 671"/>
                <a:gd name="T10" fmla="*/ 215 w 719"/>
                <a:gd name="T11" fmla="*/ 206 h 671"/>
                <a:gd name="T12" fmla="*/ 237 w 719"/>
                <a:gd name="T13" fmla="*/ 177 h 671"/>
                <a:gd name="T14" fmla="*/ 267 w 719"/>
                <a:gd name="T15" fmla="*/ 161 h 671"/>
                <a:gd name="T16" fmla="*/ 303 w 719"/>
                <a:gd name="T17" fmla="*/ 158 h 671"/>
                <a:gd name="T18" fmla="*/ 348 w 719"/>
                <a:gd name="T19" fmla="*/ 182 h 671"/>
                <a:gd name="T20" fmla="*/ 372 w 719"/>
                <a:gd name="T21" fmla="*/ 215 h 671"/>
                <a:gd name="T22" fmla="*/ 387 w 719"/>
                <a:gd name="T23" fmla="*/ 200 h 671"/>
                <a:gd name="T24" fmla="*/ 424 w 719"/>
                <a:gd name="T25" fmla="*/ 166 h 671"/>
                <a:gd name="T26" fmla="*/ 467 w 719"/>
                <a:gd name="T27" fmla="*/ 158 h 671"/>
                <a:gd name="T28" fmla="*/ 499 w 719"/>
                <a:gd name="T29" fmla="*/ 168 h 671"/>
                <a:gd name="T30" fmla="*/ 525 w 719"/>
                <a:gd name="T31" fmla="*/ 191 h 671"/>
                <a:gd name="T32" fmla="*/ 543 w 719"/>
                <a:gd name="T33" fmla="*/ 224 h 671"/>
                <a:gd name="T34" fmla="*/ 546 w 719"/>
                <a:gd name="T35" fmla="*/ 264 h 671"/>
                <a:gd name="T36" fmla="*/ 532 w 719"/>
                <a:gd name="T37" fmla="*/ 308 h 671"/>
                <a:gd name="T38" fmla="*/ 481 w 719"/>
                <a:gd name="T39" fmla="*/ 378 h 671"/>
                <a:gd name="T40" fmla="*/ 388 w 719"/>
                <a:gd name="T41" fmla="*/ 463 h 671"/>
                <a:gd name="T42" fmla="*/ 342 w 719"/>
                <a:gd name="T43" fmla="*/ 0 h 671"/>
                <a:gd name="T44" fmla="*/ 270 w 719"/>
                <a:gd name="T45" fmla="*/ 10 h 671"/>
                <a:gd name="T46" fmla="*/ 204 w 719"/>
                <a:gd name="T47" fmla="*/ 30 h 671"/>
                <a:gd name="T48" fmla="*/ 144 w 719"/>
                <a:gd name="T49" fmla="*/ 60 h 671"/>
                <a:gd name="T50" fmla="*/ 94 w 719"/>
                <a:gd name="T51" fmla="*/ 98 h 671"/>
                <a:gd name="T52" fmla="*/ 53 w 719"/>
                <a:gd name="T53" fmla="*/ 143 h 671"/>
                <a:gd name="T54" fmla="*/ 22 w 719"/>
                <a:gd name="T55" fmla="*/ 194 h 671"/>
                <a:gd name="T56" fmla="*/ 5 w 719"/>
                <a:gd name="T57" fmla="*/ 251 h 671"/>
                <a:gd name="T58" fmla="*/ 0 w 719"/>
                <a:gd name="T59" fmla="*/ 311 h 671"/>
                <a:gd name="T60" fmla="*/ 11 w 719"/>
                <a:gd name="T61" fmla="*/ 367 h 671"/>
                <a:gd name="T62" fmla="*/ 34 w 719"/>
                <a:gd name="T63" fmla="*/ 420 h 671"/>
                <a:gd name="T64" fmla="*/ 68 w 719"/>
                <a:gd name="T65" fmla="*/ 469 h 671"/>
                <a:gd name="T66" fmla="*/ 25 w 719"/>
                <a:gd name="T67" fmla="*/ 653 h 671"/>
                <a:gd name="T68" fmla="*/ 28 w 719"/>
                <a:gd name="T69" fmla="*/ 667 h 671"/>
                <a:gd name="T70" fmla="*/ 42 w 719"/>
                <a:gd name="T71" fmla="*/ 670 h 671"/>
                <a:gd name="T72" fmla="*/ 329 w 719"/>
                <a:gd name="T73" fmla="*/ 590 h 671"/>
                <a:gd name="T74" fmla="*/ 414 w 719"/>
                <a:gd name="T75" fmla="*/ 588 h 671"/>
                <a:gd name="T76" fmla="*/ 483 w 719"/>
                <a:gd name="T77" fmla="*/ 574 h 671"/>
                <a:gd name="T78" fmla="*/ 546 w 719"/>
                <a:gd name="T79" fmla="*/ 549 h 671"/>
                <a:gd name="T80" fmla="*/ 601 w 719"/>
                <a:gd name="T81" fmla="*/ 514 h 671"/>
                <a:gd name="T82" fmla="*/ 648 w 719"/>
                <a:gd name="T83" fmla="*/ 472 h 671"/>
                <a:gd name="T84" fmla="*/ 683 w 719"/>
                <a:gd name="T85" fmla="*/ 424 h 671"/>
                <a:gd name="T86" fmla="*/ 708 w 719"/>
                <a:gd name="T87" fmla="*/ 369 h 671"/>
                <a:gd name="T88" fmla="*/ 719 w 719"/>
                <a:gd name="T89" fmla="*/ 311 h 671"/>
                <a:gd name="T90" fmla="*/ 715 w 719"/>
                <a:gd name="T91" fmla="*/ 251 h 671"/>
                <a:gd name="T92" fmla="*/ 698 w 719"/>
                <a:gd name="T93" fmla="*/ 194 h 671"/>
                <a:gd name="T94" fmla="*/ 667 w 719"/>
                <a:gd name="T95" fmla="*/ 143 h 671"/>
                <a:gd name="T96" fmla="*/ 626 w 719"/>
                <a:gd name="T97" fmla="*/ 98 h 671"/>
                <a:gd name="T98" fmla="*/ 575 w 719"/>
                <a:gd name="T99" fmla="*/ 60 h 671"/>
                <a:gd name="T100" fmla="*/ 516 w 719"/>
                <a:gd name="T101" fmla="*/ 30 h 671"/>
                <a:gd name="T102" fmla="*/ 450 w 719"/>
                <a:gd name="T103" fmla="*/ 10 h 671"/>
                <a:gd name="T104" fmla="*/ 379 w 719"/>
                <a:gd name="T105" fmla="*/ 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9" h="671">
                  <a:moveTo>
                    <a:pt x="379" y="470"/>
                  </a:moveTo>
                  <a:lnTo>
                    <a:pt x="376" y="471"/>
                  </a:lnTo>
                  <a:lnTo>
                    <a:pt x="375" y="471"/>
                  </a:lnTo>
                  <a:lnTo>
                    <a:pt x="373" y="471"/>
                  </a:lnTo>
                  <a:lnTo>
                    <a:pt x="372" y="470"/>
                  </a:lnTo>
                  <a:lnTo>
                    <a:pt x="362" y="463"/>
                  </a:lnTo>
                  <a:lnTo>
                    <a:pt x="342" y="447"/>
                  </a:lnTo>
                  <a:lnTo>
                    <a:pt x="314" y="424"/>
                  </a:lnTo>
                  <a:lnTo>
                    <a:pt x="285" y="395"/>
                  </a:lnTo>
                  <a:lnTo>
                    <a:pt x="269" y="378"/>
                  </a:lnTo>
                  <a:lnTo>
                    <a:pt x="254" y="362"/>
                  </a:lnTo>
                  <a:lnTo>
                    <a:pt x="241" y="344"/>
                  </a:lnTo>
                  <a:lnTo>
                    <a:pt x="228" y="326"/>
                  </a:lnTo>
                  <a:lnTo>
                    <a:pt x="218" y="308"/>
                  </a:lnTo>
                  <a:lnTo>
                    <a:pt x="210" y="290"/>
                  </a:lnTo>
                  <a:lnTo>
                    <a:pt x="206" y="281"/>
                  </a:lnTo>
                  <a:lnTo>
                    <a:pt x="205" y="273"/>
                  </a:lnTo>
                  <a:lnTo>
                    <a:pt x="204" y="264"/>
                  </a:lnTo>
                  <a:lnTo>
                    <a:pt x="203" y="255"/>
                  </a:lnTo>
                  <a:lnTo>
                    <a:pt x="204" y="244"/>
                  </a:lnTo>
                  <a:lnTo>
                    <a:pt x="205" y="233"/>
                  </a:lnTo>
                  <a:lnTo>
                    <a:pt x="207" y="224"/>
                  </a:lnTo>
                  <a:lnTo>
                    <a:pt x="211" y="214"/>
                  </a:lnTo>
                  <a:lnTo>
                    <a:pt x="215" y="206"/>
                  </a:lnTo>
                  <a:lnTo>
                    <a:pt x="219" y="198"/>
                  </a:lnTo>
                  <a:lnTo>
                    <a:pt x="225" y="191"/>
                  </a:lnTo>
                  <a:lnTo>
                    <a:pt x="231" y="183"/>
                  </a:lnTo>
                  <a:lnTo>
                    <a:pt x="237" y="177"/>
                  </a:lnTo>
                  <a:lnTo>
                    <a:pt x="244" y="173"/>
                  </a:lnTo>
                  <a:lnTo>
                    <a:pt x="251" y="168"/>
                  </a:lnTo>
                  <a:lnTo>
                    <a:pt x="259" y="164"/>
                  </a:lnTo>
                  <a:lnTo>
                    <a:pt x="267" y="161"/>
                  </a:lnTo>
                  <a:lnTo>
                    <a:pt x="275" y="160"/>
                  </a:lnTo>
                  <a:lnTo>
                    <a:pt x="282" y="158"/>
                  </a:lnTo>
                  <a:lnTo>
                    <a:pt x="291" y="157"/>
                  </a:lnTo>
                  <a:lnTo>
                    <a:pt x="303" y="158"/>
                  </a:lnTo>
                  <a:lnTo>
                    <a:pt x="314" y="161"/>
                  </a:lnTo>
                  <a:lnTo>
                    <a:pt x="326" y="166"/>
                  </a:lnTo>
                  <a:lnTo>
                    <a:pt x="337" y="173"/>
                  </a:lnTo>
                  <a:lnTo>
                    <a:pt x="348" y="182"/>
                  </a:lnTo>
                  <a:lnTo>
                    <a:pt x="359" y="193"/>
                  </a:lnTo>
                  <a:lnTo>
                    <a:pt x="363" y="200"/>
                  </a:lnTo>
                  <a:lnTo>
                    <a:pt x="367" y="207"/>
                  </a:lnTo>
                  <a:lnTo>
                    <a:pt x="372" y="215"/>
                  </a:lnTo>
                  <a:lnTo>
                    <a:pt x="375" y="224"/>
                  </a:lnTo>
                  <a:lnTo>
                    <a:pt x="379" y="215"/>
                  </a:lnTo>
                  <a:lnTo>
                    <a:pt x="382" y="207"/>
                  </a:lnTo>
                  <a:lnTo>
                    <a:pt x="387" y="200"/>
                  </a:lnTo>
                  <a:lnTo>
                    <a:pt x="392" y="193"/>
                  </a:lnTo>
                  <a:lnTo>
                    <a:pt x="401" y="182"/>
                  </a:lnTo>
                  <a:lnTo>
                    <a:pt x="412" y="173"/>
                  </a:lnTo>
                  <a:lnTo>
                    <a:pt x="424" y="166"/>
                  </a:lnTo>
                  <a:lnTo>
                    <a:pt x="436" y="161"/>
                  </a:lnTo>
                  <a:lnTo>
                    <a:pt x="448" y="158"/>
                  </a:lnTo>
                  <a:lnTo>
                    <a:pt x="458" y="157"/>
                  </a:lnTo>
                  <a:lnTo>
                    <a:pt x="467" y="158"/>
                  </a:lnTo>
                  <a:lnTo>
                    <a:pt x="475" y="160"/>
                  </a:lnTo>
                  <a:lnTo>
                    <a:pt x="483" y="161"/>
                  </a:lnTo>
                  <a:lnTo>
                    <a:pt x="491" y="164"/>
                  </a:lnTo>
                  <a:lnTo>
                    <a:pt x="499" y="168"/>
                  </a:lnTo>
                  <a:lnTo>
                    <a:pt x="506" y="173"/>
                  </a:lnTo>
                  <a:lnTo>
                    <a:pt x="513" y="177"/>
                  </a:lnTo>
                  <a:lnTo>
                    <a:pt x="519" y="183"/>
                  </a:lnTo>
                  <a:lnTo>
                    <a:pt x="525" y="191"/>
                  </a:lnTo>
                  <a:lnTo>
                    <a:pt x="531" y="198"/>
                  </a:lnTo>
                  <a:lnTo>
                    <a:pt x="536" y="206"/>
                  </a:lnTo>
                  <a:lnTo>
                    <a:pt x="539" y="214"/>
                  </a:lnTo>
                  <a:lnTo>
                    <a:pt x="543" y="224"/>
                  </a:lnTo>
                  <a:lnTo>
                    <a:pt x="545" y="233"/>
                  </a:lnTo>
                  <a:lnTo>
                    <a:pt x="546" y="244"/>
                  </a:lnTo>
                  <a:lnTo>
                    <a:pt x="546" y="255"/>
                  </a:lnTo>
                  <a:lnTo>
                    <a:pt x="546" y="264"/>
                  </a:lnTo>
                  <a:lnTo>
                    <a:pt x="545" y="273"/>
                  </a:lnTo>
                  <a:lnTo>
                    <a:pt x="543" y="281"/>
                  </a:lnTo>
                  <a:lnTo>
                    <a:pt x="541" y="290"/>
                  </a:lnTo>
                  <a:lnTo>
                    <a:pt x="532" y="308"/>
                  </a:lnTo>
                  <a:lnTo>
                    <a:pt x="521" y="326"/>
                  </a:lnTo>
                  <a:lnTo>
                    <a:pt x="510" y="344"/>
                  </a:lnTo>
                  <a:lnTo>
                    <a:pt x="495" y="362"/>
                  </a:lnTo>
                  <a:lnTo>
                    <a:pt x="481" y="378"/>
                  </a:lnTo>
                  <a:lnTo>
                    <a:pt x="466" y="395"/>
                  </a:lnTo>
                  <a:lnTo>
                    <a:pt x="435" y="424"/>
                  </a:lnTo>
                  <a:lnTo>
                    <a:pt x="407" y="447"/>
                  </a:lnTo>
                  <a:lnTo>
                    <a:pt x="388" y="463"/>
                  </a:lnTo>
                  <a:lnTo>
                    <a:pt x="379" y="470"/>
                  </a:lnTo>
                  <a:lnTo>
                    <a:pt x="379" y="470"/>
                  </a:lnTo>
                  <a:close/>
                  <a:moveTo>
                    <a:pt x="360" y="0"/>
                  </a:moveTo>
                  <a:lnTo>
                    <a:pt x="342" y="0"/>
                  </a:lnTo>
                  <a:lnTo>
                    <a:pt x="323" y="1"/>
                  </a:lnTo>
                  <a:lnTo>
                    <a:pt x="305" y="4"/>
                  </a:lnTo>
                  <a:lnTo>
                    <a:pt x="287" y="6"/>
                  </a:lnTo>
                  <a:lnTo>
                    <a:pt x="270" y="10"/>
                  </a:lnTo>
                  <a:lnTo>
                    <a:pt x="253" y="13"/>
                  </a:lnTo>
                  <a:lnTo>
                    <a:pt x="236" y="18"/>
                  </a:lnTo>
                  <a:lnTo>
                    <a:pt x="221" y="24"/>
                  </a:lnTo>
                  <a:lnTo>
                    <a:pt x="204" y="30"/>
                  </a:lnTo>
                  <a:lnTo>
                    <a:pt x="188" y="36"/>
                  </a:lnTo>
                  <a:lnTo>
                    <a:pt x="174" y="43"/>
                  </a:lnTo>
                  <a:lnTo>
                    <a:pt x="159" y="51"/>
                  </a:lnTo>
                  <a:lnTo>
                    <a:pt x="144" y="60"/>
                  </a:lnTo>
                  <a:lnTo>
                    <a:pt x="131" y="68"/>
                  </a:lnTo>
                  <a:lnTo>
                    <a:pt x="118" y="78"/>
                  </a:lnTo>
                  <a:lnTo>
                    <a:pt x="106" y="87"/>
                  </a:lnTo>
                  <a:lnTo>
                    <a:pt x="94" y="98"/>
                  </a:lnTo>
                  <a:lnTo>
                    <a:pt x="83" y="108"/>
                  </a:lnTo>
                  <a:lnTo>
                    <a:pt x="72" y="119"/>
                  </a:lnTo>
                  <a:lnTo>
                    <a:pt x="62" y="131"/>
                  </a:lnTo>
                  <a:lnTo>
                    <a:pt x="53" y="143"/>
                  </a:lnTo>
                  <a:lnTo>
                    <a:pt x="44" y="155"/>
                  </a:lnTo>
                  <a:lnTo>
                    <a:pt x="36" y="168"/>
                  </a:lnTo>
                  <a:lnTo>
                    <a:pt x="29" y="181"/>
                  </a:lnTo>
                  <a:lnTo>
                    <a:pt x="22" y="194"/>
                  </a:lnTo>
                  <a:lnTo>
                    <a:pt x="17" y="208"/>
                  </a:lnTo>
                  <a:lnTo>
                    <a:pt x="12" y="223"/>
                  </a:lnTo>
                  <a:lnTo>
                    <a:pt x="8" y="237"/>
                  </a:lnTo>
                  <a:lnTo>
                    <a:pt x="5" y="251"/>
                  </a:lnTo>
                  <a:lnTo>
                    <a:pt x="3" y="265"/>
                  </a:lnTo>
                  <a:lnTo>
                    <a:pt x="0" y="281"/>
                  </a:lnTo>
                  <a:lnTo>
                    <a:pt x="0" y="296"/>
                  </a:lnTo>
                  <a:lnTo>
                    <a:pt x="0" y="311"/>
                  </a:lnTo>
                  <a:lnTo>
                    <a:pt x="2" y="325"/>
                  </a:lnTo>
                  <a:lnTo>
                    <a:pt x="4" y="339"/>
                  </a:lnTo>
                  <a:lnTo>
                    <a:pt x="8" y="352"/>
                  </a:lnTo>
                  <a:lnTo>
                    <a:pt x="11" y="367"/>
                  </a:lnTo>
                  <a:lnTo>
                    <a:pt x="15" y="381"/>
                  </a:lnTo>
                  <a:lnTo>
                    <a:pt x="21" y="394"/>
                  </a:lnTo>
                  <a:lnTo>
                    <a:pt x="27" y="407"/>
                  </a:lnTo>
                  <a:lnTo>
                    <a:pt x="34" y="420"/>
                  </a:lnTo>
                  <a:lnTo>
                    <a:pt x="41" y="432"/>
                  </a:lnTo>
                  <a:lnTo>
                    <a:pt x="49" y="445"/>
                  </a:lnTo>
                  <a:lnTo>
                    <a:pt x="59" y="457"/>
                  </a:lnTo>
                  <a:lnTo>
                    <a:pt x="68" y="469"/>
                  </a:lnTo>
                  <a:lnTo>
                    <a:pt x="79" y="480"/>
                  </a:lnTo>
                  <a:lnTo>
                    <a:pt x="90" y="490"/>
                  </a:lnTo>
                  <a:lnTo>
                    <a:pt x="102" y="501"/>
                  </a:lnTo>
                  <a:lnTo>
                    <a:pt x="25" y="653"/>
                  </a:lnTo>
                  <a:lnTo>
                    <a:pt x="24" y="657"/>
                  </a:lnTo>
                  <a:lnTo>
                    <a:pt x="24" y="662"/>
                  </a:lnTo>
                  <a:lnTo>
                    <a:pt x="25" y="665"/>
                  </a:lnTo>
                  <a:lnTo>
                    <a:pt x="28" y="667"/>
                  </a:lnTo>
                  <a:lnTo>
                    <a:pt x="31" y="670"/>
                  </a:lnTo>
                  <a:lnTo>
                    <a:pt x="36" y="671"/>
                  </a:lnTo>
                  <a:lnTo>
                    <a:pt x="39" y="671"/>
                  </a:lnTo>
                  <a:lnTo>
                    <a:pt x="42" y="670"/>
                  </a:lnTo>
                  <a:lnTo>
                    <a:pt x="240" y="574"/>
                  </a:lnTo>
                  <a:lnTo>
                    <a:pt x="268" y="582"/>
                  </a:lnTo>
                  <a:lnTo>
                    <a:pt x="299" y="587"/>
                  </a:lnTo>
                  <a:lnTo>
                    <a:pt x="329" y="590"/>
                  </a:lnTo>
                  <a:lnTo>
                    <a:pt x="360" y="591"/>
                  </a:lnTo>
                  <a:lnTo>
                    <a:pt x="379" y="590"/>
                  </a:lnTo>
                  <a:lnTo>
                    <a:pt x="397" y="590"/>
                  </a:lnTo>
                  <a:lnTo>
                    <a:pt x="414" y="588"/>
                  </a:lnTo>
                  <a:lnTo>
                    <a:pt x="432" y="585"/>
                  </a:lnTo>
                  <a:lnTo>
                    <a:pt x="450" y="582"/>
                  </a:lnTo>
                  <a:lnTo>
                    <a:pt x="467" y="578"/>
                  </a:lnTo>
                  <a:lnTo>
                    <a:pt x="483" y="574"/>
                  </a:lnTo>
                  <a:lnTo>
                    <a:pt x="500" y="568"/>
                  </a:lnTo>
                  <a:lnTo>
                    <a:pt x="516" y="562"/>
                  </a:lnTo>
                  <a:lnTo>
                    <a:pt x="531" y="556"/>
                  </a:lnTo>
                  <a:lnTo>
                    <a:pt x="546" y="549"/>
                  </a:lnTo>
                  <a:lnTo>
                    <a:pt x="561" y="540"/>
                  </a:lnTo>
                  <a:lnTo>
                    <a:pt x="575" y="532"/>
                  </a:lnTo>
                  <a:lnTo>
                    <a:pt x="588" y="524"/>
                  </a:lnTo>
                  <a:lnTo>
                    <a:pt x="601" y="514"/>
                  </a:lnTo>
                  <a:lnTo>
                    <a:pt x="614" y="505"/>
                  </a:lnTo>
                  <a:lnTo>
                    <a:pt x="626" y="494"/>
                  </a:lnTo>
                  <a:lnTo>
                    <a:pt x="637" y="483"/>
                  </a:lnTo>
                  <a:lnTo>
                    <a:pt x="648" y="472"/>
                  </a:lnTo>
                  <a:lnTo>
                    <a:pt x="658" y="461"/>
                  </a:lnTo>
                  <a:lnTo>
                    <a:pt x="667" y="449"/>
                  </a:lnTo>
                  <a:lnTo>
                    <a:pt x="676" y="437"/>
                  </a:lnTo>
                  <a:lnTo>
                    <a:pt x="683" y="424"/>
                  </a:lnTo>
                  <a:lnTo>
                    <a:pt x="690" y="411"/>
                  </a:lnTo>
                  <a:lnTo>
                    <a:pt x="698" y="397"/>
                  </a:lnTo>
                  <a:lnTo>
                    <a:pt x="703" y="383"/>
                  </a:lnTo>
                  <a:lnTo>
                    <a:pt x="708" y="369"/>
                  </a:lnTo>
                  <a:lnTo>
                    <a:pt x="712" y="355"/>
                  </a:lnTo>
                  <a:lnTo>
                    <a:pt x="715" y="340"/>
                  </a:lnTo>
                  <a:lnTo>
                    <a:pt x="718" y="326"/>
                  </a:lnTo>
                  <a:lnTo>
                    <a:pt x="719" y="311"/>
                  </a:lnTo>
                  <a:lnTo>
                    <a:pt x="719" y="296"/>
                  </a:lnTo>
                  <a:lnTo>
                    <a:pt x="719" y="281"/>
                  </a:lnTo>
                  <a:lnTo>
                    <a:pt x="718" y="265"/>
                  </a:lnTo>
                  <a:lnTo>
                    <a:pt x="715" y="251"/>
                  </a:lnTo>
                  <a:lnTo>
                    <a:pt x="712" y="237"/>
                  </a:lnTo>
                  <a:lnTo>
                    <a:pt x="708" y="223"/>
                  </a:lnTo>
                  <a:lnTo>
                    <a:pt x="703" y="208"/>
                  </a:lnTo>
                  <a:lnTo>
                    <a:pt x="698" y="194"/>
                  </a:lnTo>
                  <a:lnTo>
                    <a:pt x="690" y="181"/>
                  </a:lnTo>
                  <a:lnTo>
                    <a:pt x="683" y="168"/>
                  </a:lnTo>
                  <a:lnTo>
                    <a:pt x="676" y="155"/>
                  </a:lnTo>
                  <a:lnTo>
                    <a:pt x="667" y="143"/>
                  </a:lnTo>
                  <a:lnTo>
                    <a:pt x="658" y="131"/>
                  </a:lnTo>
                  <a:lnTo>
                    <a:pt x="648" y="119"/>
                  </a:lnTo>
                  <a:lnTo>
                    <a:pt x="637" y="108"/>
                  </a:lnTo>
                  <a:lnTo>
                    <a:pt x="626" y="98"/>
                  </a:lnTo>
                  <a:lnTo>
                    <a:pt x="614" y="87"/>
                  </a:lnTo>
                  <a:lnTo>
                    <a:pt x="601" y="78"/>
                  </a:lnTo>
                  <a:lnTo>
                    <a:pt x="588" y="68"/>
                  </a:lnTo>
                  <a:lnTo>
                    <a:pt x="575" y="60"/>
                  </a:lnTo>
                  <a:lnTo>
                    <a:pt x="561" y="51"/>
                  </a:lnTo>
                  <a:lnTo>
                    <a:pt x="546" y="43"/>
                  </a:lnTo>
                  <a:lnTo>
                    <a:pt x="531" y="36"/>
                  </a:lnTo>
                  <a:lnTo>
                    <a:pt x="516" y="30"/>
                  </a:lnTo>
                  <a:lnTo>
                    <a:pt x="500" y="24"/>
                  </a:lnTo>
                  <a:lnTo>
                    <a:pt x="483" y="18"/>
                  </a:lnTo>
                  <a:lnTo>
                    <a:pt x="467" y="13"/>
                  </a:lnTo>
                  <a:lnTo>
                    <a:pt x="450" y="10"/>
                  </a:lnTo>
                  <a:lnTo>
                    <a:pt x="432" y="6"/>
                  </a:lnTo>
                  <a:lnTo>
                    <a:pt x="414" y="4"/>
                  </a:lnTo>
                  <a:lnTo>
                    <a:pt x="397" y="1"/>
                  </a:lnTo>
                  <a:lnTo>
                    <a:pt x="379" y="1"/>
                  </a:lnTo>
                  <a:lnTo>
                    <a:pt x="360" y="0"/>
                  </a:lnTo>
                  <a:lnTo>
                    <a:pt x="36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1">
              <a:extLst>
                <a:ext uri="{FF2B5EF4-FFF2-40B4-BE49-F238E27FC236}">
                  <a16:creationId xmlns:a16="http://schemas.microsoft.com/office/drawing/2014/main" id="{873F46C2-FC06-4120-BC28-9A665C7D7E75}"/>
                </a:ext>
              </a:extLst>
            </p:cNvPr>
            <p:cNvSpPr/>
            <p:nvPr/>
          </p:nvSpPr>
          <p:spPr>
            <a:xfrm>
              <a:off x="9654954" y="823652"/>
              <a:ext cx="1236569" cy="1236569"/>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US" kern="0">
                <a:solidFill>
                  <a:srgbClr val="FFFFFF"/>
                </a:solidFill>
                <a:latin typeface="Calibri" panose="020F0502020204030204"/>
              </a:endParaRPr>
            </a:p>
          </p:txBody>
        </p:sp>
        <p:grpSp>
          <p:nvGrpSpPr>
            <p:cNvPr id="18" name="Group 17">
              <a:extLst>
                <a:ext uri="{FF2B5EF4-FFF2-40B4-BE49-F238E27FC236}">
                  <a16:creationId xmlns:a16="http://schemas.microsoft.com/office/drawing/2014/main" id="{68213936-C3A3-44E2-8546-A650D0A64AA1}"/>
                </a:ext>
              </a:extLst>
            </p:cNvPr>
            <p:cNvGrpSpPr/>
            <p:nvPr/>
          </p:nvGrpSpPr>
          <p:grpSpPr>
            <a:xfrm>
              <a:off x="10106277" y="1035302"/>
              <a:ext cx="452105" cy="449607"/>
              <a:chOff x="4892675" y="2516188"/>
              <a:chExt cx="287338" cy="285750"/>
            </a:xfrm>
            <a:solidFill>
              <a:schemeClr val="bg1"/>
            </a:solidFill>
          </p:grpSpPr>
          <p:sp>
            <p:nvSpPr>
              <p:cNvPr id="19" name="Freeform 1161">
                <a:extLst>
                  <a:ext uri="{FF2B5EF4-FFF2-40B4-BE49-F238E27FC236}">
                    <a16:creationId xmlns:a16="http://schemas.microsoft.com/office/drawing/2014/main" id="{F2307252-ACA2-46E1-8842-191134E1972C}"/>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62">
                <a:extLst>
                  <a:ext uri="{FF2B5EF4-FFF2-40B4-BE49-F238E27FC236}">
                    <a16:creationId xmlns:a16="http://schemas.microsoft.com/office/drawing/2014/main" id="{2D379F43-4D6F-45D5-92A8-F3AF219AC982}"/>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63">
                <a:extLst>
                  <a:ext uri="{FF2B5EF4-FFF2-40B4-BE49-F238E27FC236}">
                    <a16:creationId xmlns:a16="http://schemas.microsoft.com/office/drawing/2014/main" id="{10FDCD7F-E295-4E5B-BE09-89D333508DA1}"/>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64">
                <a:extLst>
                  <a:ext uri="{FF2B5EF4-FFF2-40B4-BE49-F238E27FC236}">
                    <a16:creationId xmlns:a16="http://schemas.microsoft.com/office/drawing/2014/main" id="{9BE3B368-1C2F-48A3-BF7D-1BA658C38273}"/>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65">
                <a:extLst>
                  <a:ext uri="{FF2B5EF4-FFF2-40B4-BE49-F238E27FC236}">
                    <a16:creationId xmlns:a16="http://schemas.microsoft.com/office/drawing/2014/main" id="{B3E02646-9433-4EAB-9705-56A762680FB1}"/>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66">
                <a:extLst>
                  <a:ext uri="{FF2B5EF4-FFF2-40B4-BE49-F238E27FC236}">
                    <a16:creationId xmlns:a16="http://schemas.microsoft.com/office/drawing/2014/main" id="{5296DF80-20F9-4591-8299-09083BC1A011}"/>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67">
                <a:extLst>
                  <a:ext uri="{FF2B5EF4-FFF2-40B4-BE49-F238E27FC236}">
                    <a16:creationId xmlns:a16="http://schemas.microsoft.com/office/drawing/2014/main" id="{0A5F4C49-D2DA-4C4F-9999-417D79BC355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68">
                <a:extLst>
                  <a:ext uri="{FF2B5EF4-FFF2-40B4-BE49-F238E27FC236}">
                    <a16:creationId xmlns:a16="http://schemas.microsoft.com/office/drawing/2014/main" id="{FA78FADD-AE3E-4B67-A9D9-49593E258B09}"/>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69">
                <a:extLst>
                  <a:ext uri="{FF2B5EF4-FFF2-40B4-BE49-F238E27FC236}">
                    <a16:creationId xmlns:a16="http://schemas.microsoft.com/office/drawing/2014/main" id="{01967388-5E91-4CA6-BE5D-94DC213809DC}"/>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Oval 12">
              <a:extLst>
                <a:ext uri="{FF2B5EF4-FFF2-40B4-BE49-F238E27FC236}">
                  <a16:creationId xmlns:a16="http://schemas.microsoft.com/office/drawing/2014/main" id="{BF36780D-1AAF-4F58-A02D-8A5F9E36BA98}"/>
                </a:ext>
              </a:extLst>
            </p:cNvPr>
            <p:cNvSpPr/>
            <p:nvPr/>
          </p:nvSpPr>
          <p:spPr>
            <a:xfrm>
              <a:off x="5702300" y="3193382"/>
              <a:ext cx="1236569" cy="1236569"/>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US" kern="0">
                <a:solidFill>
                  <a:srgbClr val="FFFFFF"/>
                </a:solidFill>
                <a:latin typeface="Calibri" panose="020F0502020204030204"/>
              </a:endParaRPr>
            </a:p>
          </p:txBody>
        </p:sp>
        <p:sp>
          <p:nvSpPr>
            <p:cNvPr id="14" name="Oval 13">
              <a:extLst>
                <a:ext uri="{FF2B5EF4-FFF2-40B4-BE49-F238E27FC236}">
                  <a16:creationId xmlns:a16="http://schemas.microsoft.com/office/drawing/2014/main" id="{F0559153-C6CD-476A-857C-A332DEAFB6C1}"/>
                </a:ext>
              </a:extLst>
            </p:cNvPr>
            <p:cNvSpPr/>
            <p:nvPr/>
          </p:nvSpPr>
          <p:spPr>
            <a:xfrm>
              <a:off x="8026387" y="4979758"/>
              <a:ext cx="1236569" cy="1236569"/>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US" kern="0">
                <a:solidFill>
                  <a:srgbClr val="FFFFFF"/>
                </a:solidFill>
                <a:latin typeface="Calibri" panose="020F0502020204030204"/>
              </a:endParaRPr>
            </a:p>
          </p:txBody>
        </p:sp>
        <p:grpSp>
          <p:nvGrpSpPr>
            <p:cNvPr id="43" name="Group 42">
              <a:extLst>
                <a:ext uri="{FF2B5EF4-FFF2-40B4-BE49-F238E27FC236}">
                  <a16:creationId xmlns:a16="http://schemas.microsoft.com/office/drawing/2014/main" id="{658F7F31-7239-4528-8594-47A4B4AF0E8D}"/>
                </a:ext>
              </a:extLst>
            </p:cNvPr>
            <p:cNvGrpSpPr/>
            <p:nvPr/>
          </p:nvGrpSpPr>
          <p:grpSpPr>
            <a:xfrm>
              <a:off x="8421061" y="5193838"/>
              <a:ext cx="447220" cy="444749"/>
              <a:chOff x="5465763" y="3068638"/>
              <a:chExt cx="287337" cy="285750"/>
            </a:xfrm>
            <a:solidFill>
              <a:schemeClr val="bg1"/>
            </a:solidFill>
          </p:grpSpPr>
          <p:sp>
            <p:nvSpPr>
              <p:cNvPr id="44" name="Freeform 617">
                <a:extLst>
                  <a:ext uri="{FF2B5EF4-FFF2-40B4-BE49-F238E27FC236}">
                    <a16:creationId xmlns:a16="http://schemas.microsoft.com/office/drawing/2014/main" id="{E0DE93BB-91D0-44C8-8253-708D58FE70FD}"/>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18">
                <a:extLst>
                  <a:ext uri="{FF2B5EF4-FFF2-40B4-BE49-F238E27FC236}">
                    <a16:creationId xmlns:a16="http://schemas.microsoft.com/office/drawing/2014/main" id="{FDE0B519-70BC-4E91-86EA-F5D7CE509997}"/>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19">
                <a:extLst>
                  <a:ext uri="{FF2B5EF4-FFF2-40B4-BE49-F238E27FC236}">
                    <a16:creationId xmlns:a16="http://schemas.microsoft.com/office/drawing/2014/main" id="{87445953-0566-4223-9890-4EB8A8B95BA2}"/>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20">
                <a:extLst>
                  <a:ext uri="{FF2B5EF4-FFF2-40B4-BE49-F238E27FC236}">
                    <a16:creationId xmlns:a16="http://schemas.microsoft.com/office/drawing/2014/main" id="{05FA1EED-559E-4F4B-A585-814894341143}"/>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21">
                <a:extLst>
                  <a:ext uri="{FF2B5EF4-FFF2-40B4-BE49-F238E27FC236}">
                    <a16:creationId xmlns:a16="http://schemas.microsoft.com/office/drawing/2014/main" id="{E4E71181-13F6-4ED2-B88D-0A79F1144684}"/>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22">
                <a:extLst>
                  <a:ext uri="{FF2B5EF4-FFF2-40B4-BE49-F238E27FC236}">
                    <a16:creationId xmlns:a16="http://schemas.microsoft.com/office/drawing/2014/main" id="{7BDEC569-50C2-4C52-89BB-F2E33004A475}"/>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23">
                <a:extLst>
                  <a:ext uri="{FF2B5EF4-FFF2-40B4-BE49-F238E27FC236}">
                    <a16:creationId xmlns:a16="http://schemas.microsoft.com/office/drawing/2014/main" id="{FC44A404-CB9D-4DE6-A6A5-290D7C66B29E}"/>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24">
                <a:extLst>
                  <a:ext uri="{FF2B5EF4-FFF2-40B4-BE49-F238E27FC236}">
                    <a16:creationId xmlns:a16="http://schemas.microsoft.com/office/drawing/2014/main" id="{542FC444-C83C-4F66-9FA5-5876A08CF056}"/>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25">
                <a:extLst>
                  <a:ext uri="{FF2B5EF4-FFF2-40B4-BE49-F238E27FC236}">
                    <a16:creationId xmlns:a16="http://schemas.microsoft.com/office/drawing/2014/main" id="{4726C039-53A2-4EFF-A905-6C10F58F9662}"/>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Oval 14">
              <a:extLst>
                <a:ext uri="{FF2B5EF4-FFF2-40B4-BE49-F238E27FC236}">
                  <a16:creationId xmlns:a16="http://schemas.microsoft.com/office/drawing/2014/main" id="{5DC5F941-7E7B-4B77-91E3-44C6550082BC}"/>
                </a:ext>
              </a:extLst>
            </p:cNvPr>
            <p:cNvSpPr/>
            <p:nvPr/>
          </p:nvSpPr>
          <p:spPr>
            <a:xfrm>
              <a:off x="10253657" y="3615934"/>
              <a:ext cx="1236569" cy="1236569"/>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US" kern="0">
                <a:solidFill>
                  <a:srgbClr val="FFFFFF"/>
                </a:solidFill>
                <a:latin typeface="Calibri" panose="020F0502020204030204"/>
              </a:endParaRPr>
            </a:p>
          </p:txBody>
        </p:sp>
        <p:sp>
          <p:nvSpPr>
            <p:cNvPr id="53" name="Freeform 950">
              <a:extLst>
                <a:ext uri="{FF2B5EF4-FFF2-40B4-BE49-F238E27FC236}">
                  <a16:creationId xmlns:a16="http://schemas.microsoft.com/office/drawing/2014/main" id="{A61A072A-7F14-45B8-8E1E-2F4083F8E748}"/>
                </a:ext>
              </a:extLst>
            </p:cNvPr>
            <p:cNvSpPr>
              <a:spLocks noEditPoints="1"/>
            </p:cNvSpPr>
            <p:nvPr/>
          </p:nvSpPr>
          <p:spPr bwMode="auto">
            <a:xfrm>
              <a:off x="6191980" y="3449397"/>
              <a:ext cx="257208" cy="333074"/>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TextBox 76">
              <a:extLst>
                <a:ext uri="{FF2B5EF4-FFF2-40B4-BE49-F238E27FC236}">
                  <a16:creationId xmlns:a16="http://schemas.microsoft.com/office/drawing/2014/main" id="{F7AA3709-430A-47D9-960D-BECBADD12A6F}"/>
                </a:ext>
              </a:extLst>
            </p:cNvPr>
            <p:cNvSpPr txBox="1"/>
            <p:nvPr/>
          </p:nvSpPr>
          <p:spPr>
            <a:xfrm>
              <a:off x="6793785" y="2194425"/>
              <a:ext cx="3921878" cy="2083968"/>
            </a:xfrm>
            <a:prstGeom prst="rect">
              <a:avLst/>
            </a:prstGeom>
            <a:noFill/>
            <a:effectLst/>
          </p:spPr>
          <p:txBody>
            <a:bodyPr wrap="square" lIns="0" tIns="0" rIns="0" bIns="0" rtlCol="0">
              <a:spAutoFit/>
            </a:bodyPr>
            <a:lstStyle>
              <a:defPPr>
                <a:defRPr lang="en-US"/>
              </a:defPPr>
              <a:lvl1pPr algn="ctr" defTabSz="713232">
                <a:defRPr sz="13800" spc="300">
                  <a:solidFill>
                    <a:schemeClr val="tx2"/>
                  </a:solidFill>
                  <a:effectLst>
                    <a:outerShdw blurRad="508000" dist="114300" dir="9300000" sx="101000" sy="101000" algn="tl" rotWithShape="0">
                      <a:srgbClr val="FB9F9F">
                        <a:alpha val="50000"/>
                      </a:srgbClr>
                    </a:outerShdw>
                  </a:effectLst>
                  <a:latin typeface="Modern No. 20" panose="02070704070505020303" pitchFamily="18" charset="0"/>
                </a:defRPr>
              </a:lvl1pPr>
            </a:lstStyle>
            <a:p>
              <a:pPr>
                <a:lnSpc>
                  <a:spcPct val="80000"/>
                </a:lnSpc>
              </a:pPr>
              <a:r>
                <a:rPr lang="en-US" sz="11500" dirty="0">
                  <a:solidFill>
                    <a:srgbClr val="3F4E63"/>
                  </a:solidFill>
                  <a:effectLst/>
                </a:rPr>
                <a:t>5</a:t>
              </a:r>
              <a:br>
                <a:rPr lang="en-US" sz="5400" dirty="0">
                  <a:solidFill>
                    <a:srgbClr val="3F4E63"/>
                  </a:solidFill>
                  <a:effectLst/>
                </a:rPr>
              </a:br>
              <a:r>
                <a:rPr lang="en-US" sz="5400" dirty="0">
                  <a:solidFill>
                    <a:srgbClr val="3F4E63"/>
                  </a:solidFill>
                  <a:effectLst/>
                </a:rPr>
                <a:t>Steps</a:t>
              </a:r>
            </a:p>
          </p:txBody>
        </p:sp>
        <p:sp>
          <p:nvSpPr>
            <p:cNvPr id="83" name="Rectangle 82">
              <a:extLst>
                <a:ext uri="{FF2B5EF4-FFF2-40B4-BE49-F238E27FC236}">
                  <a16:creationId xmlns:a16="http://schemas.microsoft.com/office/drawing/2014/main" id="{E735DA65-BEF1-4C02-9D3A-FD68D4247BD0}"/>
                </a:ext>
              </a:extLst>
            </p:cNvPr>
            <p:cNvSpPr/>
            <p:nvPr/>
          </p:nvSpPr>
          <p:spPr>
            <a:xfrm>
              <a:off x="6869921" y="1368413"/>
              <a:ext cx="1158295" cy="291939"/>
            </a:xfrm>
            <a:prstGeom prst="rect">
              <a:avLst/>
            </a:prstGeom>
          </p:spPr>
          <p:txBody>
            <a:bodyPr wrap="square">
              <a:spAutoFit/>
            </a:bodyPr>
            <a:lstStyle/>
            <a:p>
              <a:pPr algn="ctr">
                <a:lnSpc>
                  <a:spcPct val="120000"/>
                </a:lnSpc>
              </a:pPr>
              <a:r>
                <a:rPr lang="en-US" sz="1200" b="1" dirty="0">
                  <a:solidFill>
                    <a:schemeClr val="bg1"/>
                  </a:solidFill>
                  <a:latin typeface="Lucida Sans" panose="020B0602030504020204" pitchFamily="34" charset="0"/>
                  <a:cs typeface="Lato" panose="020F0502020204030203" pitchFamily="34" charset="0"/>
                </a:rPr>
                <a:t>Empathize</a:t>
              </a:r>
            </a:p>
          </p:txBody>
        </p:sp>
        <p:sp>
          <p:nvSpPr>
            <p:cNvPr id="86" name="Rectangle 85">
              <a:extLst>
                <a:ext uri="{FF2B5EF4-FFF2-40B4-BE49-F238E27FC236}">
                  <a16:creationId xmlns:a16="http://schemas.microsoft.com/office/drawing/2014/main" id="{A3B314CF-FC8D-4B5B-A4D2-B03BA31D5154}"/>
                </a:ext>
              </a:extLst>
            </p:cNvPr>
            <p:cNvSpPr/>
            <p:nvPr/>
          </p:nvSpPr>
          <p:spPr>
            <a:xfrm>
              <a:off x="9694090" y="1551147"/>
              <a:ext cx="1158295" cy="291939"/>
            </a:xfrm>
            <a:prstGeom prst="rect">
              <a:avLst/>
            </a:prstGeom>
          </p:spPr>
          <p:txBody>
            <a:bodyPr wrap="square">
              <a:spAutoFit/>
            </a:bodyPr>
            <a:lstStyle/>
            <a:p>
              <a:pPr algn="ctr">
                <a:lnSpc>
                  <a:spcPct val="120000"/>
                </a:lnSpc>
              </a:pPr>
              <a:r>
                <a:rPr lang="en-US" sz="1200" b="1" dirty="0">
                  <a:solidFill>
                    <a:schemeClr val="bg1"/>
                  </a:solidFill>
                  <a:latin typeface="Lucida Sans" panose="020B0602030504020204" pitchFamily="34" charset="0"/>
                  <a:cs typeface="Lato" panose="020F0502020204030203" pitchFamily="34" charset="0"/>
                </a:rPr>
                <a:t>Define</a:t>
              </a:r>
            </a:p>
          </p:txBody>
        </p:sp>
        <p:sp>
          <p:nvSpPr>
            <p:cNvPr id="89" name="Rectangle 88">
              <a:extLst>
                <a:ext uri="{FF2B5EF4-FFF2-40B4-BE49-F238E27FC236}">
                  <a16:creationId xmlns:a16="http://schemas.microsoft.com/office/drawing/2014/main" id="{55DA4966-DD27-4D57-99BE-3540D4A987EE}"/>
                </a:ext>
              </a:extLst>
            </p:cNvPr>
            <p:cNvSpPr/>
            <p:nvPr/>
          </p:nvSpPr>
          <p:spPr>
            <a:xfrm>
              <a:off x="10292794" y="4366271"/>
              <a:ext cx="1158295" cy="291939"/>
            </a:xfrm>
            <a:prstGeom prst="rect">
              <a:avLst/>
            </a:prstGeom>
          </p:spPr>
          <p:txBody>
            <a:bodyPr wrap="square">
              <a:spAutoFit/>
            </a:bodyPr>
            <a:lstStyle/>
            <a:p>
              <a:pPr algn="ctr">
                <a:lnSpc>
                  <a:spcPct val="120000"/>
                </a:lnSpc>
              </a:pPr>
              <a:r>
                <a:rPr lang="en-US" sz="1200" b="1" dirty="0">
                  <a:solidFill>
                    <a:schemeClr val="bg1"/>
                  </a:solidFill>
                  <a:latin typeface="Lucida Sans" panose="020B0602030504020204" pitchFamily="34" charset="0"/>
                  <a:cs typeface="Lato" panose="020F0502020204030203" pitchFamily="34" charset="0"/>
                </a:rPr>
                <a:t>Ideate</a:t>
              </a:r>
            </a:p>
          </p:txBody>
        </p:sp>
        <p:grpSp>
          <p:nvGrpSpPr>
            <p:cNvPr id="34" name="Group 33">
              <a:extLst>
                <a:ext uri="{FF2B5EF4-FFF2-40B4-BE49-F238E27FC236}">
                  <a16:creationId xmlns:a16="http://schemas.microsoft.com/office/drawing/2014/main" id="{C9AF239E-E9D6-447E-AF0D-324B46DB235B}"/>
                </a:ext>
              </a:extLst>
            </p:cNvPr>
            <p:cNvGrpSpPr/>
            <p:nvPr/>
          </p:nvGrpSpPr>
          <p:grpSpPr>
            <a:xfrm>
              <a:off x="10645902" y="3811665"/>
              <a:ext cx="452079" cy="452077"/>
              <a:chOff x="11045825" y="835025"/>
              <a:chExt cx="258763" cy="258763"/>
            </a:xfrm>
            <a:solidFill>
              <a:schemeClr val="bg1"/>
            </a:solidFill>
          </p:grpSpPr>
          <p:sp>
            <p:nvSpPr>
              <p:cNvPr id="35" name="Freeform 2131">
                <a:extLst>
                  <a:ext uri="{FF2B5EF4-FFF2-40B4-BE49-F238E27FC236}">
                    <a16:creationId xmlns:a16="http://schemas.microsoft.com/office/drawing/2014/main" id="{4ACF027E-5591-433B-ABE1-71D368BD68FE}"/>
                  </a:ext>
                </a:extLst>
              </p:cNvPr>
              <p:cNvSpPr>
                <a:spLocks/>
              </p:cNvSpPr>
              <p:nvPr/>
            </p:nvSpPr>
            <p:spPr bwMode="auto">
              <a:xfrm>
                <a:off x="11156950" y="1065213"/>
                <a:ext cx="38100" cy="9525"/>
              </a:xfrm>
              <a:custGeom>
                <a:avLst/>
                <a:gdLst>
                  <a:gd name="T0" fmla="*/ 105 w 120"/>
                  <a:gd name="T1" fmla="*/ 0 h 29"/>
                  <a:gd name="T2" fmla="*/ 14 w 120"/>
                  <a:gd name="T3" fmla="*/ 0 h 29"/>
                  <a:gd name="T4" fmla="*/ 8 w 120"/>
                  <a:gd name="T5" fmla="*/ 1 h 29"/>
                  <a:gd name="T6" fmla="*/ 3 w 120"/>
                  <a:gd name="T7" fmla="*/ 4 h 29"/>
                  <a:gd name="T8" fmla="*/ 1 w 120"/>
                  <a:gd name="T9" fmla="*/ 9 h 29"/>
                  <a:gd name="T10" fmla="*/ 0 w 120"/>
                  <a:gd name="T11" fmla="*/ 15 h 29"/>
                  <a:gd name="T12" fmla="*/ 1 w 120"/>
                  <a:gd name="T13" fmla="*/ 21 h 29"/>
                  <a:gd name="T14" fmla="*/ 3 w 120"/>
                  <a:gd name="T15" fmla="*/ 26 h 29"/>
                  <a:gd name="T16" fmla="*/ 8 w 120"/>
                  <a:gd name="T17" fmla="*/ 28 h 29"/>
                  <a:gd name="T18" fmla="*/ 14 w 120"/>
                  <a:gd name="T19" fmla="*/ 29 h 29"/>
                  <a:gd name="T20" fmla="*/ 105 w 120"/>
                  <a:gd name="T21" fmla="*/ 29 h 29"/>
                  <a:gd name="T22" fmla="*/ 111 w 120"/>
                  <a:gd name="T23" fmla="*/ 28 h 29"/>
                  <a:gd name="T24" fmla="*/ 116 w 120"/>
                  <a:gd name="T25" fmla="*/ 26 h 29"/>
                  <a:gd name="T26" fmla="*/ 118 w 120"/>
                  <a:gd name="T27" fmla="*/ 21 h 29"/>
                  <a:gd name="T28" fmla="*/ 120 w 120"/>
                  <a:gd name="T29" fmla="*/ 15 h 29"/>
                  <a:gd name="T30" fmla="*/ 118 w 120"/>
                  <a:gd name="T31" fmla="*/ 9 h 29"/>
                  <a:gd name="T32" fmla="*/ 116 w 120"/>
                  <a:gd name="T33" fmla="*/ 4 h 29"/>
                  <a:gd name="T34" fmla="*/ 111 w 120"/>
                  <a:gd name="T35" fmla="*/ 1 h 29"/>
                  <a:gd name="T36" fmla="*/ 105 w 12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29">
                    <a:moveTo>
                      <a:pt x="105" y="0"/>
                    </a:moveTo>
                    <a:lnTo>
                      <a:pt x="14" y="0"/>
                    </a:lnTo>
                    <a:lnTo>
                      <a:pt x="8" y="1"/>
                    </a:lnTo>
                    <a:lnTo>
                      <a:pt x="3" y="4"/>
                    </a:lnTo>
                    <a:lnTo>
                      <a:pt x="1" y="9"/>
                    </a:lnTo>
                    <a:lnTo>
                      <a:pt x="0" y="15"/>
                    </a:lnTo>
                    <a:lnTo>
                      <a:pt x="1" y="21"/>
                    </a:lnTo>
                    <a:lnTo>
                      <a:pt x="3" y="26"/>
                    </a:lnTo>
                    <a:lnTo>
                      <a:pt x="8" y="28"/>
                    </a:lnTo>
                    <a:lnTo>
                      <a:pt x="14" y="29"/>
                    </a:lnTo>
                    <a:lnTo>
                      <a:pt x="105" y="29"/>
                    </a:lnTo>
                    <a:lnTo>
                      <a:pt x="111" y="28"/>
                    </a:lnTo>
                    <a:lnTo>
                      <a:pt x="116" y="26"/>
                    </a:lnTo>
                    <a:lnTo>
                      <a:pt x="118" y="21"/>
                    </a:lnTo>
                    <a:lnTo>
                      <a:pt x="120" y="15"/>
                    </a:lnTo>
                    <a:lnTo>
                      <a:pt x="118" y="9"/>
                    </a:lnTo>
                    <a:lnTo>
                      <a:pt x="116" y="4"/>
                    </a:lnTo>
                    <a:lnTo>
                      <a:pt x="111" y="1"/>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32">
                <a:extLst>
                  <a:ext uri="{FF2B5EF4-FFF2-40B4-BE49-F238E27FC236}">
                    <a16:creationId xmlns:a16="http://schemas.microsoft.com/office/drawing/2014/main" id="{9E109D5B-2F85-4B13-B41F-0FA24DDB6FE2}"/>
                  </a:ext>
                </a:extLst>
              </p:cNvPr>
              <p:cNvSpPr>
                <a:spLocks/>
              </p:cNvSpPr>
              <p:nvPr/>
            </p:nvSpPr>
            <p:spPr bwMode="auto">
              <a:xfrm>
                <a:off x="11166475" y="1084263"/>
                <a:ext cx="19050" cy="9525"/>
              </a:xfrm>
              <a:custGeom>
                <a:avLst/>
                <a:gdLst>
                  <a:gd name="T0" fmla="*/ 45 w 61"/>
                  <a:gd name="T1" fmla="*/ 0 h 30"/>
                  <a:gd name="T2" fmla="*/ 16 w 61"/>
                  <a:gd name="T3" fmla="*/ 0 h 30"/>
                  <a:gd name="T4" fmla="*/ 10 w 61"/>
                  <a:gd name="T5" fmla="*/ 1 h 30"/>
                  <a:gd name="T6" fmla="*/ 5 w 61"/>
                  <a:gd name="T7" fmla="*/ 5 h 30"/>
                  <a:gd name="T8" fmla="*/ 1 w 61"/>
                  <a:gd name="T9" fmla="*/ 8 h 30"/>
                  <a:gd name="T10" fmla="*/ 0 w 61"/>
                  <a:gd name="T11" fmla="*/ 14 h 30"/>
                  <a:gd name="T12" fmla="*/ 1 w 61"/>
                  <a:gd name="T13" fmla="*/ 21 h 30"/>
                  <a:gd name="T14" fmla="*/ 5 w 61"/>
                  <a:gd name="T15" fmla="*/ 25 h 30"/>
                  <a:gd name="T16" fmla="*/ 10 w 61"/>
                  <a:gd name="T17" fmla="*/ 29 h 30"/>
                  <a:gd name="T18" fmla="*/ 16 w 61"/>
                  <a:gd name="T19" fmla="*/ 30 h 30"/>
                  <a:gd name="T20" fmla="*/ 45 w 61"/>
                  <a:gd name="T21" fmla="*/ 30 h 30"/>
                  <a:gd name="T22" fmla="*/ 51 w 61"/>
                  <a:gd name="T23" fmla="*/ 29 h 30"/>
                  <a:gd name="T24" fmla="*/ 56 w 61"/>
                  <a:gd name="T25" fmla="*/ 25 h 30"/>
                  <a:gd name="T26" fmla="*/ 60 w 61"/>
                  <a:gd name="T27" fmla="*/ 21 h 30"/>
                  <a:gd name="T28" fmla="*/ 61 w 61"/>
                  <a:gd name="T29" fmla="*/ 14 h 30"/>
                  <a:gd name="T30" fmla="*/ 60 w 61"/>
                  <a:gd name="T31" fmla="*/ 8 h 30"/>
                  <a:gd name="T32" fmla="*/ 56 w 61"/>
                  <a:gd name="T33" fmla="*/ 5 h 30"/>
                  <a:gd name="T34" fmla="*/ 51 w 61"/>
                  <a:gd name="T35" fmla="*/ 1 h 30"/>
                  <a:gd name="T36" fmla="*/ 45 w 6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30">
                    <a:moveTo>
                      <a:pt x="45" y="0"/>
                    </a:moveTo>
                    <a:lnTo>
                      <a:pt x="16" y="0"/>
                    </a:lnTo>
                    <a:lnTo>
                      <a:pt x="10" y="1"/>
                    </a:lnTo>
                    <a:lnTo>
                      <a:pt x="5" y="5"/>
                    </a:lnTo>
                    <a:lnTo>
                      <a:pt x="1" y="8"/>
                    </a:lnTo>
                    <a:lnTo>
                      <a:pt x="0" y="14"/>
                    </a:lnTo>
                    <a:lnTo>
                      <a:pt x="1" y="21"/>
                    </a:lnTo>
                    <a:lnTo>
                      <a:pt x="5" y="25"/>
                    </a:lnTo>
                    <a:lnTo>
                      <a:pt x="10" y="29"/>
                    </a:lnTo>
                    <a:lnTo>
                      <a:pt x="16" y="30"/>
                    </a:lnTo>
                    <a:lnTo>
                      <a:pt x="45" y="30"/>
                    </a:lnTo>
                    <a:lnTo>
                      <a:pt x="51" y="29"/>
                    </a:lnTo>
                    <a:lnTo>
                      <a:pt x="56" y="25"/>
                    </a:lnTo>
                    <a:lnTo>
                      <a:pt x="60" y="21"/>
                    </a:lnTo>
                    <a:lnTo>
                      <a:pt x="61" y="14"/>
                    </a:lnTo>
                    <a:lnTo>
                      <a:pt x="60" y="8"/>
                    </a:lnTo>
                    <a:lnTo>
                      <a:pt x="56" y="5"/>
                    </a:lnTo>
                    <a:lnTo>
                      <a:pt x="51" y="1"/>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33">
                <a:extLst>
                  <a:ext uri="{FF2B5EF4-FFF2-40B4-BE49-F238E27FC236}">
                    <a16:creationId xmlns:a16="http://schemas.microsoft.com/office/drawing/2014/main" id="{811EE4F1-0A9C-41DB-9374-9119D05C8EB6}"/>
                  </a:ext>
                </a:extLst>
              </p:cNvPr>
              <p:cNvSpPr>
                <a:spLocks/>
              </p:cNvSpPr>
              <p:nvPr/>
            </p:nvSpPr>
            <p:spPr bwMode="auto">
              <a:xfrm>
                <a:off x="11095038" y="877888"/>
                <a:ext cx="161925" cy="177800"/>
              </a:xfrm>
              <a:custGeom>
                <a:avLst/>
                <a:gdLst>
                  <a:gd name="T0" fmla="*/ 242 w 511"/>
                  <a:gd name="T1" fmla="*/ 1 h 556"/>
                  <a:gd name="T2" fmla="*/ 217 w 511"/>
                  <a:gd name="T3" fmla="*/ 3 h 556"/>
                  <a:gd name="T4" fmla="*/ 192 w 511"/>
                  <a:gd name="T5" fmla="*/ 8 h 556"/>
                  <a:gd name="T6" fmla="*/ 168 w 511"/>
                  <a:gd name="T7" fmla="*/ 15 h 556"/>
                  <a:gd name="T8" fmla="*/ 134 w 511"/>
                  <a:gd name="T9" fmla="*/ 31 h 556"/>
                  <a:gd name="T10" fmla="*/ 93 w 511"/>
                  <a:gd name="T11" fmla="*/ 58 h 556"/>
                  <a:gd name="T12" fmla="*/ 59 w 511"/>
                  <a:gd name="T13" fmla="*/ 94 h 556"/>
                  <a:gd name="T14" fmla="*/ 31 w 511"/>
                  <a:gd name="T15" fmla="*/ 134 h 556"/>
                  <a:gd name="T16" fmla="*/ 15 w 511"/>
                  <a:gd name="T17" fmla="*/ 168 h 556"/>
                  <a:gd name="T18" fmla="*/ 8 w 511"/>
                  <a:gd name="T19" fmla="*/ 191 h 556"/>
                  <a:gd name="T20" fmla="*/ 3 w 511"/>
                  <a:gd name="T21" fmla="*/ 217 h 556"/>
                  <a:gd name="T22" fmla="*/ 0 w 511"/>
                  <a:gd name="T23" fmla="*/ 243 h 556"/>
                  <a:gd name="T24" fmla="*/ 0 w 511"/>
                  <a:gd name="T25" fmla="*/ 277 h 556"/>
                  <a:gd name="T26" fmla="*/ 8 w 511"/>
                  <a:gd name="T27" fmla="*/ 317 h 556"/>
                  <a:gd name="T28" fmla="*/ 20 w 511"/>
                  <a:gd name="T29" fmla="*/ 355 h 556"/>
                  <a:gd name="T30" fmla="*/ 39 w 511"/>
                  <a:gd name="T31" fmla="*/ 392 h 556"/>
                  <a:gd name="T32" fmla="*/ 63 w 511"/>
                  <a:gd name="T33" fmla="*/ 423 h 556"/>
                  <a:gd name="T34" fmla="*/ 91 w 511"/>
                  <a:gd name="T35" fmla="*/ 451 h 556"/>
                  <a:gd name="T36" fmla="*/ 124 w 511"/>
                  <a:gd name="T37" fmla="*/ 475 h 556"/>
                  <a:gd name="T38" fmla="*/ 160 w 511"/>
                  <a:gd name="T39" fmla="*/ 493 h 556"/>
                  <a:gd name="T40" fmla="*/ 180 w 511"/>
                  <a:gd name="T41" fmla="*/ 542 h 556"/>
                  <a:gd name="T42" fmla="*/ 185 w 511"/>
                  <a:gd name="T43" fmla="*/ 552 h 556"/>
                  <a:gd name="T44" fmla="*/ 196 w 511"/>
                  <a:gd name="T45" fmla="*/ 556 h 556"/>
                  <a:gd name="T46" fmla="*/ 322 w 511"/>
                  <a:gd name="T47" fmla="*/ 555 h 556"/>
                  <a:gd name="T48" fmla="*/ 330 w 511"/>
                  <a:gd name="T49" fmla="*/ 547 h 556"/>
                  <a:gd name="T50" fmla="*/ 331 w 511"/>
                  <a:gd name="T51" fmla="*/ 500 h 556"/>
                  <a:gd name="T52" fmla="*/ 369 w 511"/>
                  <a:gd name="T53" fmla="*/ 484 h 556"/>
                  <a:gd name="T54" fmla="*/ 405 w 511"/>
                  <a:gd name="T55" fmla="*/ 464 h 556"/>
                  <a:gd name="T56" fmla="*/ 435 w 511"/>
                  <a:gd name="T57" fmla="*/ 438 h 556"/>
                  <a:gd name="T58" fmla="*/ 461 w 511"/>
                  <a:gd name="T59" fmla="*/ 407 h 556"/>
                  <a:gd name="T60" fmla="*/ 483 w 511"/>
                  <a:gd name="T61" fmla="*/ 373 h 556"/>
                  <a:gd name="T62" fmla="*/ 499 w 511"/>
                  <a:gd name="T63" fmla="*/ 337 h 556"/>
                  <a:gd name="T64" fmla="*/ 508 w 511"/>
                  <a:gd name="T65" fmla="*/ 298 h 556"/>
                  <a:gd name="T66" fmla="*/ 511 w 511"/>
                  <a:gd name="T67" fmla="*/ 256 h 556"/>
                  <a:gd name="T68" fmla="*/ 510 w 511"/>
                  <a:gd name="T69" fmla="*/ 229 h 556"/>
                  <a:gd name="T70" fmla="*/ 506 w 511"/>
                  <a:gd name="T71" fmla="*/ 205 h 556"/>
                  <a:gd name="T72" fmla="*/ 500 w 511"/>
                  <a:gd name="T73" fmla="*/ 179 h 556"/>
                  <a:gd name="T74" fmla="*/ 491 w 511"/>
                  <a:gd name="T75" fmla="*/ 156 h 556"/>
                  <a:gd name="T76" fmla="*/ 468 w 511"/>
                  <a:gd name="T77" fmla="*/ 113 h 556"/>
                  <a:gd name="T78" fmla="*/ 436 w 511"/>
                  <a:gd name="T79" fmla="*/ 75 h 556"/>
                  <a:gd name="T80" fmla="*/ 399 w 511"/>
                  <a:gd name="T81" fmla="*/ 44 h 556"/>
                  <a:gd name="T82" fmla="*/ 355 w 511"/>
                  <a:gd name="T83" fmla="*/ 20 h 556"/>
                  <a:gd name="T84" fmla="*/ 331 w 511"/>
                  <a:gd name="T85" fmla="*/ 12 h 556"/>
                  <a:gd name="T86" fmla="*/ 307 w 511"/>
                  <a:gd name="T87" fmla="*/ 6 h 556"/>
                  <a:gd name="T88" fmla="*/ 281 w 511"/>
                  <a:gd name="T89" fmla="*/ 1 h 556"/>
                  <a:gd name="T90" fmla="*/ 256 w 511"/>
                  <a:gd name="T9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 h="556">
                    <a:moveTo>
                      <a:pt x="256" y="0"/>
                    </a:moveTo>
                    <a:lnTo>
                      <a:pt x="242" y="1"/>
                    </a:lnTo>
                    <a:lnTo>
                      <a:pt x="230" y="1"/>
                    </a:lnTo>
                    <a:lnTo>
                      <a:pt x="217" y="3"/>
                    </a:lnTo>
                    <a:lnTo>
                      <a:pt x="204" y="6"/>
                    </a:lnTo>
                    <a:lnTo>
                      <a:pt x="192" y="8"/>
                    </a:lnTo>
                    <a:lnTo>
                      <a:pt x="180" y="12"/>
                    </a:lnTo>
                    <a:lnTo>
                      <a:pt x="168" y="15"/>
                    </a:lnTo>
                    <a:lnTo>
                      <a:pt x="157" y="20"/>
                    </a:lnTo>
                    <a:lnTo>
                      <a:pt x="134" y="31"/>
                    </a:lnTo>
                    <a:lnTo>
                      <a:pt x="113" y="44"/>
                    </a:lnTo>
                    <a:lnTo>
                      <a:pt x="93" y="58"/>
                    </a:lnTo>
                    <a:lnTo>
                      <a:pt x="75" y="75"/>
                    </a:lnTo>
                    <a:lnTo>
                      <a:pt x="59" y="94"/>
                    </a:lnTo>
                    <a:lnTo>
                      <a:pt x="43" y="113"/>
                    </a:lnTo>
                    <a:lnTo>
                      <a:pt x="31" y="134"/>
                    </a:lnTo>
                    <a:lnTo>
                      <a:pt x="20" y="156"/>
                    </a:lnTo>
                    <a:lnTo>
                      <a:pt x="15" y="168"/>
                    </a:lnTo>
                    <a:lnTo>
                      <a:pt x="11" y="179"/>
                    </a:lnTo>
                    <a:lnTo>
                      <a:pt x="8" y="191"/>
                    </a:lnTo>
                    <a:lnTo>
                      <a:pt x="5" y="205"/>
                    </a:lnTo>
                    <a:lnTo>
                      <a:pt x="3" y="217"/>
                    </a:lnTo>
                    <a:lnTo>
                      <a:pt x="2" y="229"/>
                    </a:lnTo>
                    <a:lnTo>
                      <a:pt x="0" y="243"/>
                    </a:lnTo>
                    <a:lnTo>
                      <a:pt x="0" y="256"/>
                    </a:lnTo>
                    <a:lnTo>
                      <a:pt x="0" y="277"/>
                    </a:lnTo>
                    <a:lnTo>
                      <a:pt x="3" y="298"/>
                    </a:lnTo>
                    <a:lnTo>
                      <a:pt x="8" y="317"/>
                    </a:lnTo>
                    <a:lnTo>
                      <a:pt x="13" y="337"/>
                    </a:lnTo>
                    <a:lnTo>
                      <a:pt x="20" y="355"/>
                    </a:lnTo>
                    <a:lnTo>
                      <a:pt x="28" y="373"/>
                    </a:lnTo>
                    <a:lnTo>
                      <a:pt x="39" y="392"/>
                    </a:lnTo>
                    <a:lnTo>
                      <a:pt x="50" y="407"/>
                    </a:lnTo>
                    <a:lnTo>
                      <a:pt x="63" y="423"/>
                    </a:lnTo>
                    <a:lnTo>
                      <a:pt x="76" y="438"/>
                    </a:lnTo>
                    <a:lnTo>
                      <a:pt x="91" y="451"/>
                    </a:lnTo>
                    <a:lnTo>
                      <a:pt x="107" y="464"/>
                    </a:lnTo>
                    <a:lnTo>
                      <a:pt x="124" y="475"/>
                    </a:lnTo>
                    <a:lnTo>
                      <a:pt x="142" y="484"/>
                    </a:lnTo>
                    <a:lnTo>
                      <a:pt x="160" y="493"/>
                    </a:lnTo>
                    <a:lnTo>
                      <a:pt x="180" y="500"/>
                    </a:lnTo>
                    <a:lnTo>
                      <a:pt x="180" y="542"/>
                    </a:lnTo>
                    <a:lnTo>
                      <a:pt x="181" y="547"/>
                    </a:lnTo>
                    <a:lnTo>
                      <a:pt x="185" y="552"/>
                    </a:lnTo>
                    <a:lnTo>
                      <a:pt x="190" y="555"/>
                    </a:lnTo>
                    <a:lnTo>
                      <a:pt x="196" y="556"/>
                    </a:lnTo>
                    <a:lnTo>
                      <a:pt x="316" y="556"/>
                    </a:lnTo>
                    <a:lnTo>
                      <a:pt x="322" y="555"/>
                    </a:lnTo>
                    <a:lnTo>
                      <a:pt x="327" y="552"/>
                    </a:lnTo>
                    <a:lnTo>
                      <a:pt x="330" y="547"/>
                    </a:lnTo>
                    <a:lnTo>
                      <a:pt x="331" y="542"/>
                    </a:lnTo>
                    <a:lnTo>
                      <a:pt x="331" y="500"/>
                    </a:lnTo>
                    <a:lnTo>
                      <a:pt x="351" y="493"/>
                    </a:lnTo>
                    <a:lnTo>
                      <a:pt x="369" y="484"/>
                    </a:lnTo>
                    <a:lnTo>
                      <a:pt x="388" y="475"/>
                    </a:lnTo>
                    <a:lnTo>
                      <a:pt x="405" y="464"/>
                    </a:lnTo>
                    <a:lnTo>
                      <a:pt x="421" y="451"/>
                    </a:lnTo>
                    <a:lnTo>
                      <a:pt x="435" y="438"/>
                    </a:lnTo>
                    <a:lnTo>
                      <a:pt x="449" y="423"/>
                    </a:lnTo>
                    <a:lnTo>
                      <a:pt x="461" y="407"/>
                    </a:lnTo>
                    <a:lnTo>
                      <a:pt x="473" y="392"/>
                    </a:lnTo>
                    <a:lnTo>
                      <a:pt x="483" y="373"/>
                    </a:lnTo>
                    <a:lnTo>
                      <a:pt x="491" y="355"/>
                    </a:lnTo>
                    <a:lnTo>
                      <a:pt x="499" y="337"/>
                    </a:lnTo>
                    <a:lnTo>
                      <a:pt x="504" y="317"/>
                    </a:lnTo>
                    <a:lnTo>
                      <a:pt x="508" y="298"/>
                    </a:lnTo>
                    <a:lnTo>
                      <a:pt x="511" y="277"/>
                    </a:lnTo>
                    <a:lnTo>
                      <a:pt x="511" y="256"/>
                    </a:lnTo>
                    <a:lnTo>
                      <a:pt x="511" y="243"/>
                    </a:lnTo>
                    <a:lnTo>
                      <a:pt x="510" y="229"/>
                    </a:lnTo>
                    <a:lnTo>
                      <a:pt x="508" y="217"/>
                    </a:lnTo>
                    <a:lnTo>
                      <a:pt x="506" y="205"/>
                    </a:lnTo>
                    <a:lnTo>
                      <a:pt x="504" y="191"/>
                    </a:lnTo>
                    <a:lnTo>
                      <a:pt x="500" y="179"/>
                    </a:lnTo>
                    <a:lnTo>
                      <a:pt x="496" y="168"/>
                    </a:lnTo>
                    <a:lnTo>
                      <a:pt x="491" y="156"/>
                    </a:lnTo>
                    <a:lnTo>
                      <a:pt x="480" y="134"/>
                    </a:lnTo>
                    <a:lnTo>
                      <a:pt x="468" y="113"/>
                    </a:lnTo>
                    <a:lnTo>
                      <a:pt x="452" y="94"/>
                    </a:lnTo>
                    <a:lnTo>
                      <a:pt x="436" y="75"/>
                    </a:lnTo>
                    <a:lnTo>
                      <a:pt x="418" y="58"/>
                    </a:lnTo>
                    <a:lnTo>
                      <a:pt x="399" y="44"/>
                    </a:lnTo>
                    <a:lnTo>
                      <a:pt x="378" y="31"/>
                    </a:lnTo>
                    <a:lnTo>
                      <a:pt x="355" y="20"/>
                    </a:lnTo>
                    <a:lnTo>
                      <a:pt x="344" y="15"/>
                    </a:lnTo>
                    <a:lnTo>
                      <a:pt x="331" y="12"/>
                    </a:lnTo>
                    <a:lnTo>
                      <a:pt x="319" y="8"/>
                    </a:lnTo>
                    <a:lnTo>
                      <a:pt x="307" y="6"/>
                    </a:lnTo>
                    <a:lnTo>
                      <a:pt x="295" y="3"/>
                    </a:lnTo>
                    <a:lnTo>
                      <a:pt x="281" y="1"/>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34">
                <a:extLst>
                  <a:ext uri="{FF2B5EF4-FFF2-40B4-BE49-F238E27FC236}">
                    <a16:creationId xmlns:a16="http://schemas.microsoft.com/office/drawing/2014/main" id="{C0E43264-DCCA-4C22-9092-CB04236990E5}"/>
                  </a:ext>
                </a:extLst>
              </p:cNvPr>
              <p:cNvSpPr>
                <a:spLocks/>
              </p:cNvSpPr>
              <p:nvPr/>
            </p:nvSpPr>
            <p:spPr bwMode="auto">
              <a:xfrm>
                <a:off x="11045825" y="949325"/>
                <a:ext cx="28575" cy="11113"/>
              </a:xfrm>
              <a:custGeom>
                <a:avLst/>
                <a:gdLst>
                  <a:gd name="T0" fmla="*/ 76 w 90"/>
                  <a:gd name="T1" fmla="*/ 0 h 31"/>
                  <a:gd name="T2" fmla="*/ 16 w 90"/>
                  <a:gd name="T3" fmla="*/ 0 h 31"/>
                  <a:gd name="T4" fmla="*/ 10 w 90"/>
                  <a:gd name="T5" fmla="*/ 2 h 31"/>
                  <a:gd name="T6" fmla="*/ 5 w 90"/>
                  <a:gd name="T7" fmla="*/ 5 h 31"/>
                  <a:gd name="T8" fmla="*/ 1 w 90"/>
                  <a:gd name="T9" fmla="*/ 10 h 31"/>
                  <a:gd name="T10" fmla="*/ 0 w 90"/>
                  <a:gd name="T11" fmla="*/ 15 h 31"/>
                  <a:gd name="T12" fmla="*/ 1 w 90"/>
                  <a:gd name="T13" fmla="*/ 21 h 31"/>
                  <a:gd name="T14" fmla="*/ 5 w 90"/>
                  <a:gd name="T15" fmla="*/ 26 h 31"/>
                  <a:gd name="T16" fmla="*/ 10 w 90"/>
                  <a:gd name="T17" fmla="*/ 30 h 31"/>
                  <a:gd name="T18" fmla="*/ 16 w 90"/>
                  <a:gd name="T19" fmla="*/ 31 h 31"/>
                  <a:gd name="T20" fmla="*/ 76 w 90"/>
                  <a:gd name="T21" fmla="*/ 31 h 31"/>
                  <a:gd name="T22" fmla="*/ 82 w 90"/>
                  <a:gd name="T23" fmla="*/ 30 h 31"/>
                  <a:gd name="T24" fmla="*/ 87 w 90"/>
                  <a:gd name="T25" fmla="*/ 26 h 31"/>
                  <a:gd name="T26" fmla="*/ 89 w 90"/>
                  <a:gd name="T27" fmla="*/ 21 h 31"/>
                  <a:gd name="T28" fmla="*/ 90 w 90"/>
                  <a:gd name="T29" fmla="*/ 15 h 31"/>
                  <a:gd name="T30" fmla="*/ 89 w 90"/>
                  <a:gd name="T31" fmla="*/ 10 h 31"/>
                  <a:gd name="T32" fmla="*/ 87 w 90"/>
                  <a:gd name="T33" fmla="*/ 5 h 31"/>
                  <a:gd name="T34" fmla="*/ 82 w 90"/>
                  <a:gd name="T35" fmla="*/ 2 h 31"/>
                  <a:gd name="T36" fmla="*/ 76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6" y="0"/>
                    </a:moveTo>
                    <a:lnTo>
                      <a:pt x="16" y="0"/>
                    </a:lnTo>
                    <a:lnTo>
                      <a:pt x="10" y="2"/>
                    </a:lnTo>
                    <a:lnTo>
                      <a:pt x="5" y="5"/>
                    </a:lnTo>
                    <a:lnTo>
                      <a:pt x="1" y="10"/>
                    </a:lnTo>
                    <a:lnTo>
                      <a:pt x="0" y="15"/>
                    </a:lnTo>
                    <a:lnTo>
                      <a:pt x="1" y="21"/>
                    </a:lnTo>
                    <a:lnTo>
                      <a:pt x="5" y="26"/>
                    </a:lnTo>
                    <a:lnTo>
                      <a:pt x="10" y="30"/>
                    </a:lnTo>
                    <a:lnTo>
                      <a:pt x="16" y="31"/>
                    </a:lnTo>
                    <a:lnTo>
                      <a:pt x="76" y="31"/>
                    </a:lnTo>
                    <a:lnTo>
                      <a:pt x="82" y="30"/>
                    </a:lnTo>
                    <a:lnTo>
                      <a:pt x="87" y="26"/>
                    </a:lnTo>
                    <a:lnTo>
                      <a:pt x="89" y="21"/>
                    </a:lnTo>
                    <a:lnTo>
                      <a:pt x="90" y="15"/>
                    </a:lnTo>
                    <a:lnTo>
                      <a:pt x="89" y="10"/>
                    </a:lnTo>
                    <a:lnTo>
                      <a:pt x="87" y="5"/>
                    </a:lnTo>
                    <a:lnTo>
                      <a:pt x="82" y="2"/>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35">
                <a:extLst>
                  <a:ext uri="{FF2B5EF4-FFF2-40B4-BE49-F238E27FC236}">
                    <a16:creationId xmlns:a16="http://schemas.microsoft.com/office/drawing/2014/main" id="{D75EBF82-4E0D-461E-8B4F-83183FE3523B}"/>
                  </a:ext>
                </a:extLst>
              </p:cNvPr>
              <p:cNvSpPr>
                <a:spLocks/>
              </p:cNvSpPr>
              <p:nvPr/>
            </p:nvSpPr>
            <p:spPr bwMode="auto">
              <a:xfrm>
                <a:off x="11074400" y="863600"/>
                <a:ext cx="34925" cy="34925"/>
              </a:xfrm>
              <a:custGeom>
                <a:avLst/>
                <a:gdLst>
                  <a:gd name="T0" fmla="*/ 91 w 107"/>
                  <a:gd name="T1" fmla="*/ 107 h 107"/>
                  <a:gd name="T2" fmla="*/ 97 w 107"/>
                  <a:gd name="T3" fmla="*/ 105 h 107"/>
                  <a:gd name="T4" fmla="*/ 102 w 107"/>
                  <a:gd name="T5" fmla="*/ 102 h 107"/>
                  <a:gd name="T6" fmla="*/ 105 w 107"/>
                  <a:gd name="T7" fmla="*/ 97 h 107"/>
                  <a:gd name="T8" fmla="*/ 107 w 107"/>
                  <a:gd name="T9" fmla="*/ 91 h 107"/>
                  <a:gd name="T10" fmla="*/ 105 w 107"/>
                  <a:gd name="T11" fmla="*/ 86 h 107"/>
                  <a:gd name="T12" fmla="*/ 102 w 107"/>
                  <a:gd name="T13" fmla="*/ 81 h 107"/>
                  <a:gd name="T14" fmla="*/ 26 w 107"/>
                  <a:gd name="T15" fmla="*/ 5 h 107"/>
                  <a:gd name="T16" fmla="*/ 21 w 107"/>
                  <a:gd name="T17" fmla="*/ 2 h 107"/>
                  <a:gd name="T18" fmla="*/ 16 w 107"/>
                  <a:gd name="T19" fmla="*/ 0 h 107"/>
                  <a:gd name="T20" fmla="*/ 10 w 107"/>
                  <a:gd name="T21" fmla="*/ 2 h 107"/>
                  <a:gd name="T22" fmla="*/ 5 w 107"/>
                  <a:gd name="T23" fmla="*/ 5 h 107"/>
                  <a:gd name="T24" fmla="*/ 2 w 107"/>
                  <a:gd name="T25" fmla="*/ 10 h 107"/>
                  <a:gd name="T26" fmla="*/ 0 w 107"/>
                  <a:gd name="T27" fmla="*/ 16 h 107"/>
                  <a:gd name="T28" fmla="*/ 2 w 107"/>
                  <a:gd name="T29" fmla="*/ 21 h 107"/>
                  <a:gd name="T30" fmla="*/ 5 w 107"/>
                  <a:gd name="T31" fmla="*/ 26 h 107"/>
                  <a:gd name="T32" fmla="*/ 81 w 107"/>
                  <a:gd name="T33" fmla="*/ 102 h 107"/>
                  <a:gd name="T34" fmla="*/ 86 w 107"/>
                  <a:gd name="T35" fmla="*/ 105 h 107"/>
                  <a:gd name="T36" fmla="*/ 91 w 107"/>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07">
                    <a:moveTo>
                      <a:pt x="91" y="107"/>
                    </a:moveTo>
                    <a:lnTo>
                      <a:pt x="97" y="105"/>
                    </a:lnTo>
                    <a:lnTo>
                      <a:pt x="102" y="102"/>
                    </a:lnTo>
                    <a:lnTo>
                      <a:pt x="105" y="97"/>
                    </a:lnTo>
                    <a:lnTo>
                      <a:pt x="107" y="91"/>
                    </a:lnTo>
                    <a:lnTo>
                      <a:pt x="105" y="86"/>
                    </a:lnTo>
                    <a:lnTo>
                      <a:pt x="102" y="81"/>
                    </a:lnTo>
                    <a:lnTo>
                      <a:pt x="26" y="5"/>
                    </a:lnTo>
                    <a:lnTo>
                      <a:pt x="21" y="2"/>
                    </a:lnTo>
                    <a:lnTo>
                      <a:pt x="16" y="0"/>
                    </a:lnTo>
                    <a:lnTo>
                      <a:pt x="10" y="2"/>
                    </a:lnTo>
                    <a:lnTo>
                      <a:pt x="5" y="5"/>
                    </a:lnTo>
                    <a:lnTo>
                      <a:pt x="2" y="10"/>
                    </a:lnTo>
                    <a:lnTo>
                      <a:pt x="0" y="16"/>
                    </a:lnTo>
                    <a:lnTo>
                      <a:pt x="2" y="21"/>
                    </a:lnTo>
                    <a:lnTo>
                      <a:pt x="5" y="26"/>
                    </a:lnTo>
                    <a:lnTo>
                      <a:pt x="81" y="102"/>
                    </a:lnTo>
                    <a:lnTo>
                      <a:pt x="86" y="105"/>
                    </a:lnTo>
                    <a:lnTo>
                      <a:pt x="9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36">
                <a:extLst>
                  <a:ext uri="{FF2B5EF4-FFF2-40B4-BE49-F238E27FC236}">
                    <a16:creationId xmlns:a16="http://schemas.microsoft.com/office/drawing/2014/main" id="{0EE91DD2-AAF6-4ACB-92D2-621E5BE6C671}"/>
                  </a:ext>
                </a:extLst>
              </p:cNvPr>
              <p:cNvSpPr>
                <a:spLocks/>
              </p:cNvSpPr>
              <p:nvPr/>
            </p:nvSpPr>
            <p:spPr bwMode="auto">
              <a:xfrm>
                <a:off x="11171238" y="835025"/>
                <a:ext cx="9525" cy="28575"/>
              </a:xfrm>
              <a:custGeom>
                <a:avLst/>
                <a:gdLst>
                  <a:gd name="T0" fmla="*/ 15 w 29"/>
                  <a:gd name="T1" fmla="*/ 90 h 90"/>
                  <a:gd name="T2" fmla="*/ 21 w 29"/>
                  <a:gd name="T3" fmla="*/ 89 h 90"/>
                  <a:gd name="T4" fmla="*/ 26 w 29"/>
                  <a:gd name="T5" fmla="*/ 87 h 90"/>
                  <a:gd name="T6" fmla="*/ 28 w 29"/>
                  <a:gd name="T7" fmla="*/ 82 h 90"/>
                  <a:gd name="T8" fmla="*/ 29 w 29"/>
                  <a:gd name="T9" fmla="*/ 76 h 90"/>
                  <a:gd name="T10" fmla="*/ 29 w 29"/>
                  <a:gd name="T11" fmla="*/ 16 h 90"/>
                  <a:gd name="T12" fmla="*/ 28 w 29"/>
                  <a:gd name="T13" fmla="*/ 10 h 90"/>
                  <a:gd name="T14" fmla="*/ 26 w 29"/>
                  <a:gd name="T15" fmla="*/ 5 h 90"/>
                  <a:gd name="T16" fmla="*/ 21 w 29"/>
                  <a:gd name="T17" fmla="*/ 1 h 90"/>
                  <a:gd name="T18" fmla="*/ 15 w 29"/>
                  <a:gd name="T19" fmla="*/ 0 h 90"/>
                  <a:gd name="T20" fmla="*/ 9 w 29"/>
                  <a:gd name="T21" fmla="*/ 1 h 90"/>
                  <a:gd name="T22" fmla="*/ 4 w 29"/>
                  <a:gd name="T23" fmla="*/ 5 h 90"/>
                  <a:gd name="T24" fmla="*/ 1 w 29"/>
                  <a:gd name="T25" fmla="*/ 10 h 90"/>
                  <a:gd name="T26" fmla="*/ 0 w 29"/>
                  <a:gd name="T27" fmla="*/ 16 h 90"/>
                  <a:gd name="T28" fmla="*/ 0 w 29"/>
                  <a:gd name="T29" fmla="*/ 76 h 90"/>
                  <a:gd name="T30" fmla="*/ 1 w 29"/>
                  <a:gd name="T31" fmla="*/ 82 h 90"/>
                  <a:gd name="T32" fmla="*/ 4 w 29"/>
                  <a:gd name="T33" fmla="*/ 87 h 90"/>
                  <a:gd name="T34" fmla="*/ 9 w 29"/>
                  <a:gd name="T35" fmla="*/ 89 h 90"/>
                  <a:gd name="T36" fmla="*/ 15 w 29"/>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0">
                    <a:moveTo>
                      <a:pt x="15" y="90"/>
                    </a:moveTo>
                    <a:lnTo>
                      <a:pt x="21" y="89"/>
                    </a:lnTo>
                    <a:lnTo>
                      <a:pt x="26" y="87"/>
                    </a:lnTo>
                    <a:lnTo>
                      <a:pt x="28" y="82"/>
                    </a:lnTo>
                    <a:lnTo>
                      <a:pt x="29" y="76"/>
                    </a:lnTo>
                    <a:lnTo>
                      <a:pt x="29" y="16"/>
                    </a:lnTo>
                    <a:lnTo>
                      <a:pt x="28" y="10"/>
                    </a:lnTo>
                    <a:lnTo>
                      <a:pt x="26" y="5"/>
                    </a:lnTo>
                    <a:lnTo>
                      <a:pt x="21" y="1"/>
                    </a:lnTo>
                    <a:lnTo>
                      <a:pt x="15" y="0"/>
                    </a:lnTo>
                    <a:lnTo>
                      <a:pt x="9" y="1"/>
                    </a:lnTo>
                    <a:lnTo>
                      <a:pt x="4" y="5"/>
                    </a:lnTo>
                    <a:lnTo>
                      <a:pt x="1" y="10"/>
                    </a:lnTo>
                    <a:lnTo>
                      <a:pt x="0" y="16"/>
                    </a:lnTo>
                    <a:lnTo>
                      <a:pt x="0" y="76"/>
                    </a:lnTo>
                    <a:lnTo>
                      <a:pt x="1" y="82"/>
                    </a:lnTo>
                    <a:lnTo>
                      <a:pt x="4" y="87"/>
                    </a:lnTo>
                    <a:lnTo>
                      <a:pt x="9" y="89"/>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37">
                <a:extLst>
                  <a:ext uri="{FF2B5EF4-FFF2-40B4-BE49-F238E27FC236}">
                    <a16:creationId xmlns:a16="http://schemas.microsoft.com/office/drawing/2014/main" id="{2FE3447A-9861-4C4C-9E45-8142F1DE43D3}"/>
                  </a:ext>
                </a:extLst>
              </p:cNvPr>
              <p:cNvSpPr>
                <a:spLocks/>
              </p:cNvSpPr>
              <p:nvPr/>
            </p:nvSpPr>
            <p:spPr bwMode="auto">
              <a:xfrm>
                <a:off x="11242675" y="863600"/>
                <a:ext cx="33338" cy="34925"/>
              </a:xfrm>
              <a:custGeom>
                <a:avLst/>
                <a:gdLst>
                  <a:gd name="T0" fmla="*/ 101 w 106"/>
                  <a:gd name="T1" fmla="*/ 5 h 107"/>
                  <a:gd name="T2" fmla="*/ 96 w 106"/>
                  <a:gd name="T3" fmla="*/ 2 h 107"/>
                  <a:gd name="T4" fmla="*/ 90 w 106"/>
                  <a:gd name="T5" fmla="*/ 0 h 107"/>
                  <a:gd name="T6" fmla="*/ 85 w 106"/>
                  <a:gd name="T7" fmla="*/ 2 h 107"/>
                  <a:gd name="T8" fmla="*/ 80 w 106"/>
                  <a:gd name="T9" fmla="*/ 5 h 107"/>
                  <a:gd name="T10" fmla="*/ 5 w 106"/>
                  <a:gd name="T11" fmla="*/ 80 h 107"/>
                  <a:gd name="T12" fmla="*/ 1 w 106"/>
                  <a:gd name="T13" fmla="*/ 86 h 107"/>
                  <a:gd name="T14" fmla="*/ 0 w 106"/>
                  <a:gd name="T15" fmla="*/ 91 h 107"/>
                  <a:gd name="T16" fmla="*/ 1 w 106"/>
                  <a:gd name="T17" fmla="*/ 97 h 107"/>
                  <a:gd name="T18" fmla="*/ 5 w 106"/>
                  <a:gd name="T19" fmla="*/ 102 h 107"/>
                  <a:gd name="T20" fmla="*/ 10 w 106"/>
                  <a:gd name="T21" fmla="*/ 105 h 107"/>
                  <a:gd name="T22" fmla="*/ 16 w 106"/>
                  <a:gd name="T23" fmla="*/ 107 h 107"/>
                  <a:gd name="T24" fmla="*/ 21 w 106"/>
                  <a:gd name="T25" fmla="*/ 105 h 107"/>
                  <a:gd name="T26" fmla="*/ 25 w 106"/>
                  <a:gd name="T27" fmla="*/ 102 h 107"/>
                  <a:gd name="T28" fmla="*/ 101 w 106"/>
                  <a:gd name="T29" fmla="*/ 26 h 107"/>
                  <a:gd name="T30" fmla="*/ 105 w 106"/>
                  <a:gd name="T31" fmla="*/ 21 h 107"/>
                  <a:gd name="T32" fmla="*/ 106 w 106"/>
                  <a:gd name="T33" fmla="*/ 16 h 107"/>
                  <a:gd name="T34" fmla="*/ 105 w 106"/>
                  <a:gd name="T35" fmla="*/ 10 h 107"/>
                  <a:gd name="T36" fmla="*/ 101 w 106"/>
                  <a:gd name="T3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7">
                    <a:moveTo>
                      <a:pt x="101" y="5"/>
                    </a:moveTo>
                    <a:lnTo>
                      <a:pt x="96" y="2"/>
                    </a:lnTo>
                    <a:lnTo>
                      <a:pt x="90" y="0"/>
                    </a:lnTo>
                    <a:lnTo>
                      <a:pt x="85" y="2"/>
                    </a:lnTo>
                    <a:lnTo>
                      <a:pt x="80" y="5"/>
                    </a:lnTo>
                    <a:lnTo>
                      <a:pt x="5" y="80"/>
                    </a:lnTo>
                    <a:lnTo>
                      <a:pt x="1" y="86"/>
                    </a:lnTo>
                    <a:lnTo>
                      <a:pt x="0" y="91"/>
                    </a:lnTo>
                    <a:lnTo>
                      <a:pt x="1" y="97"/>
                    </a:lnTo>
                    <a:lnTo>
                      <a:pt x="5" y="102"/>
                    </a:lnTo>
                    <a:lnTo>
                      <a:pt x="10" y="105"/>
                    </a:lnTo>
                    <a:lnTo>
                      <a:pt x="16" y="107"/>
                    </a:lnTo>
                    <a:lnTo>
                      <a:pt x="21" y="105"/>
                    </a:lnTo>
                    <a:lnTo>
                      <a:pt x="25" y="102"/>
                    </a:lnTo>
                    <a:lnTo>
                      <a:pt x="101" y="26"/>
                    </a:lnTo>
                    <a:lnTo>
                      <a:pt x="105" y="21"/>
                    </a:lnTo>
                    <a:lnTo>
                      <a:pt x="106" y="16"/>
                    </a:lnTo>
                    <a:lnTo>
                      <a:pt x="105" y="10"/>
                    </a:ln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38">
                <a:extLst>
                  <a:ext uri="{FF2B5EF4-FFF2-40B4-BE49-F238E27FC236}">
                    <a16:creationId xmlns:a16="http://schemas.microsoft.com/office/drawing/2014/main" id="{C094A5EF-D2FA-44E0-995B-B526D4D11C9E}"/>
                  </a:ext>
                </a:extLst>
              </p:cNvPr>
              <p:cNvSpPr>
                <a:spLocks/>
              </p:cNvSpPr>
              <p:nvPr/>
            </p:nvSpPr>
            <p:spPr bwMode="auto">
              <a:xfrm>
                <a:off x="11276013" y="949325"/>
                <a:ext cx="28575" cy="11113"/>
              </a:xfrm>
              <a:custGeom>
                <a:avLst/>
                <a:gdLst>
                  <a:gd name="T0" fmla="*/ 75 w 90"/>
                  <a:gd name="T1" fmla="*/ 0 h 31"/>
                  <a:gd name="T2" fmla="*/ 15 w 90"/>
                  <a:gd name="T3" fmla="*/ 0 h 31"/>
                  <a:gd name="T4" fmla="*/ 9 w 90"/>
                  <a:gd name="T5" fmla="*/ 2 h 31"/>
                  <a:gd name="T6" fmla="*/ 4 w 90"/>
                  <a:gd name="T7" fmla="*/ 5 h 31"/>
                  <a:gd name="T8" fmla="*/ 1 w 90"/>
                  <a:gd name="T9" fmla="*/ 10 h 31"/>
                  <a:gd name="T10" fmla="*/ 0 w 90"/>
                  <a:gd name="T11" fmla="*/ 15 h 31"/>
                  <a:gd name="T12" fmla="*/ 1 w 90"/>
                  <a:gd name="T13" fmla="*/ 21 h 31"/>
                  <a:gd name="T14" fmla="*/ 4 w 90"/>
                  <a:gd name="T15" fmla="*/ 26 h 31"/>
                  <a:gd name="T16" fmla="*/ 9 w 90"/>
                  <a:gd name="T17" fmla="*/ 30 h 31"/>
                  <a:gd name="T18" fmla="*/ 15 w 90"/>
                  <a:gd name="T19" fmla="*/ 31 h 31"/>
                  <a:gd name="T20" fmla="*/ 75 w 90"/>
                  <a:gd name="T21" fmla="*/ 31 h 31"/>
                  <a:gd name="T22" fmla="*/ 81 w 90"/>
                  <a:gd name="T23" fmla="*/ 30 h 31"/>
                  <a:gd name="T24" fmla="*/ 86 w 90"/>
                  <a:gd name="T25" fmla="*/ 26 h 31"/>
                  <a:gd name="T26" fmla="*/ 89 w 90"/>
                  <a:gd name="T27" fmla="*/ 21 h 31"/>
                  <a:gd name="T28" fmla="*/ 90 w 90"/>
                  <a:gd name="T29" fmla="*/ 15 h 31"/>
                  <a:gd name="T30" fmla="*/ 89 w 90"/>
                  <a:gd name="T31" fmla="*/ 10 h 31"/>
                  <a:gd name="T32" fmla="*/ 86 w 90"/>
                  <a:gd name="T33" fmla="*/ 5 h 31"/>
                  <a:gd name="T34" fmla="*/ 81 w 90"/>
                  <a:gd name="T35" fmla="*/ 2 h 31"/>
                  <a:gd name="T36" fmla="*/ 75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5" y="0"/>
                    </a:moveTo>
                    <a:lnTo>
                      <a:pt x="15" y="0"/>
                    </a:lnTo>
                    <a:lnTo>
                      <a:pt x="9" y="2"/>
                    </a:lnTo>
                    <a:lnTo>
                      <a:pt x="4" y="5"/>
                    </a:lnTo>
                    <a:lnTo>
                      <a:pt x="1" y="10"/>
                    </a:lnTo>
                    <a:lnTo>
                      <a:pt x="0" y="15"/>
                    </a:lnTo>
                    <a:lnTo>
                      <a:pt x="1" y="21"/>
                    </a:lnTo>
                    <a:lnTo>
                      <a:pt x="4" y="26"/>
                    </a:lnTo>
                    <a:lnTo>
                      <a:pt x="9" y="30"/>
                    </a:lnTo>
                    <a:lnTo>
                      <a:pt x="15" y="31"/>
                    </a:lnTo>
                    <a:lnTo>
                      <a:pt x="75" y="31"/>
                    </a:lnTo>
                    <a:lnTo>
                      <a:pt x="81" y="30"/>
                    </a:lnTo>
                    <a:lnTo>
                      <a:pt x="86" y="26"/>
                    </a:lnTo>
                    <a:lnTo>
                      <a:pt x="89" y="21"/>
                    </a:lnTo>
                    <a:lnTo>
                      <a:pt x="90" y="15"/>
                    </a:lnTo>
                    <a:lnTo>
                      <a:pt x="89" y="10"/>
                    </a:lnTo>
                    <a:lnTo>
                      <a:pt x="86" y="5"/>
                    </a:lnTo>
                    <a:lnTo>
                      <a:pt x="81" y="2"/>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 name="Rectangle 91">
              <a:extLst>
                <a:ext uri="{FF2B5EF4-FFF2-40B4-BE49-F238E27FC236}">
                  <a16:creationId xmlns:a16="http://schemas.microsoft.com/office/drawing/2014/main" id="{92BE1FC2-E5F4-4B4A-B02B-37B4AD797D34}"/>
                </a:ext>
              </a:extLst>
            </p:cNvPr>
            <p:cNvSpPr/>
            <p:nvPr/>
          </p:nvSpPr>
          <p:spPr>
            <a:xfrm>
              <a:off x="8065523" y="5755835"/>
              <a:ext cx="1158295" cy="291939"/>
            </a:xfrm>
            <a:prstGeom prst="rect">
              <a:avLst/>
            </a:prstGeom>
          </p:spPr>
          <p:txBody>
            <a:bodyPr wrap="square">
              <a:spAutoFit/>
            </a:bodyPr>
            <a:lstStyle/>
            <a:p>
              <a:pPr algn="ctr">
                <a:lnSpc>
                  <a:spcPct val="120000"/>
                </a:lnSpc>
              </a:pPr>
              <a:r>
                <a:rPr lang="en-US" sz="1200" b="1" dirty="0">
                  <a:solidFill>
                    <a:schemeClr val="bg1"/>
                  </a:solidFill>
                  <a:latin typeface="Lucida Sans" panose="020B0602030504020204" pitchFamily="34" charset="0"/>
                  <a:cs typeface="Lato" panose="020F0502020204030203" pitchFamily="34" charset="0"/>
                </a:rPr>
                <a:t>Prototype</a:t>
              </a:r>
            </a:p>
          </p:txBody>
        </p:sp>
        <p:sp>
          <p:nvSpPr>
            <p:cNvPr id="93" name="Rectangle 92">
              <a:extLst>
                <a:ext uri="{FF2B5EF4-FFF2-40B4-BE49-F238E27FC236}">
                  <a16:creationId xmlns:a16="http://schemas.microsoft.com/office/drawing/2014/main" id="{347E8F02-5B9A-4ACE-949A-990B0BF9CA9C}"/>
                </a:ext>
              </a:extLst>
            </p:cNvPr>
            <p:cNvSpPr/>
            <p:nvPr/>
          </p:nvSpPr>
          <p:spPr>
            <a:xfrm>
              <a:off x="5741436" y="3910258"/>
              <a:ext cx="1158295" cy="291939"/>
            </a:xfrm>
            <a:prstGeom prst="rect">
              <a:avLst/>
            </a:prstGeom>
          </p:spPr>
          <p:txBody>
            <a:bodyPr wrap="square">
              <a:spAutoFit/>
            </a:bodyPr>
            <a:lstStyle/>
            <a:p>
              <a:pPr algn="ctr">
                <a:lnSpc>
                  <a:spcPct val="120000"/>
                </a:lnSpc>
              </a:pPr>
              <a:r>
                <a:rPr lang="en-US" sz="1200" b="1" dirty="0">
                  <a:solidFill>
                    <a:schemeClr val="bg1"/>
                  </a:solidFill>
                  <a:latin typeface="Lucida Sans" panose="020B0602030504020204" pitchFamily="34" charset="0"/>
                  <a:cs typeface="Lato" panose="020F0502020204030203" pitchFamily="34" charset="0"/>
                </a:rPr>
                <a:t>Test</a:t>
              </a:r>
            </a:p>
          </p:txBody>
        </p:sp>
      </p:grpSp>
    </p:spTree>
    <p:extLst>
      <p:ext uri="{BB962C8B-B14F-4D97-AF65-F5344CB8AC3E}">
        <p14:creationId xmlns:p14="http://schemas.microsoft.com/office/powerpoint/2010/main" val="17730346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D6305356-9031-4905-B451-2D5753F4F4B0}"/>
              </a:ext>
            </a:extLst>
          </p:cNvPr>
          <p:cNvSpPr/>
          <p:nvPr/>
        </p:nvSpPr>
        <p:spPr>
          <a:xfrm>
            <a:off x="507725" y="985213"/>
            <a:ext cx="6261651" cy="940450"/>
          </a:xfrm>
          <a:prstGeom prst="rect">
            <a:avLst/>
          </a:prstGeom>
          <a:noFill/>
          <a:effectLst/>
        </p:spPr>
        <p:txBody>
          <a:bodyPr wrap="square" lIns="0" tIns="0" rIns="0" bIns="0" rtlCol="0">
            <a:spAutoFit/>
          </a:bodyPr>
          <a:lstStyle/>
          <a:p>
            <a:pPr defTabSz="713232">
              <a:lnSpc>
                <a:spcPct val="80000"/>
              </a:lnSpc>
            </a:pPr>
            <a:r>
              <a:rPr lang="en-US" sz="7600" spc="300" dirty="0">
                <a:latin typeface="Tahoma" panose="020B0604030504040204" pitchFamily="34" charset="0"/>
                <a:ea typeface="Tahoma" panose="020B0604030504040204" pitchFamily="34" charset="0"/>
                <a:cs typeface="Tahoma" panose="020B0604030504040204" pitchFamily="34" charset="0"/>
              </a:rPr>
              <a:t>Empathize</a:t>
            </a:r>
          </a:p>
        </p:txBody>
      </p:sp>
      <p:sp>
        <p:nvSpPr>
          <p:cNvPr id="47" name="Oval 46">
            <a:extLst>
              <a:ext uri="{FF2B5EF4-FFF2-40B4-BE49-F238E27FC236}">
                <a16:creationId xmlns:a16="http://schemas.microsoft.com/office/drawing/2014/main" id="{E95C71B8-DCC5-484E-AD2D-BCA8DC8F410D}"/>
              </a:ext>
            </a:extLst>
          </p:cNvPr>
          <p:cNvSpPr/>
          <p:nvPr/>
        </p:nvSpPr>
        <p:spPr>
          <a:xfrm rot="1800000">
            <a:off x="8318641" y="6123169"/>
            <a:ext cx="859838" cy="859823"/>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
        <p:nvSpPr>
          <p:cNvPr id="48" name="Oval 47">
            <a:extLst>
              <a:ext uri="{FF2B5EF4-FFF2-40B4-BE49-F238E27FC236}">
                <a16:creationId xmlns:a16="http://schemas.microsoft.com/office/drawing/2014/main" id="{864E654B-2B62-49E9-9A4D-65B1649005FE}"/>
              </a:ext>
            </a:extLst>
          </p:cNvPr>
          <p:cNvSpPr/>
          <p:nvPr/>
        </p:nvSpPr>
        <p:spPr>
          <a:xfrm flipV="1">
            <a:off x="0" y="5683450"/>
            <a:ext cx="1174570" cy="1174550"/>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grpSp>
        <p:nvGrpSpPr>
          <p:cNvPr id="16" name="Group 15">
            <a:extLst>
              <a:ext uri="{FF2B5EF4-FFF2-40B4-BE49-F238E27FC236}">
                <a16:creationId xmlns:a16="http://schemas.microsoft.com/office/drawing/2014/main" id="{E01189A7-0EC5-4D8A-A5F6-57337E7BB5E4}"/>
              </a:ext>
            </a:extLst>
          </p:cNvPr>
          <p:cNvGrpSpPr/>
          <p:nvPr/>
        </p:nvGrpSpPr>
        <p:grpSpPr>
          <a:xfrm>
            <a:off x="10565230" y="6429971"/>
            <a:ext cx="1172063" cy="265457"/>
            <a:chOff x="10496650" y="6390215"/>
            <a:chExt cx="1172063" cy="265457"/>
          </a:xfrm>
        </p:grpSpPr>
        <p:sp>
          <p:nvSpPr>
            <p:cNvPr id="17" name="TextBox 16">
              <a:extLst>
                <a:ext uri="{FF2B5EF4-FFF2-40B4-BE49-F238E27FC236}">
                  <a16:creationId xmlns:a16="http://schemas.microsoft.com/office/drawing/2014/main" id="{CA2C1189-37E5-41FB-B6F5-41FA1928A510}"/>
                </a:ext>
              </a:extLst>
            </p:cNvPr>
            <p:cNvSpPr txBox="1"/>
            <p:nvPr/>
          </p:nvSpPr>
          <p:spPr>
            <a:xfrm>
              <a:off x="10496650" y="6401756"/>
              <a:ext cx="938664" cy="253916"/>
            </a:xfrm>
            <a:prstGeom prst="rect">
              <a:avLst/>
            </a:prstGeom>
            <a:noFill/>
          </p:spPr>
          <p:txBody>
            <a:bodyPr wrap="square" rtlCol="0">
              <a:spAutoFit/>
            </a:bodyPr>
            <a:lstStyle/>
            <a:p>
              <a:pPr algn="ctr"/>
              <a:r>
                <a:rPr lang="en-GB" sz="1000" strike="noStrike" spc="600" dirty="0">
                  <a:solidFill>
                    <a:schemeClr val="bg1"/>
                  </a:solidFill>
                  <a:latin typeface="Lucida Sans" panose="020B0602030504020204" pitchFamily="34" charset="0"/>
                  <a:ea typeface="Roboto Condensed" panose="02000000000000000000" pitchFamily="2" charset="0"/>
                  <a:cs typeface="Poppins Light" panose="00000400000000000000" pitchFamily="2" charset="0"/>
                </a:rPr>
                <a:t>Page</a:t>
              </a:r>
              <a:endParaRPr lang="id-ID" sz="1000" strike="noStrike" spc="600" dirty="0">
                <a:solidFill>
                  <a:schemeClr val="bg1"/>
                </a:solidFill>
                <a:latin typeface="Lucida Sans" panose="020B0602030504020204" pitchFamily="34" charset="0"/>
                <a:ea typeface="Roboto Condensed" panose="02000000000000000000" pitchFamily="2" charset="0"/>
                <a:cs typeface="Poppins Light" panose="00000400000000000000" pitchFamily="2" charset="0"/>
              </a:endParaRPr>
            </a:p>
          </p:txBody>
        </p:sp>
        <p:sp>
          <p:nvSpPr>
            <p:cNvPr id="18" name="TextBox 17">
              <a:extLst>
                <a:ext uri="{FF2B5EF4-FFF2-40B4-BE49-F238E27FC236}">
                  <a16:creationId xmlns:a16="http://schemas.microsoft.com/office/drawing/2014/main" id="{4ABCEE0C-E428-4352-A51C-699CB126EA81}"/>
                </a:ext>
              </a:extLst>
            </p:cNvPr>
            <p:cNvSpPr txBox="1"/>
            <p:nvPr/>
          </p:nvSpPr>
          <p:spPr>
            <a:xfrm flipH="1">
              <a:off x="11147810" y="6390215"/>
              <a:ext cx="520903" cy="246221"/>
            </a:xfrm>
            <a:prstGeom prst="rect">
              <a:avLst/>
            </a:prstGeom>
            <a:noFill/>
          </p:spPr>
          <p:txBody>
            <a:bodyPr wrap="square" rtlCol="0">
              <a:spAutoFit/>
            </a:bodyPr>
            <a:lstStyle/>
            <a:p>
              <a:pPr algn="ctr"/>
              <a:fld id="{260E2A6B-A809-4840-BF14-8648BC0BDF87}" type="slidenum">
                <a:rPr lang="id-ID" sz="1000" i="0" smtClean="0">
                  <a:solidFill>
                    <a:schemeClr val="bg1"/>
                  </a:solidFill>
                  <a:latin typeface="Lucida Sans" panose="020B0602030504020204" pitchFamily="34" charset="0"/>
                  <a:ea typeface="Open Sans" panose="020B0606030504020204" pitchFamily="34" charset="0"/>
                  <a:cs typeface="Poppins Light" panose="00000400000000000000" pitchFamily="2" charset="0"/>
                </a:rPr>
                <a:pPr algn="ctr"/>
                <a:t>4</a:t>
              </a:fld>
              <a:endParaRPr lang="id-ID" sz="1000" i="0" dirty="0">
                <a:solidFill>
                  <a:schemeClr val="bg1"/>
                </a:solidFill>
                <a:latin typeface="Lucida Sans" panose="020B0602030504020204" pitchFamily="34" charset="0"/>
                <a:ea typeface="Open Sans" panose="020B0606030504020204" pitchFamily="34" charset="0"/>
                <a:cs typeface="Poppins Light" panose="00000400000000000000" pitchFamily="2" charset="0"/>
              </a:endParaRPr>
            </a:p>
          </p:txBody>
        </p:sp>
      </p:grpSp>
      <p:sp>
        <p:nvSpPr>
          <p:cNvPr id="6" name="TextBox 5">
            <a:extLst>
              <a:ext uri="{FF2B5EF4-FFF2-40B4-BE49-F238E27FC236}">
                <a16:creationId xmlns:a16="http://schemas.microsoft.com/office/drawing/2014/main" id="{C5A5173D-ABEF-36A2-0111-D370515E6F50}"/>
              </a:ext>
            </a:extLst>
          </p:cNvPr>
          <p:cNvSpPr txBox="1"/>
          <p:nvPr/>
        </p:nvSpPr>
        <p:spPr>
          <a:xfrm>
            <a:off x="365760" y="2509525"/>
            <a:ext cx="8669020" cy="3785652"/>
          </a:xfrm>
          <a:prstGeom prst="rect">
            <a:avLst/>
          </a:prstGeom>
          <a:noFill/>
        </p:spPr>
        <p:txBody>
          <a:bodyPr wrap="square">
            <a:spAutoFit/>
          </a:bodyPr>
          <a:lstStyle/>
          <a:p>
            <a:pPr marL="342900" indent="-342900">
              <a:buFont typeface="Wingdings" panose="05000000000000000000" pitchFamily="2" charset="2"/>
              <a:buChar char="Ø"/>
            </a:pPr>
            <a:r>
              <a:rPr lang="en-US" sz="2000" b="0" i="0" dirty="0">
                <a:effectLst/>
                <a:latin typeface="Sitka Small Semibold" pitchFamily="2" charset="0"/>
              </a:rPr>
              <a:t>Empathy is critical to the design thinking process because it allows designers to gain a deep understanding of the needs, desires, and behaviors of the people they are designing for. By empathizing with their experiences, designers can identify pain points and areas for improvement, which can inform the design of better solutions.</a:t>
            </a:r>
          </a:p>
          <a:p>
            <a:pPr marL="342900" indent="-342900">
              <a:buFont typeface="Wingdings" panose="05000000000000000000" pitchFamily="2" charset="2"/>
              <a:buChar char="Ø"/>
            </a:pPr>
            <a:r>
              <a:rPr lang="en-US" sz="2000" b="0" i="0" dirty="0">
                <a:effectLst/>
                <a:latin typeface="Sitka Small Semibold" pitchFamily="2" charset="0"/>
              </a:rPr>
              <a:t>We will discuss on our topic of project we will consider assumptions what things can be done.</a:t>
            </a:r>
          </a:p>
          <a:p>
            <a:pPr marL="342900" indent="-342900">
              <a:buFont typeface="Wingdings" panose="05000000000000000000" pitchFamily="2" charset="2"/>
              <a:buChar char="Ø"/>
            </a:pPr>
            <a:endParaRPr lang="en-US" sz="2000" b="0" i="0" dirty="0">
              <a:effectLst/>
              <a:latin typeface="Sitka Small Semibold" pitchFamily="2" charset="0"/>
            </a:endParaRPr>
          </a:p>
          <a:p>
            <a:pPr marL="342900" indent="-342900">
              <a:buFont typeface="Wingdings" panose="05000000000000000000" pitchFamily="2" charset="2"/>
              <a:buChar char="Ø"/>
            </a:pPr>
            <a:r>
              <a:rPr lang="en-US" sz="2000" b="0" i="0" dirty="0">
                <a:effectLst/>
                <a:latin typeface="Sitka Small Semibold" pitchFamily="2" charset="0"/>
              </a:rPr>
              <a:t>In this stage we will make a prototype which will be giving idea of our product</a:t>
            </a:r>
          </a:p>
          <a:p>
            <a:endParaRPr lang="en-IN" sz="2000" dirty="0">
              <a:latin typeface="Sitka Small Semibold" pitchFamily="2" charset="0"/>
            </a:endParaRPr>
          </a:p>
        </p:txBody>
      </p:sp>
    </p:spTree>
    <p:extLst>
      <p:ext uri="{BB962C8B-B14F-4D97-AF65-F5344CB8AC3E}">
        <p14:creationId xmlns:p14="http://schemas.microsoft.com/office/powerpoint/2010/main" val="193947221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18F5F205-0241-45A4-9083-7D6EA7EE4302}"/>
              </a:ext>
            </a:extLst>
          </p:cNvPr>
          <p:cNvSpPr/>
          <p:nvPr/>
        </p:nvSpPr>
        <p:spPr>
          <a:xfrm>
            <a:off x="0" y="-71574"/>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63">
            <a:extLst>
              <a:ext uri="{FF2B5EF4-FFF2-40B4-BE49-F238E27FC236}">
                <a16:creationId xmlns:a16="http://schemas.microsoft.com/office/drawing/2014/main" id="{66359967-57E0-41B2-85F2-B26F0EA5D378}"/>
              </a:ext>
            </a:extLst>
          </p:cNvPr>
          <p:cNvSpPr/>
          <p:nvPr/>
        </p:nvSpPr>
        <p:spPr>
          <a:xfrm flipV="1">
            <a:off x="0" y="-14"/>
            <a:ext cx="4151087" cy="3532058"/>
          </a:xfrm>
          <a:prstGeom prst="rect">
            <a:avLst/>
          </a:prstGeom>
          <a:gradFill>
            <a:gsLst>
              <a:gs pos="1000">
                <a:schemeClr val="accent1">
                  <a:lumMod val="20000"/>
                  <a:lumOff val="80000"/>
                </a:schemeClr>
              </a:gs>
              <a:gs pos="100000">
                <a:schemeClr val="bg1">
                  <a:alpha val="79000"/>
                </a:schemeClr>
              </a:gs>
            </a:gsLst>
            <a:lin ang="27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3DFB93BD-E405-40D8-B0BB-1BFFF6DD4F30}"/>
              </a:ext>
            </a:extLst>
          </p:cNvPr>
          <p:cNvSpPr/>
          <p:nvPr/>
        </p:nvSpPr>
        <p:spPr>
          <a:xfrm flipH="1" flipV="1">
            <a:off x="-3" y="-14"/>
            <a:ext cx="4151089" cy="4432729"/>
          </a:xfrm>
          <a:prstGeom prst="rect">
            <a:avLst/>
          </a:prstGeom>
          <a:solidFill>
            <a:schemeClr val="tx2"/>
          </a:soli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US" kern="0">
              <a:solidFill>
                <a:srgbClr val="FFFFFF"/>
              </a:solidFill>
              <a:latin typeface="Calibri" panose="020F0502020204030204"/>
            </a:endParaRPr>
          </a:p>
        </p:txBody>
      </p:sp>
      <p:pic>
        <p:nvPicPr>
          <p:cNvPr id="90" name="Picture 89" descr="purple and white textile">
            <a:extLst>
              <a:ext uri="{FF2B5EF4-FFF2-40B4-BE49-F238E27FC236}">
                <a16:creationId xmlns:a16="http://schemas.microsoft.com/office/drawing/2014/main" id="{B5680E90-8AE7-4FC2-87B3-BFFDB2DD02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345" t="15918" r="44231" b="54960"/>
          <a:stretch/>
        </p:blipFill>
        <p:spPr bwMode="auto">
          <a:xfrm flipH="1">
            <a:off x="265421" y="3133671"/>
            <a:ext cx="2648014" cy="2648014"/>
          </a:xfrm>
          <a:custGeom>
            <a:avLst/>
            <a:gdLst>
              <a:gd name="connsiteX0" fmla="*/ 1324007 w 2648014"/>
              <a:gd name="connsiteY0" fmla="*/ 0 h 2648014"/>
              <a:gd name="connsiteX1" fmla="*/ 0 w 2648014"/>
              <a:gd name="connsiteY1" fmla="*/ 1324007 h 2648014"/>
              <a:gd name="connsiteX2" fmla="*/ 1324007 w 2648014"/>
              <a:gd name="connsiteY2" fmla="*/ 2648014 h 2648014"/>
              <a:gd name="connsiteX3" fmla="*/ 2648014 w 2648014"/>
              <a:gd name="connsiteY3" fmla="*/ 1324007 h 2648014"/>
              <a:gd name="connsiteX4" fmla="*/ 1324007 w 2648014"/>
              <a:gd name="connsiteY4" fmla="*/ 0 h 2648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8014" h="2648014">
                <a:moveTo>
                  <a:pt x="1324007" y="0"/>
                </a:moveTo>
                <a:cubicBezTo>
                  <a:pt x="592777" y="0"/>
                  <a:pt x="0" y="592778"/>
                  <a:pt x="0" y="1324007"/>
                </a:cubicBezTo>
                <a:cubicBezTo>
                  <a:pt x="0" y="2055237"/>
                  <a:pt x="592777" y="2648014"/>
                  <a:pt x="1324007" y="2648014"/>
                </a:cubicBezTo>
                <a:cubicBezTo>
                  <a:pt x="2055236" y="2648014"/>
                  <a:pt x="2648014" y="2055237"/>
                  <a:pt x="2648014" y="1324007"/>
                </a:cubicBezTo>
                <a:cubicBezTo>
                  <a:pt x="2648014" y="592778"/>
                  <a:pt x="2055236" y="0"/>
                  <a:pt x="1324007" y="0"/>
                </a:cubicBezTo>
                <a:close/>
              </a:path>
            </a:pathLst>
          </a:custGeom>
          <a:extLst>
            <a:ext uri="{909E8E84-426E-40DD-AFC4-6F175D3DCCD1}">
              <a14:hiddenFill xmlns:a14="http://schemas.microsoft.com/office/drawing/2010/main">
                <a:solidFill>
                  <a:srgbClr val="FFFFFF"/>
                </a:solidFill>
              </a14:hiddenFill>
            </a:ext>
          </a:extLst>
        </p:spPr>
      </p:pic>
      <p:pic>
        <p:nvPicPr>
          <p:cNvPr id="67" name="Picture 66" descr="woman in black long sleeve shirt holding white paper">
            <a:extLst>
              <a:ext uri="{FF2B5EF4-FFF2-40B4-BE49-F238E27FC236}">
                <a16:creationId xmlns:a16="http://schemas.microsoft.com/office/drawing/2014/main" id="{8AE1773D-2FC7-47E3-A9D0-6AC07C02A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073" t="528" r="27276" b="4043"/>
          <a:stretch>
            <a:fillRect/>
          </a:stretch>
        </p:blipFill>
        <p:spPr bwMode="auto">
          <a:xfrm>
            <a:off x="1739974" y="939800"/>
            <a:ext cx="3532060" cy="3532058"/>
          </a:xfrm>
          <a:custGeom>
            <a:avLst/>
            <a:gdLst>
              <a:gd name="connsiteX0" fmla="*/ 2004747 w 4009494"/>
              <a:gd name="connsiteY0" fmla="*/ 0 h 4009493"/>
              <a:gd name="connsiteX1" fmla="*/ 4009494 w 4009494"/>
              <a:gd name="connsiteY1" fmla="*/ 2004747 h 4009493"/>
              <a:gd name="connsiteX2" fmla="*/ 2004747 w 4009494"/>
              <a:gd name="connsiteY2" fmla="*/ 4009493 h 4009493"/>
              <a:gd name="connsiteX3" fmla="*/ 0 w 4009494"/>
              <a:gd name="connsiteY3" fmla="*/ 2004747 h 4009493"/>
              <a:gd name="connsiteX4" fmla="*/ 2004747 w 4009494"/>
              <a:gd name="connsiteY4" fmla="*/ 0 h 4009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9494" h="4009493">
                <a:moveTo>
                  <a:pt x="2004747" y="0"/>
                </a:moveTo>
                <a:cubicBezTo>
                  <a:pt x="3111938" y="0"/>
                  <a:pt x="4009494" y="897556"/>
                  <a:pt x="4009494" y="2004747"/>
                </a:cubicBezTo>
                <a:cubicBezTo>
                  <a:pt x="4009494" y="3111938"/>
                  <a:pt x="3111938" y="4009493"/>
                  <a:pt x="2004747" y="4009493"/>
                </a:cubicBezTo>
                <a:cubicBezTo>
                  <a:pt x="897556" y="4009493"/>
                  <a:pt x="0" y="3111938"/>
                  <a:pt x="0" y="2004747"/>
                </a:cubicBezTo>
                <a:cubicBezTo>
                  <a:pt x="0" y="897556"/>
                  <a:pt x="897556" y="0"/>
                  <a:pt x="2004747" y="0"/>
                </a:cubicBezTo>
                <a:close/>
              </a:path>
            </a:pathLst>
          </a:custGeom>
          <a:noFill/>
          <a:extLst>
            <a:ext uri="{909E8E84-426E-40DD-AFC4-6F175D3DCCD1}">
              <a14:hiddenFill xmlns:a14="http://schemas.microsoft.com/office/drawing/2010/main">
                <a:solidFill>
                  <a:srgbClr val="FFFFFF"/>
                </a:solidFill>
              </a14:hiddenFill>
            </a:ext>
          </a:extLst>
        </p:spPr>
      </p:pic>
      <p:sp>
        <p:nvSpPr>
          <p:cNvPr id="51" name="Oval 50">
            <a:extLst>
              <a:ext uri="{FF2B5EF4-FFF2-40B4-BE49-F238E27FC236}">
                <a16:creationId xmlns:a16="http://schemas.microsoft.com/office/drawing/2014/main" id="{8AFA3386-10AE-4F7A-AD0A-0B4407CAA12E}"/>
              </a:ext>
            </a:extLst>
          </p:cNvPr>
          <p:cNvSpPr/>
          <p:nvPr/>
        </p:nvSpPr>
        <p:spPr>
          <a:xfrm flipV="1">
            <a:off x="3643401" y="3944196"/>
            <a:ext cx="1280183" cy="1280161"/>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dirty="0">
              <a:solidFill>
                <a:srgbClr val="FFFFFF"/>
              </a:solidFill>
              <a:latin typeface="Calibri" panose="020F0502020204030204"/>
            </a:endParaRPr>
          </a:p>
        </p:txBody>
      </p:sp>
      <p:sp>
        <p:nvSpPr>
          <p:cNvPr id="52" name="Oval 51">
            <a:extLst>
              <a:ext uri="{FF2B5EF4-FFF2-40B4-BE49-F238E27FC236}">
                <a16:creationId xmlns:a16="http://schemas.microsoft.com/office/drawing/2014/main" id="{80F0C1CD-2861-4483-9E7D-84C800BB6731}"/>
              </a:ext>
            </a:extLst>
          </p:cNvPr>
          <p:cNvSpPr/>
          <p:nvPr/>
        </p:nvSpPr>
        <p:spPr>
          <a:xfrm flipH="1" flipV="1">
            <a:off x="10452026" y="510728"/>
            <a:ext cx="1131230" cy="1131230"/>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dirty="0">
              <a:solidFill>
                <a:srgbClr val="FFFFFF"/>
              </a:solidFill>
              <a:latin typeface="Calibri" panose="020F0502020204030204"/>
            </a:endParaRPr>
          </a:p>
        </p:txBody>
      </p:sp>
      <p:sp>
        <p:nvSpPr>
          <p:cNvPr id="7" name="TextBox 6">
            <a:extLst>
              <a:ext uri="{FF2B5EF4-FFF2-40B4-BE49-F238E27FC236}">
                <a16:creationId xmlns:a16="http://schemas.microsoft.com/office/drawing/2014/main" id="{DD116E64-240B-4DA2-834C-EBE2A418DA09}"/>
              </a:ext>
            </a:extLst>
          </p:cNvPr>
          <p:cNvSpPr txBox="1"/>
          <p:nvPr/>
        </p:nvSpPr>
        <p:spPr>
          <a:xfrm>
            <a:off x="5043150" y="938163"/>
            <a:ext cx="6100553" cy="1113703"/>
          </a:xfrm>
          <a:prstGeom prst="rect">
            <a:avLst/>
          </a:prstGeom>
          <a:noFill/>
        </p:spPr>
        <p:txBody>
          <a:bodyPr wrap="square" lIns="0" tIns="0" rIns="0" bIns="0" rtlCol="0">
            <a:spAutoFit/>
          </a:bodyPr>
          <a:lstStyle/>
          <a:p>
            <a:pPr marR="0" lvl="0" indent="0" algn="r" defTabSz="713232" fontAlgn="auto">
              <a:lnSpc>
                <a:spcPct val="80000"/>
              </a:lnSpc>
              <a:spcBef>
                <a:spcPts val="0"/>
              </a:spcBef>
              <a:spcAft>
                <a:spcPts val="0"/>
              </a:spcAft>
              <a:buClrTx/>
              <a:buSzTx/>
              <a:buFontTx/>
              <a:buNone/>
              <a:tabLst/>
              <a:defRPr/>
            </a:pPr>
            <a:r>
              <a:rPr lang="en-US" sz="90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Define</a:t>
            </a:r>
          </a:p>
        </p:txBody>
      </p:sp>
      <p:grpSp>
        <p:nvGrpSpPr>
          <p:cNvPr id="70" name="Group 69">
            <a:extLst>
              <a:ext uri="{FF2B5EF4-FFF2-40B4-BE49-F238E27FC236}">
                <a16:creationId xmlns:a16="http://schemas.microsoft.com/office/drawing/2014/main" id="{C730E18E-C310-4FE7-B8F0-788C4BA16F22}"/>
              </a:ext>
            </a:extLst>
          </p:cNvPr>
          <p:cNvGrpSpPr/>
          <p:nvPr/>
        </p:nvGrpSpPr>
        <p:grpSpPr>
          <a:xfrm>
            <a:off x="10565230" y="6429971"/>
            <a:ext cx="1172063" cy="265457"/>
            <a:chOff x="10496650" y="6390215"/>
            <a:chExt cx="1172063" cy="265457"/>
          </a:xfrm>
        </p:grpSpPr>
        <p:sp>
          <p:nvSpPr>
            <p:cNvPr id="71" name="TextBox 70">
              <a:extLst>
                <a:ext uri="{FF2B5EF4-FFF2-40B4-BE49-F238E27FC236}">
                  <a16:creationId xmlns:a16="http://schemas.microsoft.com/office/drawing/2014/main" id="{86553EDB-15D3-49E0-9CD3-85850A0B4E1E}"/>
                </a:ext>
              </a:extLst>
            </p:cNvPr>
            <p:cNvSpPr txBox="1"/>
            <p:nvPr/>
          </p:nvSpPr>
          <p:spPr>
            <a:xfrm>
              <a:off x="10496650" y="6401756"/>
              <a:ext cx="938664" cy="253916"/>
            </a:xfrm>
            <a:prstGeom prst="rect">
              <a:avLst/>
            </a:prstGeom>
            <a:noFill/>
          </p:spPr>
          <p:txBody>
            <a:bodyPr wrap="square" rtlCol="0">
              <a:spAutoFit/>
            </a:bodyPr>
            <a:lstStyle/>
            <a:p>
              <a:pPr algn="ctr"/>
              <a:r>
                <a:rPr lang="en-GB" sz="1000" strike="noStrike" spc="600" dirty="0">
                  <a:solidFill>
                    <a:schemeClr val="tx2"/>
                  </a:solidFill>
                  <a:latin typeface="Lucida Sans" panose="020B0602030504020204" pitchFamily="34" charset="0"/>
                  <a:ea typeface="Roboto Condensed" panose="02000000000000000000" pitchFamily="2" charset="0"/>
                  <a:cs typeface="Poppins Light" panose="00000400000000000000" pitchFamily="2" charset="0"/>
                </a:rPr>
                <a:t>Page</a:t>
              </a:r>
              <a:endParaRPr lang="id-ID" sz="1000" strike="noStrike" spc="600" dirty="0">
                <a:solidFill>
                  <a:schemeClr val="tx2"/>
                </a:solidFill>
                <a:latin typeface="Lucida Sans" panose="020B0602030504020204" pitchFamily="34" charset="0"/>
                <a:ea typeface="Roboto Condensed" panose="02000000000000000000" pitchFamily="2" charset="0"/>
                <a:cs typeface="Poppins Light" panose="00000400000000000000" pitchFamily="2" charset="0"/>
              </a:endParaRPr>
            </a:p>
          </p:txBody>
        </p:sp>
        <p:sp>
          <p:nvSpPr>
            <p:cNvPr id="72" name="TextBox 71">
              <a:extLst>
                <a:ext uri="{FF2B5EF4-FFF2-40B4-BE49-F238E27FC236}">
                  <a16:creationId xmlns:a16="http://schemas.microsoft.com/office/drawing/2014/main" id="{027D1B1B-9039-48F8-A662-70EE66D8BAF2}"/>
                </a:ext>
              </a:extLst>
            </p:cNvPr>
            <p:cNvSpPr txBox="1"/>
            <p:nvPr/>
          </p:nvSpPr>
          <p:spPr>
            <a:xfrm flipH="1">
              <a:off x="11147810" y="6390215"/>
              <a:ext cx="520903" cy="246221"/>
            </a:xfrm>
            <a:prstGeom prst="rect">
              <a:avLst/>
            </a:prstGeom>
            <a:noFill/>
          </p:spPr>
          <p:txBody>
            <a:bodyPr wrap="square" rtlCol="0">
              <a:spAutoFit/>
            </a:bodyPr>
            <a:lstStyle/>
            <a:p>
              <a:pPr algn="ctr"/>
              <a:fld id="{260E2A6B-A809-4840-BF14-8648BC0BDF87}" type="slidenum">
                <a:rPr lang="id-ID" sz="1000" i="0" smtClean="0">
                  <a:solidFill>
                    <a:schemeClr val="tx2"/>
                  </a:solidFill>
                  <a:latin typeface="Lucida Sans" panose="020B0602030504020204" pitchFamily="34" charset="0"/>
                  <a:ea typeface="Open Sans" panose="020B0606030504020204" pitchFamily="34" charset="0"/>
                  <a:cs typeface="Poppins Light" panose="00000400000000000000" pitchFamily="2" charset="0"/>
                </a:rPr>
                <a:pPr algn="ctr"/>
                <a:t>5</a:t>
              </a:fld>
              <a:endParaRPr lang="id-ID" sz="1000" i="0" dirty="0">
                <a:solidFill>
                  <a:schemeClr val="tx2"/>
                </a:solidFill>
                <a:latin typeface="Lucida Sans" panose="020B0602030504020204" pitchFamily="34" charset="0"/>
                <a:ea typeface="Open Sans" panose="020B0606030504020204" pitchFamily="34" charset="0"/>
                <a:cs typeface="Poppins Light" panose="00000400000000000000" pitchFamily="2" charset="0"/>
              </a:endParaRPr>
            </a:p>
          </p:txBody>
        </p:sp>
      </p:grpSp>
      <p:sp>
        <p:nvSpPr>
          <p:cNvPr id="2" name="TextBox 1">
            <a:extLst>
              <a:ext uri="{FF2B5EF4-FFF2-40B4-BE49-F238E27FC236}">
                <a16:creationId xmlns:a16="http://schemas.microsoft.com/office/drawing/2014/main" id="{08E7103D-120B-1027-23CA-30E0683C01F7}"/>
              </a:ext>
            </a:extLst>
          </p:cNvPr>
          <p:cNvSpPr txBox="1"/>
          <p:nvPr/>
        </p:nvSpPr>
        <p:spPr>
          <a:xfrm>
            <a:off x="5781040" y="2216350"/>
            <a:ext cx="5059680" cy="3785652"/>
          </a:xfrm>
          <a:prstGeom prst="rect">
            <a:avLst/>
          </a:prstGeom>
          <a:noFill/>
        </p:spPr>
        <p:txBody>
          <a:bodyPr wrap="square" rtlCol="0">
            <a:spAutoFit/>
          </a:bodyPr>
          <a:lstStyle/>
          <a:p>
            <a:pPr>
              <a:buFont typeface="Arial" panose="020B0604020202020204" pitchFamily="34" charset="0"/>
              <a:buChar char="•"/>
            </a:pPr>
            <a:r>
              <a:rPr lang="en-US" sz="2400"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Here you define the problem statement in a human-centered manner.</a:t>
            </a:r>
            <a:endParaRPr lang="en-US" sz="2400"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400"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Analyze your observations from empathize phase to define the core problem.</a:t>
            </a:r>
            <a:endParaRPr lang="en-US" sz="2400"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400"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Defining problems and problem statements must be done in </a:t>
            </a:r>
            <a:r>
              <a:rPr lang="en-US" sz="2400" b="1"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a Human-centered</a:t>
            </a:r>
            <a:r>
              <a:rPr lang="en-US" sz="2400"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manner.</a:t>
            </a:r>
            <a:endParaRPr lang="en-US" sz="2400"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5309651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E1EA5C-9BAE-49BB-AB0D-E893054B3544}"/>
              </a:ext>
            </a:extLst>
          </p:cNvPr>
          <p:cNvSpPr/>
          <p:nvPr/>
        </p:nvSpPr>
        <p:spPr>
          <a:xfrm>
            <a:off x="0" y="-58281"/>
            <a:ext cx="12192000" cy="68882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6C0159B9-C85B-40C5-B7FE-37FFF02BE217}"/>
              </a:ext>
            </a:extLst>
          </p:cNvPr>
          <p:cNvGrpSpPr/>
          <p:nvPr/>
        </p:nvGrpSpPr>
        <p:grpSpPr>
          <a:xfrm>
            <a:off x="7119694" y="1690713"/>
            <a:ext cx="6744688" cy="3799496"/>
            <a:chOff x="7139125" y="2173654"/>
            <a:chExt cx="6893928" cy="3883567"/>
          </a:xfrm>
        </p:grpSpPr>
        <p:pic>
          <p:nvPicPr>
            <p:cNvPr id="4" name="Picture 3">
              <a:extLst>
                <a:ext uri="{FF2B5EF4-FFF2-40B4-BE49-F238E27FC236}">
                  <a16:creationId xmlns:a16="http://schemas.microsoft.com/office/drawing/2014/main" id="{D696486F-AF07-4DFA-9EF8-4EF246140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125" y="2173654"/>
              <a:ext cx="6893928" cy="3883567"/>
            </a:xfrm>
            <a:prstGeom prst="rect">
              <a:avLst/>
            </a:prstGeom>
            <a:effectLst>
              <a:outerShdw blurRad="825500" dist="1041400" dir="5400000" algn="t" rotWithShape="0">
                <a:prstClr val="black">
                  <a:alpha val="20000"/>
                </a:prstClr>
              </a:outerShdw>
            </a:effectLst>
          </p:spPr>
        </p:pic>
        <p:pic>
          <p:nvPicPr>
            <p:cNvPr id="127" name="Picture 126" descr="purple and white textile">
              <a:extLst>
                <a:ext uri="{FF2B5EF4-FFF2-40B4-BE49-F238E27FC236}">
                  <a16:creationId xmlns:a16="http://schemas.microsoft.com/office/drawing/2014/main" id="{FF699B13-57DD-4EAC-B924-29CB6DC246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99" t="12494" r="35590" b="39858"/>
            <a:stretch/>
          </p:blipFill>
          <p:spPr bwMode="auto">
            <a:xfrm>
              <a:off x="8097475" y="2486527"/>
              <a:ext cx="4989094" cy="3096127"/>
            </a:xfrm>
            <a:custGeom>
              <a:avLst/>
              <a:gdLst>
                <a:gd name="connsiteX0" fmla="*/ 0 w 4989094"/>
                <a:gd name="connsiteY0" fmla="*/ 0 h 3096127"/>
                <a:gd name="connsiteX1" fmla="*/ 4989094 w 4989094"/>
                <a:gd name="connsiteY1" fmla="*/ 0 h 3096127"/>
                <a:gd name="connsiteX2" fmla="*/ 4989094 w 4989094"/>
                <a:gd name="connsiteY2" fmla="*/ 3096127 h 3096127"/>
                <a:gd name="connsiteX3" fmla="*/ 0 w 4989094"/>
                <a:gd name="connsiteY3" fmla="*/ 3096127 h 3096127"/>
              </a:gdLst>
              <a:ahLst/>
              <a:cxnLst>
                <a:cxn ang="0">
                  <a:pos x="connsiteX0" y="connsiteY0"/>
                </a:cxn>
                <a:cxn ang="0">
                  <a:pos x="connsiteX1" y="connsiteY1"/>
                </a:cxn>
                <a:cxn ang="0">
                  <a:pos x="connsiteX2" y="connsiteY2"/>
                </a:cxn>
                <a:cxn ang="0">
                  <a:pos x="connsiteX3" y="connsiteY3"/>
                </a:cxn>
              </a:cxnLst>
              <a:rect l="l" t="t" r="r" b="b"/>
              <a:pathLst>
                <a:path w="4989094" h="3096127">
                  <a:moveTo>
                    <a:pt x="0" y="0"/>
                  </a:moveTo>
                  <a:lnTo>
                    <a:pt x="4989094" y="0"/>
                  </a:lnTo>
                  <a:lnTo>
                    <a:pt x="4989094" y="3096127"/>
                  </a:lnTo>
                  <a:lnTo>
                    <a:pt x="0" y="3096127"/>
                  </a:lnTo>
                  <a:close/>
                </a:path>
              </a:pathLst>
            </a:custGeom>
            <a:extLst>
              <a:ext uri="{909E8E84-426E-40DD-AFC4-6F175D3DCCD1}">
                <a14:hiddenFill xmlns:a14="http://schemas.microsoft.com/office/drawing/2010/main">
                  <a:solidFill>
                    <a:srgbClr val="FFFFFF"/>
                  </a:solidFill>
                </a14:hiddenFill>
              </a:ext>
            </a:extLst>
          </p:spPr>
        </p:pic>
      </p:grpSp>
      <p:grpSp>
        <p:nvGrpSpPr>
          <p:cNvPr id="124" name="Group 123">
            <a:extLst>
              <a:ext uri="{FF2B5EF4-FFF2-40B4-BE49-F238E27FC236}">
                <a16:creationId xmlns:a16="http://schemas.microsoft.com/office/drawing/2014/main" id="{AFD0E55F-7E9B-420C-8BB8-637B47F820B7}"/>
              </a:ext>
            </a:extLst>
          </p:cNvPr>
          <p:cNvGrpSpPr/>
          <p:nvPr/>
        </p:nvGrpSpPr>
        <p:grpSpPr>
          <a:xfrm>
            <a:off x="10565230" y="6429971"/>
            <a:ext cx="1172063" cy="265457"/>
            <a:chOff x="10496650" y="6390215"/>
            <a:chExt cx="1172063" cy="265457"/>
          </a:xfrm>
        </p:grpSpPr>
        <p:sp>
          <p:nvSpPr>
            <p:cNvPr id="125" name="TextBox 124">
              <a:extLst>
                <a:ext uri="{FF2B5EF4-FFF2-40B4-BE49-F238E27FC236}">
                  <a16:creationId xmlns:a16="http://schemas.microsoft.com/office/drawing/2014/main" id="{8571B626-993A-4CF2-840F-24EE3E97BB17}"/>
                </a:ext>
              </a:extLst>
            </p:cNvPr>
            <p:cNvSpPr txBox="1"/>
            <p:nvPr/>
          </p:nvSpPr>
          <p:spPr>
            <a:xfrm>
              <a:off x="10496650" y="6401756"/>
              <a:ext cx="938664" cy="253916"/>
            </a:xfrm>
            <a:prstGeom prst="rect">
              <a:avLst/>
            </a:prstGeom>
            <a:noFill/>
          </p:spPr>
          <p:txBody>
            <a:bodyPr wrap="square" rtlCol="0">
              <a:spAutoFit/>
            </a:bodyPr>
            <a:lstStyle/>
            <a:p>
              <a:pPr algn="ctr"/>
              <a:r>
                <a:rPr lang="en-GB" sz="1000" strike="noStrike" spc="600" dirty="0">
                  <a:solidFill>
                    <a:schemeClr val="bg1"/>
                  </a:solidFill>
                  <a:latin typeface="Lucida Sans" panose="020B0602030504020204" pitchFamily="34" charset="0"/>
                  <a:ea typeface="Roboto Condensed" panose="02000000000000000000" pitchFamily="2" charset="0"/>
                  <a:cs typeface="Poppins Light" panose="00000400000000000000" pitchFamily="2" charset="0"/>
                </a:rPr>
                <a:t>Page</a:t>
              </a:r>
              <a:endParaRPr lang="id-ID" sz="1000" strike="noStrike" spc="600" dirty="0">
                <a:solidFill>
                  <a:schemeClr val="bg1"/>
                </a:solidFill>
                <a:latin typeface="Lucida Sans" panose="020B0602030504020204" pitchFamily="34" charset="0"/>
                <a:ea typeface="Roboto Condensed" panose="02000000000000000000" pitchFamily="2" charset="0"/>
                <a:cs typeface="Poppins Light" panose="00000400000000000000" pitchFamily="2" charset="0"/>
              </a:endParaRPr>
            </a:p>
          </p:txBody>
        </p:sp>
        <p:sp>
          <p:nvSpPr>
            <p:cNvPr id="126" name="TextBox 125">
              <a:extLst>
                <a:ext uri="{FF2B5EF4-FFF2-40B4-BE49-F238E27FC236}">
                  <a16:creationId xmlns:a16="http://schemas.microsoft.com/office/drawing/2014/main" id="{901C3256-49AC-469A-B327-9ED1C75C12D8}"/>
                </a:ext>
              </a:extLst>
            </p:cNvPr>
            <p:cNvSpPr txBox="1"/>
            <p:nvPr/>
          </p:nvSpPr>
          <p:spPr>
            <a:xfrm flipH="1">
              <a:off x="11147810" y="6390215"/>
              <a:ext cx="520903" cy="246221"/>
            </a:xfrm>
            <a:prstGeom prst="rect">
              <a:avLst/>
            </a:prstGeom>
            <a:noFill/>
          </p:spPr>
          <p:txBody>
            <a:bodyPr wrap="square" rtlCol="0">
              <a:spAutoFit/>
            </a:bodyPr>
            <a:lstStyle/>
            <a:p>
              <a:pPr algn="ctr"/>
              <a:fld id="{260E2A6B-A809-4840-BF14-8648BC0BDF87}" type="slidenum">
                <a:rPr lang="id-ID" sz="1000" i="0" smtClean="0">
                  <a:solidFill>
                    <a:schemeClr val="bg1"/>
                  </a:solidFill>
                  <a:latin typeface="Lucida Sans" panose="020B0602030504020204" pitchFamily="34" charset="0"/>
                  <a:ea typeface="Open Sans" panose="020B0606030504020204" pitchFamily="34" charset="0"/>
                  <a:cs typeface="Poppins Light" panose="00000400000000000000" pitchFamily="2" charset="0"/>
                </a:rPr>
                <a:pPr algn="ctr"/>
                <a:t>6</a:t>
              </a:fld>
              <a:endParaRPr lang="id-ID" sz="1000" i="0" dirty="0">
                <a:solidFill>
                  <a:schemeClr val="bg1"/>
                </a:solidFill>
                <a:latin typeface="Lucida Sans" panose="020B0602030504020204" pitchFamily="34" charset="0"/>
                <a:ea typeface="Open Sans" panose="020B0606030504020204" pitchFamily="34" charset="0"/>
                <a:cs typeface="Poppins Light" panose="00000400000000000000" pitchFamily="2" charset="0"/>
              </a:endParaRPr>
            </a:p>
          </p:txBody>
        </p:sp>
      </p:grpSp>
      <p:sp>
        <p:nvSpPr>
          <p:cNvPr id="129" name="TextBox 128">
            <a:extLst>
              <a:ext uri="{FF2B5EF4-FFF2-40B4-BE49-F238E27FC236}">
                <a16:creationId xmlns:a16="http://schemas.microsoft.com/office/drawing/2014/main" id="{FCC0C8D3-DF42-4690-AFED-5A1E1F220C9E}"/>
              </a:ext>
            </a:extLst>
          </p:cNvPr>
          <p:cNvSpPr txBox="1"/>
          <p:nvPr/>
        </p:nvSpPr>
        <p:spPr>
          <a:xfrm>
            <a:off x="568947" y="257349"/>
            <a:ext cx="4544396" cy="1218282"/>
          </a:xfrm>
          <a:prstGeom prst="rect">
            <a:avLst/>
          </a:prstGeom>
          <a:noFill/>
        </p:spPr>
        <p:txBody>
          <a:bodyPr wrap="square" lIns="0" tIns="0" rIns="0" bIns="0" rtlCol="0">
            <a:spAutoFit/>
          </a:bodyPr>
          <a:lstStyle>
            <a:defPPr>
              <a:defRPr lang="en-US"/>
            </a:defPPr>
            <a:lvl1pPr marR="0" lvl="0" indent="0" algn="ctr" defTabSz="713232" fontAlgn="auto">
              <a:lnSpc>
                <a:spcPct val="100000"/>
              </a:lnSpc>
              <a:spcBef>
                <a:spcPts val="0"/>
              </a:spcBef>
              <a:spcAft>
                <a:spcPts val="0"/>
              </a:spcAft>
              <a:buClrTx/>
              <a:buSzTx/>
              <a:buFontTx/>
              <a:buNone/>
              <a:tabLst/>
              <a:defRPr sz="4400">
                <a:solidFill>
                  <a:schemeClr val="bg1"/>
                </a:solidFill>
                <a:effectLst>
                  <a:outerShdw blurRad="508000" dist="114300" dir="9300000" sx="101000" sy="101000" algn="tl" rotWithShape="0">
                    <a:schemeClr val="accent1">
                      <a:lumMod val="50000"/>
                      <a:alpha val="50000"/>
                    </a:schemeClr>
                  </a:outerShdw>
                </a:effectLst>
                <a:latin typeface="Montserrat" panose="02000505000000020004" pitchFamily="2" charset="0"/>
              </a:defRPr>
            </a:lvl1pPr>
          </a:lstStyle>
          <a:p>
            <a:pPr algn="l">
              <a:lnSpc>
                <a:spcPts val="9500"/>
              </a:lnSpc>
            </a:pPr>
            <a:r>
              <a:rPr lang="en-US" sz="10000" dirty="0">
                <a:latin typeface="Tahoma" panose="020B0604030504040204" pitchFamily="34" charset="0"/>
                <a:ea typeface="Tahoma" panose="020B0604030504040204" pitchFamily="34" charset="0"/>
                <a:cs typeface="Tahoma" panose="020B0604030504040204" pitchFamily="34" charset="0"/>
              </a:rPr>
              <a:t>Ideate</a:t>
            </a:r>
          </a:p>
        </p:txBody>
      </p:sp>
      <p:sp>
        <p:nvSpPr>
          <p:cNvPr id="13" name="Oval 12">
            <a:extLst>
              <a:ext uri="{FF2B5EF4-FFF2-40B4-BE49-F238E27FC236}">
                <a16:creationId xmlns:a16="http://schemas.microsoft.com/office/drawing/2014/main" id="{16639F07-A08C-470B-B091-B7BCC4465F17}"/>
              </a:ext>
            </a:extLst>
          </p:cNvPr>
          <p:cNvSpPr/>
          <p:nvPr/>
        </p:nvSpPr>
        <p:spPr>
          <a:xfrm flipV="1">
            <a:off x="-967153" y="4747399"/>
            <a:ext cx="1594575" cy="1594548"/>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
        <p:nvSpPr>
          <p:cNvPr id="161" name="Oval 160">
            <a:extLst>
              <a:ext uri="{FF2B5EF4-FFF2-40B4-BE49-F238E27FC236}">
                <a16:creationId xmlns:a16="http://schemas.microsoft.com/office/drawing/2014/main" id="{610A6F9C-753C-48B4-94F7-6258E84A11E3}"/>
              </a:ext>
            </a:extLst>
          </p:cNvPr>
          <p:cNvSpPr/>
          <p:nvPr/>
        </p:nvSpPr>
        <p:spPr>
          <a:xfrm flipV="1">
            <a:off x="7912237" y="1340413"/>
            <a:ext cx="545381" cy="545372"/>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
        <p:nvSpPr>
          <p:cNvPr id="167" name="Oval 166">
            <a:extLst>
              <a:ext uri="{FF2B5EF4-FFF2-40B4-BE49-F238E27FC236}">
                <a16:creationId xmlns:a16="http://schemas.microsoft.com/office/drawing/2014/main" id="{380F0504-841D-4C2D-AAA9-F338EF844BF2}"/>
              </a:ext>
            </a:extLst>
          </p:cNvPr>
          <p:cNvSpPr/>
          <p:nvPr/>
        </p:nvSpPr>
        <p:spPr>
          <a:xfrm flipH="1" flipV="1">
            <a:off x="7257237" y="3632010"/>
            <a:ext cx="238268" cy="238266"/>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3" name="TextBox 2">
            <a:extLst>
              <a:ext uri="{FF2B5EF4-FFF2-40B4-BE49-F238E27FC236}">
                <a16:creationId xmlns:a16="http://schemas.microsoft.com/office/drawing/2014/main" id="{ED6A8E95-ECC7-1BDA-9DE0-E16A7E4F6B8E}"/>
              </a:ext>
            </a:extLst>
          </p:cNvPr>
          <p:cNvSpPr txBox="1"/>
          <p:nvPr/>
        </p:nvSpPr>
        <p:spPr>
          <a:xfrm>
            <a:off x="627422" y="1885785"/>
            <a:ext cx="5703821" cy="2585323"/>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000000"/>
                </a:solidFill>
                <a:effectLst/>
              </a:rPr>
              <a:t>You collect as many ideas as possible at the start, so your team can investigate and test them by the end</a:t>
            </a:r>
          </a:p>
          <a:p>
            <a:pPr marL="342900" indent="-342900">
              <a:buFont typeface="Arial" panose="020B0604020202020204" pitchFamily="34" charset="0"/>
              <a:buChar char="•"/>
            </a:pPr>
            <a:r>
              <a:rPr lang="en-US" sz="2400" b="1" i="0" u="none" strike="noStrike" dirty="0">
                <a:solidFill>
                  <a:srgbClr val="000000"/>
                </a:solidFill>
                <a:effectLst/>
              </a:rPr>
              <a:t>The ideation stage marks the transition from identifying problems to exploring solutions. </a:t>
            </a:r>
            <a:endParaRPr lang="en-US" sz="2400" b="1" dirty="0">
              <a:solidFill>
                <a:srgbClr val="000000"/>
              </a:solidFill>
            </a:endParaRPr>
          </a:p>
          <a:p>
            <a:endParaRPr lang="en-IN" dirty="0"/>
          </a:p>
        </p:txBody>
      </p:sp>
    </p:spTree>
    <p:extLst>
      <p:ext uri="{BB962C8B-B14F-4D97-AF65-F5344CB8AC3E}">
        <p14:creationId xmlns:p14="http://schemas.microsoft.com/office/powerpoint/2010/main" val="367110534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98CF47-F22C-43A3-B6CA-913BB64E0426}"/>
              </a:ext>
            </a:extLst>
          </p:cNvPr>
          <p:cNvSpPr/>
          <p:nvPr/>
        </p:nvSpPr>
        <p:spPr>
          <a:xfrm>
            <a:off x="0" y="3048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231851E0-DC08-4E8F-9F9D-62858B8CF2F0}"/>
              </a:ext>
            </a:extLst>
          </p:cNvPr>
          <p:cNvSpPr/>
          <p:nvPr/>
        </p:nvSpPr>
        <p:spPr>
          <a:xfrm>
            <a:off x="507725" y="985213"/>
            <a:ext cx="6261651" cy="1187954"/>
          </a:xfrm>
          <a:prstGeom prst="rect">
            <a:avLst/>
          </a:prstGeom>
          <a:noFill/>
          <a:effectLst/>
        </p:spPr>
        <p:txBody>
          <a:bodyPr wrap="square" lIns="0" tIns="0" rIns="0" bIns="0" rtlCol="0">
            <a:spAutoFit/>
          </a:bodyPr>
          <a:lstStyle/>
          <a:p>
            <a:pPr defTabSz="713232">
              <a:lnSpc>
                <a:spcPct val="80000"/>
              </a:lnSpc>
            </a:pPr>
            <a:r>
              <a:rPr lang="en-US" sz="9600" spc="300" dirty="0">
                <a:solidFill>
                  <a:srgbClr val="3F4E63"/>
                </a:solidFill>
                <a:latin typeface="Tahoma" panose="020B0604030504040204" pitchFamily="34" charset="0"/>
                <a:ea typeface="Tahoma" panose="020B0604030504040204" pitchFamily="34" charset="0"/>
                <a:cs typeface="Tahoma" panose="020B0604030504040204" pitchFamily="34" charset="0"/>
              </a:rPr>
              <a:t>Prototype</a:t>
            </a:r>
          </a:p>
        </p:txBody>
      </p:sp>
      <p:sp>
        <p:nvSpPr>
          <p:cNvPr id="9" name="Oval 8">
            <a:extLst>
              <a:ext uri="{FF2B5EF4-FFF2-40B4-BE49-F238E27FC236}">
                <a16:creationId xmlns:a16="http://schemas.microsoft.com/office/drawing/2014/main" id="{C1276201-6359-4146-8149-C3012FF0BCB0}"/>
              </a:ext>
            </a:extLst>
          </p:cNvPr>
          <p:cNvSpPr/>
          <p:nvPr/>
        </p:nvSpPr>
        <p:spPr>
          <a:xfrm flipV="1">
            <a:off x="7550089" y="1036247"/>
            <a:ext cx="2727462" cy="2727414"/>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
        <p:nvSpPr>
          <p:cNvPr id="10" name="Oval 9">
            <a:extLst>
              <a:ext uri="{FF2B5EF4-FFF2-40B4-BE49-F238E27FC236}">
                <a16:creationId xmlns:a16="http://schemas.microsoft.com/office/drawing/2014/main" id="{DFBAD579-E0FB-49CA-81CE-E3DD1EBE68A6}"/>
              </a:ext>
            </a:extLst>
          </p:cNvPr>
          <p:cNvSpPr/>
          <p:nvPr/>
        </p:nvSpPr>
        <p:spPr>
          <a:xfrm flipV="1">
            <a:off x="-296726" y="5717905"/>
            <a:ext cx="1451530" cy="1451505"/>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sp>
        <p:nvSpPr>
          <p:cNvPr id="18" name="Oval 17">
            <a:extLst>
              <a:ext uri="{FF2B5EF4-FFF2-40B4-BE49-F238E27FC236}">
                <a16:creationId xmlns:a16="http://schemas.microsoft.com/office/drawing/2014/main" id="{DFB5B9B2-03DB-43E7-AE57-32F56E0FF432}"/>
              </a:ext>
            </a:extLst>
          </p:cNvPr>
          <p:cNvSpPr/>
          <p:nvPr/>
        </p:nvSpPr>
        <p:spPr>
          <a:xfrm flipV="1">
            <a:off x="9725355" y="4068314"/>
            <a:ext cx="3279272" cy="3279214"/>
          </a:xfrm>
          <a:prstGeom prst="ellipse">
            <a:avLst/>
          </a:prstGeom>
          <a:gradFill>
            <a:gsLst>
              <a:gs pos="37000">
                <a:srgbClr val="CC5C87"/>
              </a:gs>
              <a:gs pos="100000">
                <a:schemeClr val="accent4"/>
              </a:gs>
              <a:gs pos="76000">
                <a:srgbClr val="FF5D37"/>
              </a:gs>
            </a:gsLst>
            <a:lin ang="2700000" scaled="1"/>
          </a:gradFill>
          <a:ln w="12700" cap="flat" cmpd="sng" algn="ctr">
            <a:noFill/>
            <a:prstDash val="solid"/>
            <a:miter lim="800000"/>
          </a:ln>
          <a:effectLst>
            <a:outerShdw blurRad="381000" dist="25400" dir="4680000" sx="109000" sy="109000" algn="t" rotWithShape="0">
              <a:srgbClr val="FB9F9F">
                <a:alpha val="19000"/>
              </a:srgbClr>
            </a:outerShdw>
          </a:effectLst>
        </p:spPr>
        <p:txBody>
          <a:bodyPr rtlCol="0" anchor="ctr"/>
          <a:lstStyle/>
          <a:p>
            <a:pPr algn="ctr"/>
            <a:endParaRPr lang="en-GB" kern="0">
              <a:solidFill>
                <a:srgbClr val="FFFFFF"/>
              </a:solidFill>
              <a:latin typeface="Calibri" panose="020F0502020204030204"/>
            </a:endParaRPr>
          </a:p>
        </p:txBody>
      </p:sp>
      <p:grpSp>
        <p:nvGrpSpPr>
          <p:cNvPr id="12" name="Group 11">
            <a:extLst>
              <a:ext uri="{FF2B5EF4-FFF2-40B4-BE49-F238E27FC236}">
                <a16:creationId xmlns:a16="http://schemas.microsoft.com/office/drawing/2014/main" id="{040FFC3E-7DC6-4A5A-846A-5CB1ED4F3E18}"/>
              </a:ext>
            </a:extLst>
          </p:cNvPr>
          <p:cNvGrpSpPr/>
          <p:nvPr/>
        </p:nvGrpSpPr>
        <p:grpSpPr>
          <a:xfrm>
            <a:off x="10565230" y="6429971"/>
            <a:ext cx="1172063" cy="265457"/>
            <a:chOff x="10496650" y="6390215"/>
            <a:chExt cx="1172063" cy="265457"/>
          </a:xfrm>
        </p:grpSpPr>
        <p:sp>
          <p:nvSpPr>
            <p:cNvPr id="13" name="TextBox 12">
              <a:extLst>
                <a:ext uri="{FF2B5EF4-FFF2-40B4-BE49-F238E27FC236}">
                  <a16:creationId xmlns:a16="http://schemas.microsoft.com/office/drawing/2014/main" id="{D52C731D-580D-4E04-939E-CC2F39EF50B0}"/>
                </a:ext>
              </a:extLst>
            </p:cNvPr>
            <p:cNvSpPr txBox="1"/>
            <p:nvPr/>
          </p:nvSpPr>
          <p:spPr>
            <a:xfrm>
              <a:off x="10496650" y="6401756"/>
              <a:ext cx="938664" cy="253916"/>
            </a:xfrm>
            <a:prstGeom prst="rect">
              <a:avLst/>
            </a:prstGeom>
            <a:noFill/>
          </p:spPr>
          <p:txBody>
            <a:bodyPr wrap="square" rtlCol="0">
              <a:spAutoFit/>
            </a:bodyPr>
            <a:lstStyle/>
            <a:p>
              <a:pPr algn="ctr"/>
              <a:r>
                <a:rPr lang="en-GB" sz="1000" strike="noStrike" spc="600" dirty="0">
                  <a:solidFill>
                    <a:schemeClr val="bg1"/>
                  </a:solidFill>
                  <a:latin typeface="Lucida Sans" panose="020B0602030504020204" pitchFamily="34" charset="0"/>
                  <a:ea typeface="Roboto Condensed" panose="02000000000000000000" pitchFamily="2" charset="0"/>
                  <a:cs typeface="Poppins Light" panose="00000400000000000000" pitchFamily="2" charset="0"/>
                </a:rPr>
                <a:t>Page</a:t>
              </a:r>
              <a:endParaRPr lang="id-ID" sz="1000" strike="noStrike" spc="600" dirty="0">
                <a:solidFill>
                  <a:schemeClr val="bg1"/>
                </a:solidFill>
                <a:latin typeface="Lucida Sans" panose="020B0602030504020204" pitchFamily="34" charset="0"/>
                <a:ea typeface="Roboto Condensed" panose="02000000000000000000" pitchFamily="2" charset="0"/>
                <a:cs typeface="Poppins Light" panose="00000400000000000000" pitchFamily="2" charset="0"/>
              </a:endParaRPr>
            </a:p>
          </p:txBody>
        </p:sp>
        <p:sp>
          <p:nvSpPr>
            <p:cNvPr id="14" name="TextBox 13">
              <a:extLst>
                <a:ext uri="{FF2B5EF4-FFF2-40B4-BE49-F238E27FC236}">
                  <a16:creationId xmlns:a16="http://schemas.microsoft.com/office/drawing/2014/main" id="{A9039082-3690-4C5B-BCCA-78CA79A0125C}"/>
                </a:ext>
              </a:extLst>
            </p:cNvPr>
            <p:cNvSpPr txBox="1"/>
            <p:nvPr/>
          </p:nvSpPr>
          <p:spPr>
            <a:xfrm flipH="1">
              <a:off x="11147810" y="6390215"/>
              <a:ext cx="520903" cy="246221"/>
            </a:xfrm>
            <a:prstGeom prst="rect">
              <a:avLst/>
            </a:prstGeom>
            <a:noFill/>
          </p:spPr>
          <p:txBody>
            <a:bodyPr wrap="square" rtlCol="0">
              <a:spAutoFit/>
            </a:bodyPr>
            <a:lstStyle/>
            <a:p>
              <a:pPr algn="ctr"/>
              <a:fld id="{260E2A6B-A809-4840-BF14-8648BC0BDF87}" type="slidenum">
                <a:rPr lang="id-ID" sz="1000" i="0" smtClean="0">
                  <a:solidFill>
                    <a:schemeClr val="bg1"/>
                  </a:solidFill>
                  <a:latin typeface="Lucida Sans" panose="020B0602030504020204" pitchFamily="34" charset="0"/>
                  <a:ea typeface="Open Sans" panose="020B0606030504020204" pitchFamily="34" charset="0"/>
                  <a:cs typeface="Poppins Light" panose="00000400000000000000" pitchFamily="2" charset="0"/>
                </a:rPr>
                <a:pPr algn="ctr"/>
                <a:t>7</a:t>
              </a:fld>
              <a:endParaRPr lang="id-ID" sz="1000" i="0" dirty="0">
                <a:solidFill>
                  <a:schemeClr val="bg1"/>
                </a:solidFill>
                <a:latin typeface="Lucida Sans" panose="020B0602030504020204" pitchFamily="34" charset="0"/>
                <a:ea typeface="Open Sans" panose="020B0606030504020204" pitchFamily="34" charset="0"/>
                <a:cs typeface="Poppins Light" panose="00000400000000000000" pitchFamily="2" charset="0"/>
              </a:endParaRPr>
            </a:p>
          </p:txBody>
        </p:sp>
      </p:grpSp>
      <p:sp>
        <p:nvSpPr>
          <p:cNvPr id="11" name="TextBox 10">
            <a:extLst>
              <a:ext uri="{FF2B5EF4-FFF2-40B4-BE49-F238E27FC236}">
                <a16:creationId xmlns:a16="http://schemas.microsoft.com/office/drawing/2014/main" id="{A1A06A52-7DFF-FD1E-5412-3308B8A06A85}"/>
              </a:ext>
            </a:extLst>
          </p:cNvPr>
          <p:cNvSpPr txBox="1"/>
          <p:nvPr/>
        </p:nvSpPr>
        <p:spPr>
          <a:xfrm>
            <a:off x="507725" y="2399954"/>
            <a:ext cx="6390915" cy="2862322"/>
          </a:xfrm>
          <a:prstGeom prst="rect">
            <a:avLst/>
          </a:prstGeom>
          <a:noFill/>
        </p:spPr>
        <p:txBody>
          <a:bodyPr wrap="square" rtlCol="0">
            <a:spAutoFit/>
          </a:bodyPr>
          <a:lstStyle/>
          <a:p>
            <a:pPr marL="285750" indent="-285750">
              <a:buFont typeface="Arial" panose="020B0604020202020204" pitchFamily="34" charset="0"/>
              <a:buChar char="•"/>
            </a:pPr>
            <a:r>
              <a:rPr lang="en-US"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A prototype is a draft version of a product that allows you to explore your ideas and show the intension behind a feature or the overall design concept to users before investing time and money into development.</a:t>
            </a:r>
          </a:p>
          <a:p>
            <a:endParaRPr lang="en-US"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Evaluation and feedback are essential</a:t>
            </a:r>
            <a:endParaRPr lang="en-US"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endParaRPr>
          </a:p>
          <a:p>
            <a:endParaRPr lang="en-US"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endParaRPr lang="en-US" b="1" i="0" u="none" strike="noStrike" dirty="0">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839686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silver MacBook Air on table near iMac">
            <a:extLst>
              <a:ext uri="{FF2B5EF4-FFF2-40B4-BE49-F238E27FC236}">
                <a16:creationId xmlns:a16="http://schemas.microsoft.com/office/drawing/2014/main" id="{2CDAEEB2-4717-4187-A646-75FB5C9686F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8261" t="35253" r="1627" b="20678"/>
          <a:stretch/>
        </p:blipFill>
        <p:spPr bwMode="auto">
          <a:xfrm>
            <a:off x="0" y="-65314"/>
            <a:ext cx="12192000" cy="3976914"/>
          </a:xfrm>
          <a:custGeom>
            <a:avLst/>
            <a:gdLst>
              <a:gd name="connsiteX0" fmla="*/ 0 w 12192000"/>
              <a:gd name="connsiteY0" fmla="*/ 0 h 6884504"/>
              <a:gd name="connsiteX1" fmla="*/ 12192000 w 12192000"/>
              <a:gd name="connsiteY1" fmla="*/ 0 h 6884504"/>
              <a:gd name="connsiteX2" fmla="*/ 12192000 w 12192000"/>
              <a:gd name="connsiteY2" fmla="*/ 6884504 h 6884504"/>
              <a:gd name="connsiteX3" fmla="*/ 0 w 12192000"/>
              <a:gd name="connsiteY3" fmla="*/ 6884504 h 6884504"/>
            </a:gdLst>
            <a:ahLst/>
            <a:cxnLst>
              <a:cxn ang="0">
                <a:pos x="connsiteX0" y="connsiteY0"/>
              </a:cxn>
              <a:cxn ang="0">
                <a:pos x="connsiteX1" y="connsiteY1"/>
              </a:cxn>
              <a:cxn ang="0">
                <a:pos x="connsiteX2" y="connsiteY2"/>
              </a:cxn>
              <a:cxn ang="0">
                <a:pos x="connsiteX3" y="connsiteY3"/>
              </a:cxn>
            </a:cxnLst>
            <a:rect l="l" t="t" r="r" b="b"/>
            <a:pathLst>
              <a:path w="12192000" h="6884504">
                <a:moveTo>
                  <a:pt x="0" y="0"/>
                </a:moveTo>
                <a:lnTo>
                  <a:pt x="12192000" y="0"/>
                </a:lnTo>
                <a:lnTo>
                  <a:pt x="12192000" y="6884504"/>
                </a:lnTo>
                <a:lnTo>
                  <a:pt x="0" y="6884504"/>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6A9065A-B051-4C79-967D-018F52CECA48}"/>
              </a:ext>
            </a:extLst>
          </p:cNvPr>
          <p:cNvSpPr/>
          <p:nvPr/>
        </p:nvSpPr>
        <p:spPr>
          <a:xfrm>
            <a:off x="0" y="-65314"/>
            <a:ext cx="12192000" cy="3942079"/>
          </a:xfrm>
          <a:prstGeom prst="rect">
            <a:avLst/>
          </a:prstGeom>
          <a:gradFill>
            <a:gsLst>
              <a:gs pos="82000">
                <a:schemeClr val="accent1">
                  <a:lumMod val="20000"/>
                  <a:lumOff val="80000"/>
                </a:schemeClr>
              </a:gs>
              <a:gs pos="27000">
                <a:schemeClr val="bg1">
                  <a:alpha val="56000"/>
                </a:schemeClr>
              </a:gs>
            </a:gsLst>
            <a:lin ang="5400000" scaled="0"/>
          </a:gradFill>
          <a:ln w="12700" cap="flat" cmpd="sng" algn="ctr">
            <a:noFill/>
            <a:prstDash val="solid"/>
            <a:miter lim="800000"/>
          </a:ln>
          <a:effectLst/>
        </p:spPr>
        <p:txBody>
          <a:bodyPr rtlCol="0" anchor="ctr"/>
          <a:lstStyle/>
          <a:p>
            <a:pPr algn="ctr"/>
            <a:endParaRPr lang="en-ID" kern="0">
              <a:solidFill>
                <a:srgbClr val="FFFFFF"/>
              </a:solidFill>
              <a:latin typeface="Calibri" panose="020F0502020204030204"/>
            </a:endParaRPr>
          </a:p>
        </p:txBody>
      </p:sp>
      <p:sp>
        <p:nvSpPr>
          <p:cNvPr id="13" name="Rectangle 12">
            <a:extLst>
              <a:ext uri="{FF2B5EF4-FFF2-40B4-BE49-F238E27FC236}">
                <a16:creationId xmlns:a16="http://schemas.microsoft.com/office/drawing/2014/main" id="{6124BFC4-46E2-4DDC-B2E1-7C23F901D731}"/>
              </a:ext>
            </a:extLst>
          </p:cNvPr>
          <p:cNvSpPr/>
          <p:nvPr/>
        </p:nvSpPr>
        <p:spPr>
          <a:xfrm flipV="1">
            <a:off x="9857271" y="-19236"/>
            <a:ext cx="2334729" cy="68772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4" name="Group 23">
            <a:extLst>
              <a:ext uri="{FF2B5EF4-FFF2-40B4-BE49-F238E27FC236}">
                <a16:creationId xmlns:a16="http://schemas.microsoft.com/office/drawing/2014/main" id="{EA8F64C7-5059-4223-9464-CB76FFCC8AA6}"/>
              </a:ext>
            </a:extLst>
          </p:cNvPr>
          <p:cNvGrpSpPr/>
          <p:nvPr/>
        </p:nvGrpSpPr>
        <p:grpSpPr>
          <a:xfrm>
            <a:off x="10565230" y="6429971"/>
            <a:ext cx="1172063" cy="265457"/>
            <a:chOff x="10496650" y="6390215"/>
            <a:chExt cx="1172063" cy="265457"/>
          </a:xfrm>
        </p:grpSpPr>
        <p:sp>
          <p:nvSpPr>
            <p:cNvPr id="8" name="TextBox 7">
              <a:extLst>
                <a:ext uri="{FF2B5EF4-FFF2-40B4-BE49-F238E27FC236}">
                  <a16:creationId xmlns:a16="http://schemas.microsoft.com/office/drawing/2014/main" id="{4BA13DF3-B763-44B7-B326-35E9FB1ABCA2}"/>
                </a:ext>
              </a:extLst>
            </p:cNvPr>
            <p:cNvSpPr txBox="1"/>
            <p:nvPr/>
          </p:nvSpPr>
          <p:spPr>
            <a:xfrm>
              <a:off x="10496650" y="6401756"/>
              <a:ext cx="938664" cy="253916"/>
            </a:xfrm>
            <a:prstGeom prst="rect">
              <a:avLst/>
            </a:prstGeom>
            <a:noFill/>
          </p:spPr>
          <p:txBody>
            <a:bodyPr wrap="square" rtlCol="0">
              <a:spAutoFit/>
            </a:bodyPr>
            <a:lstStyle/>
            <a:p>
              <a:pPr algn="ctr"/>
              <a:r>
                <a:rPr lang="en-GB" sz="1000" strike="noStrike" spc="600" dirty="0">
                  <a:solidFill>
                    <a:schemeClr val="bg1"/>
                  </a:solidFill>
                  <a:latin typeface="Lucida Sans" panose="020B0602030504020204" pitchFamily="34" charset="0"/>
                  <a:ea typeface="Roboto Condensed" panose="02000000000000000000" pitchFamily="2" charset="0"/>
                  <a:cs typeface="Poppins Light" panose="00000400000000000000" pitchFamily="2" charset="0"/>
                </a:rPr>
                <a:t>Page</a:t>
              </a:r>
              <a:endParaRPr lang="id-ID" sz="1000" strike="noStrike" spc="600" dirty="0">
                <a:solidFill>
                  <a:schemeClr val="bg1"/>
                </a:solidFill>
                <a:latin typeface="Lucida Sans" panose="020B0602030504020204" pitchFamily="34" charset="0"/>
                <a:ea typeface="Roboto Condensed" panose="02000000000000000000" pitchFamily="2" charset="0"/>
                <a:cs typeface="Poppins Light" panose="00000400000000000000" pitchFamily="2" charset="0"/>
              </a:endParaRPr>
            </a:p>
          </p:txBody>
        </p:sp>
        <p:sp>
          <p:nvSpPr>
            <p:cNvPr id="9" name="TextBox 8">
              <a:extLst>
                <a:ext uri="{FF2B5EF4-FFF2-40B4-BE49-F238E27FC236}">
                  <a16:creationId xmlns:a16="http://schemas.microsoft.com/office/drawing/2014/main" id="{006B7945-A300-4B08-95AA-37A1B8741658}"/>
                </a:ext>
              </a:extLst>
            </p:cNvPr>
            <p:cNvSpPr txBox="1"/>
            <p:nvPr/>
          </p:nvSpPr>
          <p:spPr>
            <a:xfrm flipH="1">
              <a:off x="11147810" y="6390215"/>
              <a:ext cx="520903" cy="246221"/>
            </a:xfrm>
            <a:prstGeom prst="rect">
              <a:avLst/>
            </a:prstGeom>
            <a:noFill/>
          </p:spPr>
          <p:txBody>
            <a:bodyPr wrap="square" rtlCol="0">
              <a:spAutoFit/>
            </a:bodyPr>
            <a:lstStyle/>
            <a:p>
              <a:pPr algn="ctr"/>
              <a:fld id="{260E2A6B-A809-4840-BF14-8648BC0BDF87}" type="slidenum">
                <a:rPr lang="id-ID" sz="1000" i="0" smtClean="0">
                  <a:solidFill>
                    <a:schemeClr val="bg1"/>
                  </a:solidFill>
                  <a:latin typeface="Lucida Sans" panose="020B0602030504020204" pitchFamily="34" charset="0"/>
                  <a:ea typeface="Open Sans" panose="020B0606030504020204" pitchFamily="34" charset="0"/>
                  <a:cs typeface="Poppins Light" panose="00000400000000000000" pitchFamily="2" charset="0"/>
                </a:rPr>
                <a:pPr algn="ctr"/>
                <a:t>8</a:t>
              </a:fld>
              <a:endParaRPr lang="id-ID" sz="1000" i="0" dirty="0">
                <a:solidFill>
                  <a:schemeClr val="bg1"/>
                </a:solidFill>
                <a:latin typeface="Lucida Sans" panose="020B0602030504020204" pitchFamily="34" charset="0"/>
                <a:ea typeface="Open Sans" panose="020B0606030504020204" pitchFamily="34" charset="0"/>
                <a:cs typeface="Poppins Light" panose="00000400000000000000" pitchFamily="2" charset="0"/>
              </a:endParaRPr>
            </a:p>
          </p:txBody>
        </p:sp>
      </p:grpSp>
      <p:sp>
        <p:nvSpPr>
          <p:cNvPr id="137" name="TextBox 136">
            <a:extLst>
              <a:ext uri="{FF2B5EF4-FFF2-40B4-BE49-F238E27FC236}">
                <a16:creationId xmlns:a16="http://schemas.microsoft.com/office/drawing/2014/main" id="{5DF3CFB7-C42B-43FF-BAA5-DAC9BCC53A32}"/>
              </a:ext>
            </a:extLst>
          </p:cNvPr>
          <p:cNvSpPr txBox="1"/>
          <p:nvPr/>
        </p:nvSpPr>
        <p:spPr>
          <a:xfrm flipH="1">
            <a:off x="765313" y="410680"/>
            <a:ext cx="1676741" cy="374654"/>
          </a:xfrm>
          <a:prstGeom prst="rect">
            <a:avLst/>
          </a:prstGeom>
          <a:noFill/>
        </p:spPr>
        <p:txBody>
          <a:bodyPr wrap="square" rtlCol="0">
            <a:spAutoFit/>
          </a:bodyPr>
          <a:lstStyle/>
          <a:p>
            <a:pPr>
              <a:lnSpc>
                <a:spcPct val="150000"/>
              </a:lnSpc>
            </a:pPr>
            <a:endParaRPr lang="en-US" sz="1400" dirty="0">
              <a:solidFill>
                <a:schemeClr val="bg1">
                  <a:lumMod val="85000"/>
                </a:schemeClr>
              </a:solidFill>
              <a:latin typeface="Lucida Sans" panose="020B0602030504020204" pitchFamily="34" charset="0"/>
            </a:endParaRPr>
          </a:p>
        </p:txBody>
      </p:sp>
      <p:sp>
        <p:nvSpPr>
          <p:cNvPr id="15" name="TextBox 14">
            <a:extLst>
              <a:ext uri="{FF2B5EF4-FFF2-40B4-BE49-F238E27FC236}">
                <a16:creationId xmlns:a16="http://schemas.microsoft.com/office/drawing/2014/main" id="{FA5C3985-600E-442B-821F-3DDFA29AF4F1}"/>
              </a:ext>
            </a:extLst>
          </p:cNvPr>
          <p:cNvSpPr txBox="1"/>
          <p:nvPr/>
        </p:nvSpPr>
        <p:spPr>
          <a:xfrm>
            <a:off x="765313" y="1490168"/>
            <a:ext cx="3401274" cy="1113703"/>
          </a:xfrm>
          <a:prstGeom prst="rect">
            <a:avLst/>
          </a:prstGeom>
          <a:noFill/>
        </p:spPr>
        <p:txBody>
          <a:bodyPr wrap="square" lIns="0" tIns="0" rIns="0" bIns="0" rtlCol="0">
            <a:spAutoFit/>
          </a:bodyPr>
          <a:lstStyle>
            <a:defPPr>
              <a:defRPr lang="en-US"/>
            </a:defPPr>
            <a:lvl1pPr marR="0" lvl="0" indent="0" algn="r" defTabSz="713232" fontAlgn="auto">
              <a:lnSpc>
                <a:spcPct val="80000"/>
              </a:lnSpc>
              <a:spcBef>
                <a:spcPts val="0"/>
              </a:spcBef>
              <a:spcAft>
                <a:spcPts val="0"/>
              </a:spcAft>
              <a:buClrTx/>
              <a:buSzTx/>
              <a:buFontTx/>
              <a:buNone/>
              <a:tabLst/>
              <a:defRPr sz="8000">
                <a:solidFill>
                  <a:schemeClr val="tx2"/>
                </a:solidFill>
                <a:latin typeface="Modern No. 20" panose="02070704070505020303" pitchFamily="18" charset="0"/>
              </a:defRPr>
            </a:lvl1pPr>
          </a:lstStyle>
          <a:p>
            <a:pPr algn="l"/>
            <a:r>
              <a:rPr lang="en-US" sz="9000" dirty="0">
                <a:solidFill>
                  <a:schemeClr val="tx2">
                    <a:lumMod val="10000"/>
                  </a:schemeClr>
                </a:solidFill>
              </a:rPr>
              <a:t>Testing</a:t>
            </a:r>
          </a:p>
        </p:txBody>
      </p:sp>
      <p:sp>
        <p:nvSpPr>
          <p:cNvPr id="25" name="Oval 24">
            <a:extLst>
              <a:ext uri="{FF2B5EF4-FFF2-40B4-BE49-F238E27FC236}">
                <a16:creationId xmlns:a16="http://schemas.microsoft.com/office/drawing/2014/main" id="{90408FBD-EC9A-4EF7-8399-4E70FE9410E5}"/>
              </a:ext>
            </a:extLst>
          </p:cNvPr>
          <p:cNvSpPr/>
          <p:nvPr/>
        </p:nvSpPr>
        <p:spPr>
          <a:xfrm flipV="1">
            <a:off x="8822592" y="4629285"/>
            <a:ext cx="561600" cy="559776"/>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26" name="Oval 25">
            <a:extLst>
              <a:ext uri="{FF2B5EF4-FFF2-40B4-BE49-F238E27FC236}">
                <a16:creationId xmlns:a16="http://schemas.microsoft.com/office/drawing/2014/main" id="{8EBAB087-1FDA-404C-9C99-171D5135AF9D}"/>
              </a:ext>
            </a:extLst>
          </p:cNvPr>
          <p:cNvSpPr/>
          <p:nvPr/>
        </p:nvSpPr>
        <p:spPr>
          <a:xfrm flipH="1" flipV="1">
            <a:off x="6365186" y="3678817"/>
            <a:ext cx="385200" cy="384835"/>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145" name="Oval 144">
            <a:extLst>
              <a:ext uri="{FF2B5EF4-FFF2-40B4-BE49-F238E27FC236}">
                <a16:creationId xmlns:a16="http://schemas.microsoft.com/office/drawing/2014/main" id="{539E1950-087F-4945-BC37-8675F1D08DFC}"/>
              </a:ext>
            </a:extLst>
          </p:cNvPr>
          <p:cNvSpPr/>
          <p:nvPr/>
        </p:nvSpPr>
        <p:spPr>
          <a:xfrm flipV="1">
            <a:off x="7571793" y="2542152"/>
            <a:ext cx="561600" cy="559776"/>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146" name="Oval 145">
            <a:extLst>
              <a:ext uri="{FF2B5EF4-FFF2-40B4-BE49-F238E27FC236}">
                <a16:creationId xmlns:a16="http://schemas.microsoft.com/office/drawing/2014/main" id="{D7FEF5B2-A825-4C8B-8AD7-57667D4F8F1F}"/>
              </a:ext>
            </a:extLst>
          </p:cNvPr>
          <p:cNvSpPr/>
          <p:nvPr/>
        </p:nvSpPr>
        <p:spPr>
          <a:xfrm flipH="1" flipV="1">
            <a:off x="5545786" y="1638405"/>
            <a:ext cx="385200" cy="384835"/>
          </a:xfrm>
          <a:prstGeom prst="ellipse">
            <a:avLst/>
          </a:prstGeom>
          <a:gradFill>
            <a:gsLst>
              <a:gs pos="0">
                <a:schemeClr val="accent1">
                  <a:lumMod val="20000"/>
                  <a:lumOff val="80000"/>
                </a:schemeClr>
              </a:gs>
              <a:gs pos="100000">
                <a:schemeClr val="bg1">
                  <a:lumMod val="95000"/>
                </a:schemeClr>
              </a:gs>
              <a:gs pos="30000">
                <a:schemeClr val="accent1">
                  <a:lumMod val="60000"/>
                  <a:lumOff val="40000"/>
                </a:schemeClr>
              </a:gs>
            </a:gsLst>
            <a:lin ang="2700000" scaled="1"/>
          </a:gradFill>
          <a:ln w="12700" cap="flat" cmpd="sng" algn="ctr">
            <a:noFill/>
            <a:prstDash val="solid"/>
            <a:miter lim="800000"/>
          </a:ln>
          <a:effectLst>
            <a:outerShdw blurRad="825500" dist="241300" dir="8100000" algn="tr" rotWithShape="0">
              <a:prstClr val="black">
                <a:alpha val="18000"/>
              </a:prstClr>
            </a:outerShdw>
          </a:effectLst>
        </p:spPr>
        <p:txBody>
          <a:bodyPr rtlCol="0" anchor="ctr"/>
          <a:lstStyle/>
          <a:p>
            <a:pPr algn="ctr"/>
            <a:endParaRPr lang="en-GB" kern="0">
              <a:solidFill>
                <a:srgbClr val="FFFFFF"/>
              </a:solidFill>
              <a:latin typeface="Calibri" panose="020F0502020204030204"/>
            </a:endParaRPr>
          </a:p>
        </p:txBody>
      </p:sp>
      <p:sp>
        <p:nvSpPr>
          <p:cNvPr id="4" name="TextBox 3">
            <a:extLst>
              <a:ext uri="{FF2B5EF4-FFF2-40B4-BE49-F238E27FC236}">
                <a16:creationId xmlns:a16="http://schemas.microsoft.com/office/drawing/2014/main" id="{3B2D6016-6BCC-AEBF-E48E-5EA5A786C5C2}"/>
              </a:ext>
            </a:extLst>
          </p:cNvPr>
          <p:cNvSpPr txBox="1"/>
          <p:nvPr/>
        </p:nvSpPr>
        <p:spPr>
          <a:xfrm>
            <a:off x="271461" y="3930836"/>
            <a:ext cx="8314591" cy="3139321"/>
          </a:xfrm>
          <a:prstGeom prst="rect">
            <a:avLst/>
          </a:prstGeom>
          <a:noFill/>
        </p:spPr>
        <p:txBody>
          <a:bodyPr wrap="square" rtlCol="0">
            <a:spAutoFit/>
          </a:bodyPr>
          <a:lstStyle/>
          <a:p>
            <a:pPr>
              <a:buFont typeface="Arial" panose="020B0604020202020204" pitchFamily="34" charset="0"/>
              <a:buChar char="•"/>
            </a:pPr>
            <a:r>
              <a:rPr lang="en-US" b="1" i="0" u="none" strike="noStrike" dirty="0">
                <a:effectLst/>
                <a:latin typeface="Tahoma" panose="020B0604030504040204" pitchFamily="34" charset="0"/>
                <a:ea typeface="Tahoma" panose="020B0604030504040204" pitchFamily="34" charset="0"/>
                <a:cs typeface="Tahoma" panose="020B0604030504040204" pitchFamily="34" charset="0"/>
              </a:rPr>
              <a:t>Testing includes various difficult conditions  </a:t>
            </a:r>
            <a:r>
              <a:rPr lang="en-US" b="1" dirty="0">
                <a:latin typeface="Tahoma" panose="020B0604030504040204" pitchFamily="34" charset="0"/>
                <a:ea typeface="Tahoma" panose="020B0604030504040204" pitchFamily="34" charset="0"/>
                <a:cs typeface="Tahoma" panose="020B0604030504040204" pitchFamily="34" charset="0"/>
              </a:rPr>
              <a:t>that are imposed on the prototype which are basically the conditions the product might face in the real world.</a:t>
            </a:r>
          </a:p>
          <a:p>
            <a:pPr>
              <a:buFont typeface="Arial" panose="020B0604020202020204" pitchFamily="34" charset="0"/>
              <a:buChar char="•"/>
            </a:pPr>
            <a:r>
              <a:rPr lang="en-US" b="1" i="0" u="none" strike="noStrike" dirty="0">
                <a:effectLst/>
                <a:latin typeface="Tahoma" panose="020B0604030504040204" pitchFamily="34" charset="0"/>
                <a:ea typeface="Tahoma" panose="020B0604030504040204" pitchFamily="34" charset="0"/>
                <a:cs typeface="Tahoma" panose="020B0604030504040204" pitchFamily="34" charset="0"/>
              </a:rPr>
              <a:t>The testing phase will quickly highlight any design flaws that need to be covered . </a:t>
            </a:r>
            <a:endParaRPr lang="en-US"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b="1" i="0" u="none" strike="noStrike" dirty="0">
                <a:effectLst/>
                <a:latin typeface="Tahoma" panose="020B0604030504040204" pitchFamily="34" charset="0"/>
                <a:ea typeface="Tahoma" panose="020B0604030504040204" pitchFamily="34" charset="0"/>
                <a:cs typeface="Tahoma" panose="020B0604030504040204" pitchFamily="34" charset="0"/>
              </a:rPr>
              <a:t>The results of the testing phase will often require you to run through a few more ideation sessions before you create that winning prototype.</a:t>
            </a:r>
          </a:p>
          <a:p>
            <a:pPr>
              <a:buFont typeface="Arial" panose="020B0604020202020204" pitchFamily="34" charset="0"/>
              <a:buChar char="•"/>
            </a:pPr>
            <a:r>
              <a:rPr lang="en-US" b="1" i="0" u="none" strike="noStrike" dirty="0">
                <a:effectLst/>
                <a:latin typeface="Tahoma" panose="020B0604030504040204" pitchFamily="34" charset="0"/>
                <a:ea typeface="Tahoma" panose="020B0604030504040204" pitchFamily="34" charset="0"/>
                <a:cs typeface="Tahoma" panose="020B0604030504040204" pitchFamily="34" charset="0"/>
              </a:rPr>
              <a:t>We will be testing our product in this phase .if it is working properly or not if not we have to study on that part.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79793511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A283-E546-4EB0-2B72-C029AE50CFB2}"/>
              </a:ext>
            </a:extLst>
          </p:cNvPr>
          <p:cNvSpPr>
            <a:spLocks noGrp="1"/>
          </p:cNvSpPr>
          <p:nvPr>
            <p:ph type="title"/>
          </p:nvPr>
        </p:nvSpPr>
        <p:spPr/>
        <p:txBody>
          <a:bodyPr>
            <a:normAutofit/>
          </a:bodyPr>
          <a:lstStyle/>
          <a:p>
            <a:r>
              <a:rPr lang="en-IN" b="1" dirty="0">
                <a:latin typeface="Arial Black" panose="020B0A04020102020204" pitchFamily="34" charset="0"/>
              </a:rPr>
              <a:t>REFERENCES</a:t>
            </a:r>
            <a:br>
              <a:rPr lang="en-IN" dirty="0"/>
            </a:br>
            <a:endParaRPr lang="en-IN" dirty="0"/>
          </a:p>
        </p:txBody>
      </p:sp>
      <p:sp>
        <p:nvSpPr>
          <p:cNvPr id="5" name="TextBox 4">
            <a:extLst>
              <a:ext uri="{FF2B5EF4-FFF2-40B4-BE49-F238E27FC236}">
                <a16:creationId xmlns:a16="http://schemas.microsoft.com/office/drawing/2014/main" id="{4A72B8BC-01F4-2B82-A2F1-DCB6AE229892}"/>
              </a:ext>
            </a:extLst>
          </p:cNvPr>
          <p:cNvSpPr txBox="1"/>
          <p:nvPr/>
        </p:nvSpPr>
        <p:spPr>
          <a:xfrm>
            <a:off x="574159" y="2065867"/>
            <a:ext cx="10356111" cy="4832092"/>
          </a:xfrm>
          <a:prstGeom prst="rect">
            <a:avLst/>
          </a:prstGeom>
          <a:noFill/>
        </p:spPr>
        <p:txBody>
          <a:bodyPr wrap="square" rtlCol="0">
            <a:spAutoFit/>
          </a:bodyPr>
          <a:lstStyle/>
          <a:p>
            <a:r>
              <a:rPr lang="en-IN" sz="2800" dirty="0">
                <a:latin typeface="Tahoma" panose="020B0604030504040204" pitchFamily="34" charset="0"/>
                <a:ea typeface="Tahoma" panose="020B0604030504040204" pitchFamily="34" charset="0"/>
                <a:cs typeface="Tahoma" panose="020B0604030504040204" pitchFamily="34" charset="0"/>
              </a:rPr>
              <a:t>https://ww w.culturepartnership.eu/</a:t>
            </a:r>
            <a:r>
              <a:rPr lang="en-IN" sz="2800" dirty="0" err="1">
                <a:latin typeface="Tahoma" panose="020B0604030504040204" pitchFamily="34" charset="0"/>
                <a:ea typeface="Tahoma" panose="020B0604030504040204" pitchFamily="34" charset="0"/>
                <a:cs typeface="Tahoma" panose="020B0604030504040204" pitchFamily="34" charset="0"/>
              </a:rPr>
              <a:t>en</a:t>
            </a:r>
            <a:r>
              <a:rPr lang="en-IN" sz="2800" dirty="0">
                <a:latin typeface="Tahoma" panose="020B0604030504040204" pitchFamily="34" charset="0"/>
                <a:ea typeface="Tahoma" panose="020B0604030504040204" pitchFamily="34" charset="0"/>
                <a:cs typeface="Tahoma" panose="020B0604030504040204" pitchFamily="34" charset="0"/>
              </a:rPr>
              <a:t>/article/ten-tools-for-design-thinking</a:t>
            </a:r>
          </a:p>
          <a:p>
            <a:endParaRPr lang="en-IN" sz="2800" dirty="0">
              <a:latin typeface="Tahoma" panose="020B0604030504040204" pitchFamily="34" charset="0"/>
              <a:ea typeface="Tahoma" panose="020B0604030504040204" pitchFamily="34" charset="0"/>
              <a:cs typeface="Tahoma" panose="020B0604030504040204" pitchFamily="34" charset="0"/>
            </a:endParaRPr>
          </a:p>
          <a:p>
            <a:r>
              <a:rPr lang="en-IN" sz="2800" dirty="0">
                <a:latin typeface="Tahoma" panose="020B0604030504040204" pitchFamily="34" charset="0"/>
                <a:ea typeface="Tahoma" panose="020B0604030504040204" pitchFamily="34" charset="0"/>
                <a:cs typeface="Tahoma" panose="020B0604030504040204" pitchFamily="34" charset="0"/>
              </a:rPr>
              <a:t>Website: www.smaply.com. Website: </a:t>
            </a:r>
            <a:r>
              <a:rPr lang="en-IN" sz="2800" dirty="0">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www.stakeholder-management.com/</a:t>
            </a:r>
            <a:r>
              <a:rPr lang="en-IN" sz="2800" dirty="0">
                <a:latin typeface="Tahoma" panose="020B0604030504040204" pitchFamily="34" charset="0"/>
                <a:ea typeface="Tahoma" panose="020B0604030504040204" pitchFamily="34" charset="0"/>
                <a:cs typeface="Tahoma" panose="020B0604030504040204" pitchFamily="34" charset="0"/>
              </a:rPr>
              <a:t>.</a:t>
            </a:r>
          </a:p>
          <a:p>
            <a:endParaRPr lang="en-IN" sz="2800" dirty="0">
              <a:latin typeface="Tahoma" panose="020B0604030504040204" pitchFamily="34" charset="0"/>
              <a:ea typeface="Tahoma" panose="020B0604030504040204" pitchFamily="34" charset="0"/>
              <a:cs typeface="Tahoma" panose="020B0604030504040204" pitchFamily="34" charset="0"/>
            </a:endParaRPr>
          </a:p>
          <a:p>
            <a:r>
              <a:rPr lang="en-IN" sz="2800" dirty="0">
                <a:latin typeface="Tahoma" panose="020B0604030504040204" pitchFamily="34" charset="0"/>
                <a:ea typeface="Tahoma" panose="020B0604030504040204" pitchFamily="34" charset="0"/>
                <a:cs typeface="Tahoma" panose="020B0604030504040204" pitchFamily="34" charset="0"/>
              </a:rPr>
              <a:t>Website: www.touchpointdashboard.com. Website: http://www.creately.com/. Website:</a:t>
            </a:r>
          </a:p>
          <a:p>
            <a:r>
              <a:rPr lang="en-IN" sz="2800" dirty="0">
                <a:latin typeface="Tahoma" panose="020B0604030504040204" pitchFamily="34" charset="0"/>
                <a:ea typeface="Tahoma" panose="020B0604030504040204" pitchFamily="34" charset="0"/>
                <a:cs typeface="Tahoma" panose="020B0604030504040204" pitchFamily="34" charset="0"/>
              </a:rPr>
              <a:t> www.strategyzer.com. Website: </a:t>
            </a:r>
            <a:r>
              <a:rPr lang="en-IN" sz="2800" dirty="0">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www.axure.com/</a:t>
            </a:r>
            <a:r>
              <a:rPr lang="en-IN" sz="2800" dirty="0">
                <a:latin typeface="Tahoma" panose="020B0604030504040204" pitchFamily="34" charset="0"/>
                <a:ea typeface="Tahoma" panose="020B0604030504040204" pitchFamily="34" charset="0"/>
                <a:cs typeface="Tahoma" panose="020B0604030504040204" pitchFamily="34" charset="0"/>
              </a:rPr>
              <a:t>.</a:t>
            </a:r>
          </a:p>
          <a:p>
            <a:endParaRPr lang="en-IN" sz="2800" dirty="0">
              <a:latin typeface="Tahoma" panose="020B0604030504040204" pitchFamily="34" charset="0"/>
              <a:ea typeface="Tahoma" panose="020B0604030504040204" pitchFamily="34" charset="0"/>
              <a:cs typeface="Tahoma" panose="020B0604030504040204" pitchFamily="34" charset="0"/>
            </a:endParaRPr>
          </a:p>
          <a:p>
            <a:endParaRPr lang="en-IN" sz="2800" dirty="0"/>
          </a:p>
        </p:txBody>
      </p:sp>
    </p:spTree>
    <p:extLst>
      <p:ext uri="{BB962C8B-B14F-4D97-AF65-F5344CB8AC3E}">
        <p14:creationId xmlns:p14="http://schemas.microsoft.com/office/powerpoint/2010/main" val="1314398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2203</TotalTime>
  <Words>450</Words>
  <Application>Microsoft Office PowerPoint</Application>
  <PresentationFormat>Widescreen</PresentationFormat>
  <Paragraphs>64</Paragraphs>
  <Slides>10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Black</vt:lpstr>
      <vt:lpstr>Calibri</vt:lpstr>
      <vt:lpstr>Calibri </vt:lpstr>
      <vt:lpstr>Calibri Light</vt:lpstr>
      <vt:lpstr>Lucida Sans</vt:lpstr>
      <vt:lpstr>Modern No. 20</vt:lpstr>
      <vt:lpstr>Sitka Small Semibold</vt:lpstr>
      <vt:lpstr>Tahoma</vt:lpstr>
      <vt:lpstr>Wingdings</vt:lpstr>
      <vt:lpstr>Celestial</vt:lpstr>
      <vt:lpstr>PowerPoint Presentation</vt:lpstr>
      <vt:lpstr>DIV – I  GROUP 6  </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template</dc:title>
  <dc:creator>Muhammad Zaenuri - 24slides</dc:creator>
  <cp:keywords>24slides</cp:keywords>
  <cp:lastModifiedBy>Sudarshan Harkal</cp:lastModifiedBy>
  <cp:revision>248</cp:revision>
  <dcterms:created xsi:type="dcterms:W3CDTF">2019-08-22T03:24:11Z</dcterms:created>
  <dcterms:modified xsi:type="dcterms:W3CDTF">2023-02-25T04:58:51Z</dcterms:modified>
</cp:coreProperties>
</file>