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14"/>
  </p:notesMasterIdLst>
  <p:sldIdLst>
    <p:sldId id="256" r:id="rId5"/>
    <p:sldId id="257" r:id="rId6"/>
    <p:sldId id="266" r:id="rId7"/>
    <p:sldId id="270" r:id="rId8"/>
    <p:sldId id="267" r:id="rId9"/>
    <p:sldId id="264" r:id="rId10"/>
    <p:sldId id="271" r:id="rId11"/>
    <p:sldId id="27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DEECEB-62D8-4F6C-A442-38A5861C64FC}" v="9" dt="2023-01-30T17:17:32.8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598" autoAdjust="0"/>
  </p:normalViewPr>
  <p:slideViewPr>
    <p:cSldViewPr snapToGrid="0" showGuides="1">
      <p:cViewPr varScale="1">
        <p:scale>
          <a:sx n="82" d="100"/>
          <a:sy n="82" d="100"/>
        </p:scale>
        <p:origin x="710" y="7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pil Sangameshwar" userId="828d1575172d4406" providerId="LiveId" clId="{D4DEECEB-62D8-4F6C-A442-38A5861C64FC}"/>
    <pc:docChg chg="undo redo custSel addSld delSld modSld sldOrd">
      <pc:chgData name="Kapil Sangameshwar" userId="828d1575172d4406" providerId="LiveId" clId="{D4DEECEB-62D8-4F6C-A442-38A5861C64FC}" dt="2023-01-30T18:39:45.086" v="1822" actId="255"/>
      <pc:docMkLst>
        <pc:docMk/>
      </pc:docMkLst>
      <pc:sldChg chg="modSp mod">
        <pc:chgData name="Kapil Sangameshwar" userId="828d1575172d4406" providerId="LiveId" clId="{D4DEECEB-62D8-4F6C-A442-38A5861C64FC}" dt="2023-01-30T16:53:01.059" v="340" actId="20577"/>
        <pc:sldMkLst>
          <pc:docMk/>
          <pc:sldMk cId="1039759085" sldId="256"/>
        </pc:sldMkLst>
        <pc:spChg chg="mod">
          <ac:chgData name="Kapil Sangameshwar" userId="828d1575172d4406" providerId="LiveId" clId="{D4DEECEB-62D8-4F6C-A442-38A5861C64FC}" dt="2023-01-30T16:47:35.516" v="44" actId="20577"/>
          <ac:spMkLst>
            <pc:docMk/>
            <pc:sldMk cId="1039759085" sldId="256"/>
            <ac:spMk id="4" creationId="{8359453A-78E9-42AE-AE23-C9D218CBC378}"/>
          </ac:spMkLst>
        </pc:spChg>
        <pc:spChg chg="mod">
          <ac:chgData name="Kapil Sangameshwar" userId="828d1575172d4406" providerId="LiveId" clId="{D4DEECEB-62D8-4F6C-A442-38A5861C64FC}" dt="2023-01-30T16:53:01.059" v="340" actId="20577"/>
          <ac:spMkLst>
            <pc:docMk/>
            <pc:sldMk cId="1039759085" sldId="256"/>
            <ac:spMk id="5" creationId="{639AF166-E191-409C-98AE-C2A47C576895}"/>
          </ac:spMkLst>
        </pc:spChg>
        <pc:picChg chg="mod">
          <ac:chgData name="Kapil Sangameshwar" userId="828d1575172d4406" providerId="LiveId" clId="{D4DEECEB-62D8-4F6C-A442-38A5861C64FC}" dt="2023-01-30T16:47:13.015" v="30" actId="14100"/>
          <ac:picMkLst>
            <pc:docMk/>
            <pc:sldMk cId="1039759085" sldId="256"/>
            <ac:picMk id="8" creationId="{D9011B7D-CD6B-49C3-8163-9672E7B5EB9C}"/>
          </ac:picMkLst>
        </pc:picChg>
      </pc:sldChg>
      <pc:sldChg chg="modSp mod">
        <pc:chgData name="Kapil Sangameshwar" userId="828d1575172d4406" providerId="LiveId" clId="{D4DEECEB-62D8-4F6C-A442-38A5861C64FC}" dt="2023-01-30T16:57:05.120" v="535" actId="12"/>
        <pc:sldMkLst>
          <pc:docMk/>
          <pc:sldMk cId="3805164132" sldId="257"/>
        </pc:sldMkLst>
        <pc:spChg chg="mod">
          <ac:chgData name="Kapil Sangameshwar" userId="828d1575172d4406" providerId="LiveId" clId="{D4DEECEB-62D8-4F6C-A442-38A5861C64FC}" dt="2023-01-30T16:54:29.542" v="367" actId="1076"/>
          <ac:spMkLst>
            <pc:docMk/>
            <pc:sldMk cId="3805164132" sldId="257"/>
            <ac:spMk id="2" creationId="{582BCEE0-AF33-4B8B-9622-2A50B4FD62C5}"/>
          </ac:spMkLst>
        </pc:spChg>
        <pc:spChg chg="mod">
          <ac:chgData name="Kapil Sangameshwar" userId="828d1575172d4406" providerId="LiveId" clId="{D4DEECEB-62D8-4F6C-A442-38A5861C64FC}" dt="2023-01-30T16:57:05.120" v="535" actId="12"/>
          <ac:spMkLst>
            <pc:docMk/>
            <pc:sldMk cId="3805164132" sldId="257"/>
            <ac:spMk id="3" creationId="{F0495D9B-1C30-46A7-AC78-0AD00F70BCAE}"/>
          </ac:spMkLst>
        </pc:spChg>
      </pc:sldChg>
      <pc:sldChg chg="del">
        <pc:chgData name="Kapil Sangameshwar" userId="828d1575172d4406" providerId="LiveId" clId="{D4DEECEB-62D8-4F6C-A442-38A5861C64FC}" dt="2023-01-30T16:57:25.248" v="536" actId="47"/>
        <pc:sldMkLst>
          <pc:docMk/>
          <pc:sldMk cId="3980136776" sldId="259"/>
        </pc:sldMkLst>
      </pc:sldChg>
      <pc:sldChg chg="del">
        <pc:chgData name="Kapil Sangameshwar" userId="828d1575172d4406" providerId="LiveId" clId="{D4DEECEB-62D8-4F6C-A442-38A5861C64FC}" dt="2023-01-30T18:24:56.379" v="1661" actId="47"/>
        <pc:sldMkLst>
          <pc:docMk/>
          <pc:sldMk cId="275256533" sldId="260"/>
        </pc:sldMkLst>
      </pc:sldChg>
      <pc:sldChg chg="del">
        <pc:chgData name="Kapil Sangameshwar" userId="828d1575172d4406" providerId="LiveId" clId="{D4DEECEB-62D8-4F6C-A442-38A5861C64FC}" dt="2023-01-30T17:22:40.148" v="788" actId="47"/>
        <pc:sldMkLst>
          <pc:docMk/>
          <pc:sldMk cId="3551256399" sldId="261"/>
        </pc:sldMkLst>
      </pc:sldChg>
      <pc:sldChg chg="del">
        <pc:chgData name="Kapil Sangameshwar" userId="828d1575172d4406" providerId="LiveId" clId="{D4DEECEB-62D8-4F6C-A442-38A5861C64FC}" dt="2023-01-30T17:22:42.555" v="789" actId="47"/>
        <pc:sldMkLst>
          <pc:docMk/>
          <pc:sldMk cId="3848018777" sldId="262"/>
        </pc:sldMkLst>
      </pc:sldChg>
      <pc:sldChg chg="addSp delSp modSp mod">
        <pc:chgData name="Kapil Sangameshwar" userId="828d1575172d4406" providerId="LiveId" clId="{D4DEECEB-62D8-4F6C-A442-38A5861C64FC}" dt="2023-01-30T18:32:27.031" v="1791" actId="478"/>
        <pc:sldMkLst>
          <pc:docMk/>
          <pc:sldMk cId="2261619712" sldId="263"/>
        </pc:sldMkLst>
        <pc:spChg chg="del">
          <ac:chgData name="Kapil Sangameshwar" userId="828d1575172d4406" providerId="LiveId" clId="{D4DEECEB-62D8-4F6C-A442-38A5861C64FC}" dt="2023-01-30T18:32:21.756" v="1790" actId="478"/>
          <ac:spMkLst>
            <pc:docMk/>
            <pc:sldMk cId="2261619712" sldId="263"/>
            <ac:spMk id="3" creationId="{75982AA6-9E74-43FC-B452-142C7571DCCC}"/>
          </ac:spMkLst>
        </pc:spChg>
        <pc:spChg chg="add del mod">
          <ac:chgData name="Kapil Sangameshwar" userId="828d1575172d4406" providerId="LiveId" clId="{D4DEECEB-62D8-4F6C-A442-38A5861C64FC}" dt="2023-01-30T18:32:27.031" v="1791" actId="478"/>
          <ac:spMkLst>
            <pc:docMk/>
            <pc:sldMk cId="2261619712" sldId="263"/>
            <ac:spMk id="5" creationId="{8709A99C-53A4-FB01-960F-648ED69F0C51}"/>
          </ac:spMkLst>
        </pc:spChg>
      </pc:sldChg>
      <pc:sldChg chg="addSp delSp modSp mod modClrScheme chgLayout">
        <pc:chgData name="Kapil Sangameshwar" userId="828d1575172d4406" providerId="LiveId" clId="{D4DEECEB-62D8-4F6C-A442-38A5861C64FC}" dt="2023-01-30T18:24:44.662" v="1660" actId="20577"/>
        <pc:sldMkLst>
          <pc:docMk/>
          <pc:sldMk cId="1715400757" sldId="264"/>
        </pc:sldMkLst>
        <pc:spChg chg="mod ord">
          <ac:chgData name="Kapil Sangameshwar" userId="828d1575172d4406" providerId="LiveId" clId="{D4DEECEB-62D8-4F6C-A442-38A5861C64FC}" dt="2023-01-30T18:21:27.384" v="1618" actId="20577"/>
          <ac:spMkLst>
            <pc:docMk/>
            <pc:sldMk cId="1715400757" sldId="264"/>
            <ac:spMk id="2" creationId="{619F56A6-A0B7-4AD3-A4A4-9522F249B031}"/>
          </ac:spMkLst>
        </pc:spChg>
        <pc:spChg chg="del mod">
          <ac:chgData name="Kapil Sangameshwar" userId="828d1575172d4406" providerId="LiveId" clId="{D4DEECEB-62D8-4F6C-A442-38A5861C64FC}" dt="2023-01-30T17:48:44.306" v="1001" actId="478"/>
          <ac:spMkLst>
            <pc:docMk/>
            <pc:sldMk cId="1715400757" sldId="264"/>
            <ac:spMk id="3" creationId="{F4E09964-5C29-4FD6-AB66-FC11856B4AF8}"/>
          </ac:spMkLst>
        </pc:spChg>
        <pc:spChg chg="del mod">
          <ac:chgData name="Kapil Sangameshwar" userId="828d1575172d4406" providerId="LiveId" clId="{D4DEECEB-62D8-4F6C-A442-38A5861C64FC}" dt="2023-01-30T17:48:53.210" v="1003" actId="478"/>
          <ac:spMkLst>
            <pc:docMk/>
            <pc:sldMk cId="1715400757" sldId="264"/>
            <ac:spMk id="4" creationId="{DFFA8F6C-85B2-40F8-9392-16F12DC2D8CA}"/>
          </ac:spMkLst>
        </pc:spChg>
        <pc:spChg chg="del mod">
          <ac:chgData name="Kapil Sangameshwar" userId="828d1575172d4406" providerId="LiveId" clId="{D4DEECEB-62D8-4F6C-A442-38A5861C64FC}" dt="2023-01-30T17:49:17.020" v="1008" actId="478"/>
          <ac:spMkLst>
            <pc:docMk/>
            <pc:sldMk cId="1715400757" sldId="264"/>
            <ac:spMk id="5" creationId="{86D629C6-DFC2-4FE6-9BC6-9CC5FAA30175}"/>
          </ac:spMkLst>
        </pc:spChg>
        <pc:spChg chg="del">
          <ac:chgData name="Kapil Sangameshwar" userId="828d1575172d4406" providerId="LiveId" clId="{D4DEECEB-62D8-4F6C-A442-38A5861C64FC}" dt="2023-01-30T17:48:59.700" v="1004" actId="478"/>
          <ac:spMkLst>
            <pc:docMk/>
            <pc:sldMk cId="1715400757" sldId="264"/>
            <ac:spMk id="6" creationId="{9CD48624-92E5-4A01-823A-A340A719ADBC}"/>
          </ac:spMkLst>
        </pc:spChg>
        <pc:spChg chg="mod ord">
          <ac:chgData name="Kapil Sangameshwar" userId="828d1575172d4406" providerId="LiveId" clId="{D4DEECEB-62D8-4F6C-A442-38A5861C64FC}" dt="2023-01-30T17:49:29.075" v="1010" actId="700"/>
          <ac:spMkLst>
            <pc:docMk/>
            <pc:sldMk cId="1715400757" sldId="264"/>
            <ac:spMk id="7" creationId="{23FC7AC8-C1FF-4125-99AB-29C9CC00146C}"/>
          </ac:spMkLst>
        </pc:spChg>
        <pc:spChg chg="mod ord">
          <ac:chgData name="Kapil Sangameshwar" userId="828d1575172d4406" providerId="LiveId" clId="{D4DEECEB-62D8-4F6C-A442-38A5861C64FC}" dt="2023-01-30T17:49:29.075" v="1010" actId="700"/>
          <ac:spMkLst>
            <pc:docMk/>
            <pc:sldMk cId="1715400757" sldId="264"/>
            <ac:spMk id="8" creationId="{CCF3BEB4-74AE-46AA-B4D6-F74D0D1815C9}"/>
          </ac:spMkLst>
        </pc:spChg>
        <pc:spChg chg="mod ord">
          <ac:chgData name="Kapil Sangameshwar" userId="828d1575172d4406" providerId="LiveId" clId="{D4DEECEB-62D8-4F6C-A442-38A5861C64FC}" dt="2023-01-30T17:49:29.075" v="1010" actId="700"/>
          <ac:spMkLst>
            <pc:docMk/>
            <pc:sldMk cId="1715400757" sldId="264"/>
            <ac:spMk id="9" creationId="{534A0150-AECF-4D8C-A650-1671E51D36E8}"/>
          </ac:spMkLst>
        </pc:spChg>
        <pc:spChg chg="add del mod">
          <ac:chgData name="Kapil Sangameshwar" userId="828d1575172d4406" providerId="LiveId" clId="{D4DEECEB-62D8-4F6C-A442-38A5861C64FC}" dt="2023-01-30T17:49:11.974" v="1007" actId="478"/>
          <ac:spMkLst>
            <pc:docMk/>
            <pc:sldMk cId="1715400757" sldId="264"/>
            <ac:spMk id="11" creationId="{B29BA095-3CA4-ED05-90B7-39B0A33AD7A8}"/>
          </ac:spMkLst>
        </pc:spChg>
        <pc:spChg chg="add del mod">
          <ac:chgData name="Kapil Sangameshwar" userId="828d1575172d4406" providerId="LiveId" clId="{D4DEECEB-62D8-4F6C-A442-38A5861C64FC}" dt="2023-01-30T17:49:23.859" v="1009" actId="478"/>
          <ac:spMkLst>
            <pc:docMk/>
            <pc:sldMk cId="1715400757" sldId="264"/>
            <ac:spMk id="13" creationId="{86254174-27D9-04E3-AC47-9FC40DE23D96}"/>
          </ac:spMkLst>
        </pc:spChg>
        <pc:spChg chg="add del mod ord">
          <ac:chgData name="Kapil Sangameshwar" userId="828d1575172d4406" providerId="LiveId" clId="{D4DEECEB-62D8-4F6C-A442-38A5861C64FC}" dt="2023-01-30T18:20:49.914" v="1601" actId="478"/>
          <ac:spMkLst>
            <pc:docMk/>
            <pc:sldMk cId="1715400757" sldId="264"/>
            <ac:spMk id="14" creationId="{64547D89-AD29-8BFA-327D-E8535272A4BF}"/>
          </ac:spMkLst>
        </pc:spChg>
        <pc:spChg chg="add mod">
          <ac:chgData name="Kapil Sangameshwar" userId="828d1575172d4406" providerId="LiveId" clId="{D4DEECEB-62D8-4F6C-A442-38A5861C64FC}" dt="2023-01-30T18:24:44.662" v="1660" actId="20577"/>
          <ac:spMkLst>
            <pc:docMk/>
            <pc:sldMk cId="1715400757" sldId="264"/>
            <ac:spMk id="16" creationId="{32449CE8-D1FE-A340-E252-62FA80ED9E45}"/>
          </ac:spMkLst>
        </pc:spChg>
      </pc:sldChg>
      <pc:sldChg chg="del">
        <pc:chgData name="Kapil Sangameshwar" userId="828d1575172d4406" providerId="LiveId" clId="{D4DEECEB-62D8-4F6C-A442-38A5861C64FC}" dt="2023-01-30T18:23:03.673" v="1619" actId="47"/>
        <pc:sldMkLst>
          <pc:docMk/>
          <pc:sldMk cId="3305518317" sldId="265"/>
        </pc:sldMkLst>
      </pc:sldChg>
      <pc:sldChg chg="addSp delSp modSp mod modClrScheme chgLayout">
        <pc:chgData name="Kapil Sangameshwar" userId="828d1575172d4406" providerId="LiveId" clId="{D4DEECEB-62D8-4F6C-A442-38A5861C64FC}" dt="2023-01-30T17:30:05.206" v="884" actId="1076"/>
        <pc:sldMkLst>
          <pc:docMk/>
          <pc:sldMk cId="1721841647" sldId="266"/>
        </pc:sldMkLst>
        <pc:spChg chg="mod ord">
          <ac:chgData name="Kapil Sangameshwar" userId="828d1575172d4406" providerId="LiveId" clId="{D4DEECEB-62D8-4F6C-A442-38A5861C64FC}" dt="2023-01-30T16:58:30.299" v="564" actId="14100"/>
          <ac:spMkLst>
            <pc:docMk/>
            <pc:sldMk cId="1721841647" sldId="266"/>
            <ac:spMk id="2" creationId="{D4CB4489-FC73-422D-B916-0D61046F5294}"/>
          </ac:spMkLst>
        </pc:spChg>
        <pc:spChg chg="del mod">
          <ac:chgData name="Kapil Sangameshwar" userId="828d1575172d4406" providerId="LiveId" clId="{D4DEECEB-62D8-4F6C-A442-38A5861C64FC}" dt="2023-01-30T16:58:08.443" v="561" actId="478"/>
          <ac:spMkLst>
            <pc:docMk/>
            <pc:sldMk cId="1721841647" sldId="266"/>
            <ac:spMk id="3" creationId="{0957B5A0-5976-4FBC-9F15-908902EAE359}"/>
          </ac:spMkLst>
        </pc:spChg>
        <pc:spChg chg="add del mod">
          <ac:chgData name="Kapil Sangameshwar" userId="828d1575172d4406" providerId="LiveId" clId="{D4DEECEB-62D8-4F6C-A442-38A5861C64FC}" dt="2023-01-30T16:57:49.125" v="557" actId="478"/>
          <ac:spMkLst>
            <pc:docMk/>
            <pc:sldMk cId="1721841647" sldId="266"/>
            <ac:spMk id="5" creationId="{F350DE0D-5195-1A0D-4EBA-08E1D74B41B3}"/>
          </ac:spMkLst>
        </pc:spChg>
        <pc:spChg chg="add del mod">
          <ac:chgData name="Kapil Sangameshwar" userId="828d1575172d4406" providerId="LiveId" clId="{D4DEECEB-62D8-4F6C-A442-38A5861C64FC}" dt="2023-01-30T16:58:11.934" v="562" actId="478"/>
          <ac:spMkLst>
            <pc:docMk/>
            <pc:sldMk cId="1721841647" sldId="266"/>
            <ac:spMk id="8" creationId="{820A7323-7AA2-35DE-8AE3-EBFFA065D7B3}"/>
          </ac:spMkLst>
        </pc:spChg>
        <pc:spChg chg="add mod ord">
          <ac:chgData name="Kapil Sangameshwar" userId="828d1575172d4406" providerId="LiveId" clId="{D4DEECEB-62D8-4F6C-A442-38A5861C64FC}" dt="2023-01-30T17:29:54.414" v="883" actId="12"/>
          <ac:spMkLst>
            <pc:docMk/>
            <pc:sldMk cId="1721841647" sldId="266"/>
            <ac:spMk id="9" creationId="{2A847982-23DA-AD22-4E19-6FA60C8D0A2D}"/>
          </ac:spMkLst>
        </pc:spChg>
        <pc:spChg chg="add mod">
          <ac:chgData name="Kapil Sangameshwar" userId="828d1575172d4406" providerId="LiveId" clId="{D4DEECEB-62D8-4F6C-A442-38A5861C64FC}" dt="2023-01-30T17:30:05.206" v="884" actId="1076"/>
          <ac:spMkLst>
            <pc:docMk/>
            <pc:sldMk cId="1721841647" sldId="266"/>
            <ac:spMk id="10" creationId="{D439D6EE-1351-D66A-3794-D1DB199CB024}"/>
          </ac:spMkLst>
        </pc:spChg>
        <pc:picChg chg="del">
          <ac:chgData name="Kapil Sangameshwar" userId="828d1575172d4406" providerId="LiveId" clId="{D4DEECEB-62D8-4F6C-A442-38A5861C64FC}" dt="2023-01-30T16:57:45.115" v="556" actId="478"/>
          <ac:picMkLst>
            <pc:docMk/>
            <pc:sldMk cId="1721841647" sldId="266"/>
            <ac:picMk id="6" creationId="{2E4C2C15-C217-4490-A3A7-E98F49FDF079}"/>
          </ac:picMkLst>
        </pc:picChg>
        <pc:picChg chg="add mod">
          <ac:chgData name="Kapil Sangameshwar" userId="828d1575172d4406" providerId="LiveId" clId="{D4DEECEB-62D8-4F6C-A442-38A5861C64FC}" dt="2023-01-30T17:17:32.893" v="727" actId="1076"/>
          <ac:picMkLst>
            <pc:docMk/>
            <pc:sldMk cId="1721841647" sldId="266"/>
            <ac:picMk id="1026" creationId="{2DDF9AEF-5D8B-ECF7-D08D-82340F57272E}"/>
          </ac:picMkLst>
        </pc:picChg>
      </pc:sldChg>
      <pc:sldChg chg="addSp delSp modSp mod">
        <pc:chgData name="Kapil Sangameshwar" userId="828d1575172d4406" providerId="LiveId" clId="{D4DEECEB-62D8-4F6C-A442-38A5861C64FC}" dt="2023-01-30T18:39:45.086" v="1822" actId="255"/>
        <pc:sldMkLst>
          <pc:docMk/>
          <pc:sldMk cId="1173985025" sldId="267"/>
        </pc:sldMkLst>
        <pc:spChg chg="del mod">
          <ac:chgData name="Kapil Sangameshwar" userId="828d1575172d4406" providerId="LiveId" clId="{D4DEECEB-62D8-4F6C-A442-38A5861C64FC}" dt="2023-01-30T17:45:34.792" v="943" actId="478"/>
          <ac:spMkLst>
            <pc:docMk/>
            <pc:sldMk cId="1173985025" sldId="267"/>
            <ac:spMk id="2" creationId="{D4A1E637-6C9C-485F-AF41-E8410EC71E3F}"/>
          </ac:spMkLst>
        </pc:spChg>
        <pc:spChg chg="add mod">
          <ac:chgData name="Kapil Sangameshwar" userId="828d1575172d4406" providerId="LiveId" clId="{D4DEECEB-62D8-4F6C-A442-38A5861C64FC}" dt="2023-01-30T18:39:45.086" v="1822" actId="255"/>
          <ac:spMkLst>
            <pc:docMk/>
            <pc:sldMk cId="1173985025" sldId="267"/>
            <ac:spMk id="7" creationId="{1D52F7BA-B435-10B4-FC56-185E543ED5E5}"/>
          </ac:spMkLst>
        </pc:spChg>
        <pc:graphicFrameChg chg="del">
          <ac:chgData name="Kapil Sangameshwar" userId="828d1575172d4406" providerId="LiveId" clId="{D4DEECEB-62D8-4F6C-A442-38A5861C64FC}" dt="2023-01-30T17:45:39.754" v="944" actId="478"/>
          <ac:graphicFrameMkLst>
            <pc:docMk/>
            <pc:sldMk cId="1173985025" sldId="267"/>
            <ac:graphicFrameMk id="13" creationId="{36CD7C1F-EB09-4D4A-B747-6E1FD459E5FC}"/>
          </ac:graphicFrameMkLst>
        </pc:graphicFrameChg>
      </pc:sldChg>
      <pc:sldChg chg="del">
        <pc:chgData name="Kapil Sangameshwar" userId="828d1575172d4406" providerId="LiveId" clId="{D4DEECEB-62D8-4F6C-A442-38A5861C64FC}" dt="2023-01-30T17:22:42.684" v="790" actId="47"/>
        <pc:sldMkLst>
          <pc:docMk/>
          <pc:sldMk cId="2809739222" sldId="269"/>
        </pc:sldMkLst>
      </pc:sldChg>
      <pc:sldChg chg="addSp delSp modSp mod chgLayout">
        <pc:chgData name="Kapil Sangameshwar" userId="828d1575172d4406" providerId="LiveId" clId="{D4DEECEB-62D8-4F6C-A442-38A5861C64FC}" dt="2023-01-30T18:39:25.515" v="1821" actId="27636"/>
        <pc:sldMkLst>
          <pc:docMk/>
          <pc:sldMk cId="1508071221" sldId="270"/>
        </pc:sldMkLst>
        <pc:spChg chg="mod ord">
          <ac:chgData name="Kapil Sangameshwar" userId="828d1575172d4406" providerId="LiveId" clId="{D4DEECEB-62D8-4F6C-A442-38A5861C64FC}" dt="2023-01-30T17:24:22.107" v="855" actId="20577"/>
          <ac:spMkLst>
            <pc:docMk/>
            <pc:sldMk cId="1508071221" sldId="270"/>
            <ac:spMk id="2" creationId="{38017B37-3ABF-424E-9128-F20C2B7250DC}"/>
          </ac:spMkLst>
        </pc:spChg>
        <pc:spChg chg="mod ord">
          <ac:chgData name="Kapil Sangameshwar" userId="828d1575172d4406" providerId="LiveId" clId="{D4DEECEB-62D8-4F6C-A442-38A5861C64FC}" dt="2023-01-30T17:23:16.315" v="796" actId="700"/>
          <ac:spMkLst>
            <pc:docMk/>
            <pc:sldMk cId="1508071221" sldId="270"/>
            <ac:spMk id="4" creationId="{7F44DC3D-C5F6-4BF7-97BD-7548BB256C49}"/>
          </ac:spMkLst>
        </pc:spChg>
        <pc:spChg chg="mod ord">
          <ac:chgData name="Kapil Sangameshwar" userId="828d1575172d4406" providerId="LiveId" clId="{D4DEECEB-62D8-4F6C-A442-38A5861C64FC}" dt="2023-01-30T17:23:16.315" v="796" actId="700"/>
          <ac:spMkLst>
            <pc:docMk/>
            <pc:sldMk cId="1508071221" sldId="270"/>
            <ac:spMk id="5" creationId="{1911AF5F-8658-48C6-8F26-A03E38923927}"/>
          </ac:spMkLst>
        </pc:spChg>
        <pc:spChg chg="mod ord">
          <ac:chgData name="Kapil Sangameshwar" userId="828d1575172d4406" providerId="LiveId" clId="{D4DEECEB-62D8-4F6C-A442-38A5861C64FC}" dt="2023-01-30T17:23:16.315" v="796" actId="700"/>
          <ac:spMkLst>
            <pc:docMk/>
            <pc:sldMk cId="1508071221" sldId="270"/>
            <ac:spMk id="6" creationId="{29851974-A699-44BC-93B3-F64FE92D3C90}"/>
          </ac:spMkLst>
        </pc:spChg>
        <pc:spChg chg="add del mod">
          <ac:chgData name="Kapil Sangameshwar" userId="828d1575172d4406" providerId="LiveId" clId="{D4DEECEB-62D8-4F6C-A442-38A5861C64FC}" dt="2023-01-30T17:23:12.263" v="795" actId="478"/>
          <ac:spMkLst>
            <pc:docMk/>
            <pc:sldMk cId="1508071221" sldId="270"/>
            <ac:spMk id="8" creationId="{8E402BA5-D2B8-6755-9A6D-48F56FF3569C}"/>
          </ac:spMkLst>
        </pc:spChg>
        <pc:spChg chg="add mod ord">
          <ac:chgData name="Kapil Sangameshwar" userId="828d1575172d4406" providerId="LiveId" clId="{D4DEECEB-62D8-4F6C-A442-38A5861C64FC}" dt="2023-01-30T18:39:25.515" v="1821" actId="27636"/>
          <ac:spMkLst>
            <pc:docMk/>
            <pc:sldMk cId="1508071221" sldId="270"/>
            <ac:spMk id="9" creationId="{DB4E1273-7DC8-7B5D-5974-340B9DEB1768}"/>
          </ac:spMkLst>
        </pc:spChg>
        <pc:graphicFrameChg chg="del mod ord">
          <ac:chgData name="Kapil Sangameshwar" userId="828d1575172d4406" providerId="LiveId" clId="{D4DEECEB-62D8-4F6C-A442-38A5861C64FC}" dt="2023-01-30T17:23:09.472" v="793" actId="478"/>
          <ac:graphicFrameMkLst>
            <pc:docMk/>
            <pc:sldMk cId="1508071221" sldId="270"/>
            <ac:graphicFrameMk id="7" creationId="{C1BEDA54-2DC6-4AC7-850A-41264E941ACD}"/>
          </ac:graphicFrameMkLst>
        </pc:graphicFrameChg>
      </pc:sldChg>
      <pc:sldChg chg="modSp new mod">
        <pc:chgData name="Kapil Sangameshwar" userId="828d1575172d4406" providerId="LiveId" clId="{D4DEECEB-62D8-4F6C-A442-38A5861C64FC}" dt="2023-01-30T18:32:09.681" v="1789" actId="12"/>
        <pc:sldMkLst>
          <pc:docMk/>
          <pc:sldMk cId="2451817449" sldId="271"/>
        </pc:sldMkLst>
        <pc:spChg chg="mod">
          <ac:chgData name="Kapil Sangameshwar" userId="828d1575172d4406" providerId="LiveId" clId="{D4DEECEB-62D8-4F6C-A442-38A5861C64FC}" dt="2023-01-30T18:23:32.792" v="1640" actId="20577"/>
          <ac:spMkLst>
            <pc:docMk/>
            <pc:sldMk cId="2451817449" sldId="271"/>
            <ac:spMk id="2" creationId="{D606E10E-1A0E-E682-BE12-3E48707EA4F2}"/>
          </ac:spMkLst>
        </pc:spChg>
        <pc:spChg chg="mod">
          <ac:chgData name="Kapil Sangameshwar" userId="828d1575172d4406" providerId="LiveId" clId="{D4DEECEB-62D8-4F6C-A442-38A5861C64FC}" dt="2023-01-30T18:32:09.681" v="1789" actId="12"/>
          <ac:spMkLst>
            <pc:docMk/>
            <pc:sldMk cId="2451817449" sldId="271"/>
            <ac:spMk id="3" creationId="{98164DE6-BD05-07BF-DAE8-A2887EFF7D41}"/>
          </ac:spMkLst>
        </pc:spChg>
      </pc:sldChg>
      <pc:sldChg chg="modSp new mod ord">
        <pc:chgData name="Kapil Sangameshwar" userId="828d1575172d4406" providerId="LiveId" clId="{D4DEECEB-62D8-4F6C-A442-38A5861C64FC}" dt="2023-01-30T18:38:37.991" v="1816" actId="2711"/>
        <pc:sldMkLst>
          <pc:docMk/>
          <pc:sldMk cId="3019754893" sldId="272"/>
        </pc:sldMkLst>
        <pc:spChg chg="mod">
          <ac:chgData name="Kapil Sangameshwar" userId="828d1575172d4406" providerId="LiveId" clId="{D4DEECEB-62D8-4F6C-A442-38A5861C64FC}" dt="2023-01-30T18:36:03.731" v="1803" actId="27636"/>
          <ac:spMkLst>
            <pc:docMk/>
            <pc:sldMk cId="3019754893" sldId="272"/>
            <ac:spMk id="2" creationId="{FBF0AC5B-22B9-ADA5-BC49-71F9E51156AE}"/>
          </ac:spMkLst>
        </pc:spChg>
        <pc:spChg chg="mod">
          <ac:chgData name="Kapil Sangameshwar" userId="828d1575172d4406" providerId="LiveId" clId="{D4DEECEB-62D8-4F6C-A442-38A5861C64FC}" dt="2023-01-30T18:38:37.991" v="1816" actId="2711"/>
          <ac:spMkLst>
            <pc:docMk/>
            <pc:sldMk cId="3019754893" sldId="272"/>
            <ac:spMk id="3" creationId="{028BF3DD-2373-FB5C-D1C7-4280EF47F8D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a:lstStyle/>
          <a:p>
            <a:r>
              <a:rPr lang="en-US"/>
              <a:t>Click to edit Master title style</a:t>
            </a:r>
            <a:endParaRPr lang="en-US" dirty="0"/>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anchor="ctr"/>
          <a:lstStyle/>
          <a:p>
            <a:pPr algn="r"/>
            <a:r>
              <a:rPr lang="en-US">
                <a:solidFill>
                  <a:schemeClr val="tx2"/>
                </a:solidFill>
              </a:rPr>
              <a:t>Click to edit Master title style</a:t>
            </a:r>
            <a:endParaRPr lang="en-US" dirty="0">
              <a:solidFill>
                <a:schemeClr val="tx2"/>
              </a:solidFill>
            </a:endParaRP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699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2254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08439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7918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8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dirty="0"/>
              <a:t>Sample Footer Text</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dirty="0"/>
              <a:t>20XX</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928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650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a:lstStyle>
            <a:lvl1pPr>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a:lstStyle>
            <a:lvl1pPr marL="0" indent="0">
              <a:buNone/>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a:normAutofit/>
          </a:bodyPr>
          <a:lstStyle/>
          <a:p>
            <a:r>
              <a:rPr lang="en-US">
                <a:solidFill>
                  <a:schemeClr val="tx2"/>
                </a:solidFill>
              </a:rPr>
              <a:t>Click to edit Master title style</a:t>
            </a:r>
            <a:endParaRPr lang="en-US" dirty="0">
              <a:solidFill>
                <a:schemeClr val="tx2"/>
              </a:solidFill>
            </a:endParaRP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a:normAutofit/>
          </a:bodyPr>
          <a:lstStyle>
            <a:lvl1pPr marL="0" indent="0">
              <a:buNone/>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a:lstStyle>
            <a:lvl1pPr marL="0" indent="0">
              <a:buNone/>
              <a:defRPr/>
            </a:lvl1pPr>
          </a:lstStyle>
          <a:p>
            <a:r>
              <a:rPr lang="en-US"/>
              <a:t>Click to edit Master subtitle style</a:t>
            </a:r>
            <a:endParaRPr lang="en-US" dirty="0"/>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dirty="0"/>
              <a:t>20XX</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785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a:lstStyle/>
          <a:p>
            <a:r>
              <a:rPr lang="en-US"/>
              <a:t>Click icon to add SmartArt graphic</a:t>
            </a:r>
            <a:endParaRPr lang="en-US" dirty="0"/>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a:lstStyle/>
          <a:p>
            <a:r>
              <a:rPr lang="en-US"/>
              <a:t>Click icon to add SmartArt graphic</a:t>
            </a:r>
            <a:endParaRPr lang="en-US" dirty="0"/>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a:lstStyle/>
          <a:p>
            <a:r>
              <a:rPr lang="en-US"/>
              <a:t>Click icon to add SmartArt graphic</a:t>
            </a:r>
            <a:endParaRPr lang="en-US" dirty="0"/>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a:lstStyle/>
          <a:p>
            <a:r>
              <a:rPr lang="en-US"/>
              <a:t>Click icon to add SmartArt graphic</a:t>
            </a:r>
            <a:endParaRPr lang="en-US" dirty="0"/>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4" name="Footer Placeholder 3"/>
          <p:cNvSpPr>
            <a:spLocks noGrp="1"/>
          </p:cNvSpPr>
          <p:nvPr>
            <p:ph type="ftr" sz="quarter" idx="11"/>
          </p:nvPr>
        </p:nvSpPr>
        <p:spPr/>
        <p:txBody>
          <a:bodyPr/>
          <a:lstStyle/>
          <a:p>
            <a:r>
              <a:rPr lang="en-US" dirty="0"/>
              <a:t>Sample Footer Text</a:t>
            </a:r>
          </a:p>
        </p:txBody>
      </p:sp>
      <p:sp>
        <p:nvSpPr>
          <p:cNvPr id="3" name="Date Placeholder 2"/>
          <p:cNvSpPr>
            <a:spLocks noGrp="1"/>
          </p:cNvSpPr>
          <p:nvPr>
            <p:ph type="dt" sz="half" idx="10"/>
          </p:nvPr>
        </p:nvSpPr>
        <p:spPr/>
        <p:txBody>
          <a:bodyPr/>
          <a:lstStyle/>
          <a:p>
            <a:r>
              <a:rPr lang="en-US" dirty="0"/>
              <a:t>20XX</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26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428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3200400"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2343"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412341"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8243499"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8243497"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973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dirty="0"/>
              <a:t>20XX</a:t>
            </a:r>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dirty="0"/>
              <a:t>Sample Footer Text</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3" r:id="rId6"/>
    <p:sldLayoutId id="2147483784" r:id="rId7"/>
    <p:sldLayoutId id="2147483767" r:id="rId8"/>
    <p:sldLayoutId id="2147483782" r:id="rId9"/>
    <p:sldLayoutId id="2147483778" r:id="rId10"/>
    <p:sldLayoutId id="2147483779" r:id="rId11"/>
    <p:sldLayoutId id="2147483765" r:id="rId12"/>
    <p:sldLayoutId id="2147483766" r:id="rId13"/>
    <p:sldLayoutId id="2147483769" r:id="rId14"/>
    <p:sldLayoutId id="2147483770" r:id="rId15"/>
    <p:sldLayoutId id="2147483771" r:id="rId16"/>
  </p:sldLayoutIdLst>
  <p:hf hdr="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9453A-78E9-42AE-AE23-C9D218CBC378}"/>
              </a:ext>
            </a:extLst>
          </p:cNvPr>
          <p:cNvSpPr>
            <a:spLocks noGrp="1"/>
          </p:cNvSpPr>
          <p:nvPr>
            <p:ph type="ctrTitle"/>
          </p:nvPr>
        </p:nvSpPr>
        <p:spPr>
          <a:xfrm>
            <a:off x="581191" y="704088"/>
            <a:ext cx="10993549" cy="910108"/>
          </a:xfrm>
        </p:spPr>
        <p:txBody>
          <a:bodyPr>
            <a:normAutofit/>
          </a:bodyPr>
          <a:lstStyle/>
          <a:p>
            <a:r>
              <a:rPr lang="en-US" sz="3200" dirty="0"/>
              <a:t>Carbohydrates</a:t>
            </a:r>
          </a:p>
        </p:txBody>
      </p:sp>
      <p:sp>
        <p:nvSpPr>
          <p:cNvPr id="5" name="Subtitle 4">
            <a:extLst>
              <a:ext uri="{FF2B5EF4-FFF2-40B4-BE49-F238E27FC236}">
                <a16:creationId xmlns:a16="http://schemas.microsoft.com/office/drawing/2014/main" id="{639AF166-E191-409C-98AE-C2A47C576895}"/>
              </a:ext>
            </a:extLst>
          </p:cNvPr>
          <p:cNvSpPr>
            <a:spLocks noGrp="1"/>
          </p:cNvSpPr>
          <p:nvPr>
            <p:ph type="subTitle" idx="1"/>
          </p:nvPr>
        </p:nvSpPr>
        <p:spPr>
          <a:xfrm>
            <a:off x="448056" y="1819453"/>
            <a:ext cx="10993546" cy="468233"/>
          </a:xfrm>
        </p:spPr>
        <p:txBody>
          <a:bodyPr>
            <a:normAutofit fontScale="92500"/>
          </a:bodyPr>
          <a:lstStyle/>
          <a:p>
            <a:r>
              <a:rPr lang="en-US" dirty="0"/>
              <a:t>  Name-Kapil Sangameshwar              Division-I              Batch-2                        Roll No.-32                  PRN-12211559 </a:t>
            </a:r>
          </a:p>
        </p:txBody>
      </p:sp>
      <p:pic>
        <p:nvPicPr>
          <p:cNvPr id="8" name="Picture Placeholder 7" descr="Medical equipment with a stethoscope">
            <a:extLst>
              <a:ext uri="{FF2B5EF4-FFF2-40B4-BE49-F238E27FC236}">
                <a16:creationId xmlns:a16="http://schemas.microsoft.com/office/drawing/2014/main" id="{D9011B7D-CD6B-49C3-8163-9672E7B5EB9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48056" y="2492942"/>
            <a:ext cx="11265408" cy="4029155"/>
          </a:xfrm>
        </p:spPr>
      </p:pic>
    </p:spTree>
    <p:extLst>
      <p:ext uri="{BB962C8B-B14F-4D97-AF65-F5344CB8AC3E}">
        <p14:creationId xmlns:p14="http://schemas.microsoft.com/office/powerpoint/2010/main" val="1039759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CEE0-AF33-4B8B-9622-2A50B4FD62C5}"/>
              </a:ext>
            </a:extLst>
          </p:cNvPr>
          <p:cNvSpPr>
            <a:spLocks noGrp="1"/>
          </p:cNvSpPr>
          <p:nvPr>
            <p:ph type="title"/>
          </p:nvPr>
        </p:nvSpPr>
        <p:spPr>
          <a:xfrm>
            <a:off x="441960" y="1424586"/>
            <a:ext cx="3424138" cy="669444"/>
          </a:xfrm>
        </p:spPr>
        <p:txBody>
          <a:bodyPr>
            <a:noAutofit/>
          </a:bodyPr>
          <a:lstStyle/>
          <a:p>
            <a:r>
              <a:rPr lang="en-US" sz="4000" dirty="0"/>
              <a:t>INDEX</a:t>
            </a:r>
            <a:r>
              <a:rPr lang="en-US" sz="3200" dirty="0"/>
              <a:t>	</a:t>
            </a:r>
          </a:p>
        </p:txBody>
      </p:sp>
      <p:sp>
        <p:nvSpPr>
          <p:cNvPr id="3" name="Content Placeholder 2">
            <a:extLst>
              <a:ext uri="{FF2B5EF4-FFF2-40B4-BE49-F238E27FC236}">
                <a16:creationId xmlns:a16="http://schemas.microsoft.com/office/drawing/2014/main" id="{F0495D9B-1C30-46A7-AC78-0AD00F70BCAE}"/>
              </a:ext>
            </a:extLst>
          </p:cNvPr>
          <p:cNvSpPr>
            <a:spLocks noGrp="1"/>
          </p:cNvSpPr>
          <p:nvPr>
            <p:ph idx="1"/>
          </p:nvPr>
        </p:nvSpPr>
        <p:spPr>
          <a:xfrm>
            <a:off x="581193" y="2127380"/>
            <a:ext cx="3424138" cy="4263184"/>
          </a:xfrm>
        </p:spPr>
        <p:txBody>
          <a:bodyPr/>
          <a:lstStyle/>
          <a:p>
            <a:pPr marL="285750" indent="-285750">
              <a:buFont typeface="Arial" panose="020B0604020202020204" pitchFamily="34" charset="0"/>
              <a:buChar char="•"/>
            </a:pPr>
            <a:r>
              <a:rPr lang="en-US" dirty="0"/>
              <a:t>Definition</a:t>
            </a:r>
          </a:p>
          <a:p>
            <a:pPr marL="285750" indent="-285750">
              <a:buFont typeface="Arial" panose="020B0604020202020204" pitchFamily="34" charset="0"/>
              <a:buChar char="•"/>
            </a:pPr>
            <a:r>
              <a:rPr lang="en-US" dirty="0"/>
              <a:t>Diseases Caused Due to it</a:t>
            </a:r>
          </a:p>
          <a:p>
            <a:pPr marL="285750" indent="-285750">
              <a:buFont typeface="Arial" panose="020B0604020202020204" pitchFamily="34" charset="0"/>
              <a:buChar char="•"/>
            </a:pPr>
            <a:r>
              <a:rPr lang="en-US" dirty="0"/>
              <a:t>Symptoms of the diseases</a:t>
            </a:r>
          </a:p>
          <a:p>
            <a:pPr marL="285750" indent="-285750">
              <a:buFont typeface="Arial" panose="020B0604020202020204" pitchFamily="34" charset="0"/>
              <a:buChar char="•"/>
            </a:pPr>
            <a:r>
              <a:rPr lang="en-US" dirty="0"/>
              <a:t>Treatment</a:t>
            </a:r>
          </a:p>
          <a:p>
            <a:pPr marL="285750" indent="-285750">
              <a:buFont typeface="Arial" panose="020B0604020202020204" pitchFamily="34" charset="0"/>
              <a:buChar char="•"/>
            </a:pPr>
            <a:r>
              <a:rPr lang="en-US" dirty="0"/>
              <a:t>Various inventions for its early detection</a:t>
            </a:r>
          </a:p>
        </p:txBody>
      </p:sp>
      <p:pic>
        <p:nvPicPr>
          <p:cNvPr id="7" name="Picture Placeholder 6" descr="A stethoscope ">
            <a:extLst>
              <a:ext uri="{FF2B5EF4-FFF2-40B4-BE49-F238E27FC236}">
                <a16:creationId xmlns:a16="http://schemas.microsoft.com/office/drawing/2014/main" id="{7F61309D-C856-4938-ADC7-424523E494C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242815" y="640080"/>
            <a:ext cx="3703320" cy="5751576"/>
          </a:xfrm>
        </p:spPr>
      </p:pic>
      <p:pic>
        <p:nvPicPr>
          <p:cNvPr id="9" name="Picture Placeholder 8" descr="Doctors in surgery">
            <a:extLst>
              <a:ext uri="{FF2B5EF4-FFF2-40B4-BE49-F238E27FC236}">
                <a16:creationId xmlns:a16="http://schemas.microsoft.com/office/drawing/2014/main" id="{945B1BB8-49E7-4A38-B10A-734F467CE26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046720" y="640080"/>
            <a:ext cx="3703320" cy="5751576"/>
          </a:xfrm>
        </p:spPr>
      </p:pic>
      <p:sp>
        <p:nvSpPr>
          <p:cNvPr id="11" name="Footer Placeholder 10">
            <a:extLst>
              <a:ext uri="{FF2B5EF4-FFF2-40B4-BE49-F238E27FC236}">
                <a16:creationId xmlns:a16="http://schemas.microsoft.com/office/drawing/2014/main" id="{6AA17CD5-6A6E-4EE4-BD68-9B358654D56D}"/>
              </a:ext>
            </a:extLst>
          </p:cNvPr>
          <p:cNvSpPr>
            <a:spLocks noGrp="1"/>
          </p:cNvSpPr>
          <p:nvPr>
            <p:ph type="ftr" sz="quarter" idx="11"/>
          </p:nvPr>
        </p:nvSpPr>
        <p:spPr>
          <a:xfrm>
            <a:off x="581192" y="6423914"/>
            <a:ext cx="6917210"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0DFAC773-B88D-4D58-9F49-43222F2F2EE7}"/>
              </a:ext>
            </a:extLst>
          </p:cNvPr>
          <p:cNvSpPr>
            <a:spLocks noGrp="1"/>
          </p:cNvSpPr>
          <p:nvPr>
            <p:ph type="dt" sz="half" idx="10"/>
          </p:nvPr>
        </p:nvSpPr>
        <p:spPr>
          <a:xfrm>
            <a:off x="7605951" y="6423914"/>
            <a:ext cx="2844799" cy="365125"/>
          </a:xfrm>
        </p:spPr>
        <p:txBody>
          <a:bodyPr/>
          <a:lstStyle/>
          <a:p>
            <a:r>
              <a:rPr lang="en-US" dirty="0"/>
              <a:t>20XX</a:t>
            </a:r>
          </a:p>
        </p:txBody>
      </p:sp>
      <p:sp>
        <p:nvSpPr>
          <p:cNvPr id="12" name="Slide Number Placeholder 11">
            <a:extLst>
              <a:ext uri="{FF2B5EF4-FFF2-40B4-BE49-F238E27FC236}">
                <a16:creationId xmlns:a16="http://schemas.microsoft.com/office/drawing/2014/main" id="{9A0B9DDD-5A75-438F-8748-02EC3B861C4F}"/>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2</a:t>
            </a:fld>
            <a:endParaRPr lang="en-US" dirty="0"/>
          </a:p>
        </p:txBody>
      </p:sp>
    </p:spTree>
    <p:extLst>
      <p:ext uri="{BB962C8B-B14F-4D97-AF65-F5344CB8AC3E}">
        <p14:creationId xmlns:p14="http://schemas.microsoft.com/office/powerpoint/2010/main" val="380516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4489-FC73-422D-B916-0D61046F5294}"/>
              </a:ext>
            </a:extLst>
          </p:cNvPr>
          <p:cNvSpPr>
            <a:spLocks noGrp="1"/>
          </p:cNvSpPr>
          <p:nvPr>
            <p:ph type="title"/>
          </p:nvPr>
        </p:nvSpPr>
        <p:spPr>
          <a:xfrm>
            <a:off x="581192" y="731520"/>
            <a:ext cx="11029616" cy="556104"/>
          </a:xfrm>
        </p:spPr>
        <p:txBody>
          <a:bodyPr>
            <a:normAutofit/>
          </a:bodyPr>
          <a:lstStyle/>
          <a:p>
            <a:r>
              <a:rPr lang="en-US" dirty="0"/>
              <a:t>Definition</a:t>
            </a:r>
          </a:p>
        </p:txBody>
      </p:sp>
      <p:sp>
        <p:nvSpPr>
          <p:cNvPr id="9" name="Content Placeholder 8">
            <a:extLst>
              <a:ext uri="{FF2B5EF4-FFF2-40B4-BE49-F238E27FC236}">
                <a16:creationId xmlns:a16="http://schemas.microsoft.com/office/drawing/2014/main" id="{2A847982-23DA-AD22-4E19-6FA60C8D0A2D}"/>
              </a:ext>
            </a:extLst>
          </p:cNvPr>
          <p:cNvSpPr>
            <a:spLocks noGrp="1"/>
          </p:cNvSpPr>
          <p:nvPr>
            <p:ph idx="1"/>
          </p:nvPr>
        </p:nvSpPr>
        <p:spPr>
          <a:xfrm>
            <a:off x="473126" y="1287624"/>
            <a:ext cx="10708473" cy="4000730"/>
          </a:xfrm>
        </p:spPr>
        <p:txBody>
          <a:bodyPr>
            <a:no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definition of carbohydrate that is given in chemistry is that </a:t>
            </a:r>
            <a:r>
              <a:rPr lang="en-US" b="0" i="0" dirty="0">
                <a:solidFill>
                  <a:srgbClr val="202124"/>
                </a:solidFill>
                <a:effectLst/>
                <a:latin typeface="Times New Roman" panose="02020603050405020304" pitchFamily="18" charset="0"/>
                <a:cs typeface="Times New Roman" panose="02020603050405020304" pitchFamily="18" charset="0"/>
              </a:rPr>
              <a:t> </a:t>
            </a:r>
            <a:r>
              <a:rPr lang="en-US" i="0" dirty="0">
                <a:solidFill>
                  <a:srgbClr val="202124"/>
                </a:solidFill>
                <a:effectLst/>
                <a:latin typeface="Times New Roman" panose="02020603050405020304" pitchFamily="18" charset="0"/>
                <a:cs typeface="Times New Roman" panose="02020603050405020304" pitchFamily="18" charset="0"/>
              </a:rPr>
              <a:t>a naturally occurring compound, or a derivative of such a compound, with the general chemical formula </a:t>
            </a:r>
            <a:r>
              <a:rPr lang="en-US" i="0" dirty="0" err="1">
                <a:solidFill>
                  <a:srgbClr val="202124"/>
                </a:solidFill>
                <a:effectLst/>
                <a:latin typeface="Times New Roman" panose="02020603050405020304" pitchFamily="18" charset="0"/>
                <a:cs typeface="Times New Roman" panose="02020603050405020304" pitchFamily="18" charset="0"/>
              </a:rPr>
              <a:t>C</a:t>
            </a:r>
            <a:r>
              <a:rPr lang="en-US" i="0" baseline="-25000" dirty="0" err="1">
                <a:solidFill>
                  <a:srgbClr val="202124"/>
                </a:solidFill>
                <a:effectLst/>
                <a:latin typeface="Times New Roman" panose="02020603050405020304" pitchFamily="18" charset="0"/>
                <a:cs typeface="Times New Roman" panose="02020603050405020304" pitchFamily="18" charset="0"/>
              </a:rPr>
              <a:t>x</a:t>
            </a:r>
            <a:r>
              <a:rPr lang="en-US" i="0" dirty="0">
                <a:solidFill>
                  <a:srgbClr val="202124"/>
                </a:solidFill>
                <a:effectLst/>
                <a:latin typeface="Times New Roman" panose="02020603050405020304" pitchFamily="18" charset="0"/>
                <a:cs typeface="Times New Roman" panose="02020603050405020304" pitchFamily="18" charset="0"/>
              </a:rPr>
              <a:t>(H</a:t>
            </a:r>
            <a:r>
              <a:rPr lang="en-US" i="0" baseline="-25000" dirty="0">
                <a:solidFill>
                  <a:srgbClr val="202124"/>
                </a:solidFill>
                <a:effectLst/>
                <a:latin typeface="Times New Roman" panose="02020603050405020304" pitchFamily="18" charset="0"/>
                <a:cs typeface="Times New Roman" panose="02020603050405020304" pitchFamily="18" charset="0"/>
              </a:rPr>
              <a:t>2</a:t>
            </a:r>
            <a:r>
              <a:rPr lang="en-US" i="0" dirty="0">
                <a:solidFill>
                  <a:srgbClr val="202124"/>
                </a:solidFill>
                <a:effectLst/>
                <a:latin typeface="Times New Roman" panose="02020603050405020304" pitchFamily="18" charset="0"/>
                <a:cs typeface="Times New Roman" panose="02020603050405020304" pitchFamily="18" charset="0"/>
              </a:rPr>
              <a:t>O)</a:t>
            </a:r>
            <a:r>
              <a:rPr lang="en-US" i="0" baseline="-25000" dirty="0">
                <a:solidFill>
                  <a:srgbClr val="202124"/>
                </a:solidFill>
                <a:effectLst/>
                <a:latin typeface="Times New Roman" panose="02020603050405020304" pitchFamily="18" charset="0"/>
                <a:cs typeface="Times New Roman" panose="02020603050405020304" pitchFamily="18" charset="0"/>
              </a:rPr>
              <a:t>y</a:t>
            </a:r>
            <a:r>
              <a:rPr lang="en-US" i="0" dirty="0">
                <a:solidFill>
                  <a:srgbClr val="202124"/>
                </a:solidFill>
                <a:effectLst/>
                <a:latin typeface="Times New Roman" panose="02020603050405020304" pitchFamily="18" charset="0"/>
                <a:cs typeface="Times New Roman" panose="02020603050405020304" pitchFamily="18" charset="0"/>
              </a:rPr>
              <a:t>, made up of molecules of carbon (C), hydrogen (H), and oxygen (O).</a:t>
            </a:r>
          </a:p>
          <a:p>
            <a:pPr>
              <a:buFont typeface="Arial" panose="020B0604020202020204" pitchFamily="34" charset="0"/>
              <a:buChar char="•"/>
            </a:pPr>
            <a:endParaRPr lang="en-US" dirty="0">
              <a:solidFill>
                <a:srgbClr val="202124"/>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But hey are basically sugar and its various compounds.</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Types of Carbohydrates are </a:t>
            </a:r>
            <a:endParaRPr lang="en-IN" sz="4000" dirty="0">
              <a:latin typeface="Times New Roman" panose="02020603050405020304" pitchFamily="18" charset="0"/>
              <a:cs typeface="Times New Roman" panose="02020603050405020304" pitchFamily="18" charset="0"/>
            </a:endParaRPr>
          </a:p>
        </p:txBody>
      </p:sp>
      <p:pic>
        <p:nvPicPr>
          <p:cNvPr id="1026" name="Picture 2" descr="The figure outlines the major types of carbohydrates, organized as simple and complex. Under simple carbohydrates, the 3 monosaccharides (glucose, fructose, and galactose) and 3 disaccharides (maltose, sucrose, lactose) are listed. Under complex carbohydrates, starch, glycogen, and fiber are listed.">
            <a:extLst>
              <a:ext uri="{FF2B5EF4-FFF2-40B4-BE49-F238E27FC236}">
                <a16:creationId xmlns:a16="http://schemas.microsoft.com/office/drawing/2014/main" id="{2DDF9AEF-5D8B-ECF7-D08D-82340F572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734" y="2855168"/>
            <a:ext cx="3911763" cy="3601616"/>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D439D6EE-1351-D66A-3794-D1DB199CB024}"/>
              </a:ext>
            </a:extLst>
          </p:cNvPr>
          <p:cNvSpPr/>
          <p:nvPr/>
        </p:nvSpPr>
        <p:spPr>
          <a:xfrm>
            <a:off x="4030824" y="4217436"/>
            <a:ext cx="2873828" cy="354563"/>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2184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7B37-3ABF-424E-9128-F20C2B7250DC}"/>
              </a:ext>
            </a:extLst>
          </p:cNvPr>
          <p:cNvSpPr>
            <a:spLocks noGrp="1"/>
          </p:cNvSpPr>
          <p:nvPr>
            <p:ph type="title"/>
          </p:nvPr>
        </p:nvSpPr>
        <p:spPr>
          <a:xfrm>
            <a:off x="581192" y="731520"/>
            <a:ext cx="11029616" cy="780039"/>
          </a:xfrm>
        </p:spPr>
        <p:txBody>
          <a:bodyPr/>
          <a:lstStyle/>
          <a:p>
            <a:r>
              <a:rPr lang="en-US" dirty="0"/>
              <a:t>Disease caused due to carbohydrates</a:t>
            </a:r>
          </a:p>
        </p:txBody>
      </p:sp>
      <p:sp>
        <p:nvSpPr>
          <p:cNvPr id="9" name="Content Placeholder 8">
            <a:extLst>
              <a:ext uri="{FF2B5EF4-FFF2-40B4-BE49-F238E27FC236}">
                <a16:creationId xmlns:a16="http://schemas.microsoft.com/office/drawing/2014/main" id="{DB4E1273-7DC8-7B5D-5974-340B9DEB1768}"/>
              </a:ext>
            </a:extLst>
          </p:cNvPr>
          <p:cNvSpPr>
            <a:spLocks noGrp="1"/>
          </p:cNvSpPr>
          <p:nvPr>
            <p:ph idx="1"/>
          </p:nvPr>
        </p:nvSpPr>
        <p:spPr>
          <a:xfrm>
            <a:off x="581192" y="1511560"/>
            <a:ext cx="11029615" cy="4912354"/>
          </a:xfrm>
        </p:spPr>
        <p:txBody>
          <a:bodyPr>
            <a:normAutofit lnSpcReduction="10000"/>
          </a:bodyPr>
          <a:lstStyle/>
          <a:p>
            <a:r>
              <a:rPr lang="en-US" sz="1700" b="1" i="0" dirty="0">
                <a:solidFill>
                  <a:srgbClr val="444444"/>
                </a:solidFill>
                <a:effectLst/>
                <a:latin typeface="Times New Roman" panose="02020603050405020304" pitchFamily="18" charset="0"/>
                <a:cs typeface="Times New Roman" panose="02020603050405020304" pitchFamily="18" charset="0"/>
              </a:rPr>
              <a:t>Carbohydrate metabolism disorders -</a:t>
            </a:r>
            <a:r>
              <a:rPr lang="en-US" sz="1700" b="0" i="0" dirty="0">
                <a:solidFill>
                  <a:srgbClr val="444444"/>
                </a:solidFill>
                <a:effectLst/>
                <a:latin typeface="Times New Roman" panose="02020603050405020304" pitchFamily="18" charset="0"/>
                <a:cs typeface="Times New Roman" panose="02020603050405020304" pitchFamily="18" charset="0"/>
              </a:rPr>
              <a:t>Metabolism is the process your body uses to make energy from the food you eat. </a:t>
            </a:r>
            <a:r>
              <a:rPr lang="en-US" sz="1700" i="0" dirty="0">
                <a:solidFill>
                  <a:srgbClr val="444444"/>
                </a:solidFill>
                <a:effectLst/>
                <a:latin typeface="Times New Roman" panose="02020603050405020304" pitchFamily="18" charset="0"/>
                <a:cs typeface="Times New Roman" panose="02020603050405020304" pitchFamily="18" charset="0"/>
              </a:rPr>
              <a:t>Carbohydrate metabolism disorders </a:t>
            </a:r>
            <a:r>
              <a:rPr lang="en-US" sz="1700" b="0" i="0" dirty="0">
                <a:solidFill>
                  <a:srgbClr val="444444"/>
                </a:solidFill>
                <a:effectLst/>
                <a:latin typeface="Times New Roman" panose="02020603050405020304" pitchFamily="18" charset="0"/>
                <a:cs typeface="Times New Roman" panose="02020603050405020304" pitchFamily="18" charset="0"/>
              </a:rPr>
              <a:t>are a group of metabolic disorders. Normally your enzymes break  carbohydrate down into glucose. If you have one of these disorders, you may not have enough enzymes to break down the carbohydrates. Or the enzymes may not work properly. This causes a harmful amount of sugar to build up in your body. </a:t>
            </a:r>
          </a:p>
          <a:p>
            <a:endParaRPr lang="en-US" sz="1700" dirty="0">
              <a:solidFill>
                <a:srgbClr val="444444"/>
              </a:solidFill>
              <a:latin typeface="Times New Roman" panose="02020603050405020304" pitchFamily="18" charset="0"/>
              <a:cs typeface="Times New Roman" panose="02020603050405020304" pitchFamily="18" charset="0"/>
            </a:endParaRPr>
          </a:p>
          <a:p>
            <a:pPr algn="l" fontAlgn="base"/>
            <a:r>
              <a:rPr lang="en-IN" sz="1700" dirty="0">
                <a:solidFill>
                  <a:srgbClr val="444444"/>
                </a:solidFill>
                <a:effectLst/>
                <a:latin typeface="Times New Roman" panose="02020603050405020304" pitchFamily="18" charset="0"/>
                <a:cs typeface="Times New Roman" panose="02020603050405020304" pitchFamily="18" charset="0"/>
              </a:rPr>
              <a:t>The diseases caused due to a lack of carbohydrates in one’s body are –</a:t>
            </a:r>
          </a:p>
          <a:p>
            <a:pPr lvl="1">
              <a:buFont typeface="Wingdings" panose="05000000000000000000" pitchFamily="2" charset="2"/>
              <a:buChar char="v"/>
            </a:pPr>
            <a:r>
              <a:rPr lang="en-IN" sz="1700" b="0" i="0" dirty="0">
                <a:solidFill>
                  <a:srgbClr val="444444"/>
                </a:solidFill>
                <a:effectLst/>
                <a:latin typeface="Times New Roman" panose="02020603050405020304" pitchFamily="18" charset="0"/>
                <a:cs typeface="Times New Roman" panose="02020603050405020304" pitchFamily="18" charset="0"/>
              </a:rPr>
              <a:t>Diabetes</a:t>
            </a:r>
          </a:p>
          <a:p>
            <a:pPr lvl="1">
              <a:buFont typeface="Wingdings" panose="05000000000000000000" pitchFamily="2" charset="2"/>
              <a:buChar char="v"/>
            </a:pPr>
            <a:r>
              <a:rPr lang="en-IN" sz="1700" b="0" i="0" dirty="0">
                <a:solidFill>
                  <a:srgbClr val="444444"/>
                </a:solidFill>
                <a:effectLst/>
                <a:latin typeface="Times New Roman" panose="02020603050405020304" pitchFamily="18" charset="0"/>
                <a:cs typeface="Times New Roman" panose="02020603050405020304" pitchFamily="18" charset="0"/>
              </a:rPr>
              <a:t>Galactosemia</a:t>
            </a:r>
          </a:p>
          <a:p>
            <a:pPr lvl="1" fontAlgn="base">
              <a:buFont typeface="Wingdings" panose="05000000000000000000" pitchFamily="2" charset="2"/>
              <a:buChar char="v"/>
            </a:pPr>
            <a:r>
              <a:rPr lang="en-IN" sz="1700" b="0" i="0" dirty="0">
                <a:solidFill>
                  <a:srgbClr val="444444"/>
                </a:solidFill>
                <a:effectLst/>
                <a:latin typeface="Times New Roman" panose="02020603050405020304" pitchFamily="18" charset="0"/>
                <a:cs typeface="Times New Roman" panose="02020603050405020304" pitchFamily="18" charset="0"/>
              </a:rPr>
              <a:t>Ketosis </a:t>
            </a:r>
          </a:p>
          <a:p>
            <a:pPr lvl="1" fontAlgn="base">
              <a:buFont typeface="Wingdings" panose="05000000000000000000" pitchFamily="2" charset="2"/>
              <a:buChar char="v"/>
            </a:pPr>
            <a:r>
              <a:rPr lang="en-IN" sz="1700" b="0" i="0" dirty="0">
                <a:solidFill>
                  <a:srgbClr val="444444"/>
                </a:solidFill>
                <a:effectLst/>
                <a:latin typeface="Times New Roman" panose="02020603050405020304" pitchFamily="18" charset="0"/>
                <a:cs typeface="Times New Roman" panose="02020603050405020304" pitchFamily="18" charset="0"/>
              </a:rPr>
              <a:t>Hunter Syndrome</a:t>
            </a:r>
          </a:p>
          <a:p>
            <a:pPr lvl="1" fontAlgn="base">
              <a:buFont typeface="Wingdings" panose="05000000000000000000" pitchFamily="2" charset="2"/>
              <a:buChar char="v"/>
            </a:pPr>
            <a:r>
              <a:rPr lang="en-IN" sz="1700" b="0" i="0" dirty="0">
                <a:solidFill>
                  <a:srgbClr val="444444"/>
                </a:solidFill>
                <a:effectLst/>
                <a:latin typeface="Times New Roman" panose="02020603050405020304" pitchFamily="18" charset="0"/>
                <a:cs typeface="Times New Roman" panose="02020603050405020304" pitchFamily="18" charset="0"/>
              </a:rPr>
              <a:t>Hurler Syndrome</a:t>
            </a:r>
          </a:p>
          <a:p>
            <a:pPr lvl="1" fontAlgn="base">
              <a:buFont typeface="Wingdings" panose="05000000000000000000" pitchFamily="2" charset="2"/>
              <a:buChar char="v"/>
            </a:pPr>
            <a:r>
              <a:rPr lang="en-IN" sz="1700" b="0" i="0" dirty="0">
                <a:solidFill>
                  <a:srgbClr val="444444"/>
                </a:solidFill>
                <a:effectLst/>
                <a:latin typeface="Times New Roman" panose="02020603050405020304" pitchFamily="18" charset="0"/>
                <a:cs typeface="Times New Roman" panose="02020603050405020304" pitchFamily="18" charset="0"/>
              </a:rPr>
              <a:t>Mucopolysaccharidoses</a:t>
            </a:r>
          </a:p>
          <a:p>
            <a:pPr lvl="1" fontAlgn="base">
              <a:buFont typeface="Wingdings" panose="05000000000000000000" pitchFamily="2" charset="2"/>
              <a:buChar char="v"/>
            </a:pPr>
            <a:r>
              <a:rPr lang="en-IN" sz="1700" b="0" i="0" dirty="0" err="1">
                <a:solidFill>
                  <a:srgbClr val="444444"/>
                </a:solidFill>
                <a:effectLst/>
                <a:latin typeface="Times New Roman" panose="02020603050405020304" pitchFamily="18" charset="0"/>
                <a:cs typeface="Times New Roman" panose="02020603050405020304" pitchFamily="18" charset="0"/>
              </a:rPr>
              <a:t>Mucolipidosis</a:t>
            </a:r>
            <a:endParaRPr lang="en-IN" sz="1700" b="0" i="0" dirty="0">
              <a:solidFill>
                <a:srgbClr val="444444"/>
              </a:solidFill>
              <a:effectLst/>
              <a:latin typeface="Times New Roman" panose="02020603050405020304" pitchFamily="18" charset="0"/>
              <a:cs typeface="Times New Roman" panose="02020603050405020304" pitchFamily="18" charset="0"/>
            </a:endParaRPr>
          </a:p>
          <a:p>
            <a:pPr lvl="1" fontAlgn="base">
              <a:buFont typeface="Wingdings" panose="05000000000000000000" pitchFamily="2" charset="2"/>
              <a:buChar char="v"/>
            </a:pPr>
            <a:r>
              <a:rPr lang="en-IN" sz="1700" b="0" i="0" dirty="0" err="1">
                <a:solidFill>
                  <a:srgbClr val="444444"/>
                </a:solidFill>
                <a:effectLst/>
                <a:latin typeface="Times New Roman" panose="02020603050405020304" pitchFamily="18" charset="0"/>
                <a:cs typeface="Times New Roman" panose="02020603050405020304" pitchFamily="18" charset="0"/>
              </a:rPr>
              <a:t>Pompe</a:t>
            </a:r>
            <a:r>
              <a:rPr lang="en-IN" sz="1700" b="0" i="0" dirty="0">
                <a:solidFill>
                  <a:srgbClr val="444444"/>
                </a:solidFill>
                <a:effectLst/>
                <a:latin typeface="Times New Roman" panose="02020603050405020304" pitchFamily="18" charset="0"/>
                <a:cs typeface="Times New Roman" panose="02020603050405020304" pitchFamily="18" charset="0"/>
              </a:rPr>
              <a:t> Disease</a:t>
            </a:r>
          </a:p>
          <a:p>
            <a:endParaRPr lang="en-IN" dirty="0"/>
          </a:p>
        </p:txBody>
      </p:sp>
      <p:sp>
        <p:nvSpPr>
          <p:cNvPr id="5" name="Footer Placeholder 4">
            <a:extLst>
              <a:ext uri="{FF2B5EF4-FFF2-40B4-BE49-F238E27FC236}">
                <a16:creationId xmlns:a16="http://schemas.microsoft.com/office/drawing/2014/main" id="{1911AF5F-8658-48C6-8F26-A03E38923927}"/>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7F44DC3D-C5F6-4BF7-97BD-7548BB256C49}"/>
              </a:ext>
            </a:extLst>
          </p:cNvPr>
          <p:cNvSpPr>
            <a:spLocks noGrp="1"/>
          </p:cNvSpPr>
          <p:nvPr>
            <p:ph type="dt" sz="half" idx="10"/>
          </p:nvPr>
        </p:nvSpPr>
        <p:spPr/>
        <p:txBody>
          <a:bodyPr/>
          <a:lstStyle/>
          <a:p>
            <a:r>
              <a:rPr lang="en-US" dirty="0"/>
              <a:t>20XX</a:t>
            </a:r>
          </a:p>
        </p:txBody>
      </p:sp>
      <p:sp>
        <p:nvSpPr>
          <p:cNvPr id="6" name="Slide Number Placeholder 5">
            <a:extLst>
              <a:ext uri="{FF2B5EF4-FFF2-40B4-BE49-F238E27FC236}">
                <a16:creationId xmlns:a16="http://schemas.microsoft.com/office/drawing/2014/main" id="{29851974-A699-44BC-93B3-F64FE92D3C90}"/>
              </a:ext>
            </a:extLst>
          </p:cNvPr>
          <p:cNvSpPr>
            <a:spLocks noGrp="1"/>
          </p:cNvSpPr>
          <p:nvPr>
            <p:ph type="sldNum" sz="quarter" idx="12"/>
          </p:nvPr>
        </p:nvSpPr>
        <p:spPr/>
        <p:txBody>
          <a:bodyPr/>
          <a:lstStyle/>
          <a:p>
            <a:fld id="{3A98EE3D-8CD1-4C3F-BD1C-C98C9596463C}" type="slidenum">
              <a:rPr lang="en-US" smtClean="0"/>
              <a:pPr/>
              <a:t>4</a:t>
            </a:fld>
            <a:endParaRPr lang="en-US" dirty="0"/>
          </a:p>
        </p:txBody>
      </p:sp>
    </p:spTree>
    <p:extLst>
      <p:ext uri="{BB962C8B-B14F-4D97-AF65-F5344CB8AC3E}">
        <p14:creationId xmlns:p14="http://schemas.microsoft.com/office/powerpoint/2010/main" val="1508071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89BEA28-F6E8-4DD1-9A64-07CA2228CCF6}"/>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9B750561-F083-4333-8EC6-B48CC656AE8F}"/>
              </a:ext>
            </a:extLst>
          </p:cNvPr>
          <p:cNvSpPr>
            <a:spLocks noGrp="1"/>
          </p:cNvSpPr>
          <p:nvPr>
            <p:ph type="dt" sz="half" idx="10"/>
          </p:nvPr>
        </p:nvSpPr>
        <p:spPr/>
        <p:txBody>
          <a:bodyPr/>
          <a:lstStyle/>
          <a:p>
            <a:r>
              <a:rPr lang="en-US" dirty="0"/>
              <a:t>20XX</a:t>
            </a:r>
          </a:p>
        </p:txBody>
      </p:sp>
      <p:sp>
        <p:nvSpPr>
          <p:cNvPr id="6" name="Slide Number Placeholder 5">
            <a:extLst>
              <a:ext uri="{FF2B5EF4-FFF2-40B4-BE49-F238E27FC236}">
                <a16:creationId xmlns:a16="http://schemas.microsoft.com/office/drawing/2014/main" id="{5B2C4556-246D-4E49-AEDB-521D1C50F0D0}"/>
              </a:ext>
            </a:extLst>
          </p:cNvPr>
          <p:cNvSpPr>
            <a:spLocks noGrp="1"/>
          </p:cNvSpPr>
          <p:nvPr>
            <p:ph type="sldNum" sz="quarter" idx="12"/>
          </p:nvPr>
        </p:nvSpPr>
        <p:spPr/>
        <p:txBody>
          <a:bodyPr/>
          <a:lstStyle/>
          <a:p>
            <a:fld id="{3A98EE3D-8CD1-4C3F-BD1C-C98C9596463C}" type="slidenum">
              <a:rPr lang="en-US" smtClean="0"/>
              <a:pPr/>
              <a:t>5</a:t>
            </a:fld>
            <a:endParaRPr lang="en-US" dirty="0"/>
          </a:p>
        </p:txBody>
      </p:sp>
      <p:sp>
        <p:nvSpPr>
          <p:cNvPr id="7" name="Content Placeholder 6">
            <a:extLst>
              <a:ext uri="{FF2B5EF4-FFF2-40B4-BE49-F238E27FC236}">
                <a16:creationId xmlns:a16="http://schemas.microsoft.com/office/drawing/2014/main" id="{1D52F7BA-B435-10B4-FC56-185E543ED5E5}"/>
              </a:ext>
            </a:extLst>
          </p:cNvPr>
          <p:cNvSpPr>
            <a:spLocks noGrp="1"/>
          </p:cNvSpPr>
          <p:nvPr>
            <p:ph idx="1"/>
          </p:nvPr>
        </p:nvSpPr>
        <p:spPr>
          <a:xfrm>
            <a:off x="581192" y="768757"/>
            <a:ext cx="11029615" cy="4213790"/>
          </a:xfrm>
        </p:spPr>
        <p:txBody>
          <a:bodyPr>
            <a:normAutofit/>
          </a:bodyPr>
          <a:lstStyle/>
          <a:p>
            <a:r>
              <a:rPr lang="en-IN" sz="1600" dirty="0">
                <a:solidFill>
                  <a:srgbClr val="444444"/>
                </a:solidFill>
                <a:effectLst/>
                <a:latin typeface="Times New Roman" panose="02020603050405020304" pitchFamily="18" charset="0"/>
                <a:cs typeface="Times New Roman" panose="02020603050405020304" pitchFamily="18" charset="0"/>
              </a:rPr>
              <a:t>The diseases caused due to a lack of carbohydrates in one’s body are –</a:t>
            </a:r>
          </a:p>
          <a:p>
            <a:r>
              <a:rPr lang="en-IN" sz="1600" i="0" dirty="0">
                <a:solidFill>
                  <a:srgbClr val="222222"/>
                </a:solidFill>
                <a:effectLst/>
                <a:latin typeface="Times New Roman" panose="02020603050405020304" pitchFamily="18" charset="0"/>
                <a:cs typeface="Times New Roman" panose="02020603050405020304" pitchFamily="18" charset="0"/>
              </a:rPr>
              <a:t>Weight Gain</a:t>
            </a:r>
          </a:p>
          <a:p>
            <a:r>
              <a:rPr lang="en-IN" sz="1600" i="0" dirty="0">
                <a:solidFill>
                  <a:srgbClr val="222222"/>
                </a:solidFill>
                <a:effectLst/>
                <a:latin typeface="Times New Roman" panose="02020603050405020304" pitchFamily="18" charset="0"/>
                <a:cs typeface="Times New Roman" panose="02020603050405020304" pitchFamily="18" charset="0"/>
              </a:rPr>
              <a:t>Type 2 Diabetes</a:t>
            </a:r>
          </a:p>
          <a:p>
            <a:r>
              <a:rPr lang="en-IN" sz="1600" i="0" dirty="0">
                <a:solidFill>
                  <a:srgbClr val="222222"/>
                </a:solidFill>
                <a:effectLst/>
                <a:latin typeface="Times New Roman" panose="02020603050405020304" pitchFamily="18" charset="0"/>
                <a:cs typeface="Times New Roman" panose="02020603050405020304" pitchFamily="18" charset="0"/>
              </a:rPr>
              <a:t>Cardiovascular Disease</a:t>
            </a:r>
          </a:p>
          <a:p>
            <a:r>
              <a:rPr lang="en-IN" sz="1600" i="0" dirty="0">
                <a:solidFill>
                  <a:srgbClr val="222222"/>
                </a:solidFill>
                <a:effectLst/>
                <a:latin typeface="Times New Roman" panose="02020603050405020304" pitchFamily="18" charset="0"/>
                <a:cs typeface="Times New Roman" panose="02020603050405020304" pitchFamily="18" charset="0"/>
              </a:rPr>
              <a:t>Making Choices</a:t>
            </a:r>
          </a:p>
          <a:p>
            <a:endParaRPr lang="en-IN" dirty="0"/>
          </a:p>
        </p:txBody>
      </p:sp>
    </p:spTree>
    <p:extLst>
      <p:ext uri="{BB962C8B-B14F-4D97-AF65-F5344CB8AC3E}">
        <p14:creationId xmlns:p14="http://schemas.microsoft.com/office/powerpoint/2010/main" val="1173985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F56A6-A0B7-4AD3-A4A4-9522F249B031}"/>
              </a:ext>
            </a:extLst>
          </p:cNvPr>
          <p:cNvSpPr>
            <a:spLocks noGrp="1"/>
          </p:cNvSpPr>
          <p:nvPr>
            <p:ph type="title"/>
          </p:nvPr>
        </p:nvSpPr>
        <p:spPr>
          <a:xfrm>
            <a:off x="581192" y="731521"/>
            <a:ext cx="11029616" cy="556104"/>
          </a:xfrm>
        </p:spPr>
        <p:txBody>
          <a:bodyPr/>
          <a:lstStyle/>
          <a:p>
            <a:r>
              <a:rPr lang="en-US" dirty="0"/>
              <a:t>Symptoms of the diseases</a:t>
            </a:r>
          </a:p>
        </p:txBody>
      </p:sp>
      <p:sp>
        <p:nvSpPr>
          <p:cNvPr id="8" name="Footer Placeholder 7">
            <a:extLst>
              <a:ext uri="{FF2B5EF4-FFF2-40B4-BE49-F238E27FC236}">
                <a16:creationId xmlns:a16="http://schemas.microsoft.com/office/drawing/2014/main" id="{CCF3BEB4-74AE-46AA-B4D6-F74D0D1815C9}"/>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23FC7AC8-C1FF-4125-99AB-29C9CC00146C}"/>
              </a:ext>
            </a:extLst>
          </p:cNvPr>
          <p:cNvSpPr>
            <a:spLocks noGrp="1"/>
          </p:cNvSpPr>
          <p:nvPr>
            <p:ph type="dt" sz="half" idx="10"/>
          </p:nvPr>
        </p:nvSpPr>
        <p:spPr/>
        <p:txBody>
          <a:bodyPr/>
          <a:lstStyle/>
          <a:p>
            <a:r>
              <a:rPr lang="en-US" dirty="0"/>
              <a:t>20XX</a:t>
            </a:r>
          </a:p>
        </p:txBody>
      </p:sp>
      <p:sp>
        <p:nvSpPr>
          <p:cNvPr id="9" name="Slide Number Placeholder 8">
            <a:extLst>
              <a:ext uri="{FF2B5EF4-FFF2-40B4-BE49-F238E27FC236}">
                <a16:creationId xmlns:a16="http://schemas.microsoft.com/office/drawing/2014/main" id="{534A0150-AECF-4D8C-A650-1671E51D36E8}"/>
              </a:ext>
            </a:extLst>
          </p:cNvPr>
          <p:cNvSpPr>
            <a:spLocks noGrp="1"/>
          </p:cNvSpPr>
          <p:nvPr>
            <p:ph type="sldNum" sz="quarter" idx="12"/>
          </p:nvPr>
        </p:nvSpPr>
        <p:spPr/>
        <p:txBody>
          <a:bodyPr/>
          <a:lstStyle/>
          <a:p>
            <a:fld id="{3A98EE3D-8CD1-4C3F-BD1C-C98C9596463C}" type="slidenum">
              <a:rPr lang="en-US" smtClean="0"/>
              <a:pPr/>
              <a:t>6</a:t>
            </a:fld>
            <a:endParaRPr lang="en-US" dirty="0"/>
          </a:p>
        </p:txBody>
      </p:sp>
      <p:sp>
        <p:nvSpPr>
          <p:cNvPr id="16" name="Content Placeholder 15">
            <a:extLst>
              <a:ext uri="{FF2B5EF4-FFF2-40B4-BE49-F238E27FC236}">
                <a16:creationId xmlns:a16="http://schemas.microsoft.com/office/drawing/2014/main" id="{32449CE8-D1FE-A340-E252-62FA80ED9E45}"/>
              </a:ext>
            </a:extLst>
          </p:cNvPr>
          <p:cNvSpPr>
            <a:spLocks noGrp="1"/>
          </p:cNvSpPr>
          <p:nvPr>
            <p:ph idx="1"/>
          </p:nvPr>
        </p:nvSpPr>
        <p:spPr>
          <a:xfrm>
            <a:off x="581193" y="1679509"/>
            <a:ext cx="10932784" cy="4446969"/>
          </a:xfrm>
        </p:spPr>
        <p:txBody>
          <a:bodyPr>
            <a:normAutofit fontScale="92500" lnSpcReduction="20000"/>
          </a:bodyPr>
          <a:lstStyle/>
          <a:p>
            <a:pPr>
              <a:buFont typeface="Arial" panose="020B0604020202020204" pitchFamily="34" charset="0"/>
              <a:buChar char="•"/>
            </a:pPr>
            <a:r>
              <a:rPr lang="en-IN" sz="1900" dirty="0">
                <a:solidFill>
                  <a:srgbClr val="444444"/>
                </a:solidFill>
                <a:latin typeface="Times New Roman" panose="02020603050405020304" pitchFamily="18" charset="0"/>
                <a:cs typeface="Times New Roman" panose="02020603050405020304" pitchFamily="18" charset="0"/>
              </a:rPr>
              <a:t>Carbohydrates metabolism disorder-</a:t>
            </a:r>
            <a:r>
              <a:rPr lang="en-US" sz="1900" dirty="0">
                <a:solidFill>
                  <a:srgbClr val="202124"/>
                </a:solidFill>
                <a:latin typeface="Times New Roman" panose="02020603050405020304" pitchFamily="18" charset="0"/>
                <a:cs typeface="Times New Roman" panose="02020603050405020304" pitchFamily="18" charset="0"/>
              </a:rPr>
              <a:t>F</a:t>
            </a:r>
            <a:r>
              <a:rPr lang="en-US" sz="1900" i="0" dirty="0">
                <a:solidFill>
                  <a:srgbClr val="202124"/>
                </a:solidFill>
                <a:effectLst/>
                <a:latin typeface="Times New Roman" panose="02020603050405020304" pitchFamily="18" charset="0"/>
                <a:cs typeface="Times New Roman" panose="02020603050405020304" pitchFamily="18" charset="0"/>
              </a:rPr>
              <a:t>ailure to gain weight satisfactorily, vomiting, hypoglycemia, liver dysfunction, and kidney defects.</a:t>
            </a:r>
          </a:p>
          <a:p>
            <a:pPr algn="l">
              <a:buFont typeface="Arial" panose="020B0604020202020204" pitchFamily="34" charset="0"/>
              <a:buChar char="•"/>
            </a:pPr>
            <a:r>
              <a:rPr lang="en-IN" sz="1800" b="0" i="0" dirty="0">
                <a:solidFill>
                  <a:srgbClr val="444444"/>
                </a:solidFill>
                <a:effectLst/>
                <a:latin typeface="Times New Roman" panose="02020603050405020304" pitchFamily="18" charset="0"/>
                <a:cs typeface="Times New Roman" panose="02020603050405020304" pitchFamily="18" charset="0"/>
              </a:rPr>
              <a:t>Diabetes-</a:t>
            </a:r>
            <a:r>
              <a:rPr lang="en-US" sz="1800" b="0" i="0" dirty="0">
                <a:solidFill>
                  <a:srgbClr val="202124"/>
                </a:solidFill>
                <a:effectLst/>
                <a:latin typeface="Times New Roman" panose="02020603050405020304" pitchFamily="18" charset="0"/>
                <a:cs typeface="Times New Roman" panose="02020603050405020304" pitchFamily="18" charset="0"/>
              </a:rPr>
              <a:t>Feeling more thirsty than usual, Urinating often, Losing weight without trying, Having blurry vision, Having slow-healing sores.</a:t>
            </a:r>
          </a:p>
          <a:p>
            <a:pPr algn="l">
              <a:buFont typeface="Arial" panose="020B0604020202020204" pitchFamily="34" charset="0"/>
              <a:buChar char="•"/>
            </a:pPr>
            <a:r>
              <a:rPr lang="en-IN" sz="1800" b="0" i="0" dirty="0">
                <a:solidFill>
                  <a:srgbClr val="444444"/>
                </a:solidFill>
                <a:effectLst/>
                <a:latin typeface="Times New Roman" panose="02020603050405020304" pitchFamily="18" charset="0"/>
                <a:cs typeface="Times New Roman" panose="02020603050405020304" pitchFamily="18" charset="0"/>
              </a:rPr>
              <a:t>Galactosemia-</a:t>
            </a:r>
            <a:r>
              <a:rPr lang="en-US" sz="1800" b="0" i="0" dirty="0">
                <a:solidFill>
                  <a:srgbClr val="202124"/>
                </a:solidFill>
                <a:effectLst/>
                <a:latin typeface="Times New Roman" panose="02020603050405020304" pitchFamily="18" charset="0"/>
                <a:cs typeface="Times New Roman" panose="02020603050405020304" pitchFamily="18" charset="0"/>
              </a:rPr>
              <a:t>Convulsions, Irritability, Lethargy, Poor feeding -- baby refuses to eat formula containing milk, Poor weight gain, Yellow skin and whites of the eyes (jaundice), Vomiting.</a:t>
            </a:r>
            <a:endParaRPr lang="en-IN" sz="1800" b="0" i="0" dirty="0">
              <a:solidFill>
                <a:srgbClr val="444444"/>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b="0" i="0" dirty="0">
                <a:solidFill>
                  <a:srgbClr val="444444"/>
                </a:solidFill>
                <a:effectLst/>
                <a:latin typeface="Times New Roman" panose="02020603050405020304" pitchFamily="18" charset="0"/>
                <a:cs typeface="Times New Roman" panose="02020603050405020304" pitchFamily="18" charset="0"/>
              </a:rPr>
              <a:t>Hurler Syndrome-</a:t>
            </a:r>
            <a:r>
              <a:rPr lang="en-US" sz="1800" b="0" i="0" dirty="0">
                <a:solidFill>
                  <a:srgbClr val="202124"/>
                </a:solidFill>
                <a:effectLst/>
                <a:latin typeface="Times New Roman" panose="02020603050405020304" pitchFamily="18" charset="0"/>
                <a:cs typeface="Times New Roman" panose="02020603050405020304" pitchFamily="18" charset="0"/>
              </a:rPr>
              <a:t> Abnormal bones in the spine, Inability to fully open the fingers (claw hand), Cloudy corneas, Deafness</a:t>
            </a:r>
            <a:r>
              <a:rPr lang="en-US" sz="1800" dirty="0">
                <a:solidFill>
                  <a:srgbClr val="202124"/>
                </a:solidFill>
                <a:latin typeface="Times New Roman" panose="02020603050405020304" pitchFamily="18" charset="0"/>
                <a:cs typeface="Times New Roman" panose="02020603050405020304" pitchFamily="18" charset="0"/>
              </a:rPr>
              <a:t>, </a:t>
            </a:r>
            <a:r>
              <a:rPr lang="en-US" sz="1800" b="0" i="0" dirty="0">
                <a:solidFill>
                  <a:srgbClr val="202124"/>
                </a:solidFill>
                <a:effectLst/>
                <a:latin typeface="Times New Roman" panose="02020603050405020304" pitchFamily="18" charset="0"/>
                <a:cs typeface="Times New Roman" panose="02020603050405020304" pitchFamily="18" charset="0"/>
              </a:rPr>
              <a:t>Halted growth, Heart valve problems, Joint disease, including stiffness.</a:t>
            </a:r>
          </a:p>
          <a:p>
            <a:pPr algn="l">
              <a:buFont typeface="Arial" panose="020B0604020202020204" pitchFamily="34" charset="0"/>
              <a:buChar char="•"/>
            </a:pPr>
            <a:r>
              <a:rPr lang="en-IN" sz="1800" b="0" i="0" dirty="0" err="1">
                <a:solidFill>
                  <a:srgbClr val="444444"/>
                </a:solidFill>
                <a:effectLst/>
                <a:latin typeface="Times New Roman" panose="02020603050405020304" pitchFamily="18" charset="0"/>
                <a:cs typeface="Times New Roman" panose="02020603050405020304" pitchFamily="18" charset="0"/>
              </a:rPr>
              <a:t>Mucolipidosis</a:t>
            </a:r>
            <a:r>
              <a:rPr lang="en-IN" sz="1800" b="0" i="0" dirty="0">
                <a:solidFill>
                  <a:srgbClr val="444444"/>
                </a:solidFill>
                <a:effectLst/>
                <a:latin typeface="Times New Roman" panose="02020603050405020304" pitchFamily="18" charset="0"/>
                <a:cs typeface="Times New Roman" panose="02020603050405020304" pitchFamily="18" charset="0"/>
              </a:rPr>
              <a:t>- </a:t>
            </a:r>
            <a:r>
              <a:rPr lang="en-IN" sz="1800" b="0" i="0" dirty="0">
                <a:solidFill>
                  <a:srgbClr val="202124"/>
                </a:solidFill>
                <a:effectLst/>
                <a:latin typeface="Times New Roman" panose="02020603050405020304" pitchFamily="18" charset="0"/>
                <a:cs typeface="Times New Roman" panose="02020603050405020304" pitchFamily="18" charset="0"/>
              </a:rPr>
              <a:t>delayed physical development, delayed cognitive development, delayed motor skills, skeletal abnormalities, abdominal or umbilical hernia, joint abnormalities distinct facial features (coarse facial features)</a:t>
            </a:r>
          </a:p>
          <a:p>
            <a:pPr fontAlgn="base">
              <a:buFont typeface="Arial" panose="020B0604020202020204" pitchFamily="34" charset="0"/>
              <a:buChar char="•"/>
            </a:pPr>
            <a:r>
              <a:rPr lang="en-IN" sz="1800" b="0" i="0" dirty="0" err="1">
                <a:solidFill>
                  <a:srgbClr val="444444"/>
                </a:solidFill>
                <a:effectLst/>
                <a:latin typeface="Times New Roman" panose="02020603050405020304" pitchFamily="18" charset="0"/>
                <a:cs typeface="Times New Roman" panose="02020603050405020304" pitchFamily="18" charset="0"/>
              </a:rPr>
              <a:t>Pompe</a:t>
            </a:r>
            <a:r>
              <a:rPr lang="en-IN" sz="1800" b="0" i="0" dirty="0">
                <a:solidFill>
                  <a:srgbClr val="444444"/>
                </a:solidFill>
                <a:effectLst/>
                <a:latin typeface="Times New Roman" panose="02020603050405020304" pitchFamily="18" charset="0"/>
                <a:cs typeface="Times New Roman" panose="02020603050405020304" pitchFamily="18" charset="0"/>
              </a:rPr>
              <a:t> Disease-fee</a:t>
            </a:r>
            <a:r>
              <a:rPr lang="en-US" sz="1800" i="0" dirty="0">
                <a:solidFill>
                  <a:srgbClr val="202124"/>
                </a:solidFill>
                <a:effectLst/>
                <a:latin typeface="Times New Roman" panose="02020603050405020304" pitchFamily="18" charset="0"/>
                <a:cs typeface="Times New Roman" panose="02020603050405020304" pitchFamily="18" charset="0"/>
              </a:rPr>
              <a:t>ding problems, poor weight gain, trouble breathing, muscle weakness, enlarged heart, floppiness, and head lag. Many infants with </a:t>
            </a:r>
            <a:r>
              <a:rPr lang="en-US" sz="1800" i="0" dirty="0" err="1">
                <a:solidFill>
                  <a:srgbClr val="202124"/>
                </a:solidFill>
                <a:effectLst/>
                <a:latin typeface="Times New Roman" panose="02020603050405020304" pitchFamily="18" charset="0"/>
                <a:cs typeface="Times New Roman" panose="02020603050405020304" pitchFamily="18" charset="0"/>
              </a:rPr>
              <a:t>Pompe</a:t>
            </a:r>
            <a:r>
              <a:rPr lang="en-US" sz="1800" i="0" dirty="0">
                <a:solidFill>
                  <a:srgbClr val="202124"/>
                </a:solidFill>
                <a:effectLst/>
                <a:latin typeface="Times New Roman" panose="02020603050405020304" pitchFamily="18" charset="0"/>
                <a:cs typeface="Times New Roman" panose="02020603050405020304" pitchFamily="18" charset="0"/>
              </a:rPr>
              <a:t> disease also have enlarged tongues.</a:t>
            </a:r>
          </a:p>
          <a:p>
            <a:pPr algn="l">
              <a:buFont typeface="Arial" panose="020B0604020202020204" pitchFamily="34" charset="0"/>
              <a:buChar char="•"/>
            </a:pPr>
            <a:r>
              <a:rPr lang="en-IN" sz="1800" i="0" dirty="0">
                <a:solidFill>
                  <a:srgbClr val="222222"/>
                </a:solidFill>
                <a:effectLst/>
                <a:latin typeface="Times New Roman" panose="02020603050405020304" pitchFamily="18" charset="0"/>
                <a:cs typeface="Times New Roman" panose="02020603050405020304" pitchFamily="18" charset="0"/>
              </a:rPr>
              <a:t>Cardiovascular Disease-</a:t>
            </a:r>
            <a:r>
              <a:rPr lang="en-US" sz="1800" b="0" i="0" dirty="0">
                <a:solidFill>
                  <a:srgbClr val="202124"/>
                </a:solidFill>
                <a:effectLst/>
                <a:latin typeface="Times New Roman" panose="02020603050405020304" pitchFamily="18" charset="0"/>
                <a:cs typeface="Times New Roman" panose="02020603050405020304" pitchFamily="18" charset="0"/>
              </a:rPr>
              <a:t>Chest pain, chest tightness, chest pressure and chest discomfort (angina), Shortness of breath, Pain in the neck, jaw, throat, upper belly area or back, Pain, numbness, weakness or coldness in the legs or arms if the blood vessels in those body areas are narrowed.</a:t>
            </a:r>
          </a:p>
          <a:p>
            <a:endParaRPr lang="en-IN" dirty="0"/>
          </a:p>
        </p:txBody>
      </p:sp>
    </p:spTree>
    <p:extLst>
      <p:ext uri="{BB962C8B-B14F-4D97-AF65-F5344CB8AC3E}">
        <p14:creationId xmlns:p14="http://schemas.microsoft.com/office/powerpoint/2010/main" val="1715400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6E10E-1A0E-E682-BE12-3E48707EA4F2}"/>
              </a:ext>
            </a:extLst>
          </p:cNvPr>
          <p:cNvSpPr>
            <a:spLocks noGrp="1"/>
          </p:cNvSpPr>
          <p:nvPr>
            <p:ph type="title"/>
          </p:nvPr>
        </p:nvSpPr>
        <p:spPr>
          <a:xfrm>
            <a:off x="581192" y="731520"/>
            <a:ext cx="11029616" cy="565435"/>
          </a:xfrm>
        </p:spPr>
        <p:txBody>
          <a:bodyPr/>
          <a:lstStyle/>
          <a:p>
            <a:r>
              <a:rPr lang="en-US" dirty="0"/>
              <a:t>Preventive Measures</a:t>
            </a:r>
            <a:endParaRPr lang="en-IN" dirty="0"/>
          </a:p>
        </p:txBody>
      </p:sp>
      <p:sp>
        <p:nvSpPr>
          <p:cNvPr id="3" name="Content Placeholder 2">
            <a:extLst>
              <a:ext uri="{FF2B5EF4-FFF2-40B4-BE49-F238E27FC236}">
                <a16:creationId xmlns:a16="http://schemas.microsoft.com/office/drawing/2014/main" id="{98164DE6-BD05-07BF-DAE8-A2887EFF7D41}"/>
              </a:ext>
            </a:extLst>
          </p:cNvPr>
          <p:cNvSpPr>
            <a:spLocks noGrp="1"/>
          </p:cNvSpPr>
          <p:nvPr>
            <p:ph idx="1"/>
          </p:nvPr>
        </p:nvSpPr>
        <p:spPr>
          <a:xfrm>
            <a:off x="581192" y="1744823"/>
            <a:ext cx="11029615" cy="3890867"/>
          </a:xfrm>
        </p:spPr>
        <p:txBody>
          <a:bodyPr>
            <a:normAutofit/>
          </a:bodyPr>
          <a:lstStyle/>
          <a:p>
            <a:pPr algn="l" fontAlgn="base">
              <a:buFont typeface="Arial" panose="020B0604020202020204" pitchFamily="34" charset="0"/>
              <a:buChar char="•"/>
            </a:pPr>
            <a:r>
              <a:rPr lang="en-US" dirty="0">
                <a:solidFill>
                  <a:srgbClr val="444444"/>
                </a:solidFill>
                <a:effectLst/>
                <a:latin typeface="Times New Roman" panose="02020603050405020304" pitchFamily="18" charset="0"/>
                <a:cs typeface="Times New Roman" panose="02020603050405020304" pitchFamily="18" charset="0"/>
              </a:rPr>
              <a:t>Aromatherapy, hydrotherapy, homeopathy, acupuncture, juice therapy, osteopathy and Chinese traditional herbal medicine are used to treat diseases caused by deficiency of carbohydrates.</a:t>
            </a:r>
          </a:p>
          <a:p>
            <a:pPr algn="l" fontAlgn="base">
              <a:buFont typeface="Arial" panose="020B0604020202020204" pitchFamily="34" charset="0"/>
              <a:buChar char="•"/>
            </a:pPr>
            <a:r>
              <a:rPr lang="en-US" dirty="0">
                <a:solidFill>
                  <a:srgbClr val="444444"/>
                </a:solidFill>
                <a:effectLst/>
                <a:latin typeface="Times New Roman" panose="02020603050405020304" pitchFamily="18" charset="0"/>
                <a:cs typeface="Times New Roman" panose="02020603050405020304" pitchFamily="18" charset="0"/>
              </a:rPr>
              <a:t>Consuming starchy vegetables and carbohydrate-rich fruits can prevent such diseases. Diseases caused by the lack of carbohydrates can be prevented with an</a:t>
            </a:r>
            <a:r>
              <a:rPr lang="en-US" dirty="0">
                <a:solidFill>
                  <a:srgbClr val="828282"/>
                </a:solidFill>
                <a:latin typeface="Times New Roman" panose="02020603050405020304" pitchFamily="18" charset="0"/>
                <a:cs typeface="Times New Roman" panose="02020603050405020304" pitchFamily="18" charset="0"/>
              </a:rPr>
              <a:t>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intake of 50 to 100 grams </a:t>
            </a:r>
            <a:r>
              <a:rPr lang="en-US" dirty="0">
                <a:solidFill>
                  <a:srgbClr val="444444"/>
                </a:solidFill>
                <a:effectLst/>
                <a:latin typeface="Times New Roman" panose="02020603050405020304" pitchFamily="18" charset="0"/>
                <a:cs typeface="Times New Roman" panose="02020603050405020304" pitchFamily="18" charset="0"/>
              </a:rPr>
              <a:t>of carbs daily.</a:t>
            </a:r>
          </a:p>
          <a:p>
            <a:pPr algn="l" fontAlgn="base">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 proper balance in the intake of carbohydrates and protein is essential. </a:t>
            </a:r>
          </a:p>
          <a:p>
            <a:pPr algn="l" fontAlgn="base">
              <a:buFont typeface="Arial" panose="020B0604020202020204" pitchFamily="34" charset="0"/>
              <a:buChar char="•"/>
            </a:pPr>
            <a:r>
              <a:rPr lang="en-US" b="0" i="0" dirty="0">
                <a:solidFill>
                  <a:srgbClr val="1A1A1A"/>
                </a:solidFill>
                <a:effectLst/>
                <a:latin typeface="Times New Roman" panose="02020603050405020304" pitchFamily="18" charset="0"/>
                <a:cs typeface="Times New Roman" panose="02020603050405020304" pitchFamily="18" charset="0"/>
              </a:rPr>
              <a:t>Ketosis and other untoward effects of a very-low-carbohydrate diet can be prevented by the daily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consumption </a:t>
            </a:r>
            <a:r>
              <a:rPr lang="en-US" b="0" i="0" dirty="0">
                <a:solidFill>
                  <a:srgbClr val="1A1A1A"/>
                </a:solidFill>
                <a:effectLst/>
                <a:latin typeface="Times New Roman" panose="02020603050405020304" pitchFamily="18" charset="0"/>
                <a:cs typeface="Times New Roman" panose="02020603050405020304" pitchFamily="18" charset="0"/>
              </a:rPr>
              <a:t>of 50 to 100 grams of carbohydrate; however, obtaining at least half of the daily energy intake from carbohydrates is recommended.</a:t>
            </a:r>
            <a:endParaRPr lang="en-US" dirty="0">
              <a:solidFill>
                <a:srgbClr val="444444"/>
              </a:solidFill>
              <a:effectLst/>
              <a:latin typeface="Times New Roman" panose="02020603050405020304" pitchFamily="18"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35162468-12E5-7BA5-4F64-45C32EE7FEEE}"/>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4029D2C6-6BB6-FAA5-038A-B8AC4A08278F}"/>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FCCED943-D87C-3C0C-4282-E6BDED097FB0}"/>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2451817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0AC5B-22B9-ADA5-BC49-71F9E51156AE}"/>
              </a:ext>
            </a:extLst>
          </p:cNvPr>
          <p:cNvSpPr>
            <a:spLocks noGrp="1"/>
          </p:cNvSpPr>
          <p:nvPr>
            <p:ph type="title"/>
          </p:nvPr>
        </p:nvSpPr>
        <p:spPr>
          <a:xfrm>
            <a:off x="581192" y="731519"/>
            <a:ext cx="11029616" cy="938661"/>
          </a:xfrm>
        </p:spPr>
        <p:txBody>
          <a:bodyPr>
            <a:normAutofit fontScale="90000"/>
          </a:bodyPr>
          <a:lstStyle/>
          <a:p>
            <a:r>
              <a:rPr lang="en-US" dirty="0"/>
              <a:t> inventions for its early detection</a:t>
            </a:r>
            <a:br>
              <a:rPr lang="en-US" dirty="0"/>
            </a:br>
            <a:endParaRPr lang="en-IN" dirty="0"/>
          </a:p>
        </p:txBody>
      </p:sp>
      <p:sp>
        <p:nvSpPr>
          <p:cNvPr id="3" name="Content Placeholder 2">
            <a:extLst>
              <a:ext uri="{FF2B5EF4-FFF2-40B4-BE49-F238E27FC236}">
                <a16:creationId xmlns:a16="http://schemas.microsoft.com/office/drawing/2014/main" id="{028BF3DD-2373-FB5C-D1C7-4280EF47F8D6}"/>
              </a:ext>
            </a:extLst>
          </p:cNvPr>
          <p:cNvSpPr>
            <a:spLocks noGrp="1"/>
          </p:cNvSpPr>
          <p:nvPr>
            <p:ph idx="1"/>
          </p:nvPr>
        </p:nvSpPr>
        <p:spPr>
          <a:xfrm>
            <a:off x="581192" y="1595536"/>
            <a:ext cx="11029615" cy="1567542"/>
          </a:xfrm>
        </p:spPr>
        <p:txBody>
          <a:bodyPr>
            <a:normAutofit/>
          </a:bodyPr>
          <a:lstStyle/>
          <a:p>
            <a:r>
              <a:rPr lang="en-US" b="0" i="0" dirty="0">
                <a:solidFill>
                  <a:srgbClr val="333333"/>
                </a:solidFill>
                <a:effectLst/>
                <a:latin typeface="Times New Roman" panose="02020603050405020304" pitchFamily="18" charset="0"/>
                <a:cs typeface="Times New Roman" panose="02020603050405020304" pitchFamily="18" charset="0"/>
              </a:rPr>
              <a:t>Carbohydrates are considered as one of the most important classes of biomarkers for cell types, disease states, protein functions, and developmental states.</a:t>
            </a:r>
          </a:p>
          <a:p>
            <a:r>
              <a:rPr lang="en-US" b="0" i="0" dirty="0">
                <a:solidFill>
                  <a:srgbClr val="333333"/>
                </a:solidFill>
                <a:effectLst/>
                <a:latin typeface="Times New Roman" panose="02020603050405020304" pitchFamily="18" charset="0"/>
                <a:cs typeface="Times New Roman" panose="02020603050405020304" pitchFamily="18" charset="0"/>
              </a:rPr>
              <a:t> Carbohydrate “binders” that can specifically recognize a carbohydrate biomarker can be used for developing novel types of site specific delivery methods and imaging agents. </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35B1DEE-41A0-6D9C-BF6E-7F0C626578EE}"/>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E6D2321E-A429-C188-56F1-71758308C9A8}"/>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0D4D21F3-BF9B-BC7A-A5B3-650FB9197491}"/>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3019754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FB38-0113-4F80-BBD4-A9C97FF40720}"/>
              </a:ext>
            </a:extLst>
          </p:cNvPr>
          <p:cNvSpPr>
            <a:spLocks noGrp="1"/>
          </p:cNvSpPr>
          <p:nvPr>
            <p:ph type="title"/>
          </p:nvPr>
        </p:nvSpPr>
        <p:spPr>
          <a:xfrm>
            <a:off x="609906" y="702156"/>
            <a:ext cx="3568661" cy="1188720"/>
          </a:xfrm>
        </p:spPr>
        <p:txBody>
          <a:bodyPr/>
          <a:lstStyle/>
          <a:p>
            <a:r>
              <a:rPr lang="en-US" dirty="0"/>
              <a:t>Thank you</a:t>
            </a:r>
          </a:p>
        </p:txBody>
      </p:sp>
      <p:sp>
        <p:nvSpPr>
          <p:cNvPr id="8" name="Footer Placeholder 7">
            <a:extLst>
              <a:ext uri="{FF2B5EF4-FFF2-40B4-BE49-F238E27FC236}">
                <a16:creationId xmlns:a16="http://schemas.microsoft.com/office/drawing/2014/main" id="{D3E3ABAA-EBF5-4FC5-BEEE-FBA5A228E046}"/>
              </a:ext>
            </a:extLst>
          </p:cNvPr>
          <p:cNvSpPr>
            <a:spLocks noGrp="1"/>
          </p:cNvSpPr>
          <p:nvPr>
            <p:ph type="ftr" sz="quarter" idx="11"/>
          </p:nvPr>
        </p:nvSpPr>
        <p:spPr>
          <a:xfrm>
            <a:off x="581192" y="6423914"/>
            <a:ext cx="6917210" cy="365125"/>
          </a:xfrm>
        </p:spPr>
        <p:txBody>
          <a:bodyPr/>
          <a:lstStyle/>
          <a:p>
            <a:r>
              <a:rPr lang="en-US" dirty="0"/>
              <a:t>Sample Footer Text</a:t>
            </a:r>
          </a:p>
        </p:txBody>
      </p:sp>
      <p:pic>
        <p:nvPicPr>
          <p:cNvPr id="6" name="Picture Placeholder 5" descr="A doctor talking to a patient&#10;">
            <a:extLst>
              <a:ext uri="{FF2B5EF4-FFF2-40B4-BE49-F238E27FC236}">
                <a16:creationId xmlns:a16="http://schemas.microsoft.com/office/drawing/2014/main" id="{AC4A1F6E-E065-4C87-B012-9FBDEC8C1E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657344" y="0"/>
            <a:ext cx="7534656" cy="6858000"/>
          </a:xfrm>
        </p:spPr>
      </p:pic>
    </p:spTree>
    <p:extLst>
      <p:ext uri="{BB962C8B-B14F-4D97-AF65-F5344CB8AC3E}">
        <p14:creationId xmlns:p14="http://schemas.microsoft.com/office/powerpoint/2010/main" val="2261619712"/>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_Win32_JB_SL_v2.potx" id="{1C1B9226-0BCF-4F11-8C9C-4780CC1ABB3B}" vid="{6B91BC45-CF1E-4756-9009-7BE00F9B25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470C9DA-ADC8-49D9-B223-6D54C6FB7BE0}">
  <ds:schemaRefs>
    <ds:schemaRef ds:uri="http://schemas.microsoft.com/sharepoint/v3/contenttype/forms"/>
  </ds:schemaRefs>
</ds:datastoreItem>
</file>

<file path=customXml/itemProps2.xml><?xml version="1.0" encoding="utf-8"?>
<ds:datastoreItem xmlns:ds="http://schemas.openxmlformats.org/officeDocument/2006/customXml" ds:itemID="{54608ECE-840A-4514-AD05-0950FC5D30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7333985-6DEC-4BB6-B360-FFFEFA02249A}">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Dividend design</Template>
  <TotalTime>949</TotalTime>
  <Words>685</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Gill Sans MT</vt:lpstr>
      <vt:lpstr>Times New Roman</vt:lpstr>
      <vt:lpstr>Wingdings</vt:lpstr>
      <vt:lpstr>Wingdings 2</vt:lpstr>
      <vt:lpstr>DividendVTI</vt:lpstr>
      <vt:lpstr>Carbohydrates</vt:lpstr>
      <vt:lpstr>INDEX </vt:lpstr>
      <vt:lpstr>Definition</vt:lpstr>
      <vt:lpstr>Disease caused due to carbohydrates</vt:lpstr>
      <vt:lpstr>PowerPoint Presentation</vt:lpstr>
      <vt:lpstr>Symptoms of the diseases</vt:lpstr>
      <vt:lpstr>Preventive Measures</vt:lpstr>
      <vt:lpstr> inventions for its early detection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Kapil Sangameshwar</dc:creator>
  <cp:lastModifiedBy>Kapil Sangameshwar</cp:lastModifiedBy>
  <cp:revision>1</cp:revision>
  <dcterms:created xsi:type="dcterms:W3CDTF">2023-01-30T02:50:40Z</dcterms:created>
  <dcterms:modified xsi:type="dcterms:W3CDTF">2023-01-30T18:39:54Z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