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9" autoAdjust="0"/>
    <p:restoredTop sz="94803" autoAdjust="0"/>
  </p:normalViewPr>
  <p:slideViewPr>
    <p:cSldViewPr>
      <p:cViewPr>
        <p:scale>
          <a:sx n="90" d="100"/>
          <a:sy n="90" d="100"/>
        </p:scale>
        <p:origin x="-582" y="-13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210" y="37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EAEE-63A4-4503-9CA7-3D34F1E5D4A7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36B67-088B-4F56-84B7-7B17DACD5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36B67-088B-4F56-84B7-7B17DACD59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EF6603-7480-4B19-BE4A-54E397A15E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D87DA9-3252-4B95-8119-F98C1A1F7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14550"/>
            <a:ext cx="77724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strike="noStrike" spc="-1" dirty="0" smtClean="0">
                <a:solidFill>
                  <a:schemeClr val="tx1"/>
                </a:solidFill>
                <a:latin typeface="Times New Roman"/>
                <a:ea typeface="Times New Roman"/>
              </a:rPr>
              <a:t>Department of Computer Science &amp;Engineering Artificial Intelligence &amp; Machine Learning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strike="noStrike" spc="-1" dirty="0" smtClean="0">
                <a:solidFill>
                  <a:schemeClr val="tx1"/>
                </a:solidFill>
                <a:latin typeface="Times New Roman"/>
                <a:ea typeface="Times New Roman"/>
              </a:rPr>
              <a:t>A.P. Shah Institute of Technology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strike="noStrike" spc="-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G.B.Road</a:t>
            </a:r>
            <a:r>
              <a:rPr lang="en-US" b="0" strike="noStrike" spc="-1" dirty="0" smtClean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b="0" strike="noStrike" spc="-1" dirty="0" err="1" smtClean="0">
                <a:solidFill>
                  <a:schemeClr val="tx1"/>
                </a:solidFill>
                <a:latin typeface="Times New Roman"/>
                <a:ea typeface="Times New Roman"/>
              </a:rPr>
              <a:t>Kasarvadavli</a:t>
            </a:r>
            <a:r>
              <a:rPr lang="en-US" b="0" strike="noStrike" spc="-1" dirty="0" smtClean="0">
                <a:solidFill>
                  <a:schemeClr val="tx1"/>
                </a:solidFill>
                <a:latin typeface="Times New Roman"/>
                <a:ea typeface="Times New Roman"/>
              </a:rPr>
              <a:t>, Thane(W), Mumbai-400615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strike="noStrike" spc="-1" dirty="0" smtClean="0">
                <a:solidFill>
                  <a:schemeClr val="tx1"/>
                </a:solidFill>
                <a:latin typeface="Times New Roman"/>
                <a:ea typeface="Times New Roman"/>
              </a:rPr>
              <a:t>UNIVERSITY OF MUMBAI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0" strike="noStrike" spc="-1" dirty="0" smtClean="0">
                <a:solidFill>
                  <a:schemeClr val="tx1"/>
                </a:solidFill>
                <a:latin typeface="Times New Roman"/>
                <a:ea typeface="Times New Roman"/>
              </a:rPr>
              <a:t>Academic Year 2022-2023</a:t>
            </a:r>
            <a:endParaRPr lang="en-US" b="0" strike="noStrike" spc="-1" dirty="0" smtClean="0">
              <a:solidFill>
                <a:schemeClr val="tx1"/>
              </a:solidFill>
              <a:latin typeface="Arial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Google Shape;59;p13"/>
          <p:cNvPicPr/>
          <p:nvPr/>
        </p:nvPicPr>
        <p:blipFill>
          <a:blip r:embed="rId3" cstate="print"/>
          <a:stretch/>
        </p:blipFill>
        <p:spPr>
          <a:xfrm>
            <a:off x="3071880" y="127980"/>
            <a:ext cx="2999520" cy="14952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85750"/>
            <a:ext cx="5105400" cy="43396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pc="-1" dirty="0">
                <a:latin typeface="Times New Roman"/>
                <a:ea typeface="Times New Roman"/>
              </a:rPr>
              <a:t>Synopsis </a:t>
            </a:r>
            <a:r>
              <a:rPr lang="en-US" spc="-1" dirty="0" smtClean="0">
                <a:latin typeface="Times New Roman"/>
                <a:ea typeface="Times New Roman"/>
              </a:rPr>
              <a:t>on</a:t>
            </a:r>
            <a:endParaRPr lang="en-US" spc="-1" dirty="0">
              <a:latin typeface="Times New Roman"/>
              <a:ea typeface="Times New Roman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 smtClean="0">
                <a:latin typeface="Times New Roman"/>
                <a:ea typeface="Times New Roman"/>
              </a:rPr>
              <a:t>THE PREDICTOR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" dirty="0">
                <a:latin typeface="Times New Roman"/>
                <a:ea typeface="Times New Roman"/>
              </a:rPr>
              <a:t>Submitted in partial fulfillment of the degree 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" dirty="0">
                <a:latin typeface="Times New Roman"/>
                <a:ea typeface="Times New Roman"/>
              </a:rPr>
              <a:t>Bachelor of </a:t>
            </a:r>
            <a:r>
              <a:rPr lang="en-US" spc="-1" dirty="0" smtClean="0">
                <a:latin typeface="Times New Roman"/>
                <a:ea typeface="Times New Roman"/>
              </a:rPr>
              <a:t>Engineering(Sem-4)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" dirty="0">
                <a:latin typeface="Times New Roman"/>
                <a:ea typeface="Times New Roman"/>
              </a:rPr>
              <a:t>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spc="-1" dirty="0">
                <a:latin typeface="Times New Roman"/>
                <a:ea typeface="Times New Roman"/>
              </a:rPr>
              <a:t>Computer Science &amp; Engineering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 smtClean="0">
                <a:latin typeface="Times New Roman"/>
              </a:rPr>
              <a:t>Artificial Intelligence and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" dirty="0">
                <a:latin typeface="Times New Roman"/>
                <a:ea typeface="Times New Roman"/>
              </a:rPr>
              <a:t>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-1" dirty="0" smtClean="0">
                <a:latin typeface="Times New Roman"/>
              </a:rPr>
              <a:t> </a:t>
            </a:r>
            <a:r>
              <a:rPr lang="en-US" spc="-1" dirty="0" err="1" smtClean="0">
                <a:latin typeface="Times New Roman"/>
              </a:rPr>
              <a:t>Kapil</a:t>
            </a:r>
            <a:r>
              <a:rPr lang="en-US" spc="-1" dirty="0" smtClean="0">
                <a:latin typeface="Times New Roman"/>
              </a:rPr>
              <a:t> </a:t>
            </a:r>
            <a:r>
              <a:rPr lang="en-US" spc="-1" dirty="0" err="1" smtClean="0">
                <a:latin typeface="Times New Roman"/>
              </a:rPr>
              <a:t>Surve</a:t>
            </a:r>
            <a:r>
              <a:rPr lang="en-US" spc="-1" dirty="0" smtClean="0">
                <a:latin typeface="Times New Roman"/>
              </a:rPr>
              <a:t> </a:t>
            </a:r>
            <a:r>
              <a:rPr lang="en-US" spc="-1" dirty="0" smtClean="0">
                <a:latin typeface="Times New Roman"/>
                <a:ea typeface="Times New Roman"/>
              </a:rPr>
              <a:t>(21106018)</a:t>
            </a:r>
            <a:endParaRPr lang="en-US" dirty="0" smtClean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pc="-1" dirty="0" smtClean="0">
                <a:latin typeface="Times New Roman"/>
              </a:rPr>
              <a:t>    </a:t>
            </a:r>
            <a:r>
              <a:rPr lang="en-US" spc="-1" dirty="0" err="1" smtClean="0">
                <a:latin typeface="Times New Roman"/>
              </a:rPr>
              <a:t>Sridev</a:t>
            </a:r>
            <a:r>
              <a:rPr lang="en-US" spc="-1" dirty="0" smtClean="0">
                <a:latin typeface="Times New Roman"/>
              </a:rPr>
              <a:t>. </a:t>
            </a:r>
            <a:r>
              <a:rPr lang="en-US" spc="-1" dirty="0" err="1" smtClean="0">
                <a:latin typeface="Times New Roman"/>
              </a:rPr>
              <a:t>Nayak</a:t>
            </a:r>
            <a:r>
              <a:rPr lang="en-US" spc="-1" dirty="0" smtClean="0">
                <a:latin typeface="Times New Roman"/>
                <a:ea typeface="Times New Roman"/>
              </a:rPr>
              <a:t>(21106059)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spc="-1" dirty="0" err="1" smtClean="0">
                <a:latin typeface="Times New Roman"/>
              </a:rPr>
              <a:t>Shreyas</a:t>
            </a:r>
            <a:r>
              <a:rPr lang="en-US" spc="-1" dirty="0" smtClean="0">
                <a:latin typeface="Times New Roman"/>
              </a:rPr>
              <a:t> </a:t>
            </a:r>
            <a:r>
              <a:rPr lang="en-US" spc="-1" dirty="0" err="1" smtClean="0">
                <a:latin typeface="Times New Roman"/>
              </a:rPr>
              <a:t>Wadalkar</a:t>
            </a:r>
            <a:r>
              <a:rPr lang="en-US" spc="-1" dirty="0" smtClean="0">
                <a:latin typeface="Times New Roman"/>
                <a:ea typeface="Times New Roman"/>
              </a:rPr>
              <a:t>(21106013)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pc="-1" dirty="0">
                <a:latin typeface="Times New Roman"/>
                <a:ea typeface="Times New Roman"/>
              </a:rPr>
              <a:t>Under the Guidance of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9276" y="516242"/>
            <a:ext cx="5117106" cy="64633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>
            <a:spAutoFit/>
          </a:bodyPr>
          <a:lstStyle/>
          <a:p>
            <a:r>
              <a:rPr lang="en" sz="3600" u="sng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PARTICIPANT REVIEWS</a:t>
            </a:r>
            <a:endParaRPr lang="en-US" sz="3600" dirty="0"/>
          </a:p>
        </p:txBody>
      </p:sp>
      <p:sp>
        <p:nvSpPr>
          <p:cNvPr id="4" name="Google Shape;354;p41"/>
          <p:cNvSpPr/>
          <p:nvPr/>
        </p:nvSpPr>
        <p:spPr>
          <a:xfrm>
            <a:off x="3200400" y="1657350"/>
            <a:ext cx="2952600" cy="1313100"/>
          </a:xfrm>
          <a:prstGeom prst="roundRect">
            <a:avLst>
              <a:gd name="adj" fmla="val 923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4;p41"/>
          <p:cNvSpPr/>
          <p:nvPr/>
        </p:nvSpPr>
        <p:spPr>
          <a:xfrm>
            <a:off x="4876800" y="3181350"/>
            <a:ext cx="2952600" cy="1313100"/>
          </a:xfrm>
          <a:prstGeom prst="roundRect">
            <a:avLst>
              <a:gd name="adj" fmla="val 923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66;p41"/>
          <p:cNvSpPr txBox="1">
            <a:spLocks/>
          </p:cNvSpPr>
          <p:nvPr/>
        </p:nvSpPr>
        <p:spPr>
          <a:xfrm flipH="1">
            <a:off x="5257800" y="3486150"/>
            <a:ext cx="2209800" cy="761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—</a:t>
            </a:r>
            <a:r>
              <a:rPr kumimoji="0" lang="en-IN" sz="2000" b="1" i="0" u="none" strike="noStrike" kern="1200" cap="none" spc="0" normalizeH="0" baseline="0" noProof="0" dirty="0" err="1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shreyas</a:t>
            </a:r>
            <a:r>
              <a:rPr kumimoji="0" lang="en-IN" sz="2000" b="1" i="0" u="none" strike="noStrike" kern="1200" cap="none" spc="0" normalizeH="0" noProof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baseline="0" dirty="0" err="1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wadalkar</a:t>
            </a:r>
            <a:r>
              <a:rPr kumimoji="0" lang="en-IN" sz="2000" b="1" i="0" u="none" strike="noStrike" kern="1200" cap="none" spc="0" normalizeH="0" baseline="0" noProof="0" dirty="0" smtClean="0">
                <a:ln w="6600">
                  <a:solidFill>
                    <a:schemeClr val="tx2">
                      <a:lumMod val="1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/>
            </a:r>
            <a:br>
              <a:rPr kumimoji="0" lang="en-IN" sz="2000" b="1" i="0" u="none" strike="noStrike" kern="1200" cap="none" spc="0" normalizeH="0" baseline="0" noProof="0" dirty="0" smtClean="0">
                <a:ln w="6600">
                  <a:solidFill>
                    <a:schemeClr val="tx2">
                      <a:lumMod val="1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endParaRPr kumimoji="0" lang="en-IN" sz="20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Google Shape;365;p41"/>
          <p:cNvSpPr txBox="1">
            <a:spLocks/>
          </p:cNvSpPr>
          <p:nvPr/>
        </p:nvSpPr>
        <p:spPr>
          <a:xfrm flipH="1">
            <a:off x="3657600" y="2114550"/>
            <a:ext cx="21336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txBody>
          <a:bodyPr spcFirstLastPara="1" vert="horz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—</a:t>
            </a:r>
            <a:r>
              <a:rPr lang="en-IN" sz="2000" b="1" dirty="0" err="1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Kapil</a:t>
            </a:r>
            <a:r>
              <a:rPr lang="en-IN" sz="2000" b="1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IN" sz="2000" b="1" dirty="0" err="1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Surve</a:t>
            </a:r>
            <a:r>
              <a:rPr kumimoji="0" lang="en-IN" sz="2000" b="1" i="0" u="none" strike="noStrike" kern="1200" cap="none" spc="0" normalizeH="0" baseline="0" noProof="0" dirty="0" smtClean="0">
                <a:ln w="6600">
                  <a:solidFill>
                    <a:schemeClr val="tx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/>
            </a:r>
            <a:br>
              <a:rPr kumimoji="0" lang="en-IN" sz="2000" b="1" i="0" u="none" strike="noStrike" kern="1200" cap="none" spc="0" normalizeH="0" baseline="0" noProof="0" dirty="0" smtClean="0">
                <a:ln w="6600">
                  <a:solidFill>
                    <a:schemeClr val="tx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endParaRPr kumimoji="0" lang="en-IN" sz="20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Google Shape;360;p41"/>
          <p:cNvSpPr/>
          <p:nvPr/>
        </p:nvSpPr>
        <p:spPr>
          <a:xfrm>
            <a:off x="1524000" y="3181350"/>
            <a:ext cx="2952600" cy="1313100"/>
          </a:xfrm>
          <a:prstGeom prst="roundRect">
            <a:avLst>
              <a:gd name="adj" fmla="val 923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67;p41"/>
          <p:cNvSpPr txBox="1">
            <a:spLocks/>
          </p:cNvSpPr>
          <p:nvPr/>
        </p:nvSpPr>
        <p:spPr>
          <a:xfrm flipH="1">
            <a:off x="1752600" y="3638550"/>
            <a:ext cx="2349441" cy="4593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glow rad="70000">
              <a:schemeClr val="accent6">
                <a:tint val="30000"/>
                <a:shade val="95000"/>
                <a:satMod val="300000"/>
                <a:alpha val="50000"/>
              </a:schemeClr>
            </a:glow>
            <a:reflection blurRad="6350" stA="50000" endA="300" endPos="55500" dist="50800" dir="5400000" sy="-100000" algn="bl" rotWithShape="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—</a:t>
            </a:r>
            <a:r>
              <a:rPr kumimoji="0" lang="en-IN" sz="2000" b="1" i="0" u="none" strike="noStrike" kern="1200" normalizeH="0" baseline="0" noProof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Sridev</a:t>
            </a:r>
            <a:r>
              <a:rPr kumimoji="0" lang="en-IN" sz="2000" b="1" i="0" u="none" strike="noStrike" kern="1200" normalizeH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 </a:t>
            </a:r>
            <a:r>
              <a:rPr kumimoji="0" lang="en-IN" sz="2000" b="1" i="0" u="none" strike="noStrike" kern="1200" normalizeH="0" noProof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nayak</a:t>
            </a:r>
            <a:r>
              <a:rPr kumimoji="0" lang="en-IN" sz="4100" b="1" i="0" u="none" strike="noStrike" kern="120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/>
            </a:r>
            <a:br>
              <a:rPr kumimoji="0" lang="en-IN" sz="4100" b="1" i="0" u="none" strike="noStrike" kern="120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endParaRPr kumimoji="0" lang="en-IN" sz="4100" b="1" i="0" u="none" strike="noStrike" kern="1200" normalizeH="0" baseline="0" noProof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Google Shape;361;p41"/>
          <p:cNvSpPr/>
          <p:nvPr/>
        </p:nvSpPr>
        <p:spPr>
          <a:xfrm>
            <a:off x="533400" y="3409950"/>
            <a:ext cx="942600" cy="942600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grpSp>
        <p:nvGrpSpPr>
          <p:cNvPr id="12" name="Google Shape;394;p41"/>
          <p:cNvGrpSpPr/>
          <p:nvPr/>
        </p:nvGrpSpPr>
        <p:grpSpPr>
          <a:xfrm>
            <a:off x="838200" y="3714750"/>
            <a:ext cx="314662" cy="358971"/>
            <a:chOff x="-56766175" y="3198925"/>
            <a:chExt cx="279625" cy="319000"/>
          </a:xfrm>
        </p:grpSpPr>
        <p:sp>
          <p:nvSpPr>
            <p:cNvPr id="13" name="Google Shape;395;p41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41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41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41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41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41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1;p41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71;p41"/>
          <p:cNvSpPr/>
          <p:nvPr/>
        </p:nvSpPr>
        <p:spPr>
          <a:xfrm>
            <a:off x="2209800" y="1809750"/>
            <a:ext cx="942600" cy="9426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389;p41"/>
          <p:cNvGrpSpPr/>
          <p:nvPr/>
        </p:nvGrpSpPr>
        <p:grpSpPr>
          <a:xfrm>
            <a:off x="2514600" y="2114550"/>
            <a:ext cx="314662" cy="358999"/>
            <a:chOff x="-55576850" y="3198125"/>
            <a:chExt cx="279625" cy="319025"/>
          </a:xfrm>
        </p:grpSpPr>
        <p:sp>
          <p:nvSpPr>
            <p:cNvPr id="22" name="Google Shape;390;p41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1;p41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2;p41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3;p41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56;p41"/>
          <p:cNvSpPr/>
          <p:nvPr/>
        </p:nvSpPr>
        <p:spPr>
          <a:xfrm>
            <a:off x="7848600" y="3409950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394;p41"/>
          <p:cNvGrpSpPr/>
          <p:nvPr/>
        </p:nvGrpSpPr>
        <p:grpSpPr>
          <a:xfrm>
            <a:off x="8153400" y="3714750"/>
            <a:ext cx="314662" cy="358971"/>
            <a:chOff x="-56766175" y="3198925"/>
            <a:chExt cx="279625" cy="319000"/>
          </a:xfrm>
        </p:grpSpPr>
        <p:sp>
          <p:nvSpPr>
            <p:cNvPr id="28" name="Google Shape;395;p41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6;p41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7;p41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8;p41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9;p41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0;p41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1;p41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0" y="1733550"/>
            <a:ext cx="7391400" cy="923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en-US" sz="5400" i="0" u="sng" strike="noStrike" kern="1200" cap="none" spc="50" normalizeH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olonna MT" pitchFamily="82" charset="0"/>
                <a:ea typeface="+mj-ea"/>
                <a:cs typeface="+mj-cs"/>
              </a:rPr>
              <a:t>THE PREDICTOR</a:t>
            </a:r>
            <a:endParaRPr lang="en-US" sz="5400" u="sng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lonna MT" pitchFamily="8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diction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3350"/>
            <a:ext cx="8839200" cy="4876800"/>
          </a:xfrm>
          <a:prstGeom prst="rect">
            <a:avLst/>
          </a:prstGeom>
          <a:ln w="127000" cap="sq">
            <a:solidFill>
              <a:schemeClr val="bg2">
                <a:lumMod val="25000"/>
              </a:schemeClr>
            </a:solidFill>
            <a:miter lim="800000"/>
          </a:ln>
          <a:effectLst>
            <a:glow rad="101600">
              <a:schemeClr val="tx1">
                <a:lumMod val="85000"/>
                <a:lumOff val="15000"/>
                <a:alpha val="60000"/>
              </a:schemeClr>
            </a:glow>
            <a:innerShdw blurRad="114300">
              <a:prstClr val="black"/>
            </a:inn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76" y="227000"/>
            <a:ext cx="8229600" cy="857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sng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INTRODUCTION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28750"/>
            <a:ext cx="7987861" cy="33239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We approach with the unique type of project the predictor . The project will  keep it  base in  </a:t>
            </a:r>
            <a:r>
              <a:rPr lang="en-US" sz="2000" dirty="0" err="1" smtClean="0"/>
              <a:t>vedic</a:t>
            </a:r>
            <a:r>
              <a:rPr lang="en-US" sz="2000" dirty="0" smtClean="0"/>
              <a:t> astrological calculations  </a:t>
            </a:r>
            <a:r>
              <a:rPr lang="en-US" sz="2000" dirty="0"/>
              <a:t>a</a:t>
            </a:r>
            <a:r>
              <a:rPr lang="en-US" sz="2000" dirty="0" smtClean="0"/>
              <a:t>nd is useful to make Future predictions. This project will help user to read </a:t>
            </a:r>
            <a:r>
              <a:rPr lang="en-US" sz="2000" dirty="0" err="1" smtClean="0"/>
              <a:t>birthchart</a:t>
            </a:r>
            <a:r>
              <a:rPr lang="en-US" sz="2000" dirty="0" smtClean="0"/>
              <a:t> as they are rarely such programs on the internet. This will be  one of its kind . As we know reading a birth chart we need a </a:t>
            </a:r>
            <a:r>
              <a:rPr lang="en-US" sz="2000" dirty="0" err="1" smtClean="0"/>
              <a:t>jyotish</a:t>
            </a:r>
            <a:r>
              <a:rPr lang="en-US" sz="2000" dirty="0" smtClean="0"/>
              <a:t> or an astrologer as they can have different perspective which might differ and our program is here to make an accurate </a:t>
            </a:r>
            <a:r>
              <a:rPr lang="en-US" sz="2000" dirty="0" err="1" smtClean="0"/>
              <a:t>predictons</a:t>
            </a:r>
            <a:r>
              <a:rPr lang="en-US" sz="2000" dirty="0" smtClean="0"/>
              <a:t> of one's future 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361950"/>
            <a:ext cx="54102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4400" b="0" i="0" u="sng" strike="noStrike" kern="120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>Abstract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57350"/>
            <a:ext cx="7696200" cy="200362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Wingdings" pitchFamily="2" charset="2"/>
              <a:buChar char="q"/>
            </a:pPr>
            <a:r>
              <a:rPr lang="en-US" dirty="0" smtClean="0"/>
              <a:t>The abstract of the program is we are </a:t>
            </a:r>
            <a:r>
              <a:rPr lang="en-US" dirty="0" err="1" smtClean="0"/>
              <a:t>planing</a:t>
            </a:r>
            <a:r>
              <a:rPr lang="en-US" dirty="0" smtClean="0"/>
              <a:t> to create a </a:t>
            </a:r>
            <a:r>
              <a:rPr lang="en-US" dirty="0" err="1" smtClean="0"/>
              <a:t>birthchart</a:t>
            </a:r>
            <a:r>
              <a:rPr lang="en-US" dirty="0" smtClean="0"/>
              <a:t> reader with the help of new generation technology and miniscule application of AI technology . The project will contain various input channel </a:t>
            </a:r>
            <a:r>
              <a:rPr lang="en-US" dirty="0" err="1" smtClean="0"/>
              <a:t>alloted</a:t>
            </a:r>
            <a:r>
              <a:rPr lang="en-US" dirty="0" smtClean="0"/>
              <a:t>  to different </a:t>
            </a:r>
            <a:r>
              <a:rPr lang="en-US" dirty="0" err="1" smtClean="0"/>
              <a:t>bhavas</a:t>
            </a:r>
            <a:r>
              <a:rPr lang="en-US" dirty="0" smtClean="0"/>
              <a:t> (position) of the </a:t>
            </a:r>
            <a:r>
              <a:rPr lang="en-US" dirty="0" err="1" smtClean="0"/>
              <a:t>birthchart</a:t>
            </a:r>
            <a:r>
              <a:rPr lang="en-US" dirty="0" smtClean="0"/>
              <a:t>. The output will be displayed by multiple combinations and logical reasoning of the chart</a:t>
            </a:r>
            <a:r>
              <a:rPr lang="en" b="1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lang="en-IN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47800" y="361950"/>
            <a:ext cx="6324600" cy="838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rgbClr val="000000"/>
                </a:solidFill>
                <a:latin typeface="Baskerville Old Face" pitchFamily="18" charset="0"/>
                <a:ea typeface="Times New Roman"/>
              </a:rPr>
              <a:t> </a:t>
            </a:r>
            <a:r>
              <a:rPr lang="en" sz="3000" b="1" spc="-1" dirty="0" smtClean="0">
                <a:solidFill>
                  <a:srgbClr val="000000"/>
                </a:solidFill>
                <a:latin typeface="Baskerville Old Face" pitchFamily="18" charset="0"/>
                <a:ea typeface="Times New Roman"/>
              </a:rPr>
              <a:t>  </a:t>
            </a:r>
            <a:r>
              <a:rPr lang="en-US" sz="3000" b="1" u="sng" spc="-1" dirty="0" smtClean="0">
                <a:solidFill>
                  <a:srgbClr val="000000"/>
                </a:solidFill>
                <a:latin typeface="Baskerville Old Face" pitchFamily="18" charset="0"/>
                <a:ea typeface="Times New Roman"/>
              </a:rPr>
              <a:t>Technology</a:t>
            </a:r>
            <a:r>
              <a:rPr lang="en" sz="3000" b="1" spc="-1" dirty="0" smtClean="0">
                <a:solidFill>
                  <a:srgbClr val="000000"/>
                </a:solidFill>
                <a:latin typeface="Baskerville Old Face" pitchFamily="18" charset="0"/>
                <a:ea typeface="Times New Roman"/>
              </a:rPr>
              <a:t> </a:t>
            </a:r>
            <a:r>
              <a:rPr lang="en" sz="3000" b="1" u="sng" spc="-1" dirty="0" smtClean="0">
                <a:solidFill>
                  <a:srgbClr val="000000"/>
                </a:solidFill>
                <a:latin typeface="Baskerville Old Face" pitchFamily="18" charset="0"/>
                <a:ea typeface="Times New Roman"/>
              </a:rPr>
              <a:t>Used</a:t>
            </a:r>
            <a:endParaRPr lang="en" sz="3000" b="1" u="sng" spc="-1" dirty="0">
              <a:solidFill>
                <a:srgbClr val="000000"/>
              </a:solidFill>
              <a:latin typeface="Baskerville Old Face" pitchFamily="18" charset="0"/>
              <a:ea typeface="Times New Roman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762000" y="1428750"/>
            <a:ext cx="7315200" cy="29718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r>
              <a:rPr lang="e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lang="en" sz="1800" b="0" strike="noStrike" spc="-1" dirty="0" smtClean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1.1 Software Used :- </a:t>
            </a:r>
            <a:r>
              <a:rPr lang="en-US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a. Visual studio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b. </a:t>
            </a:r>
            <a:r>
              <a:rPr lang="en-US" spc="-1" dirty="0" err="1" smtClean="0">
                <a:solidFill>
                  <a:srgbClr val="000000"/>
                </a:solidFill>
                <a:latin typeface="Old Standard TT"/>
                <a:ea typeface="Old Standard TT"/>
              </a:rPr>
              <a:t>MySQLc</a:t>
            </a:r>
            <a:endParaRPr lang="en-US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c. Python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1.1 Hardware Used  :- </a:t>
            </a:r>
            <a:r>
              <a:rPr lang="pt-BR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a. 4gb ram</a:t>
            </a: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r>
              <a:rPr lang="pt-BR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     b. Intel I3 processor</a:t>
            </a: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endParaRPr lang="en-US" spc="-1" dirty="0" smtClean="0">
              <a:solidFill>
                <a:srgbClr val="000000"/>
              </a:solidFill>
              <a:latin typeface="Old Standard TT"/>
              <a:ea typeface="Old Standard TT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</a:t>
            </a:r>
            <a:r>
              <a:rPr lang="en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lang="en" sz="1800" b="0" strike="noStrike" spc="-1" dirty="0" smtClean="0">
                <a:solidFill>
                  <a:srgbClr val="000000"/>
                </a:solidFill>
                <a:latin typeface="Old Standard TT"/>
                <a:ea typeface="Old Standard TT"/>
              </a:rPr>
              <a:t>                 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134</TotalTime>
  <Words>219</Words>
  <Application>Microsoft Office PowerPoint</Application>
  <PresentationFormat>On-screen Show (16:9)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29</cp:revision>
  <dcterms:created xsi:type="dcterms:W3CDTF">2023-01-14T05:30:24Z</dcterms:created>
  <dcterms:modified xsi:type="dcterms:W3CDTF">2023-01-15T05:14:54Z</dcterms:modified>
</cp:coreProperties>
</file>