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2"/>
    <p:restoredTop sz="91244"/>
  </p:normalViewPr>
  <p:slideViewPr>
    <p:cSldViewPr snapToGrid="0" showGuides="1">
      <p:cViewPr varScale="1">
        <p:scale>
          <a:sx n="75" d="100"/>
          <a:sy n="75" d="100"/>
        </p:scale>
        <p:origin x="1242" y="60"/>
      </p:cViewPr>
      <p:guideLst>
        <p:guide orient="horz" pos="2159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E72787-14D8-4DEC-BD76-800D37C238C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/>
          <p:cNvPicPr>
            <a:picLocks noChangeAspect="1"/>
          </p:cNvPicPr>
          <p:nvPr userDrawn="1"/>
        </p:nvPicPr>
        <p:blipFill>
          <a:blip r:embed="rId2"/>
          <a:srcRect l="2" t="1511" r="381"/>
          <a:stretch>
            <a:fillRect/>
          </a:stretch>
        </p:blipFill>
        <p:spPr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KSO_BT1"/>
          <p:cNvSpPr>
            <a:spLocks noGrp="1"/>
          </p:cNvSpPr>
          <p:nvPr>
            <p:ph type="ctrTitle"/>
          </p:nvPr>
        </p:nvSpPr>
        <p:spPr>
          <a:xfrm>
            <a:off x="1063625" y="1295400"/>
            <a:ext cx="7016750" cy="1069975"/>
          </a:xfrm>
        </p:spPr>
        <p:txBody>
          <a:bodyPr anchor="ctr"/>
          <a:lstStyle>
            <a:lvl1pPr algn="ctr">
              <a:defRPr sz="4200" smtClean="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altLang="en-US" noProof="0" smtClean="0"/>
          </a:p>
        </p:txBody>
      </p:sp>
      <p:sp>
        <p:nvSpPr>
          <p:cNvPr id="16389" name="KSO_BC1"/>
          <p:cNvSpPr>
            <a:spLocks noGrp="1"/>
          </p:cNvSpPr>
          <p:nvPr>
            <p:ph type="subTitle" idx="1"/>
          </p:nvPr>
        </p:nvSpPr>
        <p:spPr>
          <a:xfrm>
            <a:off x="1063625" y="2368550"/>
            <a:ext cx="7016750" cy="622300"/>
          </a:xfrm>
        </p:spPr>
        <p:txBody>
          <a:bodyPr anchor="ctr"/>
          <a:lstStyle>
            <a:lvl1pPr marL="0" indent="0" algn="ctr">
              <a:buFontTx/>
              <a:buNone/>
              <a:defRPr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0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7DB8E5-7D44-4E4A-8776-43866ED3B9E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24162B-8BEC-43C0-8554-CFC05E02A9D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64B283-B6DB-450C-80DB-494B3660E8C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94403B-83EB-42D2-9C82-4628C4B920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6" y="1831700"/>
            <a:ext cx="5995988" cy="12350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574006" y="3093764"/>
            <a:ext cx="5995988" cy="634472"/>
          </a:xfrm>
          <a:blipFill>
            <a:blip r:embed="rId2"/>
            <a:stretch>
              <a:fillRect t="-2000"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64B283-B6DB-450C-80DB-494B3660E8C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94403B-83EB-42D2-9C82-4628C4B920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6" y="1831700"/>
            <a:ext cx="5995988" cy="12350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574006" y="3093764"/>
            <a:ext cx="5995988" cy="634472"/>
          </a:xfrm>
          <a:blipFill>
            <a:blip r:embed="rId2"/>
            <a:stretch>
              <a:fillRect t="-2000"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9213128" y="-43185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64B283-B6DB-450C-80DB-494B3660E8C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94403B-83EB-42D2-9C82-4628C4B920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64B283-B6DB-450C-80DB-494B3660E8C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94403B-83EB-42D2-9C82-4628C4B920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64B283-B6DB-450C-80DB-494B3660E8C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94403B-83EB-42D2-9C82-4628C4B920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64B283-B6DB-450C-80DB-494B3660E8C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94403B-83EB-42D2-9C82-4628C4B920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64B283-B6DB-450C-80DB-494B3660E8C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94403B-83EB-42D2-9C82-4628C4B920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471" y="371559"/>
            <a:ext cx="7820300" cy="69959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 hasCustomPrompt="1"/>
          </p:nvPr>
        </p:nvSpPr>
        <p:spPr>
          <a:xfrm>
            <a:off x="583471" y="1323703"/>
            <a:ext cx="7820300" cy="4902926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64B283-B6DB-450C-80DB-494B3660E8C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94403B-83EB-42D2-9C82-4628C4B920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/>
        </p:nvPicPr>
        <p:blipFill>
          <a:blip r:embed="rId10"/>
          <a:srcRect t="159" r="174" b="1553"/>
          <a:stretch>
            <a:fillRect/>
          </a:stretch>
        </p:blipFill>
        <p:spPr>
          <a:xfrm>
            <a:off x="0" y="317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469900" y="127000"/>
            <a:ext cx="8240713" cy="700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469900" y="1009650"/>
            <a:ext cx="8231188" cy="5192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64B283-B6DB-450C-80DB-494B3660E8C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94403B-83EB-42D2-9C82-4628C4B920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Arial Black" panose="020B0A04020102020204" pitchFamily="34" charset="0"/>
          <a:ea typeface="Microsoft YaHei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 Black" panose="020B0A04020102020204" pitchFamily="34" charset="0"/>
          <a:ea typeface="Microsoft YaHei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 Black" panose="020B0A04020102020204" pitchFamily="34" charset="0"/>
          <a:ea typeface="Microsoft YaHei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 Black" panose="020B0A04020102020204" pitchFamily="34" charset="0"/>
          <a:ea typeface="Microsoft YaHei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 Black" panose="020B0A04020102020204" pitchFamily="34" charset="0"/>
          <a:ea typeface="Microsoft YaHe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 Black" panose="020B0A04020102020204" pitchFamily="34" charset="0"/>
          <a:ea typeface="Microsoft YaHe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 Black" panose="020B0A04020102020204" pitchFamily="34" charset="0"/>
          <a:ea typeface="Microsoft YaHe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 Black" panose="020B0A04020102020204" pitchFamily="34" charset="0"/>
          <a:ea typeface="Microsoft YaHe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 Black" panose="020B0A04020102020204" pitchFamily="34" charset="0"/>
          <a:ea typeface="Microsoft YaHei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40000"/>
        <a:buBlip>
          <a:blip r:embed="rId11"/>
        </a:buBlip>
        <a:defRPr sz="2000" kern="1200">
          <a:solidFill>
            <a:schemeClr val="accent1"/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357505" indent="-357505" algn="just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7AD0EB"/>
        </a:buClr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IN" altLang="zh-CN" kern="1200" dirty="0"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  <a:t>AmKart E-Store</a:t>
            </a:r>
            <a:endParaRPr lang="en-IN" altLang="zh-CN" kern="1200" dirty="0">
              <a:latin typeface="Arial Black" panose="020B0A04020102020204" pitchFamily="34" charset="0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1063625" y="2368550"/>
            <a:ext cx="7016750" cy="1922145"/>
          </a:xfrm>
          <a:ln/>
        </p:spPr>
        <p:txBody>
          <a:bodyPr vert="horz" wrap="square" lIns="91440" tIns="45720" rIns="91440" bIns="45720" anchor="ctr"/>
          <a:p>
            <a:pPr eaLnBrk="1" hangingPunct="1">
              <a:buSzPct val="140000"/>
              <a:buNone/>
            </a:pPr>
            <a:r>
              <a:rPr lang="en-IN" altLang="zh-CN" kern="12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Designers: Harsh Kukreja (Roll no. 59)</a:t>
            </a:r>
            <a:endParaRPr lang="en-IN" altLang="zh-CN" kern="12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eaLnBrk="1" hangingPunct="1">
              <a:buSzPct val="140000"/>
              <a:buNone/>
            </a:pPr>
            <a:r>
              <a:rPr lang="en-IN" altLang="zh-CN" kern="12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                Kapil Kukreja (Roll no. 60)</a:t>
            </a:r>
            <a:endParaRPr lang="en-IN" altLang="zh-CN" kern="12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zh-CN"/>
              <a:t>Prototype:</a:t>
            </a:r>
            <a:endParaRPr lang="en-IN" altLang="zh-CN"/>
          </a:p>
        </p:txBody>
      </p:sp>
      <p:sp>
        <p:nvSpPr>
          <p:cNvPr id="6147" name="Rectangle 6"/>
          <p:cNvSpPr>
            <a:spLocks noGrp="1"/>
          </p:cNvSpPr>
          <p:nvPr>
            <p:ph sz="half" idx="2"/>
          </p:nvPr>
        </p:nvSpPr>
        <p:spPr>
          <a:xfrm>
            <a:off x="254635" y="1244600"/>
            <a:ext cx="8455660" cy="493268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IN" altLang="zh-CN" dirty="0"/>
              <a:t>Checkout</a:t>
            </a:r>
            <a:endParaRPr lang="en-IN" altLang="zh-CN" dirty="0"/>
          </a:p>
          <a:p>
            <a:pPr marL="0" indent="0" eaLnBrk="1" hangingPunct="1">
              <a:buNone/>
            </a:pPr>
            <a:endParaRPr lang="en-IN" altLang="zh-CN" dirty="0"/>
          </a:p>
        </p:txBody>
      </p:sp>
      <p:pic>
        <p:nvPicPr>
          <p:cNvPr id="2" name="Content Placeholder 1" descr="C:\Users\Kapil kukreja\Desktop\checkout.jpgcheckout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23240" y="1627188"/>
            <a:ext cx="763714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zh-CN"/>
              <a:t>Prototype:</a:t>
            </a:r>
            <a:endParaRPr lang="en-IN" altLang="zh-CN"/>
          </a:p>
        </p:txBody>
      </p:sp>
      <p:sp>
        <p:nvSpPr>
          <p:cNvPr id="6147" name="Rectangle 6"/>
          <p:cNvSpPr>
            <a:spLocks noGrp="1"/>
          </p:cNvSpPr>
          <p:nvPr>
            <p:ph sz="half" idx="2"/>
          </p:nvPr>
        </p:nvSpPr>
        <p:spPr>
          <a:xfrm>
            <a:off x="254635" y="1244600"/>
            <a:ext cx="8455660" cy="493268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IN" altLang="zh-CN" dirty="0"/>
              <a:t>Database</a:t>
            </a:r>
            <a:endParaRPr lang="en-IN" altLang="zh-CN" dirty="0"/>
          </a:p>
          <a:p>
            <a:pPr marL="0" indent="0" eaLnBrk="1" hangingPunct="1">
              <a:buNone/>
            </a:pPr>
            <a:endParaRPr lang="en-IN" altLang="zh-CN" dirty="0"/>
          </a:p>
        </p:txBody>
      </p:sp>
      <p:pic>
        <p:nvPicPr>
          <p:cNvPr id="2" name="Content Placeholder 1" descr="C:\Users\Kapil kukreja\Desktop\database.jpgdatabase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24193" y="1627505"/>
            <a:ext cx="7635240" cy="42951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69900" y="127000"/>
            <a:ext cx="8240713" cy="700088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IN" altLang="zh-CN" dirty="0"/>
              <a:t>UML Diagrams</a:t>
            </a:r>
            <a:endParaRPr lang="en-IN" altLang="zh-CN" dirty="0"/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IN" altLang="zh-CN" dirty="0"/>
              <a:t>Use Case Diagram</a:t>
            </a:r>
            <a:endParaRPr lang="en-IN" altLang="zh-CN" dirty="0"/>
          </a:p>
          <a:p>
            <a:pPr marL="0" indent="0" eaLnBrk="1" hangingPunct="1">
              <a:buNone/>
            </a:pPr>
            <a:endParaRPr lang="en-IN" altLang="zh-CN" dirty="0"/>
          </a:p>
        </p:txBody>
      </p:sp>
      <p:graphicFrame>
        <p:nvGraphicFramePr>
          <p:cNvPr id="4" name="Object 3"/>
          <p:cNvGraphicFramePr/>
          <p:nvPr/>
        </p:nvGraphicFramePr>
        <p:xfrm>
          <a:off x="1397635" y="1430655"/>
          <a:ext cx="6348730" cy="483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43650" imgH="5657850" progId="Paint.Picture">
                  <p:embed/>
                </p:oleObj>
              </mc:Choice>
              <mc:Fallback>
                <p:oleObj name="" r:id="rId1" imgW="6343650" imgH="56578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7635" y="1430655"/>
                        <a:ext cx="6348730" cy="4839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69900" y="127000"/>
            <a:ext cx="8240713" cy="70008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IN" altLang="zh-CN" dirty="0"/>
              <a:t>UML Diagrams</a:t>
            </a:r>
            <a:endParaRPr lang="en-IN" altLang="zh-CN" dirty="0"/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IN" altLang="zh-CN" dirty="0"/>
              <a:t>Activity Diagram</a:t>
            </a:r>
            <a:endParaRPr lang="en-IN" altLang="zh-CN" dirty="0"/>
          </a:p>
          <a:p>
            <a:pPr marL="0" indent="0" eaLnBrk="1" hangingPunct="1">
              <a:buNone/>
            </a:pPr>
            <a:endParaRPr lang="en-IN" altLang="zh-CN" dirty="0"/>
          </a:p>
        </p:txBody>
      </p:sp>
      <p:graphicFrame>
        <p:nvGraphicFramePr>
          <p:cNvPr id="2" name="Object 1"/>
          <p:cNvGraphicFramePr/>
          <p:nvPr/>
        </p:nvGraphicFramePr>
        <p:xfrm>
          <a:off x="2877820" y="827405"/>
          <a:ext cx="5412105" cy="537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159250" imgH="4984750" progId="Paint.Picture">
                  <p:embed/>
                </p:oleObj>
              </mc:Choice>
              <mc:Fallback>
                <p:oleObj name="" r:id="rId1" imgW="4159250" imgH="49847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77820" y="827405"/>
                        <a:ext cx="5412105" cy="5374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69900" y="127000"/>
            <a:ext cx="8240713" cy="70008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IN" altLang="zh-CN" dirty="0"/>
              <a:t>UML Diagrams</a:t>
            </a:r>
            <a:endParaRPr lang="en-IN" altLang="zh-CN" dirty="0"/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IN" altLang="zh-CN" dirty="0"/>
              <a:t>State Chart Diagram</a:t>
            </a:r>
            <a:endParaRPr lang="en-IN" altLang="zh-CN" dirty="0"/>
          </a:p>
          <a:p>
            <a:pPr marL="0" indent="0" eaLnBrk="1" hangingPunct="1">
              <a:buNone/>
            </a:pPr>
            <a:endParaRPr lang="en-IN" altLang="zh-CN" dirty="0"/>
          </a:p>
        </p:txBody>
      </p:sp>
      <p:graphicFrame>
        <p:nvGraphicFramePr>
          <p:cNvPr id="4" name="Object 3"/>
          <p:cNvGraphicFramePr/>
          <p:nvPr/>
        </p:nvGraphicFramePr>
        <p:xfrm>
          <a:off x="1397635" y="1430655"/>
          <a:ext cx="6348730" cy="483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43650" imgH="5657850" progId="Paint.Picture">
                  <p:embed/>
                </p:oleObj>
              </mc:Choice>
              <mc:Fallback>
                <p:oleObj name="" r:id="rId1" imgW="6343650" imgH="56578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7635" y="1430655"/>
                        <a:ext cx="6348730" cy="4839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/>
          <p:nvPr/>
        </p:nvGraphicFramePr>
        <p:xfrm>
          <a:off x="717550" y="1585595"/>
          <a:ext cx="7708900" cy="487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702550" imgH="6026150" progId="Paint.Picture">
                  <p:embed/>
                </p:oleObj>
              </mc:Choice>
              <mc:Fallback>
                <p:oleObj name="" r:id="rId3" imgW="7702550" imgH="60261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550" y="1585595"/>
                        <a:ext cx="7708900" cy="487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69900" y="127000"/>
            <a:ext cx="8240713" cy="70008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IN" altLang="zh-CN" dirty="0"/>
              <a:t>UML Diagrams</a:t>
            </a:r>
            <a:endParaRPr lang="en-IN" altLang="zh-CN" dirty="0"/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IN" altLang="zh-CN" dirty="0"/>
              <a:t>Sequence Diagram</a:t>
            </a:r>
            <a:endParaRPr lang="en-IN" altLang="zh-CN" dirty="0"/>
          </a:p>
          <a:p>
            <a:pPr marL="0" indent="0" eaLnBrk="1" hangingPunct="1">
              <a:buNone/>
            </a:pPr>
            <a:endParaRPr lang="en-IN" altLang="zh-CN" dirty="0"/>
          </a:p>
        </p:txBody>
      </p:sp>
      <p:graphicFrame>
        <p:nvGraphicFramePr>
          <p:cNvPr id="2" name="Object 1"/>
          <p:cNvGraphicFramePr/>
          <p:nvPr/>
        </p:nvGraphicFramePr>
        <p:xfrm>
          <a:off x="1722755" y="1407795"/>
          <a:ext cx="6203950" cy="486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968750" imgH="2711450" progId="Paint.Picture">
                  <p:embed/>
                </p:oleObj>
              </mc:Choice>
              <mc:Fallback>
                <p:oleObj name="" r:id="rId1" imgW="3968750" imgH="27114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2755" y="1407795"/>
                        <a:ext cx="6203950" cy="4866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zh-CN"/>
              <a:t>Prototype:</a:t>
            </a:r>
            <a:endParaRPr lang="en-IN" altLang="zh-CN"/>
          </a:p>
        </p:txBody>
      </p:sp>
      <p:sp>
        <p:nvSpPr>
          <p:cNvPr id="6147" name="Rectangle 6"/>
          <p:cNvSpPr>
            <a:spLocks noGrp="1"/>
          </p:cNvSpPr>
          <p:nvPr>
            <p:ph sz="half" idx="2"/>
          </p:nvPr>
        </p:nvSpPr>
        <p:spPr>
          <a:xfrm>
            <a:off x="254635" y="1244600"/>
            <a:ext cx="8455660" cy="493268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IN" altLang="zh-CN" dirty="0"/>
              <a:t>Home page</a:t>
            </a:r>
            <a:endParaRPr lang="en-IN" altLang="zh-CN" dirty="0"/>
          </a:p>
          <a:p>
            <a:pPr marL="0" indent="0" eaLnBrk="1" hangingPunct="1">
              <a:buNone/>
            </a:pPr>
            <a:endParaRPr lang="en-IN" altLang="zh-CN" dirty="0"/>
          </a:p>
        </p:txBody>
      </p:sp>
      <p:pic>
        <p:nvPicPr>
          <p:cNvPr id="2" name="Content Placeholder 1" descr="amkar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3240" y="1626870"/>
            <a:ext cx="7637145" cy="4296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zh-CN"/>
              <a:t>Prototype:</a:t>
            </a:r>
            <a:endParaRPr lang="en-IN" altLang="zh-CN"/>
          </a:p>
        </p:txBody>
      </p:sp>
      <p:sp>
        <p:nvSpPr>
          <p:cNvPr id="6147" name="Rectangle 6"/>
          <p:cNvSpPr>
            <a:spLocks noGrp="1"/>
          </p:cNvSpPr>
          <p:nvPr>
            <p:ph sz="half" idx="2"/>
          </p:nvPr>
        </p:nvSpPr>
        <p:spPr>
          <a:xfrm>
            <a:off x="254635" y="1244600"/>
            <a:ext cx="8455660" cy="493268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IN" altLang="zh-CN" dirty="0"/>
              <a:t>Cart</a:t>
            </a:r>
            <a:endParaRPr lang="en-IN" altLang="zh-CN" dirty="0"/>
          </a:p>
          <a:p>
            <a:pPr marL="0" indent="0" eaLnBrk="1" hangingPunct="1">
              <a:buNone/>
            </a:pPr>
            <a:endParaRPr lang="en-IN" altLang="zh-CN" dirty="0"/>
          </a:p>
        </p:txBody>
      </p:sp>
      <p:pic>
        <p:nvPicPr>
          <p:cNvPr id="2" name="Content Placeholder 1" descr="C:\Users\Kapil kukreja\Desktop\addtocart.jpgaddtocart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23240" y="1627188"/>
            <a:ext cx="763714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zh-CN"/>
              <a:t>Prototype:</a:t>
            </a:r>
            <a:endParaRPr lang="en-IN" altLang="zh-CN"/>
          </a:p>
        </p:txBody>
      </p:sp>
      <p:sp>
        <p:nvSpPr>
          <p:cNvPr id="6147" name="Rectangle 6"/>
          <p:cNvSpPr>
            <a:spLocks noGrp="1"/>
          </p:cNvSpPr>
          <p:nvPr>
            <p:ph sz="half" idx="2"/>
          </p:nvPr>
        </p:nvSpPr>
        <p:spPr>
          <a:xfrm>
            <a:off x="254635" y="1244600"/>
            <a:ext cx="8455660" cy="493268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IN" altLang="zh-CN" dirty="0"/>
              <a:t>My account</a:t>
            </a:r>
            <a:endParaRPr lang="en-IN" altLang="zh-CN" dirty="0"/>
          </a:p>
          <a:p>
            <a:pPr marL="0" indent="0" eaLnBrk="1" hangingPunct="1">
              <a:buNone/>
            </a:pPr>
            <a:endParaRPr lang="en-IN" altLang="zh-CN" dirty="0"/>
          </a:p>
        </p:txBody>
      </p:sp>
      <p:pic>
        <p:nvPicPr>
          <p:cNvPr id="2" name="Content Placeholder 1" descr="C:\Users\Kapil kukreja\Desktop\myaccount.jpgmyaccount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23240" y="1627188"/>
            <a:ext cx="763714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zh-CN"/>
              <a:t>Prototype:</a:t>
            </a:r>
            <a:endParaRPr lang="en-IN" altLang="zh-CN"/>
          </a:p>
        </p:txBody>
      </p:sp>
      <p:sp>
        <p:nvSpPr>
          <p:cNvPr id="6147" name="Rectangle 6"/>
          <p:cNvSpPr>
            <a:spLocks noGrp="1"/>
          </p:cNvSpPr>
          <p:nvPr>
            <p:ph sz="half" idx="2"/>
          </p:nvPr>
        </p:nvSpPr>
        <p:spPr>
          <a:xfrm>
            <a:off x="254635" y="1244600"/>
            <a:ext cx="8455660" cy="493268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IN" altLang="zh-CN" dirty="0"/>
              <a:t>Search</a:t>
            </a:r>
            <a:endParaRPr lang="en-IN" altLang="zh-CN" dirty="0"/>
          </a:p>
          <a:p>
            <a:pPr marL="0" indent="0" eaLnBrk="1" hangingPunct="1">
              <a:buNone/>
            </a:pPr>
            <a:endParaRPr lang="en-IN" altLang="zh-CN" dirty="0"/>
          </a:p>
        </p:txBody>
      </p:sp>
      <p:pic>
        <p:nvPicPr>
          <p:cNvPr id="2" name="Content Placeholder 1" descr="C:\Users\Kapil kukreja\Desktop\search.jpgsearch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23240" y="1627188"/>
            <a:ext cx="7637145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31PPBG">
  <a:themeElements>
    <a:clrScheme name="KSO_BLUE9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A000120140530A31PPBG</Template>
  <TotalTime>0</TotalTime>
  <Words>316</Words>
  <Application>WPS Presentation</Application>
  <PresentationFormat>On-screen Show (4:3)</PresentationFormat>
  <Paragraphs>55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Arial Black</vt:lpstr>
      <vt:lpstr>Microsoft YaHei</vt:lpstr>
      <vt:lpstr>幼圆</vt:lpstr>
      <vt:lpstr/>
      <vt:lpstr>Arial Unicode MS</vt:lpstr>
      <vt:lpstr>Segoe Print</vt:lpstr>
      <vt:lpstr>A000120140530A31PPBG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UML Diagrams</vt:lpstr>
      <vt:lpstr>UML Diagrams</vt:lpstr>
      <vt:lpstr>UML Diagrams</vt:lpstr>
      <vt:lpstr>UML Diagrams</vt:lpstr>
      <vt:lpstr>Prototype:</vt:lpstr>
      <vt:lpstr>Prototype:</vt:lpstr>
      <vt:lpstr>Prototype:</vt:lpstr>
      <vt:lpstr>Prototype:</vt:lpstr>
      <vt:lpstr>Prototype: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Kapil kukreja</cp:lastModifiedBy>
  <cp:revision>100</cp:revision>
  <dcterms:created xsi:type="dcterms:W3CDTF">2014-06-03T02:52:00Z</dcterms:created>
  <dcterms:modified xsi:type="dcterms:W3CDTF">2017-10-17T05:32:00Z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²¨ÀË»¨ÎÆ_A000120140530A31PPBG</vt:lpwstr>
  </property>
  <property fmtid="{D5CDD505-2E9C-101B-9397-08002B2CF9AE}" pid="4" name="关键字">
    <vt:lpwstr>ÇåÐÂÌïÔ° 4:3 À¶ À¶É« ·ç¾° ²¨ÀË »¨ÎÆ ÇúÏß V1 </vt:lpwstr>
  </property>
  <property fmtid="{D5CDD505-2E9C-101B-9397-08002B2CF9AE}" pid="5" name="KSOProductBuildVer">
    <vt:lpwstr>1033-10.2.0.5934</vt:lpwstr>
  </property>
</Properties>
</file>