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65" r:id="rId2"/>
    <p:sldId id="257" r:id="rId3"/>
    <p:sldId id="271" r:id="rId4"/>
    <p:sldId id="262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74" y="8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8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6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4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B2DE-CCA9-4FB5-905D-E8BF70FD3BBD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1E6D8-F5F0-44D0-A1DA-A7156170FE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0E3456-CA0A-4076-83F5-96FCA0F5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10" y="2760380"/>
            <a:ext cx="5460274" cy="613954"/>
          </a:xfrm>
        </p:spPr>
        <p:txBody>
          <a:bodyPr>
            <a:noAutofit/>
          </a:bodyPr>
          <a:lstStyle/>
          <a:p>
            <a:pPr algn="ctr"/>
            <a:r>
              <a:rPr lang="en-I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Logo and Name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5412D4-AED1-49B5-A3FE-B6B64067C23D}"/>
              </a:ext>
            </a:extLst>
          </p:cNvPr>
          <p:cNvSpPr txBox="1">
            <a:spLocks/>
          </p:cNvSpPr>
          <p:nvPr/>
        </p:nvSpPr>
        <p:spPr>
          <a:xfrm>
            <a:off x="1008529" y="3965825"/>
            <a:ext cx="4334180" cy="2408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Names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0A2EC-C7DE-4243-87ED-68445188E785}"/>
              </a:ext>
            </a:extLst>
          </p:cNvPr>
          <p:cNvSpPr txBox="1"/>
          <p:nvPr/>
        </p:nvSpPr>
        <p:spPr>
          <a:xfrm>
            <a:off x="6479062" y="4930905"/>
            <a:ext cx="5355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by-: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College Name</a:t>
            </a:r>
          </a:p>
          <a:p>
            <a:r>
              <a:rPr lang="en-GB" dirty="0"/>
              <a:t>Post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5B0DE-6B6D-4FAE-91E7-F24065DA0DB4}"/>
              </a:ext>
            </a:extLst>
          </p:cNvPr>
          <p:cNvSpPr txBox="1"/>
          <p:nvPr/>
        </p:nvSpPr>
        <p:spPr>
          <a:xfrm>
            <a:off x="150159" y="737950"/>
            <a:ext cx="11967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Title:, </a:t>
            </a:r>
            <a:r>
              <a:rPr lang="en-US" sz="28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 </a:t>
            </a:r>
            <a:r>
              <a:rPr lang="en-IN" sz="2800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 Category:- Software,)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4D03A-43A9-4AC7-8ED5-2D477178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504" y="2244655"/>
            <a:ext cx="312420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50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4" y="1072311"/>
            <a:ext cx="8596668" cy="82180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4765" y="2157852"/>
            <a:ext cx="10871765" cy="43605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the Problem which is being solved by the team.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5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2" y="686756"/>
            <a:ext cx="10218131" cy="6625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2" y="1841863"/>
            <a:ext cx="5577840" cy="4027231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Diagrammatic representation of the proposed solution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of the proposed solution.</a:t>
            </a:r>
          </a:p>
          <a:p>
            <a:pPr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9269" y="1854926"/>
            <a:ext cx="5878285" cy="3082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6640" y="1876698"/>
            <a:ext cx="4345577" cy="30828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Description of the proposed Solutio</a:t>
            </a:r>
            <a:r>
              <a:rPr lang="en-GB" dirty="0">
                <a:solidFill>
                  <a:schemeClr val="tx1"/>
                </a:solidFill>
              </a:rPr>
              <a:t>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654" y="271614"/>
            <a:ext cx="10058400" cy="927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9692" y="1928950"/>
            <a:ext cx="7798525" cy="362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Working steps used in the proposed solution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97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63" y="399849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Conclusion and Future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80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Wingdings 3</vt:lpstr>
      <vt:lpstr>Office Theme</vt:lpstr>
      <vt:lpstr>Institute Logo and Name</vt:lpstr>
      <vt:lpstr>Introduction </vt:lpstr>
      <vt:lpstr>Proposed Solution</vt:lpstr>
      <vt:lpstr>Working Steps</vt:lpstr>
      <vt:lpstr>Conclusion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 Drone</dc:title>
  <dc:creator>saony</dc:creator>
  <cp:lastModifiedBy>kapil mahar</cp:lastModifiedBy>
  <cp:revision>42</cp:revision>
  <dcterms:created xsi:type="dcterms:W3CDTF">2022-03-08T05:21:40Z</dcterms:created>
  <dcterms:modified xsi:type="dcterms:W3CDTF">2023-11-02T06:13:12Z</dcterms:modified>
</cp:coreProperties>
</file>