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8" r:id="rId7"/>
    <p:sldId id="269" r:id="rId8"/>
    <p:sldId id="270" r:id="rId9"/>
    <p:sldId id="261" r:id="rId10"/>
    <p:sldId id="262" r:id="rId11"/>
    <p:sldId id="263" r:id="rId12"/>
    <p:sldId id="264" r:id="rId13"/>
    <p:sldId id="265" r:id="rId14"/>
    <p:sldId id="266" r:id="rId15"/>
    <p:sldId id="26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794" y="1078881"/>
            <a:ext cx="16563111" cy="18326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2386596" y="3403981"/>
            <a:ext cx="13527506" cy="258064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5147" y="2657970"/>
            <a:ext cx="14946630" cy="3090590"/>
          </a:xfrm>
          <a:prstGeom prst="rect">
            <a:avLst/>
          </a:prstGeom>
        </p:spPr>
        <p:txBody>
          <a:bodyPr vert="horz" wrap="square" lIns="0" tIns="12700" rIns="0" bIns="0" rtlCol="0">
            <a:spAutoFit/>
          </a:bodyPr>
          <a:lstStyle/>
          <a:p>
            <a:pPr marL="3674110" marR="5080" indent="-3662045" algn="just">
              <a:lnSpc>
                <a:spcPct val="100000"/>
              </a:lnSpc>
              <a:spcBef>
                <a:spcPts val="100"/>
              </a:spcBef>
            </a:pPr>
            <a:r>
              <a:rPr sz="10000" spc="-310" dirty="0">
                <a:latin typeface="Cambria"/>
                <a:cs typeface="Cambria"/>
              </a:rPr>
              <a:t>IP</a:t>
            </a:r>
            <a:r>
              <a:rPr sz="10000" spc="-360" dirty="0">
                <a:latin typeface="Cambria"/>
                <a:cs typeface="Cambria"/>
              </a:rPr>
              <a:t>L</a:t>
            </a:r>
            <a:r>
              <a:rPr sz="10000" spc="-395" dirty="0">
                <a:latin typeface="Cambria"/>
                <a:cs typeface="Cambria"/>
              </a:rPr>
              <a:t> </a:t>
            </a:r>
            <a:r>
              <a:rPr sz="10000" spc="-150" dirty="0">
                <a:latin typeface="Cambria"/>
                <a:cs typeface="Cambria"/>
              </a:rPr>
              <a:t>Score  </a:t>
            </a:r>
            <a:r>
              <a:rPr sz="10000" spc="-204" dirty="0">
                <a:latin typeface="Cambria"/>
                <a:cs typeface="Cambria"/>
              </a:rPr>
              <a:t>Predict</a:t>
            </a:r>
            <a:r>
              <a:rPr lang="en-IN" sz="10000" spc="-204" dirty="0">
                <a:latin typeface="Cambria"/>
                <a:cs typeface="Cambria"/>
              </a:rPr>
              <a:t>	or 	using Machine Learning</a:t>
            </a:r>
            <a:endParaRPr sz="10000" dirty="0">
              <a:latin typeface="Cambria"/>
              <a:cs typeface="Cambria"/>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6407" y="1515974"/>
            <a:ext cx="4692015" cy="939800"/>
          </a:xfrm>
          <a:prstGeom prst="rect">
            <a:avLst/>
          </a:prstGeom>
        </p:spPr>
        <p:txBody>
          <a:bodyPr vert="horz" wrap="square" lIns="0" tIns="12700" rIns="0" bIns="0" rtlCol="0">
            <a:spAutoFit/>
          </a:bodyPr>
          <a:lstStyle/>
          <a:p>
            <a:pPr marL="12700">
              <a:lnSpc>
                <a:spcPct val="100000"/>
              </a:lnSpc>
              <a:spcBef>
                <a:spcPts val="100"/>
              </a:spcBef>
            </a:pPr>
            <a:r>
              <a:rPr sz="6000" spc="-95" dirty="0">
                <a:latin typeface="Cambria"/>
                <a:cs typeface="Cambria"/>
              </a:rPr>
              <a:t>Real-time</a:t>
            </a:r>
            <a:r>
              <a:rPr sz="6000" spc="-180" dirty="0">
                <a:latin typeface="Cambria"/>
                <a:cs typeface="Cambria"/>
              </a:rPr>
              <a:t> </a:t>
            </a:r>
            <a:r>
              <a:rPr sz="6000" spc="-75" dirty="0">
                <a:latin typeface="Cambria"/>
                <a:cs typeface="Cambria"/>
              </a:rPr>
              <a:t>Data</a:t>
            </a:r>
            <a:endParaRPr sz="6000">
              <a:latin typeface="Cambria"/>
              <a:cs typeface="Cambria"/>
            </a:endParaRPr>
          </a:p>
        </p:txBody>
      </p:sp>
      <p:pic>
        <p:nvPicPr>
          <p:cNvPr id="7" name="object 7"/>
          <p:cNvPicPr/>
          <p:nvPr/>
        </p:nvPicPr>
        <p:blipFill>
          <a:blip r:embed="rId3" cstate="print"/>
          <a:stretch>
            <a:fillRect/>
          </a:stretch>
        </p:blipFill>
        <p:spPr>
          <a:xfrm>
            <a:off x="10769740" y="3937215"/>
            <a:ext cx="3615296" cy="342087"/>
          </a:xfrm>
          <a:prstGeom prst="rect">
            <a:avLst/>
          </a:prstGeom>
        </p:spPr>
      </p:pic>
      <p:sp>
        <p:nvSpPr>
          <p:cNvPr id="8" name="object 8"/>
          <p:cNvSpPr txBox="1"/>
          <p:nvPr/>
        </p:nvSpPr>
        <p:spPr>
          <a:xfrm>
            <a:off x="9617265" y="3409340"/>
            <a:ext cx="7325995" cy="2580640"/>
          </a:xfrm>
          <a:prstGeom prst="rect">
            <a:avLst/>
          </a:prstGeom>
        </p:spPr>
        <p:txBody>
          <a:bodyPr vert="horz" wrap="square" lIns="0" tIns="6350" rIns="0" bIns="0" rtlCol="0">
            <a:spAutoFit/>
          </a:bodyPr>
          <a:lstStyle/>
          <a:p>
            <a:pPr marL="12700" marR="5080">
              <a:lnSpc>
                <a:spcPct val="101200"/>
              </a:lnSpc>
              <a:spcBef>
                <a:spcPts val="50"/>
              </a:spcBef>
            </a:pPr>
            <a:r>
              <a:rPr sz="2750" spc="165" dirty="0">
                <a:solidFill>
                  <a:srgbClr val="332C2C"/>
                </a:solidFill>
                <a:latin typeface="Verdana"/>
                <a:cs typeface="Verdana"/>
              </a:rPr>
              <a:t>H</a:t>
            </a:r>
            <a:r>
              <a:rPr sz="2750" spc="-35" dirty="0">
                <a:solidFill>
                  <a:srgbClr val="332C2C"/>
                </a:solidFill>
                <a:latin typeface="Verdana"/>
                <a:cs typeface="Verdana"/>
              </a:rPr>
              <a:t>a</a:t>
            </a:r>
            <a:r>
              <a:rPr sz="2750" spc="-95" dirty="0">
                <a:solidFill>
                  <a:srgbClr val="332C2C"/>
                </a:solidFill>
                <a:latin typeface="Verdana"/>
                <a:cs typeface="Verdana"/>
              </a:rPr>
              <a:t>r</a:t>
            </a:r>
            <a:r>
              <a:rPr sz="2750" spc="114" dirty="0">
                <a:solidFill>
                  <a:srgbClr val="332C2C"/>
                </a:solidFill>
                <a:latin typeface="Verdana"/>
                <a:cs typeface="Verdana"/>
              </a:rPr>
              <a:t>n</a:t>
            </a:r>
            <a:r>
              <a:rPr sz="2750" spc="20" dirty="0">
                <a:solidFill>
                  <a:srgbClr val="332C2C"/>
                </a:solidFill>
                <a:latin typeface="Verdana"/>
                <a:cs typeface="Verdana"/>
              </a:rPr>
              <a:t>e</a:t>
            </a:r>
            <a:r>
              <a:rPr sz="2750" spc="-95" dirty="0">
                <a:solidFill>
                  <a:srgbClr val="332C2C"/>
                </a:solidFill>
                <a:latin typeface="Verdana"/>
                <a:cs typeface="Verdana"/>
              </a:rPr>
              <a:t>s</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0" dirty="0">
                <a:solidFill>
                  <a:srgbClr val="332C2C"/>
                </a:solidFill>
                <a:latin typeface="Verdana"/>
                <a:cs typeface="Verdana"/>
              </a:rPr>
              <a:t>o</a:t>
            </a:r>
            <a:r>
              <a:rPr sz="2750" spc="125" dirty="0">
                <a:solidFill>
                  <a:srgbClr val="332C2C"/>
                </a:solidFill>
                <a:latin typeface="Verdana"/>
                <a:cs typeface="Verdana"/>
              </a:rPr>
              <a:t>w</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155" dirty="0">
                <a:solidFill>
                  <a:srgbClr val="332C2C"/>
                </a:solidFill>
                <a:latin typeface="Verdana"/>
                <a:cs typeface="Verdana"/>
              </a:rPr>
              <a:t>r</a:t>
            </a:r>
            <a:r>
              <a:rPr sz="2850" i="1" spc="-80" dirty="0">
                <a:solidFill>
                  <a:srgbClr val="332C2C"/>
                </a:solidFill>
                <a:latin typeface="Verdana"/>
                <a:cs typeface="Verdana"/>
              </a:rPr>
              <a:t>e</a:t>
            </a:r>
            <a:r>
              <a:rPr sz="2850" i="1" spc="-95" dirty="0">
                <a:solidFill>
                  <a:srgbClr val="332C2C"/>
                </a:solidFill>
                <a:latin typeface="Verdana"/>
                <a:cs typeface="Verdana"/>
              </a:rPr>
              <a:t>a</a:t>
            </a:r>
            <a:r>
              <a:rPr sz="2850" i="1" spc="-50" dirty="0">
                <a:solidFill>
                  <a:srgbClr val="332C2C"/>
                </a:solidFill>
                <a:latin typeface="Verdana"/>
                <a:cs typeface="Verdana"/>
              </a:rPr>
              <a:t>l</a:t>
            </a:r>
            <a:r>
              <a:rPr sz="2850" i="1" spc="-220" dirty="0">
                <a:solidFill>
                  <a:srgbClr val="332C2C"/>
                </a:solidFill>
                <a:latin typeface="Verdana"/>
                <a:cs typeface="Verdana"/>
              </a:rPr>
              <a:t>-</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45" dirty="0">
                <a:solidFill>
                  <a:srgbClr val="332C2C"/>
                </a:solidFill>
                <a:latin typeface="Verdana"/>
                <a:cs typeface="Verdana"/>
              </a:rPr>
              <a:t>m</a:t>
            </a:r>
            <a:r>
              <a:rPr sz="2850" i="1" spc="-35" dirty="0">
                <a:solidFill>
                  <a:srgbClr val="332C2C"/>
                </a:solidFill>
                <a:latin typeface="Verdana"/>
                <a:cs typeface="Verdana"/>
              </a:rPr>
              <a:t>e</a:t>
            </a:r>
            <a:r>
              <a:rPr sz="2850" i="1" spc="-285" dirty="0">
                <a:solidFill>
                  <a:srgbClr val="332C2C"/>
                </a:solidFill>
                <a:latin typeface="Verdana"/>
                <a:cs typeface="Verdana"/>
              </a:rPr>
              <a:t> </a:t>
            </a:r>
            <a:r>
              <a:rPr sz="2850" i="1" spc="85" dirty="0">
                <a:solidFill>
                  <a:srgbClr val="332C2C"/>
                </a:solidFill>
                <a:latin typeface="Verdana"/>
                <a:cs typeface="Verdana"/>
              </a:rPr>
              <a:t>d</a:t>
            </a:r>
            <a:r>
              <a:rPr sz="2850" i="1" spc="-95" dirty="0">
                <a:solidFill>
                  <a:srgbClr val="332C2C"/>
                </a:solidFill>
                <a:latin typeface="Verdana"/>
                <a:cs typeface="Verdana"/>
              </a:rPr>
              <a:t>a</a:t>
            </a:r>
            <a:r>
              <a:rPr sz="2850" i="1" spc="-10" dirty="0">
                <a:solidFill>
                  <a:srgbClr val="332C2C"/>
                </a:solidFill>
                <a:latin typeface="Verdana"/>
                <a:cs typeface="Verdana"/>
              </a:rPr>
              <a:t>t</a:t>
            </a:r>
            <a:r>
              <a:rPr sz="2850" i="1" spc="-90" dirty="0">
                <a:solidFill>
                  <a:srgbClr val="332C2C"/>
                </a:solidFill>
                <a:latin typeface="Verdana"/>
                <a:cs typeface="Verdana"/>
              </a:rPr>
              <a:t>a</a:t>
            </a:r>
            <a:r>
              <a:rPr sz="2850" i="1" spc="-285" dirty="0">
                <a:solidFill>
                  <a:srgbClr val="332C2C"/>
                </a:solidFill>
                <a:latin typeface="Verdana"/>
                <a:cs typeface="Verdana"/>
              </a:rPr>
              <a:t> </a:t>
            </a:r>
            <a:r>
              <a:rPr sz="2750" spc="-20" dirty="0">
                <a:solidFill>
                  <a:srgbClr val="332C2C"/>
                </a:solidFill>
                <a:latin typeface="Verdana"/>
                <a:cs typeface="Verdana"/>
              </a:rPr>
              <a:t>t</a:t>
            </a:r>
            <a:r>
              <a:rPr sz="2750" spc="40" dirty="0">
                <a:solidFill>
                  <a:srgbClr val="332C2C"/>
                </a:solidFill>
                <a:latin typeface="Verdana"/>
                <a:cs typeface="Verdana"/>
              </a:rPr>
              <a:t>o  </a:t>
            </a:r>
            <a:r>
              <a:rPr sz="2750" spc="-110" dirty="0">
                <a:solidFill>
                  <a:srgbClr val="332C2C"/>
                </a:solidFill>
                <a:latin typeface="Verdana"/>
                <a:cs typeface="Verdana"/>
              </a:rPr>
              <a:t>r</a:t>
            </a:r>
            <a:r>
              <a:rPr sz="2750" spc="20" dirty="0">
                <a:solidFill>
                  <a:srgbClr val="332C2C"/>
                </a:solidFill>
                <a:latin typeface="Verdana"/>
                <a:cs typeface="Verdana"/>
              </a:rPr>
              <a:t>e</a:t>
            </a:r>
            <a:r>
              <a:rPr sz="2750" spc="-50" dirty="0">
                <a:solidFill>
                  <a:srgbClr val="332C2C"/>
                </a:solidFill>
                <a:latin typeface="Verdana"/>
                <a:cs typeface="Verdana"/>
              </a:rPr>
              <a:t>ﬁ</a:t>
            </a:r>
            <a:r>
              <a:rPr sz="2750" spc="114" dirty="0">
                <a:solidFill>
                  <a:srgbClr val="332C2C"/>
                </a:solidFill>
                <a:latin typeface="Verdana"/>
                <a:cs typeface="Verdana"/>
              </a:rPr>
              <a:t>n</a:t>
            </a:r>
            <a:r>
              <a:rPr sz="2750" spc="25" dirty="0">
                <a:solidFill>
                  <a:srgbClr val="332C2C"/>
                </a:solidFill>
                <a:latin typeface="Verdana"/>
                <a:cs typeface="Verdana"/>
              </a:rPr>
              <a:t>e</a:t>
            </a:r>
            <a:r>
              <a:rPr sz="2750" spc="-245"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5" dirty="0">
                <a:latin typeface="Verdana"/>
                <a:cs typeface="Verdana"/>
              </a:rPr>
              <a:t>e</a:t>
            </a:r>
            <a:r>
              <a:rPr sz="2750" spc="-250" dirty="0">
                <a:latin typeface="Verdana"/>
                <a:cs typeface="Verdana"/>
              </a:rPr>
              <a:t> </a:t>
            </a:r>
            <a:r>
              <a:rPr sz="2750" spc="145" dirty="0">
                <a:latin typeface="Verdana"/>
                <a:cs typeface="Verdana"/>
              </a:rPr>
              <a:t>p</a:t>
            </a:r>
            <a:r>
              <a:rPr sz="2750" spc="-110" dirty="0">
                <a:latin typeface="Verdana"/>
                <a:cs typeface="Verdana"/>
              </a:rPr>
              <a:t>r</a:t>
            </a:r>
            <a:r>
              <a:rPr sz="2750" spc="20" dirty="0">
                <a:latin typeface="Verdana"/>
                <a:cs typeface="Verdana"/>
              </a:rPr>
              <a:t>e</a:t>
            </a:r>
            <a:r>
              <a:rPr sz="2750" spc="145" dirty="0">
                <a:latin typeface="Verdana"/>
                <a:cs typeface="Verdana"/>
              </a:rPr>
              <a:t>d</a:t>
            </a:r>
            <a:r>
              <a:rPr sz="2750" spc="-20" dirty="0">
                <a:latin typeface="Verdana"/>
                <a:cs typeface="Verdana"/>
              </a:rPr>
              <a:t>i</a:t>
            </a:r>
            <a:r>
              <a:rPr sz="2750" spc="130" dirty="0">
                <a:latin typeface="Verdana"/>
                <a:cs typeface="Verdana"/>
              </a:rPr>
              <a:t>c</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14" dirty="0">
                <a:latin typeface="Verdana"/>
                <a:cs typeface="Verdana"/>
              </a:rPr>
              <a:t>n</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8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20" dirty="0">
                <a:solidFill>
                  <a:srgbClr val="332C2C"/>
                </a:solidFill>
                <a:latin typeface="Verdana"/>
                <a:cs typeface="Verdana"/>
              </a:rPr>
              <a:t>li</a:t>
            </a:r>
            <a:r>
              <a:rPr sz="2750" spc="-180" dirty="0">
                <a:solidFill>
                  <a:srgbClr val="332C2C"/>
                </a:solidFill>
                <a:latin typeface="Verdana"/>
                <a:cs typeface="Verdana"/>
              </a:rPr>
              <a:t>v</a:t>
            </a:r>
            <a:r>
              <a:rPr sz="2750" spc="15" dirty="0">
                <a:solidFill>
                  <a:srgbClr val="332C2C"/>
                </a:solidFill>
                <a:latin typeface="Verdana"/>
                <a:cs typeface="Verdana"/>
              </a:rPr>
              <a:t>e  </a:t>
            </a:r>
            <a:r>
              <a:rPr sz="2750" spc="105" dirty="0">
                <a:solidFill>
                  <a:srgbClr val="332C2C"/>
                </a:solidFill>
                <a:latin typeface="Verdana"/>
                <a:cs typeface="Verdana"/>
              </a:rPr>
              <a:t>u</a:t>
            </a:r>
            <a:r>
              <a:rPr sz="2750" spc="145" dirty="0">
                <a:solidFill>
                  <a:srgbClr val="332C2C"/>
                </a:solidFill>
                <a:latin typeface="Verdana"/>
                <a:cs typeface="Verdana"/>
              </a:rPr>
              <a:t>pd</a:t>
            </a:r>
            <a:r>
              <a:rPr sz="2750" spc="-35" dirty="0">
                <a:solidFill>
                  <a:srgbClr val="332C2C"/>
                </a:solidFill>
                <a:latin typeface="Verdana"/>
                <a:cs typeface="Verdana"/>
              </a:rPr>
              <a:t>a</a:t>
            </a:r>
            <a:r>
              <a:rPr sz="2750" spc="-20" dirty="0">
                <a:solidFill>
                  <a:srgbClr val="332C2C"/>
                </a:solidFill>
                <a:latin typeface="Verdana"/>
                <a:cs typeface="Verdana"/>
              </a:rPr>
              <a:t>t</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60" dirty="0">
                <a:solidFill>
                  <a:srgbClr val="332C2C"/>
                </a:solidFill>
                <a:latin typeface="Verdana"/>
                <a:cs typeface="Verdana"/>
              </a:rPr>
              <a:t>a</a:t>
            </a:r>
            <a:r>
              <a:rPr sz="2750" spc="-180" dirty="0">
                <a:solidFill>
                  <a:srgbClr val="332C2C"/>
                </a:solidFill>
                <a:latin typeface="Verdana"/>
                <a:cs typeface="Verdana"/>
              </a:rPr>
              <a:t>y</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it</a:t>
            </a:r>
            <a:r>
              <a:rPr sz="2750" spc="90" dirty="0">
                <a:solidFill>
                  <a:srgbClr val="332C2C"/>
                </a:solidFill>
                <a:latin typeface="Verdana"/>
                <a:cs typeface="Verdana"/>
              </a:rPr>
              <a:t>c</a:t>
            </a:r>
            <a:r>
              <a:rPr sz="2750" spc="85" dirty="0">
                <a:solidFill>
                  <a:srgbClr val="332C2C"/>
                </a:solidFill>
                <a:latin typeface="Verdana"/>
                <a:cs typeface="Verdana"/>
              </a:rPr>
              <a:t>h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145" dirty="0">
                <a:solidFill>
                  <a:srgbClr val="332C2C"/>
                </a:solidFill>
                <a:latin typeface="Verdana"/>
                <a:cs typeface="Verdana"/>
              </a:rPr>
              <a:t>d</a:t>
            </a:r>
            <a:r>
              <a:rPr sz="2750" spc="-140" dirty="0">
                <a:solidFill>
                  <a:srgbClr val="332C2C"/>
                </a:solidFill>
                <a:latin typeface="Verdana"/>
                <a:cs typeface="Verdana"/>
              </a:rPr>
              <a:t>y</a:t>
            </a:r>
            <a:r>
              <a:rPr sz="2750" spc="114" dirty="0">
                <a:solidFill>
                  <a:srgbClr val="332C2C"/>
                </a:solidFill>
                <a:latin typeface="Verdana"/>
                <a:cs typeface="Verdana"/>
              </a:rPr>
              <a:t>n</a:t>
            </a:r>
            <a:r>
              <a:rPr sz="2750" spc="-35" dirty="0">
                <a:solidFill>
                  <a:srgbClr val="332C2C"/>
                </a:solidFill>
                <a:latin typeface="Verdana"/>
                <a:cs typeface="Verdana"/>
              </a:rPr>
              <a:t>a</a:t>
            </a:r>
            <a:r>
              <a:rPr sz="2750" spc="240" dirty="0">
                <a:solidFill>
                  <a:srgbClr val="332C2C"/>
                </a:solidFill>
                <a:latin typeface="Verdana"/>
                <a:cs typeface="Verdana"/>
              </a:rPr>
              <a:t>m</a:t>
            </a:r>
            <a:r>
              <a:rPr sz="2750" spc="-20" dirty="0">
                <a:solidFill>
                  <a:srgbClr val="332C2C"/>
                </a:solidFill>
                <a:latin typeface="Verdana"/>
                <a:cs typeface="Verdana"/>
              </a:rPr>
              <a:t>i</a:t>
            </a:r>
            <a:r>
              <a:rPr sz="2750" spc="110" dirty="0">
                <a:solidFill>
                  <a:srgbClr val="332C2C"/>
                </a:solidFill>
                <a:latin typeface="Verdana"/>
                <a:cs typeface="Verdana"/>
              </a:rPr>
              <a:t>c</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30" dirty="0">
                <a:solidFill>
                  <a:srgbClr val="332C2C"/>
                </a:solidFill>
                <a:latin typeface="Verdana"/>
                <a:cs typeface="Verdana"/>
              </a:rPr>
              <a:t>t</a:t>
            </a:r>
            <a:r>
              <a:rPr sz="2750" spc="-70" dirty="0">
                <a:solidFill>
                  <a:srgbClr val="332C2C"/>
                </a:solidFill>
                <a:latin typeface="Verdana"/>
                <a:cs typeface="Verdana"/>
              </a:rPr>
              <a:t>s  </a:t>
            </a:r>
            <a:r>
              <a:rPr sz="2750" spc="65" dirty="0">
                <a:solidFill>
                  <a:srgbClr val="332C2C"/>
                </a:solidFill>
                <a:latin typeface="Verdana"/>
                <a:cs typeface="Verdana"/>
              </a:rPr>
              <a:t>can </a:t>
            </a:r>
            <a:r>
              <a:rPr sz="2750" spc="30" dirty="0">
                <a:solidFill>
                  <a:srgbClr val="332C2C"/>
                </a:solidFill>
                <a:latin typeface="Verdana"/>
                <a:cs typeface="Verdana"/>
              </a:rPr>
              <a:t>continuously </a:t>
            </a:r>
            <a:r>
              <a:rPr sz="2750" spc="-5" dirty="0">
                <a:solidFill>
                  <a:srgbClr val="332C2C"/>
                </a:solidFill>
                <a:latin typeface="Verdana"/>
                <a:cs typeface="Verdana"/>
              </a:rPr>
              <a:t>adjust </a:t>
            </a:r>
            <a:r>
              <a:rPr sz="2750" spc="15" dirty="0">
                <a:solidFill>
                  <a:srgbClr val="332C2C"/>
                </a:solidFill>
                <a:latin typeface="Verdana"/>
                <a:cs typeface="Verdana"/>
              </a:rPr>
              <a:t>their </a:t>
            </a:r>
            <a:r>
              <a:rPr sz="2750" spc="35" dirty="0">
                <a:solidFill>
                  <a:srgbClr val="332C2C"/>
                </a:solidFill>
                <a:latin typeface="Verdana"/>
                <a:cs typeface="Verdana"/>
              </a:rPr>
              <a:t>predictions </a:t>
            </a:r>
            <a:r>
              <a:rPr sz="2750" spc="-955"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e</a:t>
            </a:r>
            <a:r>
              <a:rPr sz="2750" spc="114" dirty="0">
                <a:solidFill>
                  <a:srgbClr val="332C2C"/>
                </a:solidFill>
                <a:latin typeface="Verdana"/>
                <a:cs typeface="Verdana"/>
              </a:rPr>
              <a:t>nh</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229" dirty="0">
                <a:solidFill>
                  <a:srgbClr val="332C2C"/>
                </a:solidFill>
                <a:latin typeface="Verdana"/>
                <a:cs typeface="Verdana"/>
              </a:rPr>
              <a:t>y</a:t>
            </a:r>
            <a:r>
              <a:rPr sz="2750" spc="-42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p:nvPr/>
        </p:nvSpPr>
        <p:spPr>
          <a:xfrm>
            <a:off x="8405246" y="3403981"/>
            <a:ext cx="7334884" cy="2580640"/>
          </a:xfrm>
          <a:prstGeom prst="rect">
            <a:avLst/>
          </a:prstGeom>
        </p:spPr>
        <p:txBody>
          <a:bodyPr vert="horz" wrap="square" lIns="0" tIns="8890" rIns="0" bIns="0" rtlCol="0">
            <a:spAutoFit/>
          </a:bodyPr>
          <a:lstStyle/>
          <a:p>
            <a:pPr marL="12700" marR="5080">
              <a:lnSpc>
                <a:spcPct val="100499"/>
              </a:lnSpc>
              <a:spcBef>
                <a:spcPts val="70"/>
              </a:spcBef>
            </a:pPr>
            <a:r>
              <a:rPr sz="2750" spc="65" dirty="0">
                <a:solidFill>
                  <a:srgbClr val="332C2C"/>
                </a:solidFill>
                <a:latin typeface="Verdana"/>
                <a:cs typeface="Verdana"/>
              </a:rPr>
              <a:t>E</a:t>
            </a:r>
            <a:r>
              <a:rPr sz="2750" spc="-180" dirty="0">
                <a:solidFill>
                  <a:srgbClr val="332C2C"/>
                </a:solidFill>
                <a:latin typeface="Verdana"/>
                <a:cs typeface="Verdana"/>
              </a:rPr>
              <a:t>v</a:t>
            </a:r>
            <a:r>
              <a:rPr sz="2750" spc="-35" dirty="0">
                <a:solidFill>
                  <a:srgbClr val="332C2C"/>
                </a:solidFill>
                <a:latin typeface="Verdana"/>
                <a:cs typeface="Verdana"/>
              </a:rPr>
              <a:t>a</a:t>
            </a:r>
            <a:r>
              <a:rPr sz="2750" spc="-20" dirty="0">
                <a:solidFill>
                  <a:srgbClr val="332C2C"/>
                </a:solidFill>
                <a:latin typeface="Verdana"/>
                <a:cs typeface="Verdana"/>
              </a:rPr>
              <a:t>l</a:t>
            </a:r>
            <a:r>
              <a:rPr sz="2750" spc="105" dirty="0">
                <a:solidFill>
                  <a:srgbClr val="332C2C"/>
                </a:solidFill>
                <a:latin typeface="Verdana"/>
                <a:cs typeface="Verdana"/>
              </a:rPr>
              <a:t>u</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375" dirty="0">
                <a:solidFill>
                  <a:srgbClr val="332C2C"/>
                </a:solidFill>
                <a:latin typeface="Verdana"/>
                <a:cs typeface="Verdana"/>
              </a:rPr>
              <a:t>I</a:t>
            </a:r>
            <a:r>
              <a:rPr sz="2850" i="1" spc="225" dirty="0">
                <a:solidFill>
                  <a:srgbClr val="332C2C"/>
                </a:solidFill>
                <a:latin typeface="Verdana"/>
                <a:cs typeface="Verdana"/>
              </a:rPr>
              <a:t>P</a:t>
            </a:r>
            <a:r>
              <a:rPr sz="2850" i="1" spc="35" dirty="0">
                <a:solidFill>
                  <a:srgbClr val="332C2C"/>
                </a:solidFill>
                <a:latin typeface="Verdana"/>
                <a:cs typeface="Verdana"/>
              </a:rPr>
              <a:t>L</a:t>
            </a:r>
            <a:r>
              <a:rPr sz="2850" i="1" spc="-285" dirty="0">
                <a:solidFill>
                  <a:srgbClr val="332C2C"/>
                </a:solidFill>
                <a:latin typeface="Verdana"/>
                <a:cs typeface="Verdana"/>
              </a:rPr>
              <a:t> </a:t>
            </a:r>
            <a:r>
              <a:rPr sz="2850" i="1" spc="-150" dirty="0">
                <a:solidFill>
                  <a:srgbClr val="332C2C"/>
                </a:solidFill>
                <a:latin typeface="Verdana"/>
                <a:cs typeface="Verdana"/>
              </a:rPr>
              <a:t>s</a:t>
            </a:r>
            <a:r>
              <a:rPr sz="2850" i="1" spc="40" dirty="0">
                <a:solidFill>
                  <a:srgbClr val="332C2C"/>
                </a:solidFill>
                <a:latin typeface="Verdana"/>
                <a:cs typeface="Verdana"/>
              </a:rPr>
              <a:t>c</a:t>
            </a:r>
            <a:r>
              <a:rPr sz="2850" i="1" spc="-10" dirty="0">
                <a:solidFill>
                  <a:srgbClr val="332C2C"/>
                </a:solidFill>
                <a:latin typeface="Verdana"/>
                <a:cs typeface="Verdana"/>
              </a:rPr>
              <a:t>o</a:t>
            </a:r>
            <a:r>
              <a:rPr sz="2850" i="1" spc="-155" dirty="0">
                <a:solidFill>
                  <a:srgbClr val="332C2C"/>
                </a:solidFill>
                <a:latin typeface="Verdana"/>
                <a:cs typeface="Verdana"/>
              </a:rPr>
              <a:t>r</a:t>
            </a:r>
            <a:r>
              <a:rPr sz="2850" i="1" spc="-25" dirty="0">
                <a:solidFill>
                  <a:srgbClr val="332C2C"/>
                </a:solidFill>
                <a:latin typeface="Verdana"/>
                <a:cs typeface="Verdana"/>
              </a:rPr>
              <a:t>e  </a:t>
            </a:r>
            <a:r>
              <a:rPr sz="2850" i="1" spc="85" dirty="0">
                <a:solidFill>
                  <a:srgbClr val="332C2C"/>
                </a:solidFill>
                <a:latin typeface="Verdana"/>
                <a:cs typeface="Verdana"/>
              </a:rPr>
              <a:t>p</a:t>
            </a:r>
            <a:r>
              <a:rPr sz="2850" i="1" spc="-155" dirty="0">
                <a:solidFill>
                  <a:srgbClr val="332C2C"/>
                </a:solidFill>
                <a:latin typeface="Verdana"/>
                <a:cs typeface="Verdana"/>
              </a:rPr>
              <a:t>r</a:t>
            </a:r>
            <a:r>
              <a:rPr sz="2850" i="1" spc="-40" dirty="0">
                <a:solidFill>
                  <a:srgbClr val="332C2C"/>
                </a:solidFill>
                <a:latin typeface="Verdana"/>
                <a:cs typeface="Verdana"/>
              </a:rPr>
              <a:t>e</a:t>
            </a:r>
            <a:r>
              <a:rPr sz="2850" i="1" spc="85" dirty="0">
                <a:solidFill>
                  <a:srgbClr val="332C2C"/>
                </a:solidFill>
                <a:latin typeface="Verdana"/>
                <a:cs typeface="Verdana"/>
              </a:rPr>
              <a:t>d</a:t>
            </a:r>
            <a:r>
              <a:rPr sz="2850" i="1" spc="-50" dirty="0">
                <a:solidFill>
                  <a:srgbClr val="332C2C"/>
                </a:solidFill>
                <a:latin typeface="Verdana"/>
                <a:cs typeface="Verdana"/>
              </a:rPr>
              <a:t>i</a:t>
            </a:r>
            <a:r>
              <a:rPr sz="2850" i="1" spc="80" dirty="0">
                <a:solidFill>
                  <a:srgbClr val="332C2C"/>
                </a:solidFill>
                <a:latin typeface="Verdana"/>
                <a:cs typeface="Verdana"/>
              </a:rPr>
              <a:t>c</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5" dirty="0">
                <a:solidFill>
                  <a:srgbClr val="332C2C"/>
                </a:solidFill>
                <a:latin typeface="Verdana"/>
                <a:cs typeface="Verdana"/>
              </a:rPr>
              <a:t>n</a:t>
            </a:r>
            <a:r>
              <a:rPr sz="2850" i="1" spc="-285" dirty="0">
                <a:solidFill>
                  <a:srgbClr val="332C2C"/>
                </a:solidFill>
                <a:latin typeface="Verdana"/>
                <a:cs typeface="Verdana"/>
              </a:rPr>
              <a:t> </a:t>
            </a:r>
            <a:r>
              <a:rPr sz="2850" i="1" spc="145" dirty="0">
                <a:solidFill>
                  <a:srgbClr val="332C2C"/>
                </a:solidFill>
                <a:latin typeface="Verdana"/>
                <a:cs typeface="Verdana"/>
              </a:rPr>
              <a:t>m</a:t>
            </a:r>
            <a:r>
              <a:rPr sz="2850" i="1" spc="-10" dirty="0">
                <a:solidFill>
                  <a:srgbClr val="332C2C"/>
                </a:solidFill>
                <a:latin typeface="Verdana"/>
                <a:cs typeface="Verdana"/>
              </a:rPr>
              <a:t>o</a:t>
            </a:r>
            <a:r>
              <a:rPr sz="2850" i="1" spc="85" dirty="0">
                <a:solidFill>
                  <a:srgbClr val="332C2C"/>
                </a:solidFill>
                <a:latin typeface="Verdana"/>
                <a:cs typeface="Verdana"/>
              </a:rPr>
              <a:t>d</a:t>
            </a:r>
            <a:r>
              <a:rPr sz="2850" i="1" spc="-40" dirty="0">
                <a:solidFill>
                  <a:srgbClr val="332C2C"/>
                </a:solidFill>
                <a:latin typeface="Verdana"/>
                <a:cs typeface="Verdana"/>
              </a:rPr>
              <a:t>e</a:t>
            </a:r>
            <a:r>
              <a:rPr sz="2850" i="1" spc="-50" dirty="0">
                <a:solidFill>
                  <a:srgbClr val="332C2C"/>
                </a:solidFill>
                <a:latin typeface="Verdana"/>
                <a:cs typeface="Verdana"/>
              </a:rPr>
              <a:t>l</a:t>
            </a:r>
            <a:r>
              <a:rPr sz="2850" i="1" spc="-145" dirty="0">
                <a:solidFill>
                  <a:srgbClr val="332C2C"/>
                </a:solidFill>
                <a:latin typeface="Verdana"/>
                <a:cs typeface="Verdana"/>
              </a:rPr>
              <a:t>s</a:t>
            </a:r>
            <a:r>
              <a:rPr sz="2850" i="1" spc="-280" dirty="0">
                <a:solidFill>
                  <a:srgbClr val="332C2C"/>
                </a:solidFill>
                <a:latin typeface="Verdana"/>
                <a:cs typeface="Verdana"/>
              </a:rPr>
              <a:t> </a:t>
            </a:r>
            <a:r>
              <a:rPr sz="2750" spc="140" dirty="0">
                <a:solidFill>
                  <a:srgbClr val="332C2C"/>
                </a:solidFill>
                <a:latin typeface="Verdana"/>
                <a:cs typeface="Verdana"/>
              </a:rPr>
              <a:t>b</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t</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420" dirty="0">
                <a:solidFill>
                  <a:srgbClr val="332C2C"/>
                </a:solidFill>
                <a:latin typeface="Verdana"/>
                <a:cs typeface="Verdana"/>
              </a:rPr>
              <a:t>.</a:t>
            </a:r>
            <a:r>
              <a:rPr sz="2750" spc="-245" dirty="0">
                <a:solidFill>
                  <a:srgbClr val="332C2C"/>
                </a:solidFill>
                <a:latin typeface="Verdana"/>
                <a:cs typeface="Verdana"/>
              </a:rPr>
              <a:t> </a:t>
            </a:r>
            <a:r>
              <a:rPr sz="2750" spc="185" dirty="0">
                <a:solidFill>
                  <a:srgbClr val="332C2C"/>
                </a:solidFill>
                <a:latin typeface="Verdana"/>
                <a:cs typeface="Verdana"/>
              </a:rPr>
              <a:t>B</a:t>
            </a:r>
            <a:r>
              <a:rPr sz="2750" spc="-135" dirty="0">
                <a:solidFill>
                  <a:srgbClr val="332C2C"/>
                </a:solidFill>
                <a:latin typeface="Verdana"/>
                <a:cs typeface="Verdana"/>
              </a:rPr>
              <a:t>y</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0" dirty="0">
                <a:solidFill>
                  <a:srgbClr val="332C2C"/>
                </a:solidFill>
                <a:latin typeface="Verdana"/>
                <a:cs typeface="Verdana"/>
              </a:rPr>
              <a:t>p</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20" dirty="0">
                <a:solidFill>
                  <a:srgbClr val="332C2C"/>
                </a:solidFill>
                <a:latin typeface="Verdana"/>
                <a:cs typeface="Verdana"/>
              </a:rPr>
              <a:t>t</a:t>
            </a:r>
            <a:r>
              <a:rPr sz="2750" spc="20" dirty="0">
                <a:solidFill>
                  <a:srgbClr val="332C2C"/>
                </a:solidFill>
                <a:latin typeface="Verdana"/>
                <a:cs typeface="Verdana"/>
              </a:rPr>
              <a:t>e</a:t>
            </a:r>
            <a:r>
              <a:rPr sz="2750" spc="105" dirty="0">
                <a:solidFill>
                  <a:srgbClr val="332C2C"/>
                </a:solidFill>
                <a:latin typeface="Verdana"/>
                <a:cs typeface="Verdana"/>
              </a:rPr>
              <a:t>d  </a:t>
            </a:r>
            <a:r>
              <a:rPr sz="2750" spc="-25" dirty="0">
                <a:solidFill>
                  <a:srgbClr val="332C2C"/>
                </a:solidFill>
                <a:latin typeface="Verdana"/>
                <a:cs typeface="Verdana"/>
              </a:rPr>
              <a:t>scores</a:t>
            </a:r>
            <a:r>
              <a:rPr sz="2750" spc="-250" dirty="0">
                <a:solidFill>
                  <a:srgbClr val="332C2C"/>
                </a:solidFill>
                <a:latin typeface="Verdana"/>
                <a:cs typeface="Verdana"/>
              </a:rPr>
              <a:t> </a:t>
            </a:r>
            <a:r>
              <a:rPr sz="2750" spc="75" dirty="0">
                <a:solidFill>
                  <a:srgbClr val="332C2C"/>
                </a:solidFill>
                <a:latin typeface="Verdana"/>
                <a:cs typeface="Verdana"/>
              </a:rPr>
              <a:t>with</a:t>
            </a:r>
            <a:r>
              <a:rPr sz="2750" spc="-250" dirty="0">
                <a:solidFill>
                  <a:srgbClr val="332C2C"/>
                </a:solidFill>
                <a:latin typeface="Verdana"/>
                <a:cs typeface="Verdana"/>
              </a:rPr>
              <a:t> </a:t>
            </a:r>
            <a:r>
              <a:rPr sz="2750" spc="30" dirty="0">
                <a:solidFill>
                  <a:srgbClr val="332C2C"/>
                </a:solidFill>
                <a:latin typeface="Verdana"/>
                <a:cs typeface="Verdana"/>
              </a:rPr>
              <a:t>actual</a:t>
            </a:r>
            <a:r>
              <a:rPr sz="2750" spc="-250" dirty="0">
                <a:solidFill>
                  <a:srgbClr val="332C2C"/>
                </a:solidFill>
                <a:latin typeface="Verdana"/>
                <a:cs typeface="Verdana"/>
              </a:rPr>
              <a:t> </a:t>
            </a:r>
            <a:r>
              <a:rPr sz="2750" dirty="0">
                <a:solidFill>
                  <a:srgbClr val="332C2C"/>
                </a:solidFill>
                <a:latin typeface="Verdana"/>
                <a:cs typeface="Verdana"/>
              </a:rPr>
              <a:t>outcomes,</a:t>
            </a:r>
            <a:r>
              <a:rPr sz="2750" spc="-245" dirty="0">
                <a:solidFill>
                  <a:srgbClr val="332C2C"/>
                </a:solidFill>
                <a:latin typeface="Verdana"/>
                <a:cs typeface="Verdana"/>
              </a:rPr>
              <a:t> </a:t>
            </a:r>
            <a:r>
              <a:rPr sz="2750" spc="-35" dirty="0">
                <a:solidFill>
                  <a:srgbClr val="332C2C"/>
                </a:solidFill>
                <a:latin typeface="Verdana"/>
                <a:cs typeface="Verdana"/>
              </a:rPr>
              <a:t>analysts</a:t>
            </a:r>
            <a:r>
              <a:rPr sz="2750" spc="-245" dirty="0">
                <a:solidFill>
                  <a:srgbClr val="332C2C"/>
                </a:solidFill>
                <a:latin typeface="Verdana"/>
                <a:cs typeface="Verdana"/>
              </a:rPr>
              <a:t> </a:t>
            </a:r>
            <a:r>
              <a:rPr sz="2750" spc="65" dirty="0">
                <a:solidFill>
                  <a:srgbClr val="332C2C"/>
                </a:solidFill>
                <a:latin typeface="Verdana"/>
                <a:cs typeface="Verdana"/>
              </a:rPr>
              <a:t>can </a:t>
            </a:r>
            <a:r>
              <a:rPr sz="2750" spc="-955" dirty="0">
                <a:solidFill>
                  <a:srgbClr val="332C2C"/>
                </a:solidFill>
                <a:latin typeface="Verdana"/>
                <a:cs typeface="Verdana"/>
              </a:rPr>
              <a:t> </a:t>
            </a:r>
            <a:r>
              <a:rPr sz="2750" spc="-50" dirty="0">
                <a:solidFill>
                  <a:srgbClr val="332C2C"/>
                </a:solidFill>
                <a:latin typeface="Verdana"/>
                <a:cs typeface="Verdana"/>
              </a:rPr>
              <a:t>ﬁ</a:t>
            </a:r>
            <a:r>
              <a:rPr sz="2750" spc="114" dirty="0">
                <a:solidFill>
                  <a:srgbClr val="332C2C"/>
                </a:solidFill>
                <a:latin typeface="Verdana"/>
                <a:cs typeface="Verdana"/>
              </a:rPr>
              <a:t>n</a:t>
            </a:r>
            <a:r>
              <a:rPr sz="2750" spc="50" dirty="0">
                <a:solidFill>
                  <a:srgbClr val="332C2C"/>
                </a:solidFill>
                <a:latin typeface="Verdana"/>
                <a:cs typeface="Verdana"/>
              </a:rPr>
              <a:t>e</a:t>
            </a:r>
            <a:r>
              <a:rPr sz="2750" spc="-175" dirty="0">
                <a:solidFill>
                  <a:srgbClr val="332C2C"/>
                </a:solidFill>
                <a:latin typeface="Verdana"/>
                <a:cs typeface="Verdana"/>
              </a:rPr>
              <a:t>-</a:t>
            </a:r>
            <a:r>
              <a:rPr sz="2750" spc="30" dirty="0">
                <a:solidFill>
                  <a:srgbClr val="332C2C"/>
                </a:solidFill>
                <a:latin typeface="Verdana"/>
                <a:cs typeface="Verdana"/>
              </a:rPr>
              <a:t>t</a:t>
            </a:r>
            <a:r>
              <a:rPr sz="2750" spc="105" dirty="0">
                <a:solidFill>
                  <a:srgbClr val="332C2C"/>
                </a:solidFill>
                <a:latin typeface="Verdana"/>
                <a:cs typeface="Verdana"/>
              </a:rPr>
              <a:t>u</a:t>
            </a:r>
            <a:r>
              <a:rPr sz="2750" spc="114" dirty="0">
                <a:solidFill>
                  <a:srgbClr val="332C2C"/>
                </a:solidFill>
                <a:latin typeface="Verdana"/>
                <a:cs typeface="Verdana"/>
              </a:rPr>
              <a:t>n</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70" dirty="0">
                <a:solidFill>
                  <a:srgbClr val="332C2C"/>
                </a:solidFill>
                <a:latin typeface="Verdana"/>
                <a:cs typeface="Verdana"/>
              </a:rPr>
              <a:t>r</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35" dirty="0">
                <a:solidFill>
                  <a:srgbClr val="332C2C"/>
                </a:solidFill>
                <a:latin typeface="Verdana"/>
                <a:cs typeface="Verdana"/>
              </a:rPr>
              <a:t>a</a:t>
            </a:r>
            <a:r>
              <a:rPr sz="2750" spc="90"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135" dirty="0">
                <a:solidFill>
                  <a:srgbClr val="332C2C"/>
                </a:solidFill>
                <a:latin typeface="Verdana"/>
                <a:cs typeface="Verdana"/>
              </a:rPr>
              <a:t>y</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
        <p:nvSpPr>
          <p:cNvPr id="9" name="object 9"/>
          <p:cNvSpPr txBox="1">
            <a:spLocks noGrp="1"/>
          </p:cNvSpPr>
          <p:nvPr>
            <p:ph type="title"/>
          </p:nvPr>
        </p:nvSpPr>
        <p:spPr>
          <a:xfrm>
            <a:off x="8381221" y="1429499"/>
            <a:ext cx="7505700" cy="928369"/>
          </a:xfrm>
          <a:prstGeom prst="rect">
            <a:avLst/>
          </a:prstGeom>
        </p:spPr>
        <p:txBody>
          <a:bodyPr vert="horz" wrap="square" lIns="0" tIns="15875" rIns="0" bIns="0" rtlCol="0">
            <a:spAutoFit/>
          </a:bodyPr>
          <a:lstStyle/>
          <a:p>
            <a:pPr marL="12700">
              <a:lnSpc>
                <a:spcPct val="100000"/>
              </a:lnSpc>
              <a:spcBef>
                <a:spcPts val="125"/>
              </a:spcBef>
            </a:pPr>
            <a:r>
              <a:rPr sz="5900" spc="-110" dirty="0">
                <a:latin typeface="Cambria"/>
                <a:cs typeface="Cambria"/>
              </a:rPr>
              <a:t>Performance</a:t>
            </a:r>
            <a:r>
              <a:rPr sz="5900" spc="-175" dirty="0">
                <a:latin typeface="Cambria"/>
                <a:cs typeface="Cambria"/>
              </a:rPr>
              <a:t> </a:t>
            </a:r>
            <a:r>
              <a:rPr sz="5900" spc="-70" dirty="0">
                <a:latin typeface="Cambria"/>
                <a:cs typeface="Cambria"/>
              </a:rPr>
              <a:t>Evaluation</a:t>
            </a:r>
            <a:endParaRPr sz="5900">
              <a:latin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1096866" y="3931856"/>
            <a:ext cx="3615321" cy="342087"/>
          </a:xfrm>
          <a:prstGeom prst="rect">
            <a:avLst/>
          </a:prstGeom>
        </p:spPr>
      </p:pic>
      <p:sp>
        <p:nvSpPr>
          <p:cNvPr id="9" name="object 9"/>
          <p:cNvSpPr txBox="1">
            <a:spLocks noGrp="1"/>
          </p:cNvSpPr>
          <p:nvPr>
            <p:ph type="body" idx="1"/>
          </p:nvPr>
        </p:nvSpPr>
        <p:spPr>
          <a:prstGeom prst="rect">
            <a:avLst/>
          </a:prstGeom>
        </p:spPr>
        <p:txBody>
          <a:bodyPr vert="horz" wrap="square" lIns="0" tIns="6350" rIns="0" bIns="0" rtlCol="0">
            <a:spAutoFit/>
          </a:bodyPr>
          <a:lstStyle/>
          <a:p>
            <a:pPr marL="6031230" marR="5080">
              <a:lnSpc>
                <a:spcPct val="101200"/>
              </a:lnSpc>
              <a:spcBef>
                <a:spcPts val="50"/>
              </a:spcBef>
            </a:pPr>
            <a:r>
              <a:rPr spc="55" dirty="0"/>
              <a:t>E</a:t>
            </a:r>
            <a:r>
              <a:rPr spc="-190" dirty="0"/>
              <a:t>x</a:t>
            </a:r>
            <a:r>
              <a:rPr spc="-35" dirty="0"/>
              <a:t>a</a:t>
            </a:r>
            <a:r>
              <a:rPr spc="240" dirty="0"/>
              <a:t>m</a:t>
            </a:r>
            <a:r>
              <a:rPr spc="-20" dirty="0"/>
              <a:t>i</a:t>
            </a:r>
            <a:r>
              <a:rPr spc="114" dirty="0"/>
              <a:t>n</a:t>
            </a:r>
            <a:r>
              <a:rPr spc="25" dirty="0"/>
              <a:t>e</a:t>
            </a:r>
            <a:r>
              <a:rPr spc="-250" dirty="0"/>
              <a:t> </a:t>
            </a:r>
            <a:r>
              <a:rPr spc="30" dirty="0"/>
              <a:t>t</a:t>
            </a:r>
            <a:r>
              <a:rPr spc="114" dirty="0"/>
              <a:t>h</a:t>
            </a:r>
            <a:r>
              <a:rPr spc="25" dirty="0"/>
              <a:t>e</a:t>
            </a:r>
            <a:r>
              <a:rPr spc="-245" dirty="0"/>
              <a:t> </a:t>
            </a:r>
            <a:r>
              <a:rPr sz="2850" i="1" spc="40" dirty="0">
                <a:latin typeface="Verdana"/>
                <a:cs typeface="Verdana"/>
              </a:rPr>
              <a:t>c</a:t>
            </a:r>
            <a:r>
              <a:rPr sz="2850" i="1" spc="50" dirty="0">
                <a:latin typeface="Verdana"/>
                <a:cs typeface="Verdana"/>
              </a:rPr>
              <a:t>h</a:t>
            </a:r>
            <a:r>
              <a:rPr sz="2850" i="1" spc="-95" dirty="0">
                <a:latin typeface="Verdana"/>
                <a:cs typeface="Verdana"/>
              </a:rPr>
              <a:t>a</a:t>
            </a:r>
            <a:r>
              <a:rPr sz="2850" i="1" spc="-50" dirty="0">
                <a:latin typeface="Verdana"/>
                <a:cs typeface="Verdana"/>
              </a:rPr>
              <a:t>ll</a:t>
            </a:r>
            <a:r>
              <a:rPr sz="2850" i="1" spc="-40" dirty="0">
                <a:latin typeface="Verdana"/>
                <a:cs typeface="Verdana"/>
              </a:rPr>
              <a:t>e</a:t>
            </a:r>
            <a:r>
              <a:rPr sz="2850" i="1" spc="50" dirty="0">
                <a:latin typeface="Verdana"/>
                <a:cs typeface="Verdana"/>
              </a:rPr>
              <a:t>n</a:t>
            </a:r>
            <a:r>
              <a:rPr sz="2850" i="1" spc="110" dirty="0">
                <a:latin typeface="Verdana"/>
                <a:cs typeface="Verdana"/>
              </a:rPr>
              <a:t>g</a:t>
            </a:r>
            <a:r>
              <a:rPr sz="2850" i="1" spc="-40" dirty="0">
                <a:latin typeface="Verdana"/>
                <a:cs typeface="Verdana"/>
              </a:rPr>
              <a:t>e</a:t>
            </a:r>
            <a:r>
              <a:rPr sz="2850" i="1" spc="-145" dirty="0">
                <a:latin typeface="Verdana"/>
                <a:cs typeface="Verdana"/>
              </a:rPr>
              <a:t>s</a:t>
            </a:r>
            <a:r>
              <a:rPr sz="2850" i="1" spc="-285" dirty="0">
                <a:latin typeface="Verdana"/>
                <a:cs typeface="Verdana"/>
              </a:rPr>
              <a:t> </a:t>
            </a:r>
            <a:r>
              <a:rPr sz="2850" i="1" spc="-95" dirty="0">
                <a:latin typeface="Verdana"/>
                <a:cs typeface="Verdana"/>
              </a:rPr>
              <a:t>a</a:t>
            </a:r>
            <a:r>
              <a:rPr sz="2850" i="1" spc="50" dirty="0">
                <a:latin typeface="Verdana"/>
                <a:cs typeface="Verdana"/>
              </a:rPr>
              <a:t>n</a:t>
            </a:r>
            <a:r>
              <a:rPr sz="2850" i="1" spc="90" dirty="0">
                <a:latin typeface="Verdana"/>
                <a:cs typeface="Verdana"/>
              </a:rPr>
              <a:t>d</a:t>
            </a:r>
            <a:r>
              <a:rPr sz="2850" i="1" spc="-285" dirty="0">
                <a:latin typeface="Verdana"/>
                <a:cs typeface="Verdana"/>
              </a:rPr>
              <a:t> </a:t>
            </a:r>
            <a:r>
              <a:rPr sz="2850" i="1" spc="-10" dirty="0">
                <a:latin typeface="Verdana"/>
                <a:cs typeface="Verdana"/>
              </a:rPr>
              <a:t>o</a:t>
            </a:r>
            <a:r>
              <a:rPr sz="2850" i="1" spc="85" dirty="0">
                <a:latin typeface="Verdana"/>
                <a:cs typeface="Verdana"/>
              </a:rPr>
              <a:t>pp</a:t>
            </a:r>
            <a:r>
              <a:rPr sz="2850" i="1" spc="-10" dirty="0">
                <a:latin typeface="Verdana"/>
                <a:cs typeface="Verdana"/>
              </a:rPr>
              <a:t>o</a:t>
            </a:r>
            <a:r>
              <a:rPr sz="2850" i="1" spc="-75" dirty="0">
                <a:latin typeface="Verdana"/>
                <a:cs typeface="Verdana"/>
              </a:rPr>
              <a:t>r</a:t>
            </a:r>
            <a:r>
              <a:rPr sz="2850" i="1" spc="-10" dirty="0">
                <a:latin typeface="Verdana"/>
                <a:cs typeface="Verdana"/>
              </a:rPr>
              <a:t>t</a:t>
            </a:r>
            <a:r>
              <a:rPr sz="2850" i="1" spc="40" dirty="0">
                <a:latin typeface="Verdana"/>
                <a:cs typeface="Verdana"/>
              </a:rPr>
              <a:t>u</a:t>
            </a:r>
            <a:r>
              <a:rPr sz="2850" i="1" spc="50" dirty="0">
                <a:latin typeface="Verdana"/>
                <a:cs typeface="Verdana"/>
              </a:rPr>
              <a:t>n</a:t>
            </a:r>
            <a:r>
              <a:rPr sz="2850" i="1" spc="-50" dirty="0">
                <a:latin typeface="Verdana"/>
                <a:cs typeface="Verdana"/>
              </a:rPr>
              <a:t>i</a:t>
            </a:r>
            <a:r>
              <a:rPr sz="2850" i="1" spc="-10" dirty="0">
                <a:latin typeface="Verdana"/>
                <a:cs typeface="Verdana"/>
              </a:rPr>
              <a:t>t</a:t>
            </a:r>
            <a:r>
              <a:rPr sz="2850" i="1" spc="-50" dirty="0">
                <a:latin typeface="Verdana"/>
                <a:cs typeface="Verdana"/>
              </a:rPr>
              <a:t>i</a:t>
            </a:r>
            <a:r>
              <a:rPr sz="2850" i="1" spc="-40" dirty="0">
                <a:latin typeface="Verdana"/>
                <a:cs typeface="Verdana"/>
              </a:rPr>
              <a:t>e</a:t>
            </a:r>
            <a:r>
              <a:rPr sz="2850" i="1" spc="-110" dirty="0">
                <a:latin typeface="Verdana"/>
                <a:cs typeface="Verdana"/>
              </a:rPr>
              <a:t>s  </a:t>
            </a:r>
            <a:r>
              <a:rPr spc="-20" dirty="0"/>
              <a:t>i</a:t>
            </a:r>
            <a:r>
              <a:rPr spc="120" dirty="0"/>
              <a:t>n</a:t>
            </a:r>
            <a:r>
              <a:rPr spc="-250" dirty="0"/>
              <a:t> </a:t>
            </a:r>
            <a:r>
              <a:rPr spc="30" dirty="0"/>
              <a:t>t</a:t>
            </a:r>
            <a:r>
              <a:rPr spc="114" dirty="0"/>
              <a:t>h</a:t>
            </a:r>
            <a:r>
              <a:rPr spc="25" dirty="0"/>
              <a:t>e</a:t>
            </a:r>
            <a:r>
              <a:rPr spc="-250" dirty="0"/>
              <a:t> </a:t>
            </a:r>
            <a:r>
              <a:rPr spc="-110" dirty="0"/>
              <a:t>r</a:t>
            </a:r>
            <a:r>
              <a:rPr spc="-20" dirty="0"/>
              <a:t>e</a:t>
            </a:r>
            <a:r>
              <a:rPr spc="-35" dirty="0"/>
              <a:t>a</a:t>
            </a:r>
            <a:r>
              <a:rPr spc="-20" dirty="0"/>
              <a:t>l</a:t>
            </a:r>
            <a:r>
              <a:rPr spc="245" dirty="0"/>
              <a:t>m</a:t>
            </a:r>
            <a:r>
              <a:rPr spc="-250" dirty="0"/>
              <a:t> </a:t>
            </a:r>
            <a:r>
              <a:rPr spc="50" dirty="0"/>
              <a:t>o</a:t>
            </a:r>
            <a:r>
              <a:rPr spc="-35" dirty="0"/>
              <a:t>f</a:t>
            </a:r>
            <a:r>
              <a:rPr spc="-245" dirty="0"/>
              <a:t> </a:t>
            </a:r>
            <a:r>
              <a:rPr spc="-335" dirty="0">
                <a:solidFill>
                  <a:srgbClr val="000000"/>
                </a:solidFill>
              </a:rPr>
              <a:t>I</a:t>
            </a:r>
            <a:r>
              <a:rPr spc="290" dirty="0">
                <a:solidFill>
                  <a:srgbClr val="000000"/>
                </a:solidFill>
              </a:rPr>
              <a:t>P</a:t>
            </a:r>
            <a:r>
              <a:rPr spc="90" dirty="0">
                <a:solidFill>
                  <a:srgbClr val="000000"/>
                </a:solidFill>
              </a:rPr>
              <a:t>L</a:t>
            </a:r>
            <a:r>
              <a:rPr spc="-250" dirty="0">
                <a:solidFill>
                  <a:srgbClr val="000000"/>
                </a:solidFill>
              </a:rPr>
              <a:t> </a:t>
            </a:r>
            <a:r>
              <a:rPr spc="-95" dirty="0">
                <a:solidFill>
                  <a:srgbClr val="000000"/>
                </a:solidFill>
              </a:rPr>
              <a:t>s</a:t>
            </a:r>
            <a:r>
              <a:rPr spc="90" dirty="0">
                <a:solidFill>
                  <a:srgbClr val="000000"/>
                </a:solidFill>
              </a:rPr>
              <a:t>c</a:t>
            </a:r>
            <a:r>
              <a:rPr spc="50" dirty="0">
                <a:solidFill>
                  <a:srgbClr val="000000"/>
                </a:solidFill>
              </a:rPr>
              <a:t>o</a:t>
            </a:r>
            <a:r>
              <a:rPr spc="-110" dirty="0">
                <a:solidFill>
                  <a:srgbClr val="000000"/>
                </a:solidFill>
              </a:rPr>
              <a:t>r</a:t>
            </a:r>
            <a:r>
              <a:rPr spc="25" dirty="0">
                <a:solidFill>
                  <a:srgbClr val="000000"/>
                </a:solidFill>
              </a:rPr>
              <a:t>e</a:t>
            </a:r>
            <a:r>
              <a:rPr spc="-250" dirty="0">
                <a:solidFill>
                  <a:srgbClr val="000000"/>
                </a:solidFill>
              </a:rPr>
              <a:t> </a:t>
            </a:r>
            <a:r>
              <a:rPr spc="145" dirty="0">
                <a:solidFill>
                  <a:srgbClr val="000000"/>
                </a:solidFill>
              </a:rPr>
              <a:t>p</a:t>
            </a:r>
            <a:r>
              <a:rPr spc="-110" dirty="0">
                <a:solidFill>
                  <a:srgbClr val="000000"/>
                </a:solidFill>
              </a:rPr>
              <a:t>r</a:t>
            </a:r>
            <a:r>
              <a:rPr spc="20" dirty="0">
                <a:solidFill>
                  <a:srgbClr val="000000"/>
                </a:solidFill>
              </a:rPr>
              <a:t>e</a:t>
            </a:r>
            <a:r>
              <a:rPr spc="145" dirty="0">
                <a:solidFill>
                  <a:srgbClr val="000000"/>
                </a:solidFill>
              </a:rPr>
              <a:t>d</a:t>
            </a:r>
            <a:r>
              <a:rPr spc="-20" dirty="0">
                <a:solidFill>
                  <a:srgbClr val="000000"/>
                </a:solidFill>
              </a:rPr>
              <a:t>i</a:t>
            </a:r>
            <a:r>
              <a:rPr spc="130" dirty="0">
                <a:solidFill>
                  <a:srgbClr val="000000"/>
                </a:solidFill>
              </a:rPr>
              <a:t>c</a:t>
            </a:r>
            <a:r>
              <a:rPr spc="30" dirty="0">
                <a:solidFill>
                  <a:srgbClr val="000000"/>
                </a:solidFill>
              </a:rPr>
              <a:t>t</a:t>
            </a:r>
            <a:r>
              <a:rPr spc="-20" dirty="0">
                <a:solidFill>
                  <a:srgbClr val="000000"/>
                </a:solidFill>
              </a:rPr>
              <a:t>i</a:t>
            </a:r>
            <a:r>
              <a:rPr spc="50" dirty="0">
                <a:solidFill>
                  <a:srgbClr val="000000"/>
                </a:solidFill>
              </a:rPr>
              <a:t>o</a:t>
            </a:r>
            <a:r>
              <a:rPr spc="114" dirty="0">
                <a:solidFill>
                  <a:srgbClr val="000000"/>
                </a:solidFill>
              </a:rPr>
              <a:t>n</a:t>
            </a:r>
            <a:r>
              <a:rPr spc="-90" dirty="0">
                <a:solidFill>
                  <a:srgbClr val="000000"/>
                </a:solidFill>
              </a:rPr>
              <a:t>s</a:t>
            </a:r>
            <a:r>
              <a:rPr spc="-420" dirty="0"/>
              <a:t>.</a:t>
            </a:r>
            <a:r>
              <a:rPr spc="-250" dirty="0"/>
              <a:t> </a:t>
            </a:r>
            <a:r>
              <a:rPr spc="130" dirty="0"/>
              <a:t>F</a:t>
            </a:r>
            <a:r>
              <a:rPr spc="-110" dirty="0"/>
              <a:t>r</a:t>
            </a:r>
            <a:r>
              <a:rPr spc="50" dirty="0"/>
              <a:t>o</a:t>
            </a:r>
            <a:r>
              <a:rPr spc="140" dirty="0"/>
              <a:t>m  </a:t>
            </a:r>
            <a:r>
              <a:rPr spc="145" dirty="0"/>
              <a:t>d</a:t>
            </a:r>
            <a:r>
              <a:rPr spc="-35" dirty="0"/>
              <a:t>a</a:t>
            </a:r>
            <a:r>
              <a:rPr spc="30" dirty="0"/>
              <a:t>t</a:t>
            </a:r>
            <a:r>
              <a:rPr spc="-30" dirty="0"/>
              <a:t>a</a:t>
            </a:r>
            <a:r>
              <a:rPr spc="-250" dirty="0"/>
              <a:t> </a:t>
            </a:r>
            <a:r>
              <a:rPr spc="145" dirty="0"/>
              <a:t>q</a:t>
            </a:r>
            <a:r>
              <a:rPr spc="105" dirty="0"/>
              <a:t>u</a:t>
            </a:r>
            <a:r>
              <a:rPr spc="-35" dirty="0"/>
              <a:t>a</a:t>
            </a:r>
            <a:r>
              <a:rPr spc="-20" dirty="0"/>
              <a:t>li</a:t>
            </a:r>
            <a:r>
              <a:rPr spc="5" dirty="0"/>
              <a:t>t</a:t>
            </a:r>
            <a:r>
              <a:rPr spc="-135" dirty="0"/>
              <a:t>y</a:t>
            </a:r>
            <a:r>
              <a:rPr spc="-250" dirty="0"/>
              <a:t> </a:t>
            </a:r>
            <a:r>
              <a:rPr spc="-20" dirty="0"/>
              <a:t>i</a:t>
            </a:r>
            <a:r>
              <a:rPr spc="-95" dirty="0"/>
              <a:t>ss</a:t>
            </a:r>
            <a:r>
              <a:rPr spc="105" dirty="0"/>
              <a:t>u</a:t>
            </a:r>
            <a:r>
              <a:rPr spc="20" dirty="0"/>
              <a:t>e</a:t>
            </a:r>
            <a:r>
              <a:rPr spc="-90" dirty="0"/>
              <a:t>s</a:t>
            </a:r>
            <a:r>
              <a:rPr spc="-250" dirty="0"/>
              <a:t> </a:t>
            </a:r>
            <a:r>
              <a:rPr spc="-20" dirty="0"/>
              <a:t>t</a:t>
            </a:r>
            <a:r>
              <a:rPr spc="55" dirty="0"/>
              <a:t>o</a:t>
            </a:r>
            <a:r>
              <a:rPr spc="-250" dirty="0"/>
              <a:t> </a:t>
            </a:r>
            <a:r>
              <a:rPr spc="-5" dirty="0"/>
              <a:t>e</a:t>
            </a:r>
            <a:r>
              <a:rPr spc="-180" dirty="0"/>
              <a:t>v</a:t>
            </a:r>
            <a:r>
              <a:rPr spc="50" dirty="0"/>
              <a:t>o</a:t>
            </a:r>
            <a:r>
              <a:rPr spc="-20" dirty="0"/>
              <a:t>l</a:t>
            </a:r>
            <a:r>
              <a:rPr spc="-140" dirty="0"/>
              <a:t>v</a:t>
            </a:r>
            <a:r>
              <a:rPr spc="-20" dirty="0"/>
              <a:t>i</a:t>
            </a:r>
            <a:r>
              <a:rPr spc="114" dirty="0"/>
              <a:t>n</a:t>
            </a:r>
            <a:r>
              <a:rPr spc="170" dirty="0"/>
              <a:t>g</a:t>
            </a:r>
            <a:r>
              <a:rPr spc="-250" dirty="0"/>
              <a:t> </a:t>
            </a:r>
            <a:r>
              <a:rPr spc="240" dirty="0"/>
              <a:t>m</a:t>
            </a:r>
            <a:r>
              <a:rPr spc="-35" dirty="0"/>
              <a:t>a</a:t>
            </a:r>
            <a:r>
              <a:rPr spc="-20" dirty="0"/>
              <a:t>t</a:t>
            </a:r>
            <a:r>
              <a:rPr spc="90" dirty="0"/>
              <a:t>c</a:t>
            </a:r>
            <a:r>
              <a:rPr spc="85" dirty="0"/>
              <a:t>h  </a:t>
            </a:r>
            <a:r>
              <a:rPr spc="145" dirty="0"/>
              <a:t>d</a:t>
            </a:r>
            <a:r>
              <a:rPr spc="-140" dirty="0"/>
              <a:t>y</a:t>
            </a:r>
            <a:r>
              <a:rPr spc="114" dirty="0"/>
              <a:t>n</a:t>
            </a:r>
            <a:r>
              <a:rPr spc="-35" dirty="0"/>
              <a:t>a</a:t>
            </a:r>
            <a:r>
              <a:rPr spc="240" dirty="0"/>
              <a:t>m</a:t>
            </a:r>
            <a:r>
              <a:rPr spc="-20" dirty="0"/>
              <a:t>i</a:t>
            </a:r>
            <a:r>
              <a:rPr spc="110" dirty="0"/>
              <a:t>c</a:t>
            </a:r>
            <a:r>
              <a:rPr spc="-95" dirty="0"/>
              <a:t>s</a:t>
            </a:r>
            <a:r>
              <a:rPr spc="-420" dirty="0"/>
              <a:t>,</a:t>
            </a:r>
            <a:r>
              <a:rPr spc="-250" dirty="0"/>
              <a:t> </a:t>
            </a:r>
            <a:r>
              <a:rPr spc="114" dirty="0"/>
              <a:t>n</a:t>
            </a:r>
            <a:r>
              <a:rPr spc="-60" dirty="0"/>
              <a:t>a</a:t>
            </a:r>
            <a:r>
              <a:rPr spc="-140" dirty="0"/>
              <a:t>v</a:t>
            </a:r>
            <a:r>
              <a:rPr spc="-20" dirty="0"/>
              <a:t>i</a:t>
            </a:r>
            <a:r>
              <a:rPr spc="165" dirty="0"/>
              <a:t>g</a:t>
            </a:r>
            <a:r>
              <a:rPr spc="-35" dirty="0"/>
              <a:t>a</a:t>
            </a:r>
            <a:r>
              <a:rPr spc="30" dirty="0"/>
              <a:t>t</a:t>
            </a:r>
            <a:r>
              <a:rPr spc="-20" dirty="0"/>
              <a:t>i</a:t>
            </a:r>
            <a:r>
              <a:rPr spc="114" dirty="0"/>
              <a:t>n</a:t>
            </a:r>
            <a:r>
              <a:rPr spc="170" dirty="0"/>
              <a:t>g</a:t>
            </a:r>
            <a:r>
              <a:rPr spc="-250" dirty="0"/>
              <a:t> </a:t>
            </a:r>
            <a:r>
              <a:rPr spc="30" dirty="0"/>
              <a:t>t</a:t>
            </a:r>
            <a:r>
              <a:rPr spc="114" dirty="0"/>
              <a:t>h</a:t>
            </a:r>
            <a:r>
              <a:rPr spc="20" dirty="0"/>
              <a:t>e</a:t>
            </a:r>
            <a:r>
              <a:rPr spc="-95" dirty="0"/>
              <a:t>s</a:t>
            </a:r>
            <a:r>
              <a:rPr spc="25" dirty="0"/>
              <a:t>e</a:t>
            </a:r>
            <a:r>
              <a:rPr spc="-250" dirty="0"/>
              <a:t> </a:t>
            </a:r>
            <a:r>
              <a:rPr spc="90" dirty="0"/>
              <a:t>c</a:t>
            </a:r>
            <a:r>
              <a:rPr spc="114" dirty="0"/>
              <a:t>h</a:t>
            </a:r>
            <a:r>
              <a:rPr spc="-35" dirty="0"/>
              <a:t>a</a:t>
            </a:r>
            <a:r>
              <a:rPr spc="-20" dirty="0"/>
              <a:t>ll</a:t>
            </a:r>
            <a:r>
              <a:rPr spc="20" dirty="0"/>
              <a:t>e</a:t>
            </a:r>
            <a:r>
              <a:rPr spc="114" dirty="0"/>
              <a:t>n</a:t>
            </a:r>
            <a:r>
              <a:rPr spc="165" dirty="0"/>
              <a:t>g</a:t>
            </a:r>
            <a:r>
              <a:rPr spc="20" dirty="0"/>
              <a:t>e</a:t>
            </a:r>
            <a:r>
              <a:rPr spc="-70" dirty="0"/>
              <a:t>s  </a:t>
            </a:r>
            <a:r>
              <a:rPr spc="145" dirty="0"/>
              <a:t>p</a:t>
            </a:r>
            <a:r>
              <a:rPr spc="-110" dirty="0"/>
              <a:t>r</a:t>
            </a:r>
            <a:r>
              <a:rPr spc="20" dirty="0"/>
              <a:t>e</a:t>
            </a:r>
            <a:r>
              <a:rPr spc="-95" dirty="0"/>
              <a:t>s</a:t>
            </a:r>
            <a:r>
              <a:rPr spc="20" dirty="0"/>
              <a:t>e</a:t>
            </a:r>
            <a:r>
              <a:rPr spc="114" dirty="0"/>
              <a:t>n</a:t>
            </a:r>
            <a:r>
              <a:rPr spc="30" dirty="0"/>
              <a:t>t</a:t>
            </a:r>
            <a:r>
              <a:rPr spc="-90" dirty="0"/>
              <a:t>s</a:t>
            </a:r>
            <a:r>
              <a:rPr spc="-250" dirty="0"/>
              <a:t> </a:t>
            </a:r>
            <a:r>
              <a:rPr spc="50" dirty="0"/>
              <a:t>o</a:t>
            </a:r>
            <a:r>
              <a:rPr spc="145" dirty="0"/>
              <a:t>pp</a:t>
            </a:r>
            <a:r>
              <a:rPr spc="50" dirty="0"/>
              <a:t>o</a:t>
            </a:r>
            <a:r>
              <a:rPr spc="-30" dirty="0"/>
              <a:t>r</a:t>
            </a:r>
            <a:r>
              <a:rPr spc="30" dirty="0"/>
              <a:t>t</a:t>
            </a:r>
            <a:r>
              <a:rPr spc="105" dirty="0"/>
              <a:t>u</a:t>
            </a:r>
            <a:r>
              <a:rPr spc="114" dirty="0"/>
              <a:t>n</a:t>
            </a:r>
            <a:r>
              <a:rPr spc="-20" dirty="0"/>
              <a:t>i</a:t>
            </a:r>
            <a:r>
              <a:rPr spc="30" dirty="0"/>
              <a:t>t</a:t>
            </a:r>
            <a:r>
              <a:rPr spc="-20" dirty="0"/>
              <a:t>i</a:t>
            </a:r>
            <a:r>
              <a:rPr spc="20" dirty="0"/>
              <a:t>e</a:t>
            </a:r>
            <a:r>
              <a:rPr spc="-90" dirty="0"/>
              <a:t>s</a:t>
            </a:r>
            <a:r>
              <a:rPr spc="-250" dirty="0"/>
              <a:t> </a:t>
            </a:r>
            <a:r>
              <a:rPr spc="-20" dirty="0"/>
              <a:t>t</a:t>
            </a:r>
            <a:r>
              <a:rPr spc="55" dirty="0"/>
              <a:t>o</a:t>
            </a:r>
            <a:r>
              <a:rPr spc="-250" dirty="0"/>
              <a:t> </a:t>
            </a:r>
            <a:r>
              <a:rPr spc="-20" dirty="0"/>
              <a:t>i</a:t>
            </a:r>
            <a:r>
              <a:rPr spc="114" dirty="0"/>
              <a:t>nn</a:t>
            </a:r>
            <a:r>
              <a:rPr spc="10" dirty="0"/>
              <a:t>o</a:t>
            </a:r>
            <a:r>
              <a:rPr spc="-180" dirty="0"/>
              <a:t>v</a:t>
            </a:r>
            <a:r>
              <a:rPr spc="-35" dirty="0"/>
              <a:t>a</a:t>
            </a:r>
            <a:r>
              <a:rPr spc="-20" dirty="0"/>
              <a:t>t</a:t>
            </a:r>
            <a:r>
              <a:rPr spc="25" dirty="0"/>
              <a:t>e</a:t>
            </a:r>
            <a:r>
              <a:rPr spc="-250" dirty="0"/>
              <a:t> </a:t>
            </a:r>
            <a:r>
              <a:rPr spc="-35" dirty="0"/>
              <a:t>a</a:t>
            </a:r>
            <a:r>
              <a:rPr spc="114" dirty="0"/>
              <a:t>n</a:t>
            </a:r>
            <a:r>
              <a:rPr spc="105" dirty="0"/>
              <a:t>d  </a:t>
            </a:r>
            <a:r>
              <a:rPr spc="20" dirty="0"/>
              <a:t>e</a:t>
            </a:r>
            <a:r>
              <a:rPr spc="114" dirty="0"/>
              <a:t>nh</a:t>
            </a:r>
            <a:r>
              <a:rPr spc="-35" dirty="0"/>
              <a:t>a</a:t>
            </a:r>
            <a:r>
              <a:rPr spc="114" dirty="0"/>
              <a:t>n</a:t>
            </a:r>
            <a:r>
              <a:rPr spc="90" dirty="0"/>
              <a:t>c</a:t>
            </a:r>
            <a:r>
              <a:rPr spc="25" dirty="0"/>
              <a:t>e</a:t>
            </a:r>
            <a:r>
              <a:rPr spc="-250" dirty="0"/>
              <a:t> </a:t>
            </a:r>
            <a:r>
              <a:rPr spc="145" dirty="0"/>
              <a:t>p</a:t>
            </a:r>
            <a:r>
              <a:rPr spc="-110" dirty="0"/>
              <a:t>r</a:t>
            </a:r>
            <a:r>
              <a:rPr spc="20" dirty="0"/>
              <a:t>e</a:t>
            </a:r>
            <a:r>
              <a:rPr spc="145" dirty="0"/>
              <a:t>d</a:t>
            </a:r>
            <a:r>
              <a:rPr spc="-20" dirty="0"/>
              <a:t>i</a:t>
            </a:r>
            <a:r>
              <a:rPr spc="130" dirty="0"/>
              <a:t>c</a:t>
            </a:r>
            <a:r>
              <a:rPr spc="30" dirty="0"/>
              <a:t>t</a:t>
            </a:r>
            <a:r>
              <a:rPr spc="-20" dirty="0"/>
              <a:t>i</a:t>
            </a:r>
            <a:r>
              <a:rPr spc="50" dirty="0"/>
              <a:t>o</a:t>
            </a:r>
            <a:r>
              <a:rPr spc="120" dirty="0"/>
              <a:t>n</a:t>
            </a:r>
            <a:r>
              <a:rPr spc="-250" dirty="0"/>
              <a:t> </a:t>
            </a:r>
            <a:r>
              <a:rPr spc="-35" dirty="0"/>
              <a:t>a</a:t>
            </a:r>
            <a:r>
              <a:rPr spc="85" dirty="0"/>
              <a:t>c</a:t>
            </a:r>
            <a:r>
              <a:rPr spc="110" dirty="0"/>
              <a:t>c</a:t>
            </a:r>
            <a:r>
              <a:rPr spc="105" dirty="0"/>
              <a:t>u</a:t>
            </a:r>
            <a:r>
              <a:rPr spc="-200" dirty="0"/>
              <a:t>r</a:t>
            </a:r>
            <a:r>
              <a:rPr spc="-35" dirty="0"/>
              <a:t>a</a:t>
            </a:r>
            <a:r>
              <a:rPr spc="90" dirty="0"/>
              <a:t>c</a:t>
            </a:r>
            <a:r>
              <a:rPr spc="-229" dirty="0"/>
              <a:t>y</a:t>
            </a:r>
            <a:r>
              <a:rPr spc="-420" dirty="0"/>
              <a:t>.</a:t>
            </a:r>
            <a:endParaRPr sz="2850">
              <a:latin typeface="Verdana"/>
              <a:cs typeface="Verdana"/>
            </a:endParaRPr>
          </a:p>
        </p:txBody>
      </p:sp>
      <p:sp>
        <p:nvSpPr>
          <p:cNvPr id="10" name="object 10"/>
          <p:cNvSpPr txBox="1">
            <a:spLocks noGrp="1"/>
          </p:cNvSpPr>
          <p:nvPr>
            <p:ph type="title"/>
          </p:nvPr>
        </p:nvSpPr>
        <p:spPr>
          <a:xfrm>
            <a:off x="8370392" y="1467599"/>
            <a:ext cx="7525384" cy="756920"/>
          </a:xfrm>
          <a:prstGeom prst="rect">
            <a:avLst/>
          </a:prstGeom>
        </p:spPr>
        <p:txBody>
          <a:bodyPr vert="horz" wrap="square" lIns="0" tIns="12700" rIns="0" bIns="0" rtlCol="0">
            <a:spAutoFit/>
          </a:bodyPr>
          <a:lstStyle/>
          <a:p>
            <a:pPr marL="12700">
              <a:lnSpc>
                <a:spcPct val="100000"/>
              </a:lnSpc>
              <a:spcBef>
                <a:spcPts val="100"/>
              </a:spcBef>
            </a:pPr>
            <a:r>
              <a:rPr sz="4800" spc="-35" dirty="0">
                <a:latin typeface="Cambria"/>
                <a:cs typeface="Cambria"/>
              </a:rPr>
              <a:t>Challenges</a:t>
            </a:r>
            <a:r>
              <a:rPr sz="4800" spc="-170" dirty="0">
                <a:latin typeface="Cambria"/>
                <a:cs typeface="Cambria"/>
              </a:rPr>
              <a:t> </a:t>
            </a:r>
            <a:r>
              <a:rPr sz="4800" spc="-60" dirty="0">
                <a:latin typeface="Cambria"/>
                <a:cs typeface="Cambria"/>
              </a:rPr>
              <a:t>and</a:t>
            </a:r>
            <a:r>
              <a:rPr sz="4800" spc="-165" dirty="0">
                <a:latin typeface="Cambria"/>
                <a:cs typeface="Cambria"/>
              </a:rPr>
              <a:t> </a:t>
            </a:r>
            <a:r>
              <a:rPr sz="4800" spc="-60" dirty="0">
                <a:latin typeface="Cambria"/>
                <a:cs typeface="Cambria"/>
              </a:rPr>
              <a:t>Opportunities</a:t>
            </a:r>
            <a:endParaRPr sz="4800">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9481591" y="1206322"/>
            <a:ext cx="1962137" cy="299478"/>
          </a:xfrm>
          <a:prstGeom prst="rect">
            <a:avLst/>
          </a:prstGeom>
        </p:spPr>
      </p:pic>
      <p:sp>
        <p:nvSpPr>
          <p:cNvPr id="8" name="object 8"/>
          <p:cNvSpPr txBox="1">
            <a:spLocks noGrp="1"/>
          </p:cNvSpPr>
          <p:nvPr>
            <p:ph type="title"/>
          </p:nvPr>
        </p:nvSpPr>
        <p:spPr>
          <a:prstGeom prst="rect">
            <a:avLst/>
          </a:prstGeom>
        </p:spPr>
        <p:txBody>
          <a:bodyPr vert="horz" wrap="square" lIns="0" tIns="74295" rIns="0" bIns="0" rtlCol="0">
            <a:spAutoFit/>
          </a:bodyPr>
          <a:lstStyle/>
          <a:p>
            <a:pPr marL="12700" marR="5080">
              <a:lnSpc>
                <a:spcPts val="3450"/>
              </a:lnSpc>
              <a:spcBef>
                <a:spcPts val="585"/>
              </a:spcBef>
            </a:pPr>
            <a:r>
              <a:rPr spc="-5" dirty="0"/>
              <a:t>Explore</a:t>
            </a:r>
            <a:r>
              <a:rPr spc="-280" dirty="0"/>
              <a:t> </a:t>
            </a:r>
            <a:r>
              <a:rPr spc="60" dirty="0"/>
              <a:t>the</a:t>
            </a:r>
            <a:r>
              <a:rPr spc="-280" dirty="0"/>
              <a:t> </a:t>
            </a:r>
            <a:r>
              <a:rPr sz="3250" i="1" spc="25" dirty="0">
                <a:latin typeface="Verdana"/>
                <a:cs typeface="Verdana"/>
              </a:rPr>
              <a:t>emerging</a:t>
            </a:r>
            <a:r>
              <a:rPr sz="3250" i="1" spc="-310" dirty="0">
                <a:latin typeface="Verdana"/>
                <a:cs typeface="Verdana"/>
              </a:rPr>
              <a:t> </a:t>
            </a:r>
            <a:r>
              <a:rPr sz="3250" i="1" spc="-35" dirty="0">
                <a:latin typeface="Verdana"/>
                <a:cs typeface="Verdana"/>
              </a:rPr>
              <a:t>trends</a:t>
            </a:r>
            <a:r>
              <a:rPr sz="3250" i="1" spc="-315" dirty="0">
                <a:latin typeface="Verdana"/>
                <a:cs typeface="Verdana"/>
              </a:rPr>
              <a:t> </a:t>
            </a:r>
            <a:r>
              <a:rPr spc="55" dirty="0"/>
              <a:t>in</a:t>
            </a:r>
            <a:r>
              <a:rPr spc="-275" dirty="0"/>
              <a:t> </a:t>
            </a:r>
            <a:r>
              <a:rPr spc="65" dirty="0"/>
              <a:t>predicting</a:t>
            </a:r>
            <a:r>
              <a:rPr spc="-280" dirty="0"/>
              <a:t> </a:t>
            </a:r>
            <a:r>
              <a:rPr spc="15" dirty="0">
                <a:solidFill>
                  <a:srgbClr val="000000"/>
                </a:solidFill>
              </a:rPr>
              <a:t>IPL</a:t>
            </a:r>
            <a:r>
              <a:rPr spc="-280" dirty="0">
                <a:solidFill>
                  <a:srgbClr val="000000"/>
                </a:solidFill>
              </a:rPr>
              <a:t> </a:t>
            </a:r>
            <a:r>
              <a:rPr spc="-95" dirty="0">
                <a:solidFill>
                  <a:srgbClr val="000000"/>
                </a:solidFill>
              </a:rPr>
              <a:t>scores</a:t>
            </a:r>
            <a:r>
              <a:rPr spc="-95" dirty="0"/>
              <a:t>,</a:t>
            </a:r>
            <a:r>
              <a:rPr spc="-275" dirty="0"/>
              <a:t> </a:t>
            </a:r>
            <a:r>
              <a:rPr spc="85" dirty="0"/>
              <a:t>including</a:t>
            </a:r>
            <a:r>
              <a:rPr spc="-280" dirty="0"/>
              <a:t> </a:t>
            </a:r>
            <a:r>
              <a:rPr spc="60" dirty="0"/>
              <a:t>the</a:t>
            </a:r>
            <a:r>
              <a:rPr spc="-275" dirty="0"/>
              <a:t> </a:t>
            </a:r>
            <a:r>
              <a:rPr spc="20" dirty="0"/>
              <a:t>integration</a:t>
            </a:r>
            <a:r>
              <a:rPr spc="-280" dirty="0"/>
              <a:t> </a:t>
            </a:r>
            <a:r>
              <a:rPr spc="5" dirty="0"/>
              <a:t>of </a:t>
            </a:r>
            <a:r>
              <a:rPr spc="-1090" dirty="0"/>
              <a:t> </a:t>
            </a:r>
            <a:r>
              <a:rPr spc="-254" dirty="0"/>
              <a:t>AI, </a:t>
            </a:r>
            <a:r>
              <a:rPr spc="80" dirty="0"/>
              <a:t>enhanced </a:t>
            </a:r>
            <a:r>
              <a:rPr spc="30" dirty="0"/>
              <a:t>data </a:t>
            </a:r>
            <a:r>
              <a:rPr spc="-45" dirty="0"/>
              <a:t>visualization, </a:t>
            </a:r>
            <a:r>
              <a:rPr spc="85" dirty="0"/>
              <a:t>and </a:t>
            </a:r>
            <a:r>
              <a:rPr spc="15" dirty="0"/>
              <a:t>predictive </a:t>
            </a:r>
            <a:r>
              <a:rPr spc="100" dirty="0"/>
              <a:t>modeling </a:t>
            </a:r>
            <a:r>
              <a:rPr dirty="0"/>
              <a:t>advancements. </a:t>
            </a:r>
            <a:r>
              <a:rPr spc="5" dirty="0"/>
              <a:t>The </a:t>
            </a:r>
            <a:r>
              <a:rPr spc="10" dirty="0"/>
              <a:t> </a:t>
            </a:r>
            <a:r>
              <a:rPr spc="20" dirty="0"/>
              <a:t>future </a:t>
            </a:r>
            <a:r>
              <a:rPr spc="45" dirty="0"/>
              <a:t>holds </a:t>
            </a:r>
            <a:r>
              <a:rPr spc="15" dirty="0"/>
              <a:t>exciting </a:t>
            </a:r>
            <a:r>
              <a:rPr dirty="0"/>
              <a:t>possibilities </a:t>
            </a:r>
            <a:r>
              <a:rPr spc="-35" dirty="0"/>
              <a:t>for </a:t>
            </a:r>
            <a:r>
              <a:rPr spc="5" dirty="0"/>
              <a:t>elevating </a:t>
            </a:r>
            <a:r>
              <a:rPr spc="60" dirty="0"/>
              <a:t>the </a:t>
            </a:r>
            <a:r>
              <a:rPr spc="-5" dirty="0"/>
              <a:t>accuracy </a:t>
            </a:r>
            <a:r>
              <a:rPr spc="5" dirty="0"/>
              <a:t>of </a:t>
            </a:r>
            <a:r>
              <a:rPr spc="15" dirty="0"/>
              <a:t>IPL </a:t>
            </a:r>
            <a:r>
              <a:rPr spc="-10" dirty="0"/>
              <a:t>score </a:t>
            </a:r>
            <a:r>
              <a:rPr spc="-5" dirty="0"/>
              <a:t> predictions.</a:t>
            </a:r>
            <a:endParaRPr sz="325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40" y="3404082"/>
            <a:ext cx="7392670" cy="3009265"/>
          </a:xfrm>
          <a:prstGeom prst="rect">
            <a:avLst/>
          </a:prstGeom>
        </p:spPr>
        <p:txBody>
          <a:bodyPr vert="horz" wrap="square" lIns="0" tIns="7620" rIns="0" bIns="0" rtlCol="0">
            <a:spAutoFit/>
          </a:bodyPr>
          <a:lstStyle/>
          <a:p>
            <a:pPr marL="12700" marR="5080">
              <a:lnSpc>
                <a:spcPct val="100800"/>
              </a:lnSpc>
              <a:spcBef>
                <a:spcPts val="60"/>
              </a:spcBef>
            </a:pPr>
            <a:r>
              <a:rPr sz="2750" spc="-105" dirty="0">
                <a:solidFill>
                  <a:srgbClr val="332C2C"/>
                </a:solidFill>
                <a:latin typeface="Verdana"/>
                <a:cs typeface="Verdana"/>
              </a:rPr>
              <a:t>In </a:t>
            </a:r>
            <a:r>
              <a:rPr sz="2750" spc="5" dirty="0">
                <a:solidFill>
                  <a:srgbClr val="332C2C"/>
                </a:solidFill>
                <a:latin typeface="Verdana"/>
                <a:cs typeface="Verdana"/>
              </a:rPr>
              <a:t>conclusion, </a:t>
            </a:r>
            <a:r>
              <a:rPr sz="2750" spc="55" dirty="0">
                <a:solidFill>
                  <a:srgbClr val="332C2C"/>
                </a:solidFill>
                <a:latin typeface="Verdana"/>
                <a:cs typeface="Verdana"/>
              </a:rPr>
              <a:t>the </a:t>
            </a:r>
            <a:r>
              <a:rPr sz="2750" spc="40" dirty="0">
                <a:solidFill>
                  <a:srgbClr val="332C2C"/>
                </a:solidFill>
                <a:latin typeface="Verdana"/>
                <a:cs typeface="Verdana"/>
              </a:rPr>
              <a:t>world </a:t>
            </a:r>
            <a:r>
              <a:rPr sz="2750" spc="10" dirty="0">
                <a:solidFill>
                  <a:srgbClr val="332C2C"/>
                </a:solidFill>
                <a:latin typeface="Verdana"/>
                <a:cs typeface="Verdana"/>
              </a:rPr>
              <a:t>of </a:t>
            </a:r>
            <a:r>
              <a:rPr sz="2850" i="1" spc="-40" dirty="0">
                <a:solidFill>
                  <a:srgbClr val="332C2C"/>
                </a:solidFill>
                <a:latin typeface="Verdana"/>
                <a:cs typeface="Verdana"/>
              </a:rPr>
              <a:t>IPL </a:t>
            </a:r>
            <a:r>
              <a:rPr sz="2850" i="1" spc="-65" dirty="0">
                <a:solidFill>
                  <a:srgbClr val="332C2C"/>
                </a:solidFill>
                <a:latin typeface="Verdana"/>
                <a:cs typeface="Verdana"/>
              </a:rPr>
              <a:t>score </a:t>
            </a:r>
            <a:r>
              <a:rPr sz="2850" i="1" spc="-60" dirty="0">
                <a:solidFill>
                  <a:srgbClr val="332C2C"/>
                </a:solidFill>
                <a:latin typeface="Verdana"/>
                <a:cs typeface="Verdana"/>
              </a:rPr>
              <a:t> </a:t>
            </a:r>
            <a:r>
              <a:rPr sz="2850" i="1" spc="85" dirty="0">
                <a:solidFill>
                  <a:srgbClr val="332C2C"/>
                </a:solidFill>
                <a:latin typeface="Verdana"/>
                <a:cs typeface="Verdana"/>
              </a:rPr>
              <a:t>p</a:t>
            </a:r>
            <a:r>
              <a:rPr sz="2850" i="1" spc="-155" dirty="0">
                <a:solidFill>
                  <a:srgbClr val="332C2C"/>
                </a:solidFill>
                <a:latin typeface="Verdana"/>
                <a:cs typeface="Verdana"/>
              </a:rPr>
              <a:t>r</a:t>
            </a:r>
            <a:r>
              <a:rPr sz="2850" i="1" spc="-40" dirty="0">
                <a:solidFill>
                  <a:srgbClr val="332C2C"/>
                </a:solidFill>
                <a:latin typeface="Verdana"/>
                <a:cs typeface="Verdana"/>
              </a:rPr>
              <a:t>e</a:t>
            </a:r>
            <a:r>
              <a:rPr sz="2850" i="1" spc="85" dirty="0">
                <a:solidFill>
                  <a:srgbClr val="332C2C"/>
                </a:solidFill>
                <a:latin typeface="Verdana"/>
                <a:cs typeface="Verdana"/>
              </a:rPr>
              <a:t>d</a:t>
            </a:r>
            <a:r>
              <a:rPr sz="2850" i="1" spc="-50" dirty="0">
                <a:solidFill>
                  <a:srgbClr val="332C2C"/>
                </a:solidFill>
                <a:latin typeface="Verdana"/>
                <a:cs typeface="Verdana"/>
              </a:rPr>
              <a:t>i</a:t>
            </a:r>
            <a:r>
              <a:rPr sz="2850" i="1" spc="80" dirty="0">
                <a:solidFill>
                  <a:srgbClr val="332C2C"/>
                </a:solidFill>
                <a:latin typeface="Verdana"/>
                <a:cs typeface="Verdana"/>
              </a:rPr>
              <a:t>c</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0" dirty="0">
                <a:solidFill>
                  <a:srgbClr val="332C2C"/>
                </a:solidFill>
                <a:latin typeface="Verdana"/>
                <a:cs typeface="Verdana"/>
              </a:rPr>
              <a:t>n</a:t>
            </a:r>
            <a:r>
              <a:rPr sz="2850" i="1" spc="-145" dirty="0">
                <a:solidFill>
                  <a:srgbClr val="332C2C"/>
                </a:solidFill>
                <a:latin typeface="Verdana"/>
                <a:cs typeface="Verdana"/>
              </a:rPr>
              <a:t>s</a:t>
            </a:r>
            <a:r>
              <a:rPr sz="2850" i="1" spc="-28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45" dirty="0">
                <a:solidFill>
                  <a:srgbClr val="332C2C"/>
                </a:solidFill>
                <a:latin typeface="Verdana"/>
                <a:cs typeface="Verdana"/>
              </a:rPr>
              <a:t>b</a:t>
            </a:r>
            <a:r>
              <a:rPr sz="2750" spc="-20" dirty="0">
                <a:solidFill>
                  <a:srgbClr val="332C2C"/>
                </a:solidFill>
                <a:latin typeface="Verdana"/>
                <a:cs typeface="Verdana"/>
              </a:rPr>
              <a:t>l</a:t>
            </a:r>
            <a:r>
              <a:rPr sz="2750" spc="20" dirty="0">
                <a:solidFill>
                  <a:srgbClr val="332C2C"/>
                </a:solidFill>
                <a:latin typeface="Verdana"/>
                <a:cs typeface="Verdana"/>
              </a:rPr>
              <a:t>e</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a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95" dirty="0">
                <a:solidFill>
                  <a:srgbClr val="332C2C"/>
                </a:solidFill>
                <a:latin typeface="Verdana"/>
                <a:cs typeface="Verdana"/>
              </a:rPr>
              <a:t>y</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li</a:t>
            </a:r>
            <a:r>
              <a:rPr sz="2750" spc="114" dirty="0">
                <a:solidFill>
                  <a:srgbClr val="332C2C"/>
                </a:solidFill>
                <a:latin typeface="Verdana"/>
                <a:cs typeface="Verdana"/>
              </a:rPr>
              <a:t>n</a:t>
            </a:r>
            <a:r>
              <a:rPr sz="2750" spc="165" dirty="0">
                <a:solidFill>
                  <a:srgbClr val="332C2C"/>
                </a:solidFill>
                <a:latin typeface="Verdana"/>
                <a:cs typeface="Verdana"/>
              </a:rPr>
              <a:t>g</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30" dirty="0">
                <a:solidFill>
                  <a:srgbClr val="332C2C"/>
                </a:solidFill>
                <a:latin typeface="Verdana"/>
                <a:cs typeface="Verdana"/>
              </a:rPr>
              <a:t>t  </a:t>
            </a:r>
            <a:r>
              <a:rPr sz="2750" spc="-55" dirty="0">
                <a:solidFill>
                  <a:srgbClr val="332C2C"/>
                </a:solidFill>
                <a:latin typeface="Verdana"/>
                <a:cs typeface="Verdana"/>
              </a:rPr>
              <a:t>expertise.</a:t>
            </a:r>
            <a:r>
              <a:rPr sz="2750" spc="-250" dirty="0">
                <a:solidFill>
                  <a:srgbClr val="332C2C"/>
                </a:solidFill>
                <a:latin typeface="Verdana"/>
                <a:cs typeface="Verdana"/>
              </a:rPr>
              <a:t> </a:t>
            </a:r>
            <a:r>
              <a:rPr sz="2750" spc="25" dirty="0">
                <a:solidFill>
                  <a:srgbClr val="332C2C"/>
                </a:solidFill>
                <a:latin typeface="Verdana"/>
                <a:cs typeface="Verdana"/>
              </a:rPr>
              <a:t>By</a:t>
            </a:r>
            <a:r>
              <a:rPr sz="2750" spc="-250" dirty="0">
                <a:solidFill>
                  <a:srgbClr val="332C2C"/>
                </a:solidFill>
                <a:latin typeface="Verdana"/>
                <a:cs typeface="Verdana"/>
              </a:rPr>
              <a:t> </a:t>
            </a:r>
            <a:r>
              <a:rPr sz="2750" dirty="0">
                <a:solidFill>
                  <a:srgbClr val="332C2C"/>
                </a:solidFill>
                <a:latin typeface="Verdana"/>
                <a:cs typeface="Verdana"/>
              </a:rPr>
              <a:t>leveraging</a:t>
            </a:r>
            <a:r>
              <a:rPr sz="2750" spc="-250" dirty="0">
                <a:solidFill>
                  <a:srgbClr val="332C2C"/>
                </a:solidFill>
                <a:latin typeface="Verdana"/>
                <a:cs typeface="Verdana"/>
              </a:rPr>
              <a:t> </a:t>
            </a:r>
            <a:r>
              <a:rPr sz="2750" spc="55" dirty="0">
                <a:solidFill>
                  <a:srgbClr val="332C2C"/>
                </a:solidFill>
                <a:latin typeface="Verdana"/>
                <a:cs typeface="Verdana"/>
              </a:rPr>
              <a:t>the</a:t>
            </a:r>
            <a:r>
              <a:rPr sz="2750" spc="-250" dirty="0">
                <a:solidFill>
                  <a:srgbClr val="332C2C"/>
                </a:solidFill>
                <a:latin typeface="Verdana"/>
                <a:cs typeface="Verdana"/>
              </a:rPr>
              <a:t> </a:t>
            </a:r>
            <a:r>
              <a:rPr sz="2750" spc="45" dirty="0">
                <a:solidFill>
                  <a:srgbClr val="332C2C"/>
                </a:solidFill>
                <a:latin typeface="Verdana"/>
                <a:cs typeface="Verdana"/>
              </a:rPr>
              <a:t>power</a:t>
            </a:r>
            <a:r>
              <a:rPr sz="2750" spc="-250" dirty="0">
                <a:solidFill>
                  <a:srgbClr val="332C2C"/>
                </a:solidFill>
                <a:latin typeface="Verdana"/>
                <a:cs typeface="Verdana"/>
              </a:rPr>
              <a:t> </a:t>
            </a:r>
            <a:r>
              <a:rPr sz="2750" spc="10" dirty="0">
                <a:solidFill>
                  <a:srgbClr val="332C2C"/>
                </a:solidFill>
                <a:latin typeface="Verdana"/>
                <a:cs typeface="Verdana"/>
              </a:rPr>
              <a:t>of</a:t>
            </a:r>
            <a:r>
              <a:rPr sz="2750" spc="-250" dirty="0">
                <a:solidFill>
                  <a:srgbClr val="332C2C"/>
                </a:solidFill>
                <a:latin typeface="Verdana"/>
                <a:cs typeface="Verdana"/>
              </a:rPr>
              <a:t> </a:t>
            </a:r>
            <a:r>
              <a:rPr sz="2750" spc="30" dirty="0">
                <a:solidFill>
                  <a:srgbClr val="332C2C"/>
                </a:solidFill>
                <a:latin typeface="Verdana"/>
                <a:cs typeface="Verdana"/>
              </a:rPr>
              <a:t>data </a:t>
            </a:r>
            <a:r>
              <a:rPr sz="2750" spc="-9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20" dirty="0">
                <a:solidFill>
                  <a:srgbClr val="332C2C"/>
                </a:solidFill>
                <a:latin typeface="Verdana"/>
                <a:cs typeface="Verdana"/>
              </a:rPr>
              <a:t>e</a:t>
            </a:r>
            <a:r>
              <a:rPr sz="2750" spc="90" dirty="0">
                <a:solidFill>
                  <a:srgbClr val="332C2C"/>
                </a:solidFill>
                <a:latin typeface="Verdana"/>
                <a:cs typeface="Verdana"/>
              </a:rPr>
              <a:t>c</a:t>
            </a:r>
            <a:r>
              <a:rPr sz="2750" spc="114" dirty="0">
                <a:solidFill>
                  <a:srgbClr val="332C2C"/>
                </a:solidFill>
                <a:latin typeface="Verdana"/>
                <a:cs typeface="Verdana"/>
              </a:rPr>
              <a:t>hn</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20" dirty="0">
                <a:solidFill>
                  <a:srgbClr val="332C2C"/>
                </a:solidFill>
                <a:latin typeface="Verdana"/>
                <a:cs typeface="Verdana"/>
              </a:rPr>
              <a:t>ill</a:t>
            </a:r>
            <a:r>
              <a:rPr sz="2750" spc="105" dirty="0">
                <a:solidFill>
                  <a:srgbClr val="332C2C"/>
                </a:solidFill>
                <a:latin typeface="Verdana"/>
                <a:cs typeface="Verdana"/>
              </a:rPr>
              <a:t>u</a:t>
            </a:r>
            <a:r>
              <a:rPr sz="2750" spc="240" dirty="0">
                <a:solidFill>
                  <a:srgbClr val="332C2C"/>
                </a:solidFill>
                <a:latin typeface="Verdana"/>
                <a:cs typeface="Verdana"/>
              </a:rPr>
              <a:t>m</a:t>
            </a:r>
            <a:r>
              <a:rPr sz="2750" spc="-20" dirty="0">
                <a:solidFill>
                  <a:srgbClr val="332C2C"/>
                </a:solidFill>
                <a:latin typeface="Verdana"/>
                <a:cs typeface="Verdana"/>
              </a:rPr>
              <a:t>i</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140" dirty="0">
                <a:solidFill>
                  <a:srgbClr val="332C2C"/>
                </a:solidFill>
                <a:latin typeface="Verdana"/>
                <a:cs typeface="Verdana"/>
              </a:rPr>
              <a:t>p</a:t>
            </a:r>
            <a:r>
              <a:rPr sz="2750" spc="-35" dirty="0">
                <a:solidFill>
                  <a:srgbClr val="332C2C"/>
                </a:solidFill>
                <a:latin typeface="Verdana"/>
                <a:cs typeface="Verdana"/>
              </a:rPr>
              <a:t>a</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65" dirty="0">
                <a:solidFill>
                  <a:srgbClr val="332C2C"/>
                </a:solidFill>
                <a:latin typeface="Verdana"/>
                <a:cs typeface="Verdana"/>
              </a:rPr>
              <a:t>g</a:t>
            </a:r>
            <a:r>
              <a:rPr sz="2750" spc="114" dirty="0">
                <a:solidFill>
                  <a:srgbClr val="332C2C"/>
                </a:solidFill>
                <a:latin typeface="Verdana"/>
                <a:cs typeface="Verdana"/>
              </a:rPr>
              <a:t>h</a:t>
            </a:r>
            <a:r>
              <a:rPr sz="2750" spc="30" dirty="0">
                <a:solidFill>
                  <a:srgbClr val="332C2C"/>
                </a:solidFill>
                <a:latin typeface="Verdana"/>
                <a:cs typeface="Verdana"/>
              </a:rPr>
              <a:t>t</a:t>
            </a:r>
            <a:r>
              <a:rPr sz="2750" spc="-40" dirty="0">
                <a:solidFill>
                  <a:srgbClr val="332C2C"/>
                </a:solidFill>
                <a:latin typeface="Verdana"/>
                <a:cs typeface="Verdana"/>
              </a:rPr>
              <a:t>f</a:t>
            </a:r>
            <a:r>
              <a:rPr sz="2750" spc="105" dirty="0">
                <a:solidFill>
                  <a:srgbClr val="332C2C"/>
                </a:solidFill>
                <a:latin typeface="Verdana"/>
                <a:cs typeface="Verdana"/>
              </a:rPr>
              <a:t>u</a:t>
            </a:r>
            <a:r>
              <a:rPr sz="2750" spc="-15" dirty="0">
                <a:solidFill>
                  <a:srgbClr val="332C2C"/>
                </a:solidFill>
                <a:latin typeface="Verdana"/>
                <a:cs typeface="Verdana"/>
              </a:rPr>
              <a:t>l</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65" dirty="0">
                <a:solidFill>
                  <a:srgbClr val="332C2C"/>
                </a:solidFill>
                <a:latin typeface="Verdana"/>
                <a:cs typeface="Verdana"/>
              </a:rPr>
              <a:t>L  </a:t>
            </a:r>
            <a:r>
              <a:rPr sz="2750" spc="-95" dirty="0">
                <a:solidFill>
                  <a:srgbClr val="332C2C"/>
                </a:solidFill>
                <a:latin typeface="Verdana"/>
                <a:cs typeface="Verdana"/>
              </a:rPr>
              <a:t>s</a:t>
            </a:r>
            <a:r>
              <a:rPr sz="2750" spc="85" dirty="0">
                <a:solidFill>
                  <a:srgbClr val="332C2C"/>
                </a:solidFill>
                <a:latin typeface="Verdana"/>
                <a:cs typeface="Verdana"/>
              </a:rPr>
              <a:t>c</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
        <p:nvSpPr>
          <p:cNvPr id="7" name="object 7"/>
          <p:cNvSpPr txBox="1">
            <a:spLocks noGrp="1"/>
          </p:cNvSpPr>
          <p:nvPr>
            <p:ph type="title"/>
          </p:nvPr>
        </p:nvSpPr>
        <p:spPr>
          <a:xfrm>
            <a:off x="1585340" y="1429601"/>
            <a:ext cx="3575685" cy="939800"/>
          </a:xfrm>
          <a:prstGeom prst="rect">
            <a:avLst/>
          </a:prstGeom>
        </p:spPr>
        <p:txBody>
          <a:bodyPr vert="horz" wrap="square" lIns="0" tIns="12700" rIns="0" bIns="0" rtlCol="0">
            <a:spAutoFit/>
          </a:bodyPr>
          <a:lstStyle/>
          <a:p>
            <a:pPr marL="12700">
              <a:lnSpc>
                <a:spcPct val="100000"/>
              </a:lnSpc>
              <a:spcBef>
                <a:spcPts val="100"/>
              </a:spcBef>
            </a:pPr>
            <a:r>
              <a:rPr sz="6000" spc="-35" dirty="0">
                <a:latin typeface="Cambria"/>
                <a:cs typeface="Cambria"/>
              </a:rPr>
              <a:t>Conclusion</a:t>
            </a:r>
            <a:endParaRPr sz="6000">
              <a:latin typeface="Cambria"/>
              <a:cs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6102350" y="3958248"/>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8959" y="1515974"/>
            <a:ext cx="4043679" cy="939800"/>
          </a:xfrm>
          <a:prstGeom prst="rect">
            <a:avLst/>
          </a:prstGeom>
        </p:spPr>
        <p:txBody>
          <a:bodyPr vert="horz" wrap="square" lIns="0" tIns="12700" rIns="0" bIns="0" rtlCol="0">
            <a:spAutoFit/>
          </a:bodyPr>
          <a:lstStyle/>
          <a:p>
            <a:pPr marL="12700">
              <a:lnSpc>
                <a:spcPct val="100000"/>
              </a:lnSpc>
              <a:spcBef>
                <a:spcPts val="100"/>
              </a:spcBef>
            </a:pPr>
            <a:r>
              <a:rPr sz="6000" spc="-80" dirty="0">
                <a:latin typeface="Cambria"/>
                <a:cs typeface="Cambria"/>
              </a:rPr>
              <a:t>Introduction</a:t>
            </a:r>
            <a:endParaRPr sz="6000">
              <a:latin typeface="Cambria"/>
              <a:cs typeface="Cambria"/>
            </a:endParaRPr>
          </a:p>
        </p:txBody>
      </p:sp>
      <p:pic>
        <p:nvPicPr>
          <p:cNvPr id="7" name="object 7"/>
          <p:cNvPicPr/>
          <p:nvPr/>
        </p:nvPicPr>
        <p:blipFill>
          <a:blip r:embed="rId3" cstate="print"/>
          <a:stretch>
            <a:fillRect/>
          </a:stretch>
        </p:blipFill>
        <p:spPr>
          <a:xfrm>
            <a:off x="11588737" y="5227409"/>
            <a:ext cx="1716798" cy="262026"/>
          </a:xfrm>
          <a:prstGeom prst="rect">
            <a:avLst/>
          </a:prstGeom>
        </p:spPr>
      </p:pic>
      <p:sp>
        <p:nvSpPr>
          <p:cNvPr id="8" name="object 8"/>
          <p:cNvSpPr txBox="1"/>
          <p:nvPr/>
        </p:nvSpPr>
        <p:spPr>
          <a:xfrm>
            <a:off x="9617265" y="3409340"/>
            <a:ext cx="7204075" cy="2580640"/>
          </a:xfrm>
          <a:prstGeom prst="rect">
            <a:avLst/>
          </a:prstGeom>
        </p:spPr>
        <p:txBody>
          <a:bodyPr vert="horz" wrap="square" lIns="0" tIns="8890" rIns="0" bIns="0" rtlCol="0">
            <a:spAutoFit/>
          </a:bodyPr>
          <a:lstStyle/>
          <a:p>
            <a:pPr marL="12700" marR="5080">
              <a:lnSpc>
                <a:spcPct val="100499"/>
              </a:lnSpc>
              <a:spcBef>
                <a:spcPts val="70"/>
              </a:spcBef>
            </a:pPr>
            <a:r>
              <a:rPr sz="2750" spc="185" dirty="0">
                <a:solidFill>
                  <a:srgbClr val="332C2C"/>
                </a:solidFill>
                <a:latin typeface="Verdana"/>
                <a:cs typeface="Verdana"/>
              </a:rPr>
              <a:t>W</a:t>
            </a:r>
            <a:r>
              <a:rPr sz="2750" spc="20" dirty="0">
                <a:solidFill>
                  <a:srgbClr val="332C2C"/>
                </a:solidFill>
                <a:latin typeface="Verdana"/>
                <a:cs typeface="Verdana"/>
              </a:rPr>
              <a:t>e</a:t>
            </a:r>
            <a:r>
              <a:rPr sz="2750" spc="-20" dirty="0">
                <a:solidFill>
                  <a:srgbClr val="332C2C"/>
                </a:solidFill>
                <a:latin typeface="Verdana"/>
                <a:cs typeface="Verdana"/>
              </a:rPr>
              <a:t>l</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375" dirty="0">
                <a:solidFill>
                  <a:srgbClr val="332C2C"/>
                </a:solidFill>
                <a:latin typeface="Verdana"/>
                <a:cs typeface="Verdana"/>
              </a:rPr>
              <a:t>I</a:t>
            </a:r>
            <a:r>
              <a:rPr sz="2850" i="1" spc="225" dirty="0">
                <a:solidFill>
                  <a:srgbClr val="332C2C"/>
                </a:solidFill>
                <a:latin typeface="Verdana"/>
                <a:cs typeface="Verdana"/>
              </a:rPr>
              <a:t>P</a:t>
            </a:r>
            <a:r>
              <a:rPr sz="2850" i="1" spc="35" dirty="0">
                <a:solidFill>
                  <a:srgbClr val="332C2C"/>
                </a:solidFill>
                <a:latin typeface="Verdana"/>
                <a:cs typeface="Verdana"/>
              </a:rPr>
              <a:t>L</a:t>
            </a:r>
            <a:r>
              <a:rPr sz="2850" i="1" spc="-285" dirty="0">
                <a:solidFill>
                  <a:srgbClr val="332C2C"/>
                </a:solidFill>
                <a:latin typeface="Verdana"/>
                <a:cs typeface="Verdana"/>
              </a:rPr>
              <a:t> </a:t>
            </a:r>
            <a:r>
              <a:rPr sz="2850" i="1" spc="-150" dirty="0">
                <a:solidFill>
                  <a:srgbClr val="332C2C"/>
                </a:solidFill>
                <a:latin typeface="Verdana"/>
                <a:cs typeface="Verdana"/>
              </a:rPr>
              <a:t>s</a:t>
            </a:r>
            <a:r>
              <a:rPr sz="2850" i="1" spc="35" dirty="0">
                <a:solidFill>
                  <a:srgbClr val="332C2C"/>
                </a:solidFill>
                <a:latin typeface="Verdana"/>
                <a:cs typeface="Verdana"/>
              </a:rPr>
              <a:t>c</a:t>
            </a:r>
            <a:r>
              <a:rPr sz="2850" i="1" spc="-10" dirty="0">
                <a:solidFill>
                  <a:srgbClr val="332C2C"/>
                </a:solidFill>
                <a:latin typeface="Verdana"/>
                <a:cs typeface="Verdana"/>
              </a:rPr>
              <a:t>o</a:t>
            </a:r>
            <a:r>
              <a:rPr sz="2850" i="1" spc="-155" dirty="0">
                <a:solidFill>
                  <a:srgbClr val="332C2C"/>
                </a:solidFill>
                <a:latin typeface="Verdana"/>
                <a:cs typeface="Verdana"/>
              </a:rPr>
              <a:t>r</a:t>
            </a:r>
            <a:r>
              <a:rPr sz="2850" i="1" spc="-25" dirty="0">
                <a:solidFill>
                  <a:srgbClr val="332C2C"/>
                </a:solidFill>
                <a:latin typeface="Verdana"/>
                <a:cs typeface="Verdana"/>
              </a:rPr>
              <a:t>e  </a:t>
            </a:r>
            <a:r>
              <a:rPr sz="2850" i="1" spc="85" dirty="0">
                <a:solidFill>
                  <a:srgbClr val="332C2C"/>
                </a:solidFill>
                <a:latin typeface="Verdana"/>
                <a:cs typeface="Verdana"/>
              </a:rPr>
              <a:t>p</a:t>
            </a:r>
            <a:r>
              <a:rPr sz="2850" i="1" spc="-155" dirty="0">
                <a:solidFill>
                  <a:srgbClr val="332C2C"/>
                </a:solidFill>
                <a:latin typeface="Verdana"/>
                <a:cs typeface="Verdana"/>
              </a:rPr>
              <a:t>r</a:t>
            </a:r>
            <a:r>
              <a:rPr sz="2850" i="1" spc="-40" dirty="0">
                <a:solidFill>
                  <a:srgbClr val="332C2C"/>
                </a:solidFill>
                <a:latin typeface="Verdana"/>
                <a:cs typeface="Verdana"/>
              </a:rPr>
              <a:t>e</a:t>
            </a:r>
            <a:r>
              <a:rPr sz="2850" i="1" spc="85" dirty="0">
                <a:solidFill>
                  <a:srgbClr val="332C2C"/>
                </a:solidFill>
                <a:latin typeface="Verdana"/>
                <a:cs typeface="Verdana"/>
              </a:rPr>
              <a:t>d</a:t>
            </a:r>
            <a:r>
              <a:rPr sz="2850" i="1" spc="-50" dirty="0">
                <a:solidFill>
                  <a:srgbClr val="332C2C"/>
                </a:solidFill>
                <a:latin typeface="Verdana"/>
                <a:cs typeface="Verdana"/>
              </a:rPr>
              <a:t>i</a:t>
            </a:r>
            <a:r>
              <a:rPr sz="2850" i="1" spc="80" dirty="0">
                <a:solidFill>
                  <a:srgbClr val="332C2C"/>
                </a:solidFill>
                <a:latin typeface="Verdana"/>
                <a:cs typeface="Verdana"/>
              </a:rPr>
              <a:t>c</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0" dirty="0">
                <a:solidFill>
                  <a:srgbClr val="332C2C"/>
                </a:solidFill>
                <a:latin typeface="Verdana"/>
                <a:cs typeface="Verdana"/>
              </a:rPr>
              <a:t>n</a:t>
            </a:r>
            <a:r>
              <a:rPr sz="2850" i="1" spc="-145" dirty="0">
                <a:solidFill>
                  <a:srgbClr val="332C2C"/>
                </a:solidFill>
                <a:latin typeface="Verdana"/>
                <a:cs typeface="Verdana"/>
              </a:rPr>
              <a:t>s</a:t>
            </a:r>
            <a:r>
              <a:rPr sz="2750" spc="-370" dirty="0">
                <a:solidFill>
                  <a:srgbClr val="332C2C"/>
                </a:solidFill>
                <a:latin typeface="Verdana"/>
                <a:cs typeface="Verdana"/>
              </a:rPr>
              <a:t>!</a:t>
            </a:r>
            <a:r>
              <a:rPr sz="2750" spc="-250" dirty="0">
                <a:solidFill>
                  <a:srgbClr val="332C2C"/>
                </a:solidFill>
                <a:latin typeface="Verdana"/>
                <a:cs typeface="Verdana"/>
              </a:rPr>
              <a:t> </a:t>
            </a: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ill  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95" dirty="0">
                <a:solidFill>
                  <a:srgbClr val="332C2C"/>
                </a:solidFill>
                <a:latin typeface="Verdana"/>
                <a:cs typeface="Verdana"/>
              </a:rPr>
              <a:t>s</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30" dirty="0">
                <a:solidFill>
                  <a:srgbClr val="332C2C"/>
                </a:solidFill>
                <a:latin typeface="Verdana"/>
                <a:cs typeface="Verdana"/>
              </a:rPr>
              <a:t>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95" dirty="0">
                <a:solidFill>
                  <a:srgbClr val="332C2C"/>
                </a:solidFill>
                <a:latin typeface="Verdana"/>
                <a:cs typeface="Verdana"/>
              </a:rPr>
              <a:t>y</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05" dirty="0">
                <a:solidFill>
                  <a:srgbClr val="332C2C"/>
                </a:solidFill>
                <a:latin typeface="Verdana"/>
                <a:cs typeface="Verdana"/>
              </a:rPr>
              <a:t>u</a:t>
            </a:r>
            <a:r>
              <a:rPr sz="2750" spc="114" dirty="0">
                <a:solidFill>
                  <a:srgbClr val="332C2C"/>
                </a:solidFill>
                <a:latin typeface="Verdana"/>
                <a:cs typeface="Verdana"/>
              </a:rPr>
              <a:t>n</a:t>
            </a:r>
            <a:r>
              <a:rPr sz="2750" spc="85" dirty="0">
                <a:solidFill>
                  <a:srgbClr val="332C2C"/>
                </a:solidFill>
                <a:latin typeface="Verdana"/>
                <a:cs typeface="Verdana"/>
              </a:rPr>
              <a:t>c</a:t>
            </a:r>
            <a:r>
              <a:rPr sz="2750" spc="10" dirty="0">
                <a:solidFill>
                  <a:srgbClr val="332C2C"/>
                </a:solidFill>
                <a:latin typeface="Verdana"/>
                <a:cs typeface="Verdana"/>
              </a:rPr>
              <a:t>o</a:t>
            </a:r>
            <a:r>
              <a:rPr sz="2750" spc="-180" dirty="0">
                <a:solidFill>
                  <a:srgbClr val="332C2C"/>
                </a:solidFill>
                <a:latin typeface="Verdana"/>
                <a:cs typeface="Verdana"/>
              </a:rPr>
              <a:t>v</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e</a:t>
            </a:r>
            <a:r>
              <a:rPr sz="2750" spc="110"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b</a:t>
            </a:r>
            <a:r>
              <a:rPr sz="2750" spc="20" dirty="0">
                <a:solidFill>
                  <a:srgbClr val="332C2C"/>
                </a:solidFill>
                <a:latin typeface="Verdana"/>
                <a:cs typeface="Verdana"/>
              </a:rPr>
              <a:t>e</a:t>
            </a:r>
            <a:r>
              <a:rPr sz="2750" spc="114" dirty="0">
                <a:solidFill>
                  <a:srgbClr val="332C2C"/>
                </a:solidFill>
                <a:latin typeface="Verdana"/>
                <a:cs typeface="Verdana"/>
              </a:rPr>
              <a:t>h</a:t>
            </a:r>
            <a:r>
              <a:rPr sz="2750" spc="-20" dirty="0">
                <a:solidFill>
                  <a:srgbClr val="332C2C"/>
                </a:solidFill>
                <a:latin typeface="Verdana"/>
                <a:cs typeface="Verdana"/>
              </a:rPr>
              <a:t>i</a:t>
            </a:r>
            <a:r>
              <a:rPr sz="2750" spc="114" dirty="0">
                <a:solidFill>
                  <a:srgbClr val="332C2C"/>
                </a:solidFill>
                <a:latin typeface="Verdana"/>
                <a:cs typeface="Verdana"/>
              </a:rPr>
              <a:t>n</a:t>
            </a:r>
            <a:r>
              <a:rPr sz="2750" spc="105" dirty="0">
                <a:solidFill>
                  <a:srgbClr val="332C2C"/>
                </a:solidFill>
                <a:latin typeface="Verdana"/>
                <a:cs typeface="Verdana"/>
              </a:rPr>
              <a:t>d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0" dirty="0">
                <a:latin typeface="Verdana"/>
                <a:cs typeface="Verdana"/>
              </a:rPr>
              <a:t>e</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0" dirty="0">
                <a:solidFill>
                  <a:srgbClr val="332C2C"/>
                </a:solidFill>
                <a:latin typeface="Verdana"/>
                <a:cs typeface="Verdana"/>
              </a:rPr>
              <a:t>G</a:t>
            </a:r>
            <a:r>
              <a:rPr sz="2750" spc="20" dirty="0">
                <a:solidFill>
                  <a:srgbClr val="332C2C"/>
                </a:solidFill>
                <a:latin typeface="Verdana"/>
                <a:cs typeface="Verdana"/>
              </a:rPr>
              <a:t>e</a:t>
            </a:r>
            <a:r>
              <a:rPr sz="2750" spc="35" dirty="0">
                <a:solidFill>
                  <a:srgbClr val="332C2C"/>
                </a:solidFill>
                <a:latin typeface="Verdana"/>
                <a:cs typeface="Verdana"/>
              </a:rPr>
              <a:t>t</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145" dirty="0">
                <a:solidFill>
                  <a:srgbClr val="332C2C"/>
                </a:solidFill>
                <a:latin typeface="Verdana"/>
                <a:cs typeface="Verdana"/>
              </a:rPr>
              <a:t>d</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180" dirty="0">
                <a:solidFill>
                  <a:srgbClr val="332C2C"/>
                </a:solidFill>
                <a:latin typeface="Verdana"/>
                <a:cs typeface="Verdana"/>
              </a:rPr>
              <a:t>v</a:t>
            </a:r>
            <a:r>
              <a:rPr sz="2750" spc="15" dirty="0">
                <a:solidFill>
                  <a:srgbClr val="332C2C"/>
                </a:solidFill>
                <a:latin typeface="Verdana"/>
                <a:cs typeface="Verdana"/>
              </a:rPr>
              <a:t>e  </a:t>
            </a:r>
            <a:r>
              <a:rPr sz="2750" spc="-20" dirty="0">
                <a:solidFill>
                  <a:srgbClr val="332C2C"/>
                </a:solidFill>
                <a:latin typeface="Verdana"/>
                <a:cs typeface="Verdana"/>
              </a:rPr>
              <a:t>i</a:t>
            </a:r>
            <a:r>
              <a:rPr sz="2750" spc="114" dirty="0">
                <a:solidFill>
                  <a:srgbClr val="332C2C"/>
                </a:solidFill>
                <a:latin typeface="Verdana"/>
                <a:cs typeface="Verdana"/>
              </a:rPr>
              <a:t>n</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175" dirty="0">
                <a:solidFill>
                  <a:srgbClr val="332C2C"/>
                </a:solidFill>
                <a:latin typeface="Verdana"/>
                <a:cs typeface="Verdana"/>
              </a:rPr>
              <a:t>-</a:t>
            </a:r>
            <a:r>
              <a:rPr sz="2750" spc="145" dirty="0">
                <a:solidFill>
                  <a:srgbClr val="332C2C"/>
                </a:solidFill>
                <a:latin typeface="Verdana"/>
                <a:cs typeface="Verdana"/>
              </a:rPr>
              <a:t>d</a:t>
            </a:r>
            <a:r>
              <a:rPr sz="2750" spc="-95" dirty="0">
                <a:solidFill>
                  <a:srgbClr val="332C2C"/>
                </a:solidFill>
                <a:latin typeface="Verdana"/>
                <a:cs typeface="Verdana"/>
              </a:rPr>
              <a:t>r</a:t>
            </a:r>
            <a:r>
              <a:rPr sz="2750" spc="-20" dirty="0">
                <a:solidFill>
                  <a:srgbClr val="332C2C"/>
                </a:solidFill>
                <a:latin typeface="Verdana"/>
                <a:cs typeface="Verdana"/>
              </a:rPr>
              <a:t>i</a:t>
            </a:r>
            <a:r>
              <a:rPr sz="2750" spc="-180" dirty="0">
                <a:solidFill>
                  <a:srgbClr val="332C2C"/>
                </a:solidFill>
                <a:latin typeface="Verdana"/>
                <a:cs typeface="Verdana"/>
              </a:rPr>
              <a:t>v</a:t>
            </a:r>
            <a:r>
              <a:rPr sz="2750" spc="20" dirty="0">
                <a:solidFill>
                  <a:srgbClr val="332C2C"/>
                </a:solidFill>
                <a:latin typeface="Verdana"/>
                <a:cs typeface="Verdana"/>
              </a:rPr>
              <a:t>e</a:t>
            </a:r>
            <a:r>
              <a:rPr sz="2750" spc="120" dirty="0">
                <a:solidFill>
                  <a:srgbClr val="332C2C"/>
                </a:solidFill>
                <a:latin typeface="Verdana"/>
                <a:cs typeface="Verdana"/>
              </a:rPr>
              <a:t>n</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30" dirty="0">
                <a:solidFill>
                  <a:srgbClr val="332C2C"/>
                </a:solidFill>
                <a:latin typeface="Verdana"/>
                <a:cs typeface="Verdana"/>
              </a:rPr>
              <a:t>t</a:t>
            </a:r>
            <a:r>
              <a:rPr sz="2750" spc="-37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0376687" y="3945699"/>
            <a:ext cx="1716786" cy="262039"/>
          </a:xfrm>
          <a:prstGeom prst="rect">
            <a:avLst/>
          </a:prstGeom>
        </p:spPr>
      </p:pic>
      <p:sp>
        <p:nvSpPr>
          <p:cNvPr id="9" name="object 9"/>
          <p:cNvSpPr txBox="1">
            <a:spLocks noGrp="1"/>
          </p:cNvSpPr>
          <p:nvPr>
            <p:ph type="body" idx="1"/>
          </p:nvPr>
        </p:nvSpPr>
        <p:spPr>
          <a:prstGeom prst="rect">
            <a:avLst/>
          </a:prstGeom>
        </p:spPr>
        <p:txBody>
          <a:bodyPr vert="horz" wrap="square" lIns="0" tIns="6350" rIns="0" bIns="0" rtlCol="0">
            <a:spAutoFit/>
          </a:bodyPr>
          <a:lstStyle/>
          <a:p>
            <a:pPr marL="6031230" marR="5080">
              <a:lnSpc>
                <a:spcPct val="101200"/>
              </a:lnSpc>
              <a:spcBef>
                <a:spcPts val="50"/>
              </a:spcBef>
            </a:pPr>
            <a:r>
              <a:rPr spc="30" dirty="0"/>
              <a:t>Unleash </a:t>
            </a:r>
            <a:r>
              <a:rPr spc="55" dirty="0"/>
              <a:t>the </a:t>
            </a:r>
            <a:r>
              <a:rPr spc="30" dirty="0"/>
              <a:t>potential </a:t>
            </a:r>
            <a:r>
              <a:rPr spc="10" dirty="0"/>
              <a:t>of </a:t>
            </a:r>
            <a:r>
              <a:rPr sz="2850" i="1" spc="-25" dirty="0">
                <a:latin typeface="Verdana"/>
                <a:cs typeface="Verdana"/>
              </a:rPr>
              <a:t>data </a:t>
            </a:r>
            <a:r>
              <a:rPr sz="2850" i="1" spc="-55" dirty="0">
                <a:latin typeface="Verdana"/>
                <a:cs typeface="Verdana"/>
              </a:rPr>
              <a:t>analytics </a:t>
            </a:r>
            <a:r>
              <a:rPr spc="50" dirty="0"/>
              <a:t>in </a:t>
            </a:r>
            <a:r>
              <a:rPr spc="-955" dirty="0"/>
              <a:t> </a:t>
            </a:r>
            <a:r>
              <a:rPr spc="145" dirty="0"/>
              <a:t>p</a:t>
            </a:r>
            <a:r>
              <a:rPr spc="-110" dirty="0"/>
              <a:t>r</a:t>
            </a:r>
            <a:r>
              <a:rPr spc="20" dirty="0"/>
              <a:t>e</a:t>
            </a:r>
            <a:r>
              <a:rPr spc="145" dirty="0"/>
              <a:t>d</a:t>
            </a:r>
            <a:r>
              <a:rPr spc="-20" dirty="0"/>
              <a:t>i</a:t>
            </a:r>
            <a:r>
              <a:rPr spc="130" dirty="0"/>
              <a:t>c</a:t>
            </a:r>
            <a:r>
              <a:rPr spc="30" dirty="0"/>
              <a:t>t</a:t>
            </a:r>
            <a:r>
              <a:rPr spc="-20" dirty="0"/>
              <a:t>i</a:t>
            </a:r>
            <a:r>
              <a:rPr spc="114" dirty="0"/>
              <a:t>n</a:t>
            </a:r>
            <a:r>
              <a:rPr spc="170" dirty="0"/>
              <a:t>g</a:t>
            </a:r>
            <a:r>
              <a:rPr spc="-250" dirty="0"/>
              <a:t> </a:t>
            </a:r>
            <a:r>
              <a:rPr spc="-335" dirty="0">
                <a:solidFill>
                  <a:srgbClr val="000000"/>
                </a:solidFill>
              </a:rPr>
              <a:t>I</a:t>
            </a:r>
            <a:r>
              <a:rPr spc="290" dirty="0">
                <a:solidFill>
                  <a:srgbClr val="000000"/>
                </a:solidFill>
              </a:rPr>
              <a:t>P</a:t>
            </a:r>
            <a:r>
              <a:rPr spc="90" dirty="0">
                <a:solidFill>
                  <a:srgbClr val="000000"/>
                </a:solidFill>
              </a:rPr>
              <a:t>L</a:t>
            </a:r>
            <a:r>
              <a:rPr spc="-250" dirty="0">
                <a:solidFill>
                  <a:srgbClr val="000000"/>
                </a:solidFill>
              </a:rPr>
              <a:t> </a:t>
            </a:r>
            <a:r>
              <a:rPr spc="-95" dirty="0">
                <a:solidFill>
                  <a:srgbClr val="000000"/>
                </a:solidFill>
              </a:rPr>
              <a:t>s</a:t>
            </a:r>
            <a:r>
              <a:rPr spc="90" dirty="0">
                <a:solidFill>
                  <a:srgbClr val="000000"/>
                </a:solidFill>
              </a:rPr>
              <a:t>c</a:t>
            </a:r>
            <a:r>
              <a:rPr spc="50" dirty="0">
                <a:solidFill>
                  <a:srgbClr val="000000"/>
                </a:solidFill>
              </a:rPr>
              <a:t>o</a:t>
            </a:r>
            <a:r>
              <a:rPr spc="-110" dirty="0">
                <a:solidFill>
                  <a:srgbClr val="000000"/>
                </a:solidFill>
              </a:rPr>
              <a:t>r</a:t>
            </a:r>
            <a:r>
              <a:rPr spc="20" dirty="0">
                <a:solidFill>
                  <a:srgbClr val="000000"/>
                </a:solidFill>
              </a:rPr>
              <a:t>e</a:t>
            </a:r>
            <a:r>
              <a:rPr spc="-90" dirty="0">
                <a:solidFill>
                  <a:srgbClr val="000000"/>
                </a:solidFill>
              </a:rPr>
              <a:t>s</a:t>
            </a:r>
            <a:r>
              <a:rPr spc="-420" dirty="0"/>
              <a:t>.</a:t>
            </a:r>
            <a:r>
              <a:rPr spc="-250" dirty="0"/>
              <a:t> </a:t>
            </a:r>
            <a:r>
              <a:rPr spc="185" dirty="0"/>
              <a:t>B</a:t>
            </a:r>
            <a:r>
              <a:rPr spc="-135" dirty="0"/>
              <a:t>y</a:t>
            </a:r>
            <a:r>
              <a:rPr spc="-250" dirty="0"/>
              <a:t> </a:t>
            </a:r>
            <a:r>
              <a:rPr spc="-35" dirty="0"/>
              <a:t>a</a:t>
            </a:r>
            <a:r>
              <a:rPr spc="114" dirty="0"/>
              <a:t>n</a:t>
            </a:r>
            <a:r>
              <a:rPr spc="-35" dirty="0"/>
              <a:t>a</a:t>
            </a:r>
            <a:r>
              <a:rPr spc="-20" dirty="0"/>
              <a:t>l</a:t>
            </a:r>
            <a:r>
              <a:rPr spc="-165" dirty="0"/>
              <a:t>y</a:t>
            </a:r>
            <a:r>
              <a:rPr spc="-45" dirty="0"/>
              <a:t>z</a:t>
            </a:r>
            <a:r>
              <a:rPr spc="-20" dirty="0"/>
              <a:t>i</a:t>
            </a:r>
            <a:r>
              <a:rPr spc="114" dirty="0"/>
              <a:t>n</a:t>
            </a:r>
            <a:r>
              <a:rPr spc="120" dirty="0"/>
              <a:t>g  </a:t>
            </a:r>
            <a:r>
              <a:rPr spc="-5" dirty="0"/>
              <a:t>historical</a:t>
            </a:r>
            <a:r>
              <a:rPr spc="-250" dirty="0"/>
              <a:t> </a:t>
            </a:r>
            <a:r>
              <a:rPr spc="80" dirty="0"/>
              <a:t>match</a:t>
            </a:r>
            <a:r>
              <a:rPr spc="-245" dirty="0"/>
              <a:t> </a:t>
            </a:r>
            <a:r>
              <a:rPr spc="-60" dirty="0"/>
              <a:t>data,</a:t>
            </a:r>
            <a:r>
              <a:rPr spc="-245" dirty="0"/>
              <a:t> </a:t>
            </a:r>
            <a:r>
              <a:rPr spc="-30" dirty="0"/>
              <a:t>player</a:t>
            </a:r>
            <a:r>
              <a:rPr spc="-245" dirty="0"/>
              <a:t> </a:t>
            </a:r>
            <a:r>
              <a:rPr dirty="0"/>
              <a:t>performance, </a:t>
            </a:r>
            <a:r>
              <a:rPr spc="-955" dirty="0"/>
              <a:t> </a:t>
            </a:r>
            <a:r>
              <a:rPr spc="-35" dirty="0"/>
              <a:t>a</a:t>
            </a:r>
            <a:r>
              <a:rPr spc="114" dirty="0"/>
              <a:t>n</a:t>
            </a:r>
            <a:r>
              <a:rPr spc="150" dirty="0"/>
              <a:t>d</a:t>
            </a:r>
            <a:r>
              <a:rPr spc="-250" dirty="0"/>
              <a:t> </a:t>
            </a:r>
            <a:r>
              <a:rPr spc="145" dirty="0"/>
              <a:t>p</a:t>
            </a:r>
            <a:r>
              <a:rPr spc="-20" dirty="0"/>
              <a:t>it</a:t>
            </a:r>
            <a:r>
              <a:rPr spc="90" dirty="0"/>
              <a:t>c</a:t>
            </a:r>
            <a:r>
              <a:rPr spc="120" dirty="0"/>
              <a:t>h</a:t>
            </a:r>
            <a:r>
              <a:rPr spc="-250" dirty="0"/>
              <a:t> </a:t>
            </a:r>
            <a:r>
              <a:rPr spc="90" dirty="0"/>
              <a:t>c</a:t>
            </a:r>
            <a:r>
              <a:rPr spc="50" dirty="0"/>
              <a:t>o</a:t>
            </a:r>
            <a:r>
              <a:rPr spc="114" dirty="0"/>
              <a:t>n</a:t>
            </a:r>
            <a:r>
              <a:rPr spc="145" dirty="0"/>
              <a:t>d</a:t>
            </a:r>
            <a:r>
              <a:rPr spc="-20" dirty="0"/>
              <a:t>i</a:t>
            </a:r>
            <a:r>
              <a:rPr spc="30" dirty="0"/>
              <a:t>t</a:t>
            </a:r>
            <a:r>
              <a:rPr spc="-20" dirty="0"/>
              <a:t>i</a:t>
            </a:r>
            <a:r>
              <a:rPr spc="50" dirty="0"/>
              <a:t>o</a:t>
            </a:r>
            <a:r>
              <a:rPr spc="114" dirty="0"/>
              <a:t>n</a:t>
            </a:r>
            <a:r>
              <a:rPr spc="-95" dirty="0"/>
              <a:t>s</a:t>
            </a:r>
            <a:r>
              <a:rPr spc="-420" dirty="0"/>
              <a:t>,</a:t>
            </a:r>
            <a:r>
              <a:rPr spc="-250" dirty="0"/>
              <a:t> </a:t>
            </a:r>
            <a:r>
              <a:rPr spc="125" dirty="0"/>
              <a:t>w</a:t>
            </a:r>
            <a:r>
              <a:rPr spc="25" dirty="0"/>
              <a:t>e</a:t>
            </a:r>
            <a:r>
              <a:rPr spc="-250" dirty="0"/>
              <a:t> </a:t>
            </a:r>
            <a:r>
              <a:rPr spc="110" dirty="0"/>
              <a:t>c</a:t>
            </a:r>
            <a:r>
              <a:rPr spc="-35" dirty="0"/>
              <a:t>a</a:t>
            </a:r>
            <a:r>
              <a:rPr spc="120" dirty="0"/>
              <a:t>n</a:t>
            </a:r>
            <a:r>
              <a:rPr spc="-250" dirty="0"/>
              <a:t> </a:t>
            </a:r>
            <a:r>
              <a:rPr spc="105" dirty="0"/>
              <a:t>u</a:t>
            </a:r>
            <a:r>
              <a:rPr spc="114" dirty="0"/>
              <a:t>n</a:t>
            </a:r>
            <a:r>
              <a:rPr spc="90" dirty="0"/>
              <a:t>c</a:t>
            </a:r>
            <a:r>
              <a:rPr spc="10" dirty="0"/>
              <a:t>o</a:t>
            </a:r>
            <a:r>
              <a:rPr spc="-180" dirty="0"/>
              <a:t>v</a:t>
            </a:r>
            <a:r>
              <a:rPr spc="20" dirty="0"/>
              <a:t>e</a:t>
            </a:r>
            <a:r>
              <a:rPr spc="-65" dirty="0"/>
              <a:t>r  </a:t>
            </a:r>
            <a:r>
              <a:rPr spc="-180" dirty="0"/>
              <a:t>v</a:t>
            </a:r>
            <a:r>
              <a:rPr spc="-35" dirty="0"/>
              <a:t>a</a:t>
            </a:r>
            <a:r>
              <a:rPr spc="-20" dirty="0"/>
              <a:t>l</a:t>
            </a:r>
            <a:r>
              <a:rPr spc="105" dirty="0"/>
              <a:t>u</a:t>
            </a:r>
            <a:r>
              <a:rPr spc="-35" dirty="0"/>
              <a:t>a</a:t>
            </a:r>
            <a:r>
              <a:rPr spc="145" dirty="0"/>
              <a:t>b</a:t>
            </a:r>
            <a:r>
              <a:rPr spc="-20" dirty="0"/>
              <a:t>l</a:t>
            </a:r>
            <a:r>
              <a:rPr spc="25" dirty="0"/>
              <a:t>e</a:t>
            </a:r>
            <a:r>
              <a:rPr spc="-250" dirty="0"/>
              <a:t> </a:t>
            </a:r>
            <a:r>
              <a:rPr spc="-20" dirty="0"/>
              <a:t>i</a:t>
            </a:r>
            <a:r>
              <a:rPr spc="114" dirty="0"/>
              <a:t>n</a:t>
            </a:r>
            <a:r>
              <a:rPr spc="-95" dirty="0"/>
              <a:t>s</a:t>
            </a:r>
            <a:r>
              <a:rPr spc="-20" dirty="0"/>
              <a:t>i</a:t>
            </a:r>
            <a:r>
              <a:rPr spc="165" dirty="0"/>
              <a:t>g</a:t>
            </a:r>
            <a:r>
              <a:rPr spc="114" dirty="0"/>
              <a:t>h</a:t>
            </a:r>
            <a:r>
              <a:rPr spc="30" dirty="0"/>
              <a:t>t</a:t>
            </a:r>
            <a:r>
              <a:rPr spc="-90" dirty="0"/>
              <a:t>s</a:t>
            </a:r>
            <a:r>
              <a:rPr spc="-250" dirty="0"/>
              <a:t> </a:t>
            </a:r>
            <a:r>
              <a:rPr spc="-20" dirty="0"/>
              <a:t>t</a:t>
            </a:r>
            <a:r>
              <a:rPr spc="55" dirty="0"/>
              <a:t>o</a:t>
            </a:r>
            <a:r>
              <a:rPr spc="-250" dirty="0"/>
              <a:t> </a:t>
            </a:r>
            <a:r>
              <a:rPr spc="-60" dirty="0"/>
              <a:t>f</a:t>
            </a:r>
            <a:r>
              <a:rPr spc="50" dirty="0"/>
              <a:t>o</a:t>
            </a:r>
            <a:r>
              <a:rPr spc="-110" dirty="0"/>
              <a:t>r</a:t>
            </a:r>
            <a:r>
              <a:rPr spc="20" dirty="0"/>
              <a:t>e</a:t>
            </a:r>
            <a:r>
              <a:rPr spc="110" dirty="0"/>
              <a:t>c</a:t>
            </a:r>
            <a:r>
              <a:rPr spc="-35" dirty="0"/>
              <a:t>a</a:t>
            </a:r>
            <a:r>
              <a:rPr spc="-95" dirty="0"/>
              <a:t>s</a:t>
            </a:r>
            <a:r>
              <a:rPr spc="35" dirty="0"/>
              <a:t>t</a:t>
            </a:r>
            <a:r>
              <a:rPr spc="-250" dirty="0"/>
              <a:t> </a:t>
            </a:r>
            <a:r>
              <a:rPr spc="30" dirty="0"/>
              <a:t>t</a:t>
            </a:r>
            <a:r>
              <a:rPr spc="114" dirty="0"/>
              <a:t>h</a:t>
            </a:r>
            <a:r>
              <a:rPr spc="25" dirty="0"/>
              <a:t>e</a:t>
            </a:r>
            <a:r>
              <a:rPr spc="-250" dirty="0"/>
              <a:t> </a:t>
            </a:r>
            <a:r>
              <a:rPr spc="50" dirty="0"/>
              <a:t>o</a:t>
            </a:r>
            <a:r>
              <a:rPr spc="105" dirty="0"/>
              <a:t>u</a:t>
            </a:r>
            <a:r>
              <a:rPr spc="-20" dirty="0"/>
              <a:t>t</a:t>
            </a:r>
            <a:r>
              <a:rPr spc="85" dirty="0"/>
              <a:t>c</a:t>
            </a:r>
            <a:r>
              <a:rPr spc="50" dirty="0"/>
              <a:t>o</a:t>
            </a:r>
            <a:r>
              <a:rPr spc="240" dirty="0"/>
              <a:t>m</a:t>
            </a:r>
            <a:r>
              <a:rPr spc="15" dirty="0"/>
              <a:t>e  </a:t>
            </a:r>
            <a:r>
              <a:rPr spc="50" dirty="0"/>
              <a:t>o</a:t>
            </a:r>
            <a:r>
              <a:rPr spc="-35" dirty="0"/>
              <a:t>f</a:t>
            </a:r>
            <a:r>
              <a:rPr spc="-250" dirty="0"/>
              <a:t> </a:t>
            </a:r>
            <a:r>
              <a:rPr spc="-335" dirty="0"/>
              <a:t>I</a:t>
            </a:r>
            <a:r>
              <a:rPr spc="290" dirty="0"/>
              <a:t>P</a:t>
            </a:r>
            <a:r>
              <a:rPr spc="90" dirty="0"/>
              <a:t>L</a:t>
            </a:r>
            <a:r>
              <a:rPr spc="-250" dirty="0"/>
              <a:t> </a:t>
            </a:r>
            <a:r>
              <a:rPr spc="240" dirty="0"/>
              <a:t>m</a:t>
            </a:r>
            <a:r>
              <a:rPr spc="-35" dirty="0"/>
              <a:t>a</a:t>
            </a:r>
            <a:r>
              <a:rPr spc="-20" dirty="0"/>
              <a:t>t</a:t>
            </a:r>
            <a:r>
              <a:rPr spc="90" dirty="0"/>
              <a:t>c</a:t>
            </a:r>
            <a:r>
              <a:rPr spc="114" dirty="0"/>
              <a:t>h</a:t>
            </a:r>
            <a:r>
              <a:rPr spc="20" dirty="0"/>
              <a:t>e</a:t>
            </a:r>
            <a:r>
              <a:rPr spc="-95" dirty="0"/>
              <a:t>s</a:t>
            </a:r>
            <a:r>
              <a:rPr spc="-420" dirty="0"/>
              <a:t>.</a:t>
            </a:r>
            <a:endParaRPr sz="2850">
              <a:latin typeface="Verdana"/>
              <a:cs typeface="Verdana"/>
            </a:endParaRPr>
          </a:p>
        </p:txBody>
      </p:sp>
      <p:sp>
        <p:nvSpPr>
          <p:cNvPr id="10" name="object 10"/>
          <p:cNvSpPr txBox="1">
            <a:spLocks noGrp="1"/>
          </p:cNvSpPr>
          <p:nvPr>
            <p:ph type="title"/>
          </p:nvPr>
        </p:nvSpPr>
        <p:spPr>
          <a:xfrm>
            <a:off x="8381037" y="1429499"/>
            <a:ext cx="5701665" cy="939800"/>
          </a:xfrm>
          <a:prstGeom prst="rect">
            <a:avLst/>
          </a:prstGeom>
        </p:spPr>
        <p:txBody>
          <a:bodyPr vert="horz" wrap="square" lIns="0" tIns="12700" rIns="0" bIns="0" rtlCol="0">
            <a:spAutoFit/>
          </a:bodyPr>
          <a:lstStyle/>
          <a:p>
            <a:pPr marL="12700">
              <a:lnSpc>
                <a:spcPct val="100000"/>
              </a:lnSpc>
              <a:spcBef>
                <a:spcPts val="100"/>
              </a:spcBef>
            </a:pPr>
            <a:r>
              <a:rPr sz="6000" spc="-130" dirty="0">
                <a:latin typeface="Cambria"/>
                <a:cs typeface="Cambria"/>
              </a:rPr>
              <a:t>The</a:t>
            </a:r>
            <a:r>
              <a:rPr sz="6000" spc="-180" dirty="0">
                <a:latin typeface="Cambria"/>
                <a:cs typeface="Cambria"/>
              </a:rPr>
              <a:t> </a:t>
            </a:r>
            <a:r>
              <a:rPr sz="6000" spc="-250" dirty="0">
                <a:latin typeface="Cambria"/>
                <a:cs typeface="Cambria"/>
              </a:rPr>
              <a:t>Power</a:t>
            </a:r>
            <a:r>
              <a:rPr sz="6000" spc="-180" dirty="0">
                <a:latin typeface="Cambria"/>
                <a:cs typeface="Cambria"/>
              </a:rPr>
              <a:t> </a:t>
            </a:r>
            <a:r>
              <a:rPr sz="6000" spc="-80" dirty="0">
                <a:latin typeface="Cambria"/>
                <a:cs typeface="Cambria"/>
              </a:rPr>
              <a:t>of</a:t>
            </a:r>
            <a:r>
              <a:rPr sz="6000" spc="-185" dirty="0">
                <a:latin typeface="Cambria"/>
                <a:cs typeface="Cambria"/>
              </a:rPr>
              <a:t> </a:t>
            </a:r>
            <a:r>
              <a:rPr sz="6000" spc="-75" dirty="0">
                <a:latin typeface="Cambria"/>
                <a:cs typeface="Cambria"/>
              </a:rPr>
              <a:t>Data</a:t>
            </a:r>
            <a:endParaRPr sz="60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3584194" y="4808423"/>
            <a:ext cx="1716773" cy="262039"/>
          </a:xfrm>
          <a:prstGeom prst="rect">
            <a:avLst/>
          </a:prstGeom>
        </p:spPr>
      </p:pic>
      <p:sp>
        <p:nvSpPr>
          <p:cNvPr id="9" name="object 9"/>
          <p:cNvSpPr txBox="1"/>
          <p:nvPr/>
        </p:nvSpPr>
        <p:spPr>
          <a:xfrm>
            <a:off x="1612747" y="3418979"/>
            <a:ext cx="7285355" cy="2580640"/>
          </a:xfrm>
          <a:prstGeom prst="rect">
            <a:avLst/>
          </a:prstGeom>
        </p:spPr>
        <p:txBody>
          <a:bodyPr vert="horz" wrap="square" lIns="0" tIns="6350" rIns="0" bIns="0" rtlCol="0">
            <a:spAutoFit/>
          </a:bodyPr>
          <a:lstStyle/>
          <a:p>
            <a:pPr marL="12700" marR="5080">
              <a:lnSpc>
                <a:spcPct val="101200"/>
              </a:lnSpc>
              <a:spcBef>
                <a:spcPts val="50"/>
              </a:spcBef>
            </a:pPr>
            <a:r>
              <a:rPr sz="2750" spc="60" dirty="0">
                <a:solidFill>
                  <a:srgbClr val="332C2C"/>
                </a:solidFill>
                <a:latin typeface="Verdana"/>
                <a:cs typeface="Verdana"/>
              </a:rPr>
              <a:t>Understanding </a:t>
            </a:r>
            <a:r>
              <a:rPr sz="2750" spc="55" dirty="0">
                <a:solidFill>
                  <a:srgbClr val="332C2C"/>
                </a:solidFill>
                <a:latin typeface="Verdana"/>
                <a:cs typeface="Verdana"/>
              </a:rPr>
              <a:t>the </a:t>
            </a:r>
            <a:r>
              <a:rPr sz="2850" i="1" spc="25" dirty="0">
                <a:solidFill>
                  <a:srgbClr val="332C2C"/>
                </a:solidFill>
                <a:latin typeface="Verdana"/>
                <a:cs typeface="Verdana"/>
              </a:rPr>
              <a:t>impact </a:t>
            </a:r>
            <a:r>
              <a:rPr sz="2850" i="1" spc="-40" dirty="0">
                <a:solidFill>
                  <a:srgbClr val="332C2C"/>
                </a:solidFill>
                <a:latin typeface="Verdana"/>
                <a:cs typeface="Verdana"/>
              </a:rPr>
              <a:t>of </a:t>
            </a:r>
            <a:r>
              <a:rPr sz="2850" i="1" spc="-114" dirty="0">
                <a:solidFill>
                  <a:srgbClr val="332C2C"/>
                </a:solidFill>
                <a:latin typeface="Verdana"/>
                <a:cs typeface="Verdana"/>
              </a:rPr>
              <a:t>key </a:t>
            </a:r>
            <a:r>
              <a:rPr sz="2850" i="1" spc="-65" dirty="0">
                <a:solidFill>
                  <a:srgbClr val="332C2C"/>
                </a:solidFill>
                <a:latin typeface="Verdana"/>
                <a:cs typeface="Verdana"/>
              </a:rPr>
              <a:t>factors </a:t>
            </a:r>
            <a:r>
              <a:rPr sz="2850" i="1" spc="-990" dirty="0">
                <a:solidFill>
                  <a:srgbClr val="332C2C"/>
                </a:solidFill>
                <a:latin typeface="Verdana"/>
                <a:cs typeface="Verdana"/>
              </a:rPr>
              <a:t> </a:t>
            </a:r>
            <a:r>
              <a:rPr sz="2750" spc="55" dirty="0">
                <a:solidFill>
                  <a:srgbClr val="332C2C"/>
                </a:solidFill>
                <a:latin typeface="Verdana"/>
                <a:cs typeface="Verdana"/>
              </a:rPr>
              <a:t>such</a:t>
            </a:r>
            <a:r>
              <a:rPr sz="2750" spc="-250" dirty="0">
                <a:solidFill>
                  <a:srgbClr val="332C2C"/>
                </a:solidFill>
                <a:latin typeface="Verdana"/>
                <a:cs typeface="Verdana"/>
              </a:rPr>
              <a:t> </a:t>
            </a:r>
            <a:r>
              <a:rPr sz="2750" spc="-60" dirty="0">
                <a:solidFill>
                  <a:srgbClr val="332C2C"/>
                </a:solidFill>
                <a:latin typeface="Verdana"/>
                <a:cs typeface="Verdana"/>
              </a:rPr>
              <a:t>as</a:t>
            </a:r>
            <a:r>
              <a:rPr sz="2750" spc="-245" dirty="0">
                <a:solidFill>
                  <a:srgbClr val="332C2C"/>
                </a:solidFill>
                <a:latin typeface="Verdana"/>
                <a:cs typeface="Verdana"/>
              </a:rPr>
              <a:t> </a:t>
            </a:r>
            <a:r>
              <a:rPr sz="2750" spc="55" dirty="0">
                <a:solidFill>
                  <a:srgbClr val="332C2C"/>
                </a:solidFill>
                <a:latin typeface="Verdana"/>
                <a:cs typeface="Verdana"/>
              </a:rPr>
              <a:t>batting</a:t>
            </a:r>
            <a:r>
              <a:rPr sz="2750" spc="-250" dirty="0">
                <a:solidFill>
                  <a:srgbClr val="332C2C"/>
                </a:solidFill>
                <a:latin typeface="Verdana"/>
                <a:cs typeface="Verdana"/>
              </a:rPr>
              <a:t> </a:t>
            </a:r>
            <a:r>
              <a:rPr sz="2750" spc="-70" dirty="0">
                <a:solidFill>
                  <a:srgbClr val="332C2C"/>
                </a:solidFill>
                <a:latin typeface="Verdana"/>
                <a:cs typeface="Verdana"/>
              </a:rPr>
              <a:t>order,</a:t>
            </a:r>
            <a:r>
              <a:rPr sz="2750" spc="-245" dirty="0">
                <a:solidFill>
                  <a:srgbClr val="332C2C"/>
                </a:solidFill>
                <a:latin typeface="Verdana"/>
                <a:cs typeface="Verdana"/>
              </a:rPr>
              <a:t> </a:t>
            </a:r>
            <a:r>
              <a:rPr sz="2750" spc="80" dirty="0">
                <a:solidFill>
                  <a:srgbClr val="332C2C"/>
                </a:solidFill>
                <a:latin typeface="Verdana"/>
                <a:cs typeface="Verdana"/>
              </a:rPr>
              <a:t>bowling</a:t>
            </a:r>
            <a:r>
              <a:rPr sz="2750" spc="-250" dirty="0">
                <a:solidFill>
                  <a:srgbClr val="332C2C"/>
                </a:solidFill>
                <a:latin typeface="Verdana"/>
                <a:cs typeface="Verdana"/>
              </a:rPr>
              <a:t> </a:t>
            </a:r>
            <a:r>
              <a:rPr sz="2750" spc="-60" dirty="0">
                <a:solidFill>
                  <a:srgbClr val="332C2C"/>
                </a:solidFill>
                <a:latin typeface="Verdana"/>
                <a:cs typeface="Verdana"/>
              </a:rPr>
              <a:t>strategies, </a:t>
            </a:r>
            <a:r>
              <a:rPr sz="2750" spc="-9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25" dirty="0">
                <a:solidFill>
                  <a:srgbClr val="332C2C"/>
                </a:solidFill>
                <a:latin typeface="Verdana"/>
                <a:cs typeface="Verdana"/>
              </a:rPr>
              <a:t>w</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75" dirty="0">
                <a:solidFill>
                  <a:srgbClr val="332C2C"/>
                </a:solidFill>
                <a:latin typeface="Verdana"/>
                <a:cs typeface="Verdana"/>
              </a:rPr>
              <a:t>r</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i</a:t>
            </a:r>
            <a:r>
              <a:rPr sz="2750" spc="85" dirty="0">
                <a:solidFill>
                  <a:srgbClr val="332C2C"/>
                </a:solidFill>
                <a:latin typeface="Verdana"/>
                <a:cs typeface="Verdana"/>
              </a:rPr>
              <a:t>n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0" dirty="0">
                <a:latin typeface="Verdana"/>
                <a:cs typeface="Verdana"/>
              </a:rPr>
              <a:t>e</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60" dirty="0">
                <a:solidFill>
                  <a:srgbClr val="332C2C"/>
                </a:solidFill>
                <a:latin typeface="Verdana"/>
                <a:cs typeface="Verdana"/>
              </a:rPr>
              <a:t>a</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a  </a:t>
            </a:r>
            <a:r>
              <a:rPr sz="2750" spc="30" dirty="0">
                <a:solidFill>
                  <a:srgbClr val="332C2C"/>
                </a:solidFill>
                <a:latin typeface="Verdana"/>
                <a:cs typeface="Verdana"/>
              </a:rPr>
              <a:t>signiﬁcant </a:t>
            </a:r>
            <a:r>
              <a:rPr sz="2750" spc="-15" dirty="0">
                <a:solidFill>
                  <a:srgbClr val="332C2C"/>
                </a:solidFill>
                <a:latin typeface="Verdana"/>
                <a:cs typeface="Verdana"/>
              </a:rPr>
              <a:t>role </a:t>
            </a:r>
            <a:r>
              <a:rPr sz="2750" spc="50" dirty="0">
                <a:solidFill>
                  <a:srgbClr val="332C2C"/>
                </a:solidFill>
                <a:latin typeface="Verdana"/>
                <a:cs typeface="Verdana"/>
              </a:rPr>
              <a:t>in </a:t>
            </a:r>
            <a:r>
              <a:rPr sz="2750" spc="60" dirty="0">
                <a:solidFill>
                  <a:srgbClr val="332C2C"/>
                </a:solidFill>
                <a:latin typeface="Verdana"/>
                <a:cs typeface="Verdana"/>
              </a:rPr>
              <a:t>determining </a:t>
            </a:r>
            <a:r>
              <a:rPr sz="2750" spc="55" dirty="0">
                <a:solidFill>
                  <a:srgbClr val="332C2C"/>
                </a:solidFill>
                <a:latin typeface="Verdana"/>
                <a:cs typeface="Verdana"/>
              </a:rPr>
              <a:t>the </a:t>
            </a:r>
            <a:r>
              <a:rPr sz="2750" spc="5" dirty="0">
                <a:solidFill>
                  <a:srgbClr val="332C2C"/>
                </a:solidFill>
                <a:latin typeface="Verdana"/>
                <a:cs typeface="Verdana"/>
              </a:rPr>
              <a:t>ﬁnal </a:t>
            </a:r>
            <a:r>
              <a:rPr sz="2750" spc="1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
        <p:nvSpPr>
          <p:cNvPr id="10" name="object 10"/>
          <p:cNvSpPr txBox="1">
            <a:spLocks noGrp="1"/>
          </p:cNvSpPr>
          <p:nvPr>
            <p:ph type="title"/>
          </p:nvPr>
        </p:nvSpPr>
        <p:spPr>
          <a:xfrm>
            <a:off x="1586660" y="1444498"/>
            <a:ext cx="3654425" cy="939800"/>
          </a:xfrm>
          <a:prstGeom prst="rect">
            <a:avLst/>
          </a:prstGeom>
        </p:spPr>
        <p:txBody>
          <a:bodyPr vert="horz" wrap="square" lIns="0" tIns="12700" rIns="0" bIns="0" rtlCol="0">
            <a:spAutoFit/>
          </a:bodyPr>
          <a:lstStyle/>
          <a:p>
            <a:pPr marL="12700">
              <a:lnSpc>
                <a:spcPct val="100000"/>
              </a:lnSpc>
              <a:spcBef>
                <a:spcPts val="100"/>
              </a:spcBef>
            </a:pPr>
            <a:r>
              <a:rPr sz="6000" spc="-150" dirty="0">
                <a:latin typeface="Cambria"/>
                <a:cs typeface="Cambria"/>
              </a:rPr>
              <a:t>Ke</a:t>
            </a:r>
            <a:r>
              <a:rPr sz="6000" spc="-130" dirty="0">
                <a:latin typeface="Cambria"/>
                <a:cs typeface="Cambria"/>
              </a:rPr>
              <a:t>y</a:t>
            </a:r>
            <a:r>
              <a:rPr sz="6000" spc="-185" dirty="0">
                <a:latin typeface="Cambria"/>
                <a:cs typeface="Cambria"/>
              </a:rPr>
              <a:t> </a:t>
            </a:r>
            <a:r>
              <a:rPr sz="6000" spc="-140" dirty="0">
                <a:latin typeface="Cambria"/>
                <a:cs typeface="Cambria"/>
              </a:rPr>
              <a:t>Factors</a:t>
            </a:r>
            <a:endParaRPr sz="600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108"/>
            <a:ext cx="7204709" cy="7168515"/>
            <a:chOff x="11096307" y="3131108"/>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108"/>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6945020" y="3960698"/>
            <a:ext cx="1716786" cy="262039"/>
          </a:xfrm>
          <a:prstGeom prst="rect">
            <a:avLst/>
          </a:prstGeom>
        </p:spPr>
      </p:pic>
      <p:sp>
        <p:nvSpPr>
          <p:cNvPr id="9" name="object 9"/>
          <p:cNvSpPr txBox="1"/>
          <p:nvPr/>
        </p:nvSpPr>
        <p:spPr>
          <a:xfrm>
            <a:off x="1612738" y="3418979"/>
            <a:ext cx="7132320" cy="3009265"/>
          </a:xfrm>
          <a:prstGeom prst="rect">
            <a:avLst/>
          </a:prstGeom>
        </p:spPr>
        <p:txBody>
          <a:bodyPr vert="horz" wrap="square" lIns="0" tIns="7620" rIns="0" bIns="0" rtlCol="0">
            <a:spAutoFit/>
          </a:bodyPr>
          <a:lstStyle/>
          <a:p>
            <a:pPr marL="12700" marR="5080">
              <a:lnSpc>
                <a:spcPct val="100800"/>
              </a:lnSpc>
              <a:spcBef>
                <a:spcPts val="60"/>
              </a:spcBef>
            </a:pPr>
            <a:r>
              <a:rPr sz="2750" spc="55"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pp</a:t>
            </a:r>
            <a:r>
              <a:rPr sz="2750" spc="-20" dirty="0">
                <a:solidFill>
                  <a:srgbClr val="332C2C"/>
                </a:solidFill>
                <a:latin typeface="Verdana"/>
                <a:cs typeface="Verdana"/>
              </a:rPr>
              <a:t>li</a:t>
            </a:r>
            <a:r>
              <a:rPr sz="2750" spc="110" dirty="0">
                <a:solidFill>
                  <a:srgbClr val="332C2C"/>
                </a:solidFill>
                <a:latin typeface="Verdana"/>
                <a:cs typeface="Verdana"/>
              </a:rPr>
              <a:t>c</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145" dirty="0">
                <a:solidFill>
                  <a:srgbClr val="332C2C"/>
                </a:solidFill>
                <a:latin typeface="Verdana"/>
                <a:cs typeface="Verdana"/>
              </a:rPr>
              <a:t>m</a:t>
            </a:r>
            <a:r>
              <a:rPr sz="2850" i="1" spc="-95" dirty="0">
                <a:solidFill>
                  <a:srgbClr val="332C2C"/>
                </a:solidFill>
                <a:latin typeface="Verdana"/>
                <a:cs typeface="Verdana"/>
              </a:rPr>
              <a:t>a</a:t>
            </a:r>
            <a:r>
              <a:rPr sz="2850" i="1" spc="40" dirty="0">
                <a:solidFill>
                  <a:srgbClr val="332C2C"/>
                </a:solidFill>
                <a:latin typeface="Verdana"/>
                <a:cs typeface="Verdana"/>
              </a:rPr>
              <a:t>c</a:t>
            </a:r>
            <a:r>
              <a:rPr sz="2850" i="1" spc="50" dirty="0">
                <a:solidFill>
                  <a:srgbClr val="332C2C"/>
                </a:solidFill>
                <a:latin typeface="Verdana"/>
                <a:cs typeface="Verdana"/>
              </a:rPr>
              <a:t>h</a:t>
            </a:r>
            <a:r>
              <a:rPr sz="2850" i="1" spc="-50" dirty="0">
                <a:solidFill>
                  <a:srgbClr val="332C2C"/>
                </a:solidFill>
                <a:latin typeface="Verdana"/>
                <a:cs typeface="Verdana"/>
              </a:rPr>
              <a:t>i</a:t>
            </a:r>
            <a:r>
              <a:rPr sz="2850" i="1" spc="50" dirty="0">
                <a:solidFill>
                  <a:srgbClr val="332C2C"/>
                </a:solidFill>
                <a:latin typeface="Verdana"/>
                <a:cs typeface="Verdana"/>
              </a:rPr>
              <a:t>n</a:t>
            </a:r>
            <a:r>
              <a:rPr sz="2850" i="1" spc="-25" dirty="0">
                <a:solidFill>
                  <a:srgbClr val="332C2C"/>
                </a:solidFill>
                <a:latin typeface="Verdana"/>
                <a:cs typeface="Verdana"/>
              </a:rPr>
              <a:t>e  </a:t>
            </a:r>
            <a:r>
              <a:rPr sz="2850" i="1" spc="-50" dirty="0">
                <a:solidFill>
                  <a:srgbClr val="332C2C"/>
                </a:solidFill>
                <a:latin typeface="Verdana"/>
                <a:cs typeface="Verdana"/>
              </a:rPr>
              <a:t>l</a:t>
            </a:r>
            <a:r>
              <a:rPr sz="2850" i="1" spc="-80" dirty="0">
                <a:solidFill>
                  <a:srgbClr val="332C2C"/>
                </a:solidFill>
                <a:latin typeface="Verdana"/>
                <a:cs typeface="Verdana"/>
              </a:rPr>
              <a:t>e</a:t>
            </a:r>
            <a:r>
              <a:rPr sz="2850" i="1" spc="-95" dirty="0">
                <a:solidFill>
                  <a:srgbClr val="332C2C"/>
                </a:solidFill>
                <a:latin typeface="Verdana"/>
                <a:cs typeface="Verdana"/>
              </a:rPr>
              <a:t>a</a:t>
            </a:r>
            <a:r>
              <a:rPr sz="2850" i="1" spc="-140" dirty="0">
                <a:solidFill>
                  <a:srgbClr val="332C2C"/>
                </a:solidFill>
                <a:latin typeface="Verdana"/>
                <a:cs typeface="Verdana"/>
              </a:rPr>
              <a:t>r</a:t>
            </a:r>
            <a:r>
              <a:rPr sz="2850" i="1" spc="50" dirty="0">
                <a:solidFill>
                  <a:srgbClr val="332C2C"/>
                </a:solidFill>
                <a:latin typeface="Verdana"/>
                <a:cs typeface="Verdana"/>
              </a:rPr>
              <a:t>n</a:t>
            </a:r>
            <a:r>
              <a:rPr sz="2850" i="1" spc="-50" dirty="0">
                <a:solidFill>
                  <a:srgbClr val="332C2C"/>
                </a:solidFill>
                <a:latin typeface="Verdana"/>
                <a:cs typeface="Verdana"/>
              </a:rPr>
              <a:t>i</a:t>
            </a:r>
            <a:r>
              <a:rPr sz="2850" i="1" spc="50" dirty="0">
                <a:solidFill>
                  <a:srgbClr val="332C2C"/>
                </a:solidFill>
                <a:latin typeface="Verdana"/>
                <a:cs typeface="Verdana"/>
              </a:rPr>
              <a:t>n</a:t>
            </a:r>
            <a:r>
              <a:rPr sz="2850" i="1" spc="114" dirty="0">
                <a:solidFill>
                  <a:srgbClr val="332C2C"/>
                </a:solidFill>
                <a:latin typeface="Verdana"/>
                <a:cs typeface="Verdana"/>
              </a:rPr>
              <a:t>g</a:t>
            </a:r>
            <a:r>
              <a:rPr sz="2850" i="1" spc="-285" dirty="0">
                <a:solidFill>
                  <a:srgbClr val="332C2C"/>
                </a:solidFill>
                <a:latin typeface="Verdana"/>
                <a:cs typeface="Verdana"/>
              </a:rPr>
              <a:t> </a:t>
            </a:r>
            <a:r>
              <a:rPr sz="2850" i="1" spc="145" dirty="0">
                <a:solidFill>
                  <a:srgbClr val="332C2C"/>
                </a:solidFill>
                <a:latin typeface="Verdana"/>
                <a:cs typeface="Verdana"/>
              </a:rPr>
              <a:t>m</a:t>
            </a:r>
            <a:r>
              <a:rPr sz="2850" i="1" spc="-10" dirty="0">
                <a:solidFill>
                  <a:srgbClr val="332C2C"/>
                </a:solidFill>
                <a:latin typeface="Verdana"/>
                <a:cs typeface="Verdana"/>
              </a:rPr>
              <a:t>o</a:t>
            </a:r>
            <a:r>
              <a:rPr sz="2850" i="1" spc="85" dirty="0">
                <a:solidFill>
                  <a:srgbClr val="332C2C"/>
                </a:solidFill>
                <a:latin typeface="Verdana"/>
                <a:cs typeface="Verdana"/>
              </a:rPr>
              <a:t>d</a:t>
            </a:r>
            <a:r>
              <a:rPr sz="2850" i="1" spc="-40" dirty="0">
                <a:solidFill>
                  <a:srgbClr val="332C2C"/>
                </a:solidFill>
                <a:latin typeface="Verdana"/>
                <a:cs typeface="Verdana"/>
              </a:rPr>
              <a:t>e</a:t>
            </a:r>
            <a:r>
              <a:rPr sz="2850" i="1" spc="-50" dirty="0">
                <a:solidFill>
                  <a:srgbClr val="332C2C"/>
                </a:solidFill>
                <a:latin typeface="Verdana"/>
                <a:cs typeface="Verdana"/>
              </a:rPr>
              <a:t>l</a:t>
            </a:r>
            <a:r>
              <a:rPr sz="2850" i="1" spc="-145" dirty="0">
                <a:solidFill>
                  <a:srgbClr val="332C2C"/>
                </a:solidFill>
                <a:latin typeface="Verdana"/>
                <a:cs typeface="Verdana"/>
              </a:rPr>
              <a:t>s</a:t>
            </a:r>
            <a:r>
              <a:rPr sz="2850" i="1" spc="-28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45"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0" dirty="0">
                <a:latin typeface="Verdana"/>
                <a:cs typeface="Verdana"/>
              </a:rPr>
              <a:t>e</a:t>
            </a:r>
            <a:r>
              <a:rPr sz="2750" spc="-90" dirty="0">
                <a:latin typeface="Verdana"/>
                <a:cs typeface="Verdana"/>
              </a:rPr>
              <a:t>s</a:t>
            </a:r>
            <a:r>
              <a:rPr sz="2750" spc="-409" dirty="0">
                <a:solidFill>
                  <a:srgbClr val="332C2C"/>
                </a:solidFill>
                <a:latin typeface="Verdana"/>
                <a:cs typeface="Verdana"/>
              </a:rPr>
              <a:t>.  </a:t>
            </a:r>
            <a:r>
              <a:rPr sz="2750" spc="130" dirty="0">
                <a:solidFill>
                  <a:srgbClr val="332C2C"/>
                </a:solidFill>
                <a:latin typeface="Verdana"/>
                <a:cs typeface="Verdana"/>
              </a:rPr>
              <a:t>F</a:t>
            </a:r>
            <a:r>
              <a:rPr sz="2750" spc="-110" dirty="0">
                <a:solidFill>
                  <a:srgbClr val="332C2C"/>
                </a:solidFill>
                <a:latin typeface="Verdana"/>
                <a:cs typeface="Verdana"/>
              </a:rPr>
              <a:t>r</a:t>
            </a:r>
            <a:r>
              <a:rPr sz="2750" spc="50" dirty="0">
                <a:solidFill>
                  <a:srgbClr val="332C2C"/>
                </a:solidFill>
                <a:latin typeface="Verdana"/>
                <a:cs typeface="Verdana"/>
              </a:rPr>
              <a:t>o</a:t>
            </a:r>
            <a:r>
              <a:rPr sz="2750" spc="245" dirty="0">
                <a:solidFill>
                  <a:srgbClr val="332C2C"/>
                </a:solidFill>
                <a:latin typeface="Verdana"/>
                <a:cs typeface="Verdana"/>
              </a:rPr>
              <a:t>m</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165" dirty="0">
                <a:solidFill>
                  <a:srgbClr val="332C2C"/>
                </a:solidFill>
                <a:latin typeface="Verdana"/>
                <a:cs typeface="Verdana"/>
              </a:rPr>
              <a:t>g</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14" dirty="0">
                <a:solidFill>
                  <a:srgbClr val="332C2C"/>
                </a:solidFill>
                <a:latin typeface="Verdana"/>
                <a:cs typeface="Verdana"/>
              </a:rPr>
              <a:t>n</a:t>
            </a:r>
            <a:r>
              <a:rPr sz="2750" spc="20" dirty="0">
                <a:solidFill>
                  <a:srgbClr val="332C2C"/>
                </a:solidFill>
                <a:latin typeface="Verdana"/>
                <a:cs typeface="Verdana"/>
              </a:rPr>
              <a:t>e</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l  </a:t>
            </a:r>
            <a:r>
              <a:rPr sz="2750" spc="114" dirty="0">
                <a:solidFill>
                  <a:srgbClr val="332C2C"/>
                </a:solidFill>
                <a:latin typeface="Verdana"/>
                <a:cs typeface="Verdana"/>
              </a:rPr>
              <a:t>n</a:t>
            </a:r>
            <a:r>
              <a:rPr sz="2750" spc="20" dirty="0">
                <a:solidFill>
                  <a:srgbClr val="332C2C"/>
                </a:solidFill>
                <a:latin typeface="Verdana"/>
                <a:cs typeface="Verdana"/>
              </a:rPr>
              <a:t>e</a:t>
            </a:r>
            <a:r>
              <a:rPr sz="2750" spc="5" dirty="0">
                <a:solidFill>
                  <a:srgbClr val="332C2C"/>
                </a:solidFill>
                <a:latin typeface="Verdana"/>
                <a:cs typeface="Verdana"/>
              </a:rPr>
              <a:t>t</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k</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a:t>
            </a:r>
            <a:r>
              <a:rPr sz="2750" spc="-180" dirty="0">
                <a:solidFill>
                  <a:srgbClr val="332C2C"/>
                </a:solidFill>
                <a:latin typeface="Verdana"/>
                <a:cs typeface="Verdana"/>
              </a:rPr>
              <a:t>v</a:t>
            </a:r>
            <a:r>
              <a:rPr sz="2750" spc="-35" dirty="0">
                <a:solidFill>
                  <a:srgbClr val="332C2C"/>
                </a:solidFill>
                <a:latin typeface="Verdana"/>
                <a:cs typeface="Verdana"/>
              </a:rPr>
              <a:t>a</a:t>
            </a:r>
            <a:r>
              <a:rPr sz="2750" spc="114" dirty="0">
                <a:solidFill>
                  <a:srgbClr val="332C2C"/>
                </a:solidFill>
                <a:latin typeface="Verdana"/>
                <a:cs typeface="Verdana"/>
              </a:rPr>
              <a:t>n</a:t>
            </a:r>
            <a:r>
              <a:rPr sz="2750" spc="85" dirty="0">
                <a:solidFill>
                  <a:srgbClr val="332C2C"/>
                </a:solidFill>
                <a:latin typeface="Verdana"/>
                <a:cs typeface="Verdana"/>
              </a:rPr>
              <a:t>c</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20" dirty="0">
                <a:solidFill>
                  <a:srgbClr val="332C2C"/>
                </a:solidFill>
                <a:latin typeface="Verdana"/>
                <a:cs typeface="Verdana"/>
              </a:rPr>
              <a:t>l</a:t>
            </a:r>
            <a:r>
              <a:rPr sz="2750" spc="165" dirty="0">
                <a:solidFill>
                  <a:srgbClr val="332C2C"/>
                </a:solidFill>
                <a:latin typeface="Verdana"/>
                <a:cs typeface="Verdana"/>
              </a:rPr>
              <a:t>g</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114" dirty="0">
                <a:solidFill>
                  <a:srgbClr val="332C2C"/>
                </a:solidFill>
                <a:latin typeface="Verdana"/>
                <a:cs typeface="Verdana"/>
              </a:rPr>
              <a:t>h</a:t>
            </a:r>
            <a:r>
              <a:rPr sz="2750" spc="240" dirty="0">
                <a:solidFill>
                  <a:srgbClr val="332C2C"/>
                </a:solidFill>
                <a:latin typeface="Verdana"/>
                <a:cs typeface="Verdana"/>
              </a:rPr>
              <a:t>m</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85" dirty="0">
                <a:solidFill>
                  <a:srgbClr val="332C2C"/>
                </a:solidFill>
                <a:latin typeface="Verdana"/>
                <a:cs typeface="Verdana"/>
              </a:rPr>
              <a:t>n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65" dirty="0">
                <a:solidFill>
                  <a:srgbClr val="332C2C"/>
                </a:solidFill>
                <a:latin typeface="Verdana"/>
                <a:cs typeface="Verdana"/>
              </a:rPr>
              <a:t>y</a:t>
            </a:r>
            <a:r>
              <a:rPr sz="2750" spc="-65" dirty="0">
                <a:solidFill>
                  <a:srgbClr val="332C2C"/>
                </a:solidFill>
                <a:latin typeface="Verdana"/>
                <a:cs typeface="Verdana"/>
              </a:rPr>
              <a:t>z</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s</a:t>
            </a:r>
            <a:r>
              <a:rPr sz="2750" spc="35" dirty="0">
                <a:solidFill>
                  <a:srgbClr val="332C2C"/>
                </a:solidFill>
                <a:latin typeface="Verdana"/>
                <a:cs typeface="Verdana"/>
              </a:rPr>
              <a:t>t</a:t>
            </a:r>
            <a:r>
              <a:rPr sz="2750" spc="-250" dirty="0">
                <a:solidFill>
                  <a:srgbClr val="332C2C"/>
                </a:solidFill>
                <a:latin typeface="Verdana"/>
                <a:cs typeface="Verdana"/>
              </a:rPr>
              <a:t> </a:t>
            </a:r>
            <a:r>
              <a:rPr sz="2750" spc="-35" dirty="0">
                <a:solidFill>
                  <a:srgbClr val="332C2C"/>
                </a:solidFill>
                <a:latin typeface="Verdana"/>
                <a:cs typeface="Verdana"/>
              </a:rPr>
              <a:t>a</a:t>
            </a:r>
            <a:r>
              <a:rPr sz="2750" spc="240" dirty="0">
                <a:solidFill>
                  <a:srgbClr val="332C2C"/>
                </a:solidFill>
                <a:latin typeface="Verdana"/>
                <a:cs typeface="Verdana"/>
              </a:rPr>
              <a:t>m</a:t>
            </a:r>
            <a:r>
              <a:rPr sz="2750" spc="50" dirty="0">
                <a:solidFill>
                  <a:srgbClr val="332C2C"/>
                </a:solidFill>
                <a:latin typeface="Verdana"/>
                <a:cs typeface="Verdana"/>
              </a:rPr>
              <a:t>o</a:t>
            </a:r>
            <a:r>
              <a:rPr sz="2750" spc="105" dirty="0">
                <a:solidFill>
                  <a:srgbClr val="332C2C"/>
                </a:solidFill>
                <a:latin typeface="Verdana"/>
                <a:cs typeface="Verdana"/>
              </a:rPr>
              <a:t>u</a:t>
            </a:r>
            <a:r>
              <a:rPr sz="2750" spc="114" dirty="0">
                <a:solidFill>
                  <a:srgbClr val="332C2C"/>
                </a:solidFill>
                <a:latin typeface="Verdana"/>
                <a:cs typeface="Verdana"/>
              </a:rPr>
              <a:t>n</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0" dirty="0">
                <a:solidFill>
                  <a:srgbClr val="332C2C"/>
                </a:solidFill>
                <a:latin typeface="Verdana"/>
                <a:cs typeface="Verdana"/>
              </a:rPr>
              <a:t>a</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110" dirty="0">
                <a:solidFill>
                  <a:srgbClr val="332C2C"/>
                </a:solidFill>
                <a:latin typeface="Verdana"/>
                <a:cs typeface="Verdana"/>
              </a:rPr>
              <a:t>r</a:t>
            </a:r>
            <a:r>
              <a:rPr sz="2750" spc="20" dirty="0">
                <a:solidFill>
                  <a:srgbClr val="332C2C"/>
                </a:solidFill>
                <a:latin typeface="Verdana"/>
                <a:cs typeface="Verdana"/>
              </a:rPr>
              <a:t>e</a:t>
            </a:r>
            <a:r>
              <a:rPr sz="2750" spc="110" dirty="0">
                <a:solidFill>
                  <a:srgbClr val="332C2C"/>
                </a:solidFill>
                <a:latin typeface="Verdana"/>
                <a:cs typeface="Verdana"/>
              </a:rPr>
              <a:t>c</a:t>
            </a:r>
            <a:r>
              <a:rPr sz="2750" spc="-35" dirty="0">
                <a:solidFill>
                  <a:srgbClr val="332C2C"/>
                </a:solidFill>
                <a:latin typeface="Verdana"/>
                <a:cs typeface="Verdana"/>
              </a:rPr>
              <a:t>a</a:t>
            </a:r>
            <a:r>
              <a:rPr sz="2750" spc="-95" dirty="0">
                <a:solidFill>
                  <a:srgbClr val="332C2C"/>
                </a:solidFill>
                <a:latin typeface="Verdana"/>
                <a:cs typeface="Verdana"/>
              </a:rPr>
              <a:t>s</a:t>
            </a:r>
            <a:r>
              <a:rPr sz="2750" spc="30" dirty="0">
                <a:solidFill>
                  <a:srgbClr val="332C2C"/>
                </a:solidFill>
                <a:latin typeface="Verdana"/>
                <a:cs typeface="Verdana"/>
              </a:rPr>
              <a:t>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240" dirty="0">
                <a:solidFill>
                  <a:srgbClr val="332C2C"/>
                </a:solidFill>
                <a:latin typeface="Verdana"/>
                <a:cs typeface="Verdana"/>
              </a:rPr>
              <a:t>m</a:t>
            </a:r>
            <a:r>
              <a:rPr sz="2750" spc="-35" dirty="0">
                <a:solidFill>
                  <a:srgbClr val="332C2C"/>
                </a:solidFill>
                <a:latin typeface="Verdana"/>
                <a:cs typeface="Verdana"/>
              </a:rPr>
              <a:t>a</a:t>
            </a:r>
            <a:r>
              <a:rPr sz="2750" spc="-95" dirty="0">
                <a:solidFill>
                  <a:srgbClr val="332C2C"/>
                </a:solidFill>
                <a:latin typeface="Verdana"/>
                <a:cs typeface="Verdana"/>
              </a:rPr>
              <a:t>r</a:t>
            </a:r>
            <a:r>
              <a:rPr sz="2750" spc="-5" dirty="0">
                <a:solidFill>
                  <a:srgbClr val="332C2C"/>
                </a:solidFill>
                <a:latin typeface="Verdana"/>
                <a:cs typeface="Verdana"/>
              </a:rPr>
              <a:t>k</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l</a:t>
            </a:r>
            <a:r>
              <a:rPr sz="2750" spc="15" dirty="0">
                <a:solidFill>
                  <a:srgbClr val="332C2C"/>
                </a:solidFill>
                <a:latin typeface="Verdana"/>
                <a:cs typeface="Verdana"/>
              </a:rPr>
              <a:t>e  </a:t>
            </a:r>
            <a:r>
              <a:rPr sz="2750" spc="-60" dirty="0">
                <a:solidFill>
                  <a:srgbClr val="332C2C"/>
                </a:solidFill>
                <a:latin typeface="Verdana"/>
                <a:cs typeface="Verdana"/>
              </a:rPr>
              <a:t>accuracy.</a:t>
            </a:r>
            <a:endParaRPr sz="2750">
              <a:latin typeface="Verdana"/>
              <a:cs typeface="Verdana"/>
            </a:endParaRPr>
          </a:p>
        </p:txBody>
      </p:sp>
      <p:sp>
        <p:nvSpPr>
          <p:cNvPr id="10" name="object 10"/>
          <p:cNvSpPr txBox="1">
            <a:spLocks noGrp="1"/>
          </p:cNvSpPr>
          <p:nvPr>
            <p:ph type="title"/>
          </p:nvPr>
        </p:nvSpPr>
        <p:spPr>
          <a:xfrm>
            <a:off x="1581125" y="1454023"/>
            <a:ext cx="7562850" cy="882650"/>
          </a:xfrm>
          <a:prstGeom prst="rect">
            <a:avLst/>
          </a:prstGeom>
        </p:spPr>
        <p:txBody>
          <a:bodyPr vert="horz" wrap="square" lIns="0" tIns="15875" rIns="0" bIns="0" rtlCol="0">
            <a:spAutoFit/>
          </a:bodyPr>
          <a:lstStyle/>
          <a:p>
            <a:pPr marL="12700">
              <a:lnSpc>
                <a:spcPct val="100000"/>
              </a:lnSpc>
              <a:spcBef>
                <a:spcPts val="125"/>
              </a:spcBef>
            </a:pPr>
            <a:r>
              <a:rPr sz="5600" spc="-60" dirty="0">
                <a:latin typeface="Cambria"/>
                <a:cs typeface="Cambria"/>
              </a:rPr>
              <a:t>Machine</a:t>
            </a:r>
            <a:r>
              <a:rPr sz="5600" spc="-185" dirty="0">
                <a:latin typeface="Cambria"/>
                <a:cs typeface="Cambria"/>
              </a:rPr>
              <a:t> </a:t>
            </a:r>
            <a:r>
              <a:rPr sz="5600" spc="-100" dirty="0">
                <a:latin typeface="Cambria"/>
                <a:cs typeface="Cambria"/>
              </a:rPr>
              <a:t>Learning</a:t>
            </a:r>
            <a:r>
              <a:rPr sz="5600" spc="-185" dirty="0">
                <a:latin typeface="Cambria"/>
                <a:cs typeface="Cambria"/>
              </a:rPr>
              <a:t> </a:t>
            </a:r>
            <a:r>
              <a:rPr sz="5600" spc="-105" dirty="0">
                <a:latin typeface="Cambria"/>
                <a:cs typeface="Cambria"/>
              </a:rPr>
              <a:t>Models</a:t>
            </a:r>
            <a:endParaRPr sz="56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99A1-11C6-CA02-DD94-C7E16882F065}"/>
              </a:ext>
            </a:extLst>
          </p:cNvPr>
          <p:cNvSpPr>
            <a:spLocks noGrp="1"/>
          </p:cNvSpPr>
          <p:nvPr>
            <p:ph type="title"/>
          </p:nvPr>
        </p:nvSpPr>
        <p:spPr>
          <a:xfrm>
            <a:off x="463550" y="196850"/>
            <a:ext cx="16563111" cy="2616101"/>
          </a:xfrm>
        </p:spPr>
        <p:txBody>
          <a:bodyPr/>
          <a:lstStyle/>
          <a:p>
            <a:pPr algn="ctr"/>
            <a:r>
              <a:rPr lang="en-IN" sz="8500" dirty="0"/>
              <a:t>Dataset using Machine Learning</a:t>
            </a:r>
          </a:p>
        </p:txBody>
      </p:sp>
      <p:pic>
        <p:nvPicPr>
          <p:cNvPr id="5" name="Picture 4">
            <a:extLst>
              <a:ext uri="{FF2B5EF4-FFF2-40B4-BE49-F238E27FC236}">
                <a16:creationId xmlns:a16="http://schemas.microsoft.com/office/drawing/2014/main" id="{C374D8C7-A780-B494-F417-420760720CBA}"/>
              </a:ext>
            </a:extLst>
          </p:cNvPr>
          <p:cNvPicPr>
            <a:picLocks noChangeAspect="1"/>
          </p:cNvPicPr>
          <p:nvPr/>
        </p:nvPicPr>
        <p:blipFill>
          <a:blip r:embed="rId2"/>
          <a:stretch>
            <a:fillRect/>
          </a:stretch>
        </p:blipFill>
        <p:spPr>
          <a:xfrm>
            <a:off x="3206750" y="2819301"/>
            <a:ext cx="10744200" cy="7359650"/>
          </a:xfrm>
          <a:prstGeom prst="rect">
            <a:avLst/>
          </a:prstGeom>
        </p:spPr>
      </p:pic>
    </p:spTree>
    <p:extLst>
      <p:ext uri="{BB962C8B-B14F-4D97-AF65-F5344CB8AC3E}">
        <p14:creationId xmlns:p14="http://schemas.microsoft.com/office/powerpoint/2010/main" val="122452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8405-9319-66F2-A972-66FECEE43C48}"/>
              </a:ext>
            </a:extLst>
          </p:cNvPr>
          <p:cNvSpPr>
            <a:spLocks noGrp="1"/>
          </p:cNvSpPr>
          <p:nvPr>
            <p:ph type="title"/>
          </p:nvPr>
        </p:nvSpPr>
        <p:spPr>
          <a:xfrm>
            <a:off x="3282950" y="1035050"/>
            <a:ext cx="16563111" cy="1154162"/>
          </a:xfrm>
        </p:spPr>
        <p:txBody>
          <a:bodyPr/>
          <a:lstStyle/>
          <a:p>
            <a:r>
              <a:rPr lang="en-IN" sz="7500" dirty="0"/>
              <a:t>CSV FILES SNAPSHOT</a:t>
            </a:r>
          </a:p>
        </p:txBody>
      </p:sp>
      <p:pic>
        <p:nvPicPr>
          <p:cNvPr id="5" name="Picture 4">
            <a:extLst>
              <a:ext uri="{FF2B5EF4-FFF2-40B4-BE49-F238E27FC236}">
                <a16:creationId xmlns:a16="http://schemas.microsoft.com/office/drawing/2014/main" id="{1862E705-1611-1E35-8E50-F16A158F293E}"/>
              </a:ext>
            </a:extLst>
          </p:cNvPr>
          <p:cNvPicPr>
            <a:picLocks noChangeAspect="1"/>
          </p:cNvPicPr>
          <p:nvPr/>
        </p:nvPicPr>
        <p:blipFill>
          <a:blip r:embed="rId2"/>
          <a:stretch>
            <a:fillRect/>
          </a:stretch>
        </p:blipFill>
        <p:spPr>
          <a:xfrm>
            <a:off x="2597150" y="2699807"/>
            <a:ext cx="13716000" cy="7098243"/>
          </a:xfrm>
          <a:prstGeom prst="rect">
            <a:avLst/>
          </a:prstGeom>
        </p:spPr>
      </p:pic>
    </p:spTree>
    <p:extLst>
      <p:ext uri="{BB962C8B-B14F-4D97-AF65-F5344CB8AC3E}">
        <p14:creationId xmlns:p14="http://schemas.microsoft.com/office/powerpoint/2010/main" val="302594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EE35-9673-8C4B-E1DD-9B7C12D5E793}"/>
              </a:ext>
            </a:extLst>
          </p:cNvPr>
          <p:cNvSpPr>
            <a:spLocks noGrp="1"/>
          </p:cNvSpPr>
          <p:nvPr>
            <p:ph type="title"/>
          </p:nvPr>
        </p:nvSpPr>
        <p:spPr>
          <a:xfrm>
            <a:off x="5949950" y="1187450"/>
            <a:ext cx="16563111" cy="846386"/>
          </a:xfrm>
        </p:spPr>
        <p:txBody>
          <a:bodyPr/>
          <a:lstStyle/>
          <a:p>
            <a:pPr algn="just"/>
            <a:r>
              <a:rPr lang="en-IN" sz="5500" dirty="0"/>
              <a:t>Trained Model</a:t>
            </a:r>
          </a:p>
        </p:txBody>
      </p:sp>
      <p:pic>
        <p:nvPicPr>
          <p:cNvPr id="7" name="Picture 6">
            <a:extLst>
              <a:ext uri="{FF2B5EF4-FFF2-40B4-BE49-F238E27FC236}">
                <a16:creationId xmlns:a16="http://schemas.microsoft.com/office/drawing/2014/main" id="{E6A72368-6DB8-6C86-A570-4C81F79BABA6}"/>
              </a:ext>
            </a:extLst>
          </p:cNvPr>
          <p:cNvPicPr>
            <a:picLocks noChangeAspect="1"/>
          </p:cNvPicPr>
          <p:nvPr/>
        </p:nvPicPr>
        <p:blipFill>
          <a:blip r:embed="rId2"/>
          <a:stretch>
            <a:fillRect/>
          </a:stretch>
        </p:blipFill>
        <p:spPr>
          <a:xfrm>
            <a:off x="4654550" y="3016250"/>
            <a:ext cx="9753600" cy="5562600"/>
          </a:xfrm>
          <a:prstGeom prst="rect">
            <a:avLst/>
          </a:prstGeom>
        </p:spPr>
      </p:pic>
    </p:spTree>
    <p:extLst>
      <p:ext uri="{BB962C8B-B14F-4D97-AF65-F5344CB8AC3E}">
        <p14:creationId xmlns:p14="http://schemas.microsoft.com/office/powerpoint/2010/main" val="269423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2903073" y="3945699"/>
            <a:ext cx="1716786" cy="262039"/>
          </a:xfrm>
          <a:prstGeom prst="rect">
            <a:avLst/>
          </a:prstGeom>
        </p:spPr>
      </p:pic>
      <p:sp>
        <p:nvSpPr>
          <p:cNvPr id="9" name="object 9"/>
          <p:cNvSpPr txBox="1">
            <a:spLocks noGrp="1"/>
          </p:cNvSpPr>
          <p:nvPr>
            <p:ph type="body" idx="1"/>
          </p:nvPr>
        </p:nvSpPr>
        <p:spPr>
          <a:prstGeom prst="rect">
            <a:avLst/>
          </a:prstGeom>
        </p:spPr>
        <p:txBody>
          <a:bodyPr vert="horz" wrap="square" lIns="0" tIns="6350" rIns="0" bIns="0" rtlCol="0">
            <a:spAutoFit/>
          </a:bodyPr>
          <a:lstStyle/>
          <a:p>
            <a:pPr marL="6031230" marR="5080">
              <a:lnSpc>
                <a:spcPct val="101200"/>
              </a:lnSpc>
              <a:spcBef>
                <a:spcPts val="50"/>
              </a:spcBef>
            </a:pPr>
            <a:r>
              <a:rPr dirty="0"/>
              <a:t>Delve</a:t>
            </a:r>
            <a:r>
              <a:rPr spc="-245" dirty="0"/>
              <a:t> </a:t>
            </a:r>
            <a:r>
              <a:rPr spc="30" dirty="0"/>
              <a:t>into</a:t>
            </a:r>
            <a:r>
              <a:rPr spc="-245" dirty="0"/>
              <a:t> </a:t>
            </a:r>
            <a:r>
              <a:rPr spc="55" dirty="0"/>
              <a:t>the</a:t>
            </a:r>
            <a:r>
              <a:rPr spc="-245" dirty="0"/>
              <a:t> </a:t>
            </a:r>
            <a:r>
              <a:rPr spc="40" dirty="0"/>
              <a:t>world</a:t>
            </a:r>
            <a:r>
              <a:rPr spc="-245" dirty="0"/>
              <a:t> </a:t>
            </a:r>
            <a:r>
              <a:rPr spc="10" dirty="0"/>
              <a:t>of</a:t>
            </a:r>
            <a:r>
              <a:rPr spc="-240" dirty="0"/>
              <a:t> </a:t>
            </a:r>
            <a:r>
              <a:rPr sz="2850" i="1" spc="-35" dirty="0">
                <a:latin typeface="Verdana"/>
                <a:cs typeface="Verdana"/>
              </a:rPr>
              <a:t>predictive</a:t>
            </a:r>
            <a:r>
              <a:rPr sz="2850" i="1" spc="-280" dirty="0">
                <a:latin typeface="Verdana"/>
                <a:cs typeface="Verdana"/>
              </a:rPr>
              <a:t> </a:t>
            </a:r>
            <a:r>
              <a:rPr sz="2850" i="1" spc="-55" dirty="0">
                <a:latin typeface="Verdana"/>
                <a:cs typeface="Verdana"/>
              </a:rPr>
              <a:t>analytics </a:t>
            </a:r>
            <a:r>
              <a:rPr sz="2850" i="1" spc="-985" dirty="0">
                <a:latin typeface="Verdana"/>
                <a:cs typeface="Verdana"/>
              </a:rPr>
              <a:t> </a:t>
            </a:r>
            <a:r>
              <a:rPr spc="-35" dirty="0"/>
              <a:t>a</a:t>
            </a:r>
            <a:r>
              <a:rPr spc="114" dirty="0"/>
              <a:t>n</a:t>
            </a:r>
            <a:r>
              <a:rPr spc="150" dirty="0"/>
              <a:t>d</a:t>
            </a:r>
            <a:r>
              <a:rPr spc="-250" dirty="0"/>
              <a:t> </a:t>
            </a:r>
            <a:r>
              <a:rPr spc="-20" dirty="0"/>
              <a:t>i</a:t>
            </a:r>
            <a:r>
              <a:rPr spc="30" dirty="0"/>
              <a:t>t</a:t>
            </a:r>
            <a:r>
              <a:rPr spc="-90" dirty="0"/>
              <a:t>s</a:t>
            </a:r>
            <a:r>
              <a:rPr spc="-250" dirty="0"/>
              <a:t> </a:t>
            </a:r>
            <a:r>
              <a:rPr spc="-110" dirty="0"/>
              <a:t>r</a:t>
            </a:r>
            <a:r>
              <a:rPr spc="50" dirty="0"/>
              <a:t>o</a:t>
            </a:r>
            <a:r>
              <a:rPr spc="-20" dirty="0"/>
              <a:t>l</a:t>
            </a:r>
            <a:r>
              <a:rPr spc="25" dirty="0"/>
              <a:t>e</a:t>
            </a:r>
            <a:r>
              <a:rPr spc="-250" dirty="0"/>
              <a:t> </a:t>
            </a:r>
            <a:r>
              <a:rPr spc="-20" dirty="0"/>
              <a:t>i</a:t>
            </a:r>
            <a:r>
              <a:rPr spc="120" dirty="0"/>
              <a:t>n</a:t>
            </a:r>
            <a:r>
              <a:rPr spc="-250" dirty="0"/>
              <a:t> </a:t>
            </a:r>
            <a:r>
              <a:rPr spc="20" dirty="0"/>
              <a:t>e</a:t>
            </a:r>
            <a:r>
              <a:rPr spc="-95" dirty="0"/>
              <a:t>s</a:t>
            </a:r>
            <a:r>
              <a:rPr spc="30" dirty="0"/>
              <a:t>t</a:t>
            </a:r>
            <a:r>
              <a:rPr spc="-20" dirty="0"/>
              <a:t>i</a:t>
            </a:r>
            <a:r>
              <a:rPr spc="240" dirty="0"/>
              <a:t>m</a:t>
            </a:r>
            <a:r>
              <a:rPr spc="-35" dirty="0"/>
              <a:t>a</a:t>
            </a:r>
            <a:r>
              <a:rPr spc="30" dirty="0"/>
              <a:t>t</a:t>
            </a:r>
            <a:r>
              <a:rPr spc="-20" dirty="0"/>
              <a:t>i</a:t>
            </a:r>
            <a:r>
              <a:rPr spc="114" dirty="0"/>
              <a:t>n</a:t>
            </a:r>
            <a:r>
              <a:rPr spc="170" dirty="0"/>
              <a:t>g</a:t>
            </a:r>
            <a:r>
              <a:rPr spc="-245" dirty="0"/>
              <a:t> </a:t>
            </a:r>
            <a:r>
              <a:rPr spc="-335" dirty="0">
                <a:solidFill>
                  <a:srgbClr val="000000"/>
                </a:solidFill>
              </a:rPr>
              <a:t>I</a:t>
            </a:r>
            <a:r>
              <a:rPr spc="290" dirty="0">
                <a:solidFill>
                  <a:srgbClr val="000000"/>
                </a:solidFill>
              </a:rPr>
              <a:t>P</a:t>
            </a:r>
            <a:r>
              <a:rPr spc="90" dirty="0">
                <a:solidFill>
                  <a:srgbClr val="000000"/>
                </a:solidFill>
              </a:rPr>
              <a:t>L</a:t>
            </a:r>
            <a:r>
              <a:rPr spc="-250" dirty="0">
                <a:solidFill>
                  <a:srgbClr val="000000"/>
                </a:solidFill>
              </a:rPr>
              <a:t> </a:t>
            </a:r>
            <a:r>
              <a:rPr spc="-95" dirty="0">
                <a:solidFill>
                  <a:srgbClr val="000000"/>
                </a:solidFill>
              </a:rPr>
              <a:t>s</a:t>
            </a:r>
            <a:r>
              <a:rPr spc="90" dirty="0">
                <a:solidFill>
                  <a:srgbClr val="000000"/>
                </a:solidFill>
              </a:rPr>
              <a:t>c</a:t>
            </a:r>
            <a:r>
              <a:rPr spc="50" dirty="0">
                <a:solidFill>
                  <a:srgbClr val="000000"/>
                </a:solidFill>
              </a:rPr>
              <a:t>o</a:t>
            </a:r>
            <a:r>
              <a:rPr spc="-110" dirty="0">
                <a:solidFill>
                  <a:srgbClr val="000000"/>
                </a:solidFill>
              </a:rPr>
              <a:t>r</a:t>
            </a:r>
            <a:r>
              <a:rPr spc="20" dirty="0">
                <a:solidFill>
                  <a:srgbClr val="000000"/>
                </a:solidFill>
              </a:rPr>
              <a:t>e</a:t>
            </a:r>
            <a:r>
              <a:rPr spc="-95" dirty="0">
                <a:solidFill>
                  <a:srgbClr val="000000"/>
                </a:solidFill>
              </a:rPr>
              <a:t>s</a:t>
            </a:r>
            <a:r>
              <a:rPr spc="-420" dirty="0"/>
              <a:t>.</a:t>
            </a:r>
            <a:r>
              <a:rPr spc="-250" dirty="0"/>
              <a:t> </a:t>
            </a:r>
            <a:r>
              <a:rPr spc="185" dirty="0"/>
              <a:t>B</a:t>
            </a:r>
            <a:r>
              <a:rPr spc="-100" dirty="0"/>
              <a:t>y  </a:t>
            </a:r>
            <a:r>
              <a:rPr spc="-20" dirty="0"/>
              <a:t>l</a:t>
            </a:r>
            <a:r>
              <a:rPr spc="-5" dirty="0"/>
              <a:t>e</a:t>
            </a:r>
            <a:r>
              <a:rPr spc="-180" dirty="0"/>
              <a:t>v</a:t>
            </a:r>
            <a:r>
              <a:rPr spc="20" dirty="0"/>
              <a:t>e</a:t>
            </a:r>
            <a:r>
              <a:rPr spc="-200" dirty="0"/>
              <a:t>r</a:t>
            </a:r>
            <a:r>
              <a:rPr spc="-35" dirty="0"/>
              <a:t>a</a:t>
            </a:r>
            <a:r>
              <a:rPr spc="165" dirty="0"/>
              <a:t>g</a:t>
            </a:r>
            <a:r>
              <a:rPr spc="-20" dirty="0"/>
              <a:t>i</a:t>
            </a:r>
            <a:r>
              <a:rPr spc="114" dirty="0"/>
              <a:t>n</a:t>
            </a:r>
            <a:r>
              <a:rPr spc="170" dirty="0"/>
              <a:t>g</a:t>
            </a:r>
            <a:r>
              <a:rPr spc="-250" dirty="0"/>
              <a:t> </a:t>
            </a:r>
            <a:r>
              <a:rPr spc="-95" dirty="0"/>
              <a:t>s</a:t>
            </a:r>
            <a:r>
              <a:rPr spc="30" dirty="0"/>
              <a:t>t</a:t>
            </a:r>
            <a:r>
              <a:rPr spc="-35" dirty="0"/>
              <a:t>a</a:t>
            </a:r>
            <a:r>
              <a:rPr spc="30" dirty="0"/>
              <a:t>t</a:t>
            </a:r>
            <a:r>
              <a:rPr spc="-20" dirty="0"/>
              <a:t>i</a:t>
            </a:r>
            <a:r>
              <a:rPr spc="-95" dirty="0"/>
              <a:t>s</a:t>
            </a:r>
            <a:r>
              <a:rPr spc="30" dirty="0"/>
              <a:t>t</a:t>
            </a:r>
            <a:r>
              <a:rPr spc="-20" dirty="0"/>
              <a:t>i</a:t>
            </a:r>
            <a:r>
              <a:rPr spc="110" dirty="0"/>
              <a:t>c</a:t>
            </a:r>
            <a:r>
              <a:rPr spc="-35" dirty="0"/>
              <a:t>a</a:t>
            </a:r>
            <a:r>
              <a:rPr spc="-15" dirty="0"/>
              <a:t>l</a:t>
            </a:r>
            <a:r>
              <a:rPr spc="-250" dirty="0"/>
              <a:t> </a:t>
            </a:r>
            <a:r>
              <a:rPr spc="-20" dirty="0"/>
              <a:t>t</a:t>
            </a:r>
            <a:r>
              <a:rPr spc="20" dirty="0"/>
              <a:t>e</a:t>
            </a:r>
            <a:r>
              <a:rPr spc="90" dirty="0"/>
              <a:t>c</a:t>
            </a:r>
            <a:r>
              <a:rPr spc="114" dirty="0"/>
              <a:t>hn</a:t>
            </a:r>
            <a:r>
              <a:rPr spc="-20" dirty="0"/>
              <a:t>i</a:t>
            </a:r>
            <a:r>
              <a:rPr spc="145" dirty="0"/>
              <a:t>q</a:t>
            </a:r>
            <a:r>
              <a:rPr spc="105" dirty="0"/>
              <a:t>u</a:t>
            </a:r>
            <a:r>
              <a:rPr spc="20" dirty="0"/>
              <a:t>e</a:t>
            </a:r>
            <a:r>
              <a:rPr spc="-90" dirty="0"/>
              <a:t>s</a:t>
            </a:r>
            <a:r>
              <a:rPr spc="-250" dirty="0"/>
              <a:t> </a:t>
            </a:r>
            <a:r>
              <a:rPr spc="-35" dirty="0"/>
              <a:t>a</a:t>
            </a:r>
            <a:r>
              <a:rPr spc="114" dirty="0"/>
              <a:t>n</a:t>
            </a:r>
            <a:r>
              <a:rPr spc="105" dirty="0"/>
              <a:t>d  </a:t>
            </a:r>
            <a:r>
              <a:rPr spc="-5" dirty="0"/>
              <a:t>historical </a:t>
            </a:r>
            <a:r>
              <a:rPr spc="-45" dirty="0"/>
              <a:t>trends, </a:t>
            </a:r>
            <a:r>
              <a:rPr spc="15" dirty="0"/>
              <a:t>predictive </a:t>
            </a:r>
            <a:r>
              <a:rPr spc="60" dirty="0"/>
              <a:t>models </a:t>
            </a:r>
            <a:r>
              <a:rPr spc="65" dirty="0"/>
              <a:t>can </a:t>
            </a:r>
            <a:r>
              <a:rPr spc="70" dirty="0"/>
              <a:t> </a:t>
            </a:r>
            <a:r>
              <a:rPr spc="145" dirty="0"/>
              <a:t>p</a:t>
            </a:r>
            <a:r>
              <a:rPr spc="-110" dirty="0"/>
              <a:t>r</a:t>
            </a:r>
            <a:r>
              <a:rPr spc="10" dirty="0"/>
              <a:t>o</a:t>
            </a:r>
            <a:r>
              <a:rPr spc="-140" dirty="0"/>
              <a:t>v</a:t>
            </a:r>
            <a:r>
              <a:rPr spc="-20" dirty="0"/>
              <a:t>i</a:t>
            </a:r>
            <a:r>
              <a:rPr spc="145" dirty="0"/>
              <a:t>d</a:t>
            </a:r>
            <a:r>
              <a:rPr spc="25" dirty="0"/>
              <a:t>e</a:t>
            </a:r>
            <a:r>
              <a:rPr spc="-250" dirty="0"/>
              <a:t> </a:t>
            </a:r>
            <a:r>
              <a:rPr spc="-180" dirty="0"/>
              <a:t>v</a:t>
            </a:r>
            <a:r>
              <a:rPr spc="-35" dirty="0"/>
              <a:t>a</a:t>
            </a:r>
            <a:r>
              <a:rPr spc="-20" dirty="0"/>
              <a:t>l</a:t>
            </a:r>
            <a:r>
              <a:rPr spc="105" dirty="0"/>
              <a:t>u</a:t>
            </a:r>
            <a:r>
              <a:rPr spc="-35" dirty="0"/>
              <a:t>a</a:t>
            </a:r>
            <a:r>
              <a:rPr spc="145" dirty="0"/>
              <a:t>b</a:t>
            </a:r>
            <a:r>
              <a:rPr spc="-20" dirty="0"/>
              <a:t>l</a:t>
            </a:r>
            <a:r>
              <a:rPr spc="25" dirty="0"/>
              <a:t>e</a:t>
            </a:r>
            <a:r>
              <a:rPr spc="-250" dirty="0"/>
              <a:t> </a:t>
            </a:r>
            <a:r>
              <a:rPr spc="-20" dirty="0"/>
              <a:t>i</a:t>
            </a:r>
            <a:r>
              <a:rPr spc="114" dirty="0"/>
              <a:t>n</a:t>
            </a:r>
            <a:r>
              <a:rPr spc="-95" dirty="0"/>
              <a:t>s</a:t>
            </a:r>
            <a:r>
              <a:rPr spc="-20" dirty="0"/>
              <a:t>i</a:t>
            </a:r>
            <a:r>
              <a:rPr spc="165" dirty="0"/>
              <a:t>g</a:t>
            </a:r>
            <a:r>
              <a:rPr spc="114" dirty="0"/>
              <a:t>h</a:t>
            </a:r>
            <a:r>
              <a:rPr spc="30" dirty="0"/>
              <a:t>t</a:t>
            </a:r>
            <a:r>
              <a:rPr spc="-90" dirty="0"/>
              <a:t>s</a:t>
            </a:r>
            <a:r>
              <a:rPr spc="-250" dirty="0"/>
              <a:t> </a:t>
            </a:r>
            <a:r>
              <a:rPr spc="-20" dirty="0"/>
              <a:t>i</a:t>
            </a:r>
            <a:r>
              <a:rPr spc="114" dirty="0"/>
              <a:t>n</a:t>
            </a:r>
            <a:r>
              <a:rPr spc="-20" dirty="0"/>
              <a:t>t</a:t>
            </a:r>
            <a:r>
              <a:rPr spc="55" dirty="0"/>
              <a:t>o</a:t>
            </a:r>
            <a:r>
              <a:rPr spc="-250" dirty="0"/>
              <a:t> </a:t>
            </a:r>
            <a:r>
              <a:rPr spc="30" dirty="0"/>
              <a:t>t</a:t>
            </a:r>
            <a:r>
              <a:rPr spc="114" dirty="0"/>
              <a:t>h</a:t>
            </a:r>
            <a:r>
              <a:rPr spc="25" dirty="0"/>
              <a:t>e</a:t>
            </a:r>
            <a:r>
              <a:rPr spc="-250" dirty="0"/>
              <a:t> </a:t>
            </a:r>
            <a:r>
              <a:rPr spc="145" dirty="0"/>
              <a:t>p</a:t>
            </a:r>
            <a:r>
              <a:rPr spc="50" dirty="0"/>
              <a:t>o</a:t>
            </a:r>
            <a:r>
              <a:rPr spc="-20" dirty="0"/>
              <a:t>t</a:t>
            </a:r>
            <a:r>
              <a:rPr spc="20" dirty="0"/>
              <a:t>e</a:t>
            </a:r>
            <a:r>
              <a:rPr spc="114" dirty="0"/>
              <a:t>n</a:t>
            </a:r>
            <a:r>
              <a:rPr spc="30" dirty="0"/>
              <a:t>t</a:t>
            </a:r>
            <a:r>
              <a:rPr spc="-20" dirty="0"/>
              <a:t>i</a:t>
            </a:r>
            <a:r>
              <a:rPr spc="-35" dirty="0"/>
              <a:t>a</a:t>
            </a:r>
            <a:r>
              <a:rPr spc="-20" dirty="0"/>
              <a:t>l  </a:t>
            </a:r>
            <a:r>
              <a:rPr spc="-95" dirty="0"/>
              <a:t>s</a:t>
            </a:r>
            <a:r>
              <a:rPr spc="90" dirty="0"/>
              <a:t>c</a:t>
            </a:r>
            <a:r>
              <a:rPr spc="50" dirty="0"/>
              <a:t>o</a:t>
            </a:r>
            <a:r>
              <a:rPr spc="-110" dirty="0"/>
              <a:t>r</a:t>
            </a:r>
            <a:r>
              <a:rPr spc="25" dirty="0"/>
              <a:t>e</a:t>
            </a:r>
            <a:r>
              <a:rPr spc="-250" dirty="0"/>
              <a:t> </a:t>
            </a:r>
            <a:r>
              <a:rPr spc="-200" dirty="0"/>
              <a:t>r</a:t>
            </a:r>
            <a:r>
              <a:rPr spc="-35" dirty="0"/>
              <a:t>a</a:t>
            </a:r>
            <a:r>
              <a:rPr spc="114" dirty="0"/>
              <a:t>n</a:t>
            </a:r>
            <a:r>
              <a:rPr spc="165" dirty="0"/>
              <a:t>g</a:t>
            </a:r>
            <a:r>
              <a:rPr spc="20" dirty="0"/>
              <a:t>e</a:t>
            </a:r>
            <a:r>
              <a:rPr spc="-90" dirty="0"/>
              <a:t>s</a:t>
            </a:r>
            <a:r>
              <a:rPr spc="-250" dirty="0"/>
              <a:t> </a:t>
            </a:r>
            <a:r>
              <a:rPr spc="-60" dirty="0"/>
              <a:t>f</a:t>
            </a:r>
            <a:r>
              <a:rPr spc="50" dirty="0"/>
              <a:t>o</a:t>
            </a:r>
            <a:r>
              <a:rPr spc="-70" dirty="0"/>
              <a:t>r</a:t>
            </a:r>
            <a:r>
              <a:rPr spc="-250" dirty="0"/>
              <a:t> </a:t>
            </a:r>
            <a:r>
              <a:rPr spc="-335" dirty="0"/>
              <a:t>I</a:t>
            </a:r>
            <a:r>
              <a:rPr spc="290" dirty="0"/>
              <a:t>P</a:t>
            </a:r>
            <a:r>
              <a:rPr spc="90" dirty="0"/>
              <a:t>L</a:t>
            </a:r>
            <a:r>
              <a:rPr spc="-250" dirty="0"/>
              <a:t> </a:t>
            </a:r>
            <a:r>
              <a:rPr spc="240" dirty="0"/>
              <a:t>m</a:t>
            </a:r>
            <a:r>
              <a:rPr spc="-35" dirty="0"/>
              <a:t>a</a:t>
            </a:r>
            <a:r>
              <a:rPr spc="-20" dirty="0"/>
              <a:t>t</a:t>
            </a:r>
            <a:r>
              <a:rPr spc="90" dirty="0"/>
              <a:t>c</a:t>
            </a:r>
            <a:r>
              <a:rPr spc="114" dirty="0"/>
              <a:t>h</a:t>
            </a:r>
            <a:r>
              <a:rPr spc="20" dirty="0"/>
              <a:t>e</a:t>
            </a:r>
            <a:r>
              <a:rPr spc="-95" dirty="0"/>
              <a:t>s</a:t>
            </a:r>
            <a:r>
              <a:rPr spc="-420" dirty="0"/>
              <a:t>.</a:t>
            </a:r>
            <a:endParaRPr sz="2850">
              <a:latin typeface="Verdana"/>
              <a:cs typeface="Verdana"/>
            </a:endParaRPr>
          </a:p>
        </p:txBody>
      </p:sp>
      <p:sp>
        <p:nvSpPr>
          <p:cNvPr id="10" name="object 10"/>
          <p:cNvSpPr txBox="1">
            <a:spLocks noGrp="1"/>
          </p:cNvSpPr>
          <p:nvPr>
            <p:ph type="title"/>
          </p:nvPr>
        </p:nvSpPr>
        <p:spPr>
          <a:xfrm>
            <a:off x="8378666" y="1429499"/>
            <a:ext cx="6255385" cy="939800"/>
          </a:xfrm>
          <a:prstGeom prst="rect">
            <a:avLst/>
          </a:prstGeom>
        </p:spPr>
        <p:txBody>
          <a:bodyPr vert="horz" wrap="square" lIns="0" tIns="12700" rIns="0" bIns="0" rtlCol="0">
            <a:spAutoFit/>
          </a:bodyPr>
          <a:lstStyle/>
          <a:p>
            <a:pPr marL="12700">
              <a:lnSpc>
                <a:spcPct val="100000"/>
              </a:lnSpc>
              <a:spcBef>
                <a:spcPts val="100"/>
              </a:spcBef>
            </a:pPr>
            <a:r>
              <a:rPr sz="6000" spc="-114" dirty="0">
                <a:latin typeface="Cambria"/>
                <a:cs typeface="Cambria"/>
              </a:rPr>
              <a:t>Predictive</a:t>
            </a:r>
            <a:r>
              <a:rPr sz="6000" spc="-180" dirty="0">
                <a:latin typeface="Cambria"/>
                <a:cs typeface="Cambria"/>
              </a:rPr>
              <a:t> </a:t>
            </a:r>
            <a:r>
              <a:rPr sz="6000" spc="-80" dirty="0">
                <a:latin typeface="Cambria"/>
                <a:cs typeface="Cambria"/>
              </a:rPr>
              <a:t>Analytics</a:t>
            </a:r>
            <a:endParaRPr sz="60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420</Words>
  <Application>Microsoft Office PowerPoint</Application>
  <PresentationFormat>Custom</PresentationFormat>
  <Paragraphs>24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Verdana</vt:lpstr>
      <vt:lpstr>Office Theme</vt:lpstr>
      <vt:lpstr>IPL Score  Predict or  using Machine Learning</vt:lpstr>
      <vt:lpstr>Introduction</vt:lpstr>
      <vt:lpstr>The Power of Data</vt:lpstr>
      <vt:lpstr>Key Factors</vt:lpstr>
      <vt:lpstr>Machine Learning Models</vt:lpstr>
      <vt:lpstr>Dataset using Machine Learning</vt:lpstr>
      <vt:lpstr>CSV FILES SNAPSHOT</vt:lpstr>
      <vt:lpstr>Trained Model</vt:lpstr>
      <vt:lpstr>Predictive Analytics</vt:lpstr>
      <vt:lpstr>Real-time Data</vt:lpstr>
      <vt:lpstr>Performance Evaluation</vt:lpstr>
      <vt:lpstr>Challenges and Opportunities</vt:lpstr>
      <vt:lpstr>Explore the emerging trends in predicting IPL scores, including the integration of  AI, enhanced data visualization, and predictive modeling advancements. The  future holds exciting possibilities for elevating the accuracy of IPL score  predictions.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Kapil Malhotra</cp:lastModifiedBy>
  <cp:revision>3</cp:revision>
  <dcterms:created xsi:type="dcterms:W3CDTF">2024-05-14T07:55:41Z</dcterms:created>
  <dcterms:modified xsi:type="dcterms:W3CDTF">2024-05-14T11:32:15Z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2024-05-14T00:00:00Z</vt:filetime>
  </property>
  <property fmtid="{D5CDD505-2E9C-101B-9397-08002B2CF9AE}" pid="3" name="Creator">
    <vt:lpwstr>Chromium</vt:lpwstr>
  </property>
  <property fmtid="{D5CDD505-2E9C-101B-9397-08002B2CF9AE}" pid="4" name="LastSaved">
    <vt:filetime>2024-05-14T00:00:00Z</vt:filetime>
  </property>
</Properties>
</file>