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7"/>
  </p:notesMasterIdLst>
  <p:sldIdLst>
    <p:sldId id="256" r:id="rId2"/>
    <p:sldId id="260" r:id="rId3"/>
    <p:sldId id="259" r:id="rId4"/>
    <p:sldId id="258" r:id="rId5"/>
    <p:sldId id="261" r:id="rId6"/>
    <p:sldId id="263" r:id="rId7"/>
    <p:sldId id="293" r:id="rId8"/>
    <p:sldId id="262" r:id="rId9"/>
    <p:sldId id="292" r:id="rId10"/>
    <p:sldId id="289" r:id="rId11"/>
    <p:sldId id="290" r:id="rId12"/>
    <p:sldId id="264" r:id="rId13"/>
    <p:sldId id="294" r:id="rId14"/>
    <p:sldId id="288" r:id="rId15"/>
    <p:sldId id="265" r:id="rId16"/>
  </p:sldIdLst>
  <p:sldSz cx="9144000" cy="5143500" type="screen16x9"/>
  <p:notesSz cx="6858000" cy="9144000"/>
  <p:embeddedFontLst>
    <p:embeddedFont>
      <p:font typeface="Agency FB" panose="020B0503020202020204" pitchFamily="34" charset="0"/>
      <p:regular r:id="rId18"/>
      <p:bold r:id="rId19"/>
    </p:embeddedFont>
    <p:embeddedFont>
      <p:font typeface="Fjalla One" panose="020B0604020202020204" charset="0"/>
      <p:regular r:id="rId20"/>
    </p:embeddedFont>
    <p:embeddedFont>
      <p:font typeface="Quicksand" panose="020B0604020202020204" charset="0"/>
      <p:regular r:id="rId21"/>
      <p:bold r:id="rId22"/>
    </p:embeddedFont>
    <p:embeddedFont>
      <p:font typeface="Signika" panose="020B0604020202020204" charset="0"/>
      <p:regular r:id="rId23"/>
      <p:bold r:id="rId24"/>
    </p:embeddedFont>
    <p:embeddedFont>
      <p:font typeface="Nunito Light" panose="020B0604020202020204" charset="0"/>
      <p:regular r:id="rId25"/>
      <p:italic r:id="rId26"/>
    </p:embeddedFont>
    <p:embeddedFont>
      <p:font typeface="Verdana" panose="020B0604030504040204" pitchFamily="34" charset="0"/>
      <p:regular r:id="rId27"/>
      <p:bold r:id="rId28"/>
      <p:italic r:id="rId29"/>
      <p:boldItalic r:id="rId30"/>
    </p:embeddedFont>
    <p:embeddedFont>
      <p:font typeface="Bebas Neu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BBCFA7-AE2E-41F5-8F31-A0EDA7CCF45B}">
  <a:tblStyle styleId="{E0BBCFA7-AE2E-41F5-8F31-A0EDA7CCF4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DCB74F-516D-4A65-AA9D-D81820CE01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3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35268A-3903-4088-B854-23DB23C20360}" type="doc">
      <dgm:prSet loTypeId="urn:microsoft.com/office/officeart/2005/8/layout/process3" loCatId="process" qsTypeId="urn:microsoft.com/office/officeart/2005/8/quickstyle/simple1" qsCatId="simple" csTypeId="urn:microsoft.com/office/officeart/2005/8/colors/accent3_1" csCatId="accent3" phldr="1"/>
      <dgm:spPr/>
      <dgm:t>
        <a:bodyPr/>
        <a:lstStyle/>
        <a:p>
          <a:endParaRPr lang="en-US"/>
        </a:p>
      </dgm:t>
    </dgm:pt>
    <dgm:pt modelId="{8B7D7F02-38FB-40D1-ABA6-3C6E85AF3E6C}">
      <dgm:prSet phldrT="[Text]"/>
      <dgm:spPr/>
      <dgm:t>
        <a:bodyPr/>
        <a:lstStyle/>
        <a:p>
          <a:r>
            <a:rPr lang="en-US" dirty="0"/>
            <a:t>Software</a:t>
          </a:r>
        </a:p>
      </dgm:t>
    </dgm:pt>
    <dgm:pt modelId="{EE2F4009-783E-4BA7-BF50-35BC4352A801}" type="parTrans" cxnId="{76BD0EA5-90B7-40EA-B4A4-C4D7E0CA685D}">
      <dgm:prSet/>
      <dgm:spPr/>
      <dgm:t>
        <a:bodyPr/>
        <a:lstStyle/>
        <a:p>
          <a:endParaRPr lang="en-US"/>
        </a:p>
      </dgm:t>
    </dgm:pt>
    <dgm:pt modelId="{648FF80A-A79C-4C73-A590-717DF802E699}" type="sibTrans" cxnId="{76BD0EA5-90B7-40EA-B4A4-C4D7E0CA685D}">
      <dgm:prSet/>
      <dgm:spPr/>
      <dgm:t>
        <a:bodyPr/>
        <a:lstStyle/>
        <a:p>
          <a:endParaRPr lang="en-US"/>
        </a:p>
      </dgm:t>
    </dgm:pt>
    <dgm:pt modelId="{8A25BDC7-345E-43E3-B365-883D2989B704}">
      <dgm:prSet phldrT="[Text]"/>
      <dgm:spPr/>
      <dgm:t>
        <a:bodyPr/>
        <a:lstStyle/>
        <a:p>
          <a:pPr algn="l"/>
          <a:r>
            <a:rPr lang="en-US" dirty="0"/>
            <a:t>Python</a:t>
          </a:r>
        </a:p>
      </dgm:t>
    </dgm:pt>
    <dgm:pt modelId="{46E033AC-68FE-4CB6-A4AF-20CEB0B6DD97}" type="parTrans" cxnId="{5586F4B7-860A-47CC-A184-16C210FEFDDF}">
      <dgm:prSet/>
      <dgm:spPr/>
      <dgm:t>
        <a:bodyPr/>
        <a:lstStyle/>
        <a:p>
          <a:endParaRPr lang="en-US"/>
        </a:p>
      </dgm:t>
    </dgm:pt>
    <dgm:pt modelId="{133E25A8-1C78-422A-AEA8-58401AA6F28C}" type="sibTrans" cxnId="{5586F4B7-860A-47CC-A184-16C210FEFDDF}">
      <dgm:prSet/>
      <dgm:spPr/>
      <dgm:t>
        <a:bodyPr/>
        <a:lstStyle/>
        <a:p>
          <a:endParaRPr lang="en-US"/>
        </a:p>
      </dgm:t>
    </dgm:pt>
    <dgm:pt modelId="{41B96145-D2DC-4FAC-89C8-3592C0F38765}">
      <dgm:prSet phldrT="[Text]"/>
      <dgm:spPr/>
      <dgm:t>
        <a:bodyPr/>
        <a:lstStyle/>
        <a:p>
          <a:r>
            <a:rPr lang="en-US" dirty="0"/>
            <a:t>Libraries</a:t>
          </a:r>
        </a:p>
      </dgm:t>
    </dgm:pt>
    <dgm:pt modelId="{21D763FC-EF10-4B2C-B4D3-AEC7FE3E9218}" type="parTrans" cxnId="{B1A3A8E2-B1AB-4E16-903F-2CC01B1C9312}">
      <dgm:prSet/>
      <dgm:spPr/>
      <dgm:t>
        <a:bodyPr/>
        <a:lstStyle/>
        <a:p>
          <a:endParaRPr lang="en-US"/>
        </a:p>
      </dgm:t>
    </dgm:pt>
    <dgm:pt modelId="{9900FAB2-6B98-4EC8-9DD5-EA0C272072E2}" type="sibTrans" cxnId="{B1A3A8E2-B1AB-4E16-903F-2CC01B1C9312}">
      <dgm:prSet/>
      <dgm:spPr/>
      <dgm:t>
        <a:bodyPr/>
        <a:lstStyle/>
        <a:p>
          <a:endParaRPr lang="en-US"/>
        </a:p>
      </dgm:t>
    </dgm:pt>
    <dgm:pt modelId="{516D299D-6462-45AC-ADB4-BDDB571F4BC3}">
      <dgm:prSet phldrT="[Text]"/>
      <dgm:spPr/>
      <dgm:t>
        <a:bodyPr/>
        <a:lstStyle/>
        <a:p>
          <a:r>
            <a:rPr lang="en-US" dirty="0"/>
            <a:t>Pandas</a:t>
          </a:r>
        </a:p>
      </dgm:t>
    </dgm:pt>
    <dgm:pt modelId="{EB01EF7A-4263-4574-919A-50DEEDE8CEBD}" type="parTrans" cxnId="{44143714-F01E-413A-AE11-CFF6A2406324}">
      <dgm:prSet/>
      <dgm:spPr/>
      <dgm:t>
        <a:bodyPr/>
        <a:lstStyle/>
        <a:p>
          <a:endParaRPr lang="en-US"/>
        </a:p>
      </dgm:t>
    </dgm:pt>
    <dgm:pt modelId="{023FEEB5-152B-4886-A2B6-F5B4D4D2B9ED}" type="sibTrans" cxnId="{44143714-F01E-413A-AE11-CFF6A2406324}">
      <dgm:prSet/>
      <dgm:spPr/>
      <dgm:t>
        <a:bodyPr/>
        <a:lstStyle/>
        <a:p>
          <a:endParaRPr lang="en-US"/>
        </a:p>
      </dgm:t>
    </dgm:pt>
    <dgm:pt modelId="{C0DDE963-564F-4B7B-B651-2518808C6527}">
      <dgm:prSet phldrT="[Text]"/>
      <dgm:spPr/>
      <dgm:t>
        <a:bodyPr/>
        <a:lstStyle/>
        <a:p>
          <a:r>
            <a:rPr lang="en-US" dirty="0"/>
            <a:t>Models</a:t>
          </a:r>
        </a:p>
      </dgm:t>
    </dgm:pt>
    <dgm:pt modelId="{61BF8D4C-71A4-487F-87E5-8B696D9751A4}" type="parTrans" cxnId="{9263EA70-7EB2-4C48-B7AF-ED6241B7AE1D}">
      <dgm:prSet/>
      <dgm:spPr/>
      <dgm:t>
        <a:bodyPr/>
        <a:lstStyle/>
        <a:p>
          <a:endParaRPr lang="en-US"/>
        </a:p>
      </dgm:t>
    </dgm:pt>
    <dgm:pt modelId="{F4F3FB32-60D9-4AFD-A46B-81EA91884770}" type="sibTrans" cxnId="{9263EA70-7EB2-4C48-B7AF-ED6241B7AE1D}">
      <dgm:prSet/>
      <dgm:spPr/>
      <dgm:t>
        <a:bodyPr/>
        <a:lstStyle/>
        <a:p>
          <a:endParaRPr lang="en-US"/>
        </a:p>
      </dgm:t>
    </dgm:pt>
    <dgm:pt modelId="{51220FCB-2E20-452F-B132-6B3B277EE3DF}">
      <dgm:prSet phldrT="[Text]"/>
      <dgm:spPr/>
      <dgm:t>
        <a:bodyPr/>
        <a:lstStyle/>
        <a:p>
          <a:r>
            <a:rPr lang="en-US" dirty="0"/>
            <a:t>Seaborn</a:t>
          </a:r>
        </a:p>
      </dgm:t>
    </dgm:pt>
    <dgm:pt modelId="{ADD604B5-BF58-40CE-8137-137A6861EB85}" type="parTrans" cxnId="{2C6C4C24-1EFD-4170-B6F1-1A38455895FB}">
      <dgm:prSet/>
      <dgm:spPr/>
      <dgm:t>
        <a:bodyPr/>
        <a:lstStyle/>
        <a:p>
          <a:endParaRPr lang="en-US"/>
        </a:p>
      </dgm:t>
    </dgm:pt>
    <dgm:pt modelId="{44645786-12CD-4FED-9C00-A564E840E810}" type="sibTrans" cxnId="{2C6C4C24-1EFD-4170-B6F1-1A38455895FB}">
      <dgm:prSet/>
      <dgm:spPr/>
      <dgm:t>
        <a:bodyPr/>
        <a:lstStyle/>
        <a:p>
          <a:endParaRPr lang="en-US"/>
        </a:p>
      </dgm:t>
    </dgm:pt>
    <dgm:pt modelId="{3C4BBC6F-0CC3-454F-8131-D55550B9548C}">
      <dgm:prSet phldrT="[Text]"/>
      <dgm:spPr/>
      <dgm:t>
        <a:bodyPr/>
        <a:lstStyle/>
        <a:p>
          <a:r>
            <a:rPr lang="en-US" dirty="0" err="1"/>
            <a:t>Scikitlearn</a:t>
          </a:r>
          <a:endParaRPr lang="en-US" dirty="0"/>
        </a:p>
      </dgm:t>
    </dgm:pt>
    <dgm:pt modelId="{6BD29548-44C5-4EA7-BF0D-18C742646639}" type="parTrans" cxnId="{30171C0C-9A54-4F4A-A3F7-EA0928426CEF}">
      <dgm:prSet/>
      <dgm:spPr/>
      <dgm:t>
        <a:bodyPr/>
        <a:lstStyle/>
        <a:p>
          <a:endParaRPr lang="en-US"/>
        </a:p>
      </dgm:t>
    </dgm:pt>
    <dgm:pt modelId="{D6BC17A4-1CAD-439C-A294-D3A388877B75}" type="sibTrans" cxnId="{30171C0C-9A54-4F4A-A3F7-EA0928426CEF}">
      <dgm:prSet/>
      <dgm:spPr/>
      <dgm:t>
        <a:bodyPr/>
        <a:lstStyle/>
        <a:p>
          <a:endParaRPr lang="en-US"/>
        </a:p>
      </dgm:t>
    </dgm:pt>
    <dgm:pt modelId="{DB008593-1C5D-4988-B9E2-3F0C53F7027C}">
      <dgm:prSet phldrT="[Text]"/>
      <dgm:spPr/>
      <dgm:t>
        <a:bodyPr/>
        <a:lstStyle/>
        <a:p>
          <a:endParaRPr lang="en-US" dirty="0"/>
        </a:p>
      </dgm:t>
    </dgm:pt>
    <dgm:pt modelId="{CEACDDFF-18A7-4E5B-9438-228F54145622}" type="parTrans" cxnId="{D7FE33A3-940D-4C25-9E81-37BD5CD061AE}">
      <dgm:prSet/>
      <dgm:spPr/>
      <dgm:t>
        <a:bodyPr/>
        <a:lstStyle/>
        <a:p>
          <a:endParaRPr lang="en-US"/>
        </a:p>
      </dgm:t>
    </dgm:pt>
    <dgm:pt modelId="{A2715CD8-CB64-431F-8CBB-89BF98591F52}" type="sibTrans" cxnId="{D7FE33A3-940D-4C25-9E81-37BD5CD061AE}">
      <dgm:prSet/>
      <dgm:spPr/>
      <dgm:t>
        <a:bodyPr/>
        <a:lstStyle/>
        <a:p>
          <a:endParaRPr lang="en-US"/>
        </a:p>
      </dgm:t>
    </dgm:pt>
    <dgm:pt modelId="{2210B3F8-3D20-4AE0-9EB2-7A2577D5C76B}">
      <dgm:prSet phldrT="[Text]"/>
      <dgm:spPr/>
      <dgm:t>
        <a:bodyPr/>
        <a:lstStyle/>
        <a:p>
          <a:r>
            <a:rPr lang="en-US" dirty="0" err="1"/>
            <a:t>Numpy</a:t>
          </a:r>
          <a:r>
            <a:rPr lang="en-US" dirty="0"/>
            <a:t> </a:t>
          </a:r>
        </a:p>
      </dgm:t>
    </dgm:pt>
    <dgm:pt modelId="{5050FA9B-FBC6-4477-8DEF-54886D3581EB}" type="parTrans" cxnId="{95BAAB75-C21A-4961-9006-6FEEE276121F}">
      <dgm:prSet/>
      <dgm:spPr/>
      <dgm:t>
        <a:bodyPr/>
        <a:lstStyle/>
        <a:p>
          <a:endParaRPr lang="en-US"/>
        </a:p>
      </dgm:t>
    </dgm:pt>
    <dgm:pt modelId="{D5631DA5-1EAB-4E0B-85DC-4A6A432AD037}" type="sibTrans" cxnId="{95BAAB75-C21A-4961-9006-6FEEE276121F}">
      <dgm:prSet/>
      <dgm:spPr/>
      <dgm:t>
        <a:bodyPr/>
        <a:lstStyle/>
        <a:p>
          <a:endParaRPr lang="en-US"/>
        </a:p>
      </dgm:t>
    </dgm:pt>
    <dgm:pt modelId="{99ED2DAF-8651-49DF-A1A7-519D28ACA911}">
      <dgm:prSet phldrT="[Text]"/>
      <dgm:spPr/>
      <dgm:t>
        <a:bodyPr/>
        <a:lstStyle/>
        <a:p>
          <a:r>
            <a:rPr lang="en-US" dirty="0"/>
            <a:t>Linear Regression</a:t>
          </a:r>
        </a:p>
      </dgm:t>
    </dgm:pt>
    <dgm:pt modelId="{564423E9-8ADC-45C3-B71E-D9D2844B423D}" type="sibTrans" cxnId="{1D0C285D-7C22-4B81-8B47-34E36FD6492E}">
      <dgm:prSet/>
      <dgm:spPr/>
      <dgm:t>
        <a:bodyPr/>
        <a:lstStyle/>
        <a:p>
          <a:endParaRPr lang="en-US"/>
        </a:p>
      </dgm:t>
    </dgm:pt>
    <dgm:pt modelId="{7F7E7111-5ACE-4016-B121-0495EC9169FF}" type="parTrans" cxnId="{1D0C285D-7C22-4B81-8B47-34E36FD6492E}">
      <dgm:prSet/>
      <dgm:spPr/>
      <dgm:t>
        <a:bodyPr/>
        <a:lstStyle/>
        <a:p>
          <a:endParaRPr lang="en-US"/>
        </a:p>
      </dgm:t>
    </dgm:pt>
    <dgm:pt modelId="{64A314E7-4D72-4BF5-B3F2-6951EC2C7757}">
      <dgm:prSet phldrT="[Text]"/>
      <dgm:spPr/>
      <dgm:t>
        <a:bodyPr/>
        <a:lstStyle/>
        <a:p>
          <a:r>
            <a:rPr lang="en-US" dirty="0"/>
            <a:t>Random Forest</a:t>
          </a:r>
        </a:p>
      </dgm:t>
    </dgm:pt>
    <dgm:pt modelId="{875BD128-B753-495D-8367-B03F5463A95C}" type="sibTrans" cxnId="{C6670CD4-6508-4395-9C5E-93D370BC3665}">
      <dgm:prSet/>
      <dgm:spPr/>
      <dgm:t>
        <a:bodyPr/>
        <a:lstStyle/>
        <a:p>
          <a:endParaRPr lang="en-US"/>
        </a:p>
      </dgm:t>
    </dgm:pt>
    <dgm:pt modelId="{027F7464-B6D2-445F-9B18-644FB6EF1B83}" type="parTrans" cxnId="{C6670CD4-6508-4395-9C5E-93D370BC3665}">
      <dgm:prSet/>
      <dgm:spPr/>
      <dgm:t>
        <a:bodyPr/>
        <a:lstStyle/>
        <a:p>
          <a:endParaRPr lang="en-US"/>
        </a:p>
      </dgm:t>
    </dgm:pt>
    <dgm:pt modelId="{246560DE-D31D-4914-97F4-FE081CD7EF5F}">
      <dgm:prSet/>
      <dgm:spPr/>
      <dgm:t>
        <a:bodyPr/>
        <a:lstStyle/>
        <a:p>
          <a:r>
            <a:rPr lang="en-US" dirty="0"/>
            <a:t>Deployment</a:t>
          </a:r>
        </a:p>
      </dgm:t>
    </dgm:pt>
    <dgm:pt modelId="{E15047B2-79D1-4863-8C72-3ECA35C113A2}" type="parTrans" cxnId="{C0C92BAD-8148-4484-96B0-C568657F52FA}">
      <dgm:prSet/>
      <dgm:spPr/>
      <dgm:t>
        <a:bodyPr/>
        <a:lstStyle/>
        <a:p>
          <a:endParaRPr lang="en-US"/>
        </a:p>
      </dgm:t>
    </dgm:pt>
    <dgm:pt modelId="{D4C84626-D7B5-49EC-9FC6-9B768E4767EE}" type="sibTrans" cxnId="{C0C92BAD-8148-4484-96B0-C568657F52FA}">
      <dgm:prSet/>
      <dgm:spPr/>
      <dgm:t>
        <a:bodyPr/>
        <a:lstStyle/>
        <a:p>
          <a:endParaRPr lang="en-US"/>
        </a:p>
      </dgm:t>
    </dgm:pt>
    <dgm:pt modelId="{96790197-CF08-49D6-8F29-45803417952B}">
      <dgm:prSet/>
      <dgm:spPr/>
      <dgm:t>
        <a:bodyPr/>
        <a:lstStyle/>
        <a:p>
          <a:r>
            <a:rPr lang="en-US" dirty="0" err="1"/>
            <a:t>Streamlit</a:t>
          </a:r>
          <a:endParaRPr lang="en-US" dirty="0"/>
        </a:p>
      </dgm:t>
    </dgm:pt>
    <dgm:pt modelId="{66C829FC-D156-469A-8969-FA70C1E43C65}" type="parTrans" cxnId="{9694363A-8D50-4657-9B86-7EB28032AB06}">
      <dgm:prSet/>
      <dgm:spPr/>
      <dgm:t>
        <a:bodyPr/>
        <a:lstStyle/>
        <a:p>
          <a:endParaRPr lang="en-US"/>
        </a:p>
      </dgm:t>
    </dgm:pt>
    <dgm:pt modelId="{056AA9E2-81BC-4DAD-A72A-5F1CCE65FDE0}" type="sibTrans" cxnId="{9694363A-8D50-4657-9B86-7EB28032AB06}">
      <dgm:prSet/>
      <dgm:spPr/>
      <dgm:t>
        <a:bodyPr/>
        <a:lstStyle/>
        <a:p>
          <a:endParaRPr lang="en-US"/>
        </a:p>
      </dgm:t>
    </dgm:pt>
    <dgm:pt modelId="{1A1AF766-A464-44D2-B2F1-1E017081F500}">
      <dgm:prSet phldrT="[Text]"/>
      <dgm:spPr/>
      <dgm:t>
        <a:bodyPr/>
        <a:lstStyle/>
        <a:p>
          <a:r>
            <a:rPr lang="en-US" dirty="0"/>
            <a:t>Decision Tree</a:t>
          </a:r>
        </a:p>
      </dgm:t>
    </dgm:pt>
    <dgm:pt modelId="{29AAC380-C27B-49DF-A95E-7CD1327C568C}" type="parTrans" cxnId="{DC86077D-5320-45BD-B85B-B21F6B9A626A}">
      <dgm:prSet/>
      <dgm:spPr/>
      <dgm:t>
        <a:bodyPr/>
        <a:lstStyle/>
        <a:p>
          <a:endParaRPr lang="en-US"/>
        </a:p>
      </dgm:t>
    </dgm:pt>
    <dgm:pt modelId="{15AEDD74-33A5-4A61-8409-4179B6DC65D9}" type="sibTrans" cxnId="{DC86077D-5320-45BD-B85B-B21F6B9A626A}">
      <dgm:prSet/>
      <dgm:spPr/>
      <dgm:t>
        <a:bodyPr/>
        <a:lstStyle/>
        <a:p>
          <a:endParaRPr lang="en-US"/>
        </a:p>
      </dgm:t>
    </dgm:pt>
    <dgm:pt modelId="{5B5E5D5A-F275-42D2-A109-2E900882696A}">
      <dgm:prSet phldrT="[Text]"/>
      <dgm:spPr/>
      <dgm:t>
        <a:bodyPr/>
        <a:lstStyle/>
        <a:p>
          <a:r>
            <a:rPr lang="en-US" dirty="0"/>
            <a:t>Logistic Regression</a:t>
          </a:r>
        </a:p>
      </dgm:t>
    </dgm:pt>
    <dgm:pt modelId="{90429956-0A32-4866-BDDB-8DF36EBC53F0}" type="parTrans" cxnId="{83AF06C9-4A7A-4A16-88D7-19C6A7485964}">
      <dgm:prSet/>
      <dgm:spPr/>
      <dgm:t>
        <a:bodyPr/>
        <a:lstStyle/>
        <a:p>
          <a:endParaRPr lang="en-US"/>
        </a:p>
      </dgm:t>
    </dgm:pt>
    <dgm:pt modelId="{3E5AC02E-0701-4A50-A319-1C3FB7149B4B}" type="sibTrans" cxnId="{83AF06C9-4A7A-4A16-88D7-19C6A7485964}">
      <dgm:prSet/>
      <dgm:spPr/>
      <dgm:t>
        <a:bodyPr/>
        <a:lstStyle/>
        <a:p>
          <a:endParaRPr lang="en-US"/>
        </a:p>
      </dgm:t>
    </dgm:pt>
    <dgm:pt modelId="{8C781EC0-E6F2-4658-8D3D-101E5D7EF504}">
      <dgm:prSet phldrT="[Text]"/>
      <dgm:spPr/>
      <dgm:t>
        <a:bodyPr/>
        <a:lstStyle/>
        <a:p>
          <a:r>
            <a:rPr lang="en-US" dirty="0" err="1"/>
            <a:t>Adaboost</a:t>
          </a:r>
          <a:endParaRPr lang="en-US" dirty="0"/>
        </a:p>
      </dgm:t>
    </dgm:pt>
    <dgm:pt modelId="{C0746A29-9127-45E2-A4D4-365F08A3823C}" type="parTrans" cxnId="{4A77F928-C3BD-48EC-AA42-77823FB93146}">
      <dgm:prSet/>
      <dgm:spPr/>
      <dgm:t>
        <a:bodyPr/>
        <a:lstStyle/>
        <a:p>
          <a:endParaRPr lang="en-US"/>
        </a:p>
      </dgm:t>
    </dgm:pt>
    <dgm:pt modelId="{2F3EFD9A-521E-4133-8E05-9D04BC9F54EA}" type="sibTrans" cxnId="{4A77F928-C3BD-48EC-AA42-77823FB93146}">
      <dgm:prSet/>
      <dgm:spPr/>
      <dgm:t>
        <a:bodyPr/>
        <a:lstStyle/>
        <a:p>
          <a:endParaRPr lang="en-US"/>
        </a:p>
      </dgm:t>
    </dgm:pt>
    <dgm:pt modelId="{FA924E57-ADB0-4FA6-8AF8-4A7EE01D01CD}">
      <dgm:prSet phldrT="[Text]"/>
      <dgm:spPr/>
      <dgm:t>
        <a:bodyPr/>
        <a:lstStyle/>
        <a:p>
          <a:pPr algn="l"/>
          <a:r>
            <a:rPr lang="en-US" dirty="0"/>
            <a:t>Spyder </a:t>
          </a:r>
        </a:p>
      </dgm:t>
    </dgm:pt>
    <dgm:pt modelId="{FC508B9D-3192-44DB-B4AA-541B46DA6463}" type="parTrans" cxnId="{0C349A16-0AC0-43DA-9CBF-49394214DF82}">
      <dgm:prSet/>
      <dgm:spPr/>
      <dgm:t>
        <a:bodyPr/>
        <a:lstStyle/>
        <a:p>
          <a:endParaRPr lang="en-US"/>
        </a:p>
      </dgm:t>
    </dgm:pt>
    <dgm:pt modelId="{B85DC652-09F7-4E46-9070-2B3F5932D5D9}" type="sibTrans" cxnId="{0C349A16-0AC0-43DA-9CBF-49394214DF82}">
      <dgm:prSet/>
      <dgm:spPr/>
      <dgm:t>
        <a:bodyPr/>
        <a:lstStyle/>
        <a:p>
          <a:endParaRPr lang="en-US"/>
        </a:p>
      </dgm:t>
    </dgm:pt>
    <dgm:pt modelId="{510CC4B7-2A27-4B76-9FD5-8600CC93D326}">
      <dgm:prSet phldrT="[Text]"/>
      <dgm:spPr/>
      <dgm:t>
        <a:bodyPr/>
        <a:lstStyle/>
        <a:p>
          <a:r>
            <a:rPr lang="en-US" dirty="0" err="1" smtClean="0"/>
            <a:t>Imblearb</a:t>
          </a:r>
          <a:r>
            <a:rPr lang="en-US" dirty="0" smtClean="0"/>
            <a:t> </a:t>
          </a:r>
          <a:endParaRPr lang="en-US" dirty="0"/>
        </a:p>
      </dgm:t>
    </dgm:pt>
    <dgm:pt modelId="{C76B21B3-9368-48C7-86FB-072F4C02EDF6}" type="parTrans" cxnId="{EF066F7B-A0C8-4A0A-99A0-79EAC32802FA}">
      <dgm:prSet/>
      <dgm:spPr/>
      <dgm:t>
        <a:bodyPr/>
        <a:lstStyle/>
        <a:p>
          <a:endParaRPr lang="en-US"/>
        </a:p>
      </dgm:t>
    </dgm:pt>
    <dgm:pt modelId="{FFA74442-E1D0-4133-A0D9-DAF9FA9D3974}" type="sibTrans" cxnId="{EF066F7B-A0C8-4A0A-99A0-79EAC32802FA}">
      <dgm:prSet/>
      <dgm:spPr/>
      <dgm:t>
        <a:bodyPr/>
        <a:lstStyle/>
        <a:p>
          <a:endParaRPr lang="en-US"/>
        </a:p>
      </dgm:t>
    </dgm:pt>
    <dgm:pt modelId="{4092FA1C-CD62-4B89-BA71-62DE078D25EB}" type="pres">
      <dgm:prSet presAssocID="{2B35268A-3903-4088-B854-23DB23C20360}" presName="linearFlow" presStyleCnt="0">
        <dgm:presLayoutVars>
          <dgm:dir/>
          <dgm:animLvl val="lvl"/>
          <dgm:resizeHandles val="exact"/>
        </dgm:presLayoutVars>
      </dgm:prSet>
      <dgm:spPr/>
      <dgm:t>
        <a:bodyPr/>
        <a:lstStyle/>
        <a:p>
          <a:endParaRPr lang="en-US"/>
        </a:p>
      </dgm:t>
    </dgm:pt>
    <dgm:pt modelId="{1CE9949D-497B-44CB-A29E-027D14DC9B97}" type="pres">
      <dgm:prSet presAssocID="{8B7D7F02-38FB-40D1-ABA6-3C6E85AF3E6C}" presName="composite" presStyleCnt="0"/>
      <dgm:spPr/>
    </dgm:pt>
    <dgm:pt modelId="{72C82E6F-4829-437B-841E-5FE5AD36F0E6}" type="pres">
      <dgm:prSet presAssocID="{8B7D7F02-38FB-40D1-ABA6-3C6E85AF3E6C}" presName="parTx" presStyleLbl="node1" presStyleIdx="0" presStyleCnt="4">
        <dgm:presLayoutVars>
          <dgm:chMax val="0"/>
          <dgm:chPref val="0"/>
          <dgm:bulletEnabled val="1"/>
        </dgm:presLayoutVars>
      </dgm:prSet>
      <dgm:spPr/>
      <dgm:t>
        <a:bodyPr/>
        <a:lstStyle/>
        <a:p>
          <a:endParaRPr lang="en-US"/>
        </a:p>
      </dgm:t>
    </dgm:pt>
    <dgm:pt modelId="{78CA54B3-095A-4406-A33B-8B995DDD7525}" type="pres">
      <dgm:prSet presAssocID="{8B7D7F02-38FB-40D1-ABA6-3C6E85AF3E6C}" presName="parSh" presStyleLbl="node1" presStyleIdx="0" presStyleCnt="4"/>
      <dgm:spPr/>
      <dgm:t>
        <a:bodyPr/>
        <a:lstStyle/>
        <a:p>
          <a:endParaRPr lang="en-US"/>
        </a:p>
      </dgm:t>
    </dgm:pt>
    <dgm:pt modelId="{B6323EEF-D5AF-4ED7-93C2-06142AF7A521}" type="pres">
      <dgm:prSet presAssocID="{8B7D7F02-38FB-40D1-ABA6-3C6E85AF3E6C}" presName="desTx" presStyleLbl="fgAcc1" presStyleIdx="0" presStyleCnt="4">
        <dgm:presLayoutVars>
          <dgm:bulletEnabled val="1"/>
        </dgm:presLayoutVars>
      </dgm:prSet>
      <dgm:spPr/>
      <dgm:t>
        <a:bodyPr/>
        <a:lstStyle/>
        <a:p>
          <a:endParaRPr lang="en-US"/>
        </a:p>
      </dgm:t>
    </dgm:pt>
    <dgm:pt modelId="{A0F8033A-0494-43E4-80E1-703CF2B09987}" type="pres">
      <dgm:prSet presAssocID="{648FF80A-A79C-4C73-A590-717DF802E699}" presName="sibTrans" presStyleLbl="sibTrans2D1" presStyleIdx="0" presStyleCnt="3"/>
      <dgm:spPr/>
      <dgm:t>
        <a:bodyPr/>
        <a:lstStyle/>
        <a:p>
          <a:endParaRPr lang="en-US"/>
        </a:p>
      </dgm:t>
    </dgm:pt>
    <dgm:pt modelId="{B473B7E5-5542-4535-9A9C-63C253D146B0}" type="pres">
      <dgm:prSet presAssocID="{648FF80A-A79C-4C73-A590-717DF802E699}" presName="connTx" presStyleLbl="sibTrans2D1" presStyleIdx="0" presStyleCnt="3"/>
      <dgm:spPr/>
      <dgm:t>
        <a:bodyPr/>
        <a:lstStyle/>
        <a:p>
          <a:endParaRPr lang="en-US"/>
        </a:p>
      </dgm:t>
    </dgm:pt>
    <dgm:pt modelId="{ADB1CD89-EEA6-416F-93B4-1E057D975B00}" type="pres">
      <dgm:prSet presAssocID="{41B96145-D2DC-4FAC-89C8-3592C0F38765}" presName="composite" presStyleCnt="0"/>
      <dgm:spPr/>
    </dgm:pt>
    <dgm:pt modelId="{49731458-2340-40C5-ABBF-2A821D4DC2DB}" type="pres">
      <dgm:prSet presAssocID="{41B96145-D2DC-4FAC-89C8-3592C0F38765}" presName="parTx" presStyleLbl="node1" presStyleIdx="0" presStyleCnt="4">
        <dgm:presLayoutVars>
          <dgm:chMax val="0"/>
          <dgm:chPref val="0"/>
          <dgm:bulletEnabled val="1"/>
        </dgm:presLayoutVars>
      </dgm:prSet>
      <dgm:spPr/>
      <dgm:t>
        <a:bodyPr/>
        <a:lstStyle/>
        <a:p>
          <a:endParaRPr lang="en-US"/>
        </a:p>
      </dgm:t>
    </dgm:pt>
    <dgm:pt modelId="{85D28F97-03F1-4097-B6C1-67B8BF1B9FC7}" type="pres">
      <dgm:prSet presAssocID="{41B96145-D2DC-4FAC-89C8-3592C0F38765}" presName="parSh" presStyleLbl="node1" presStyleIdx="1" presStyleCnt="4"/>
      <dgm:spPr/>
      <dgm:t>
        <a:bodyPr/>
        <a:lstStyle/>
        <a:p>
          <a:endParaRPr lang="en-US"/>
        </a:p>
      </dgm:t>
    </dgm:pt>
    <dgm:pt modelId="{6FE12B90-2F78-4C24-BC8F-B6ADDCB73A87}" type="pres">
      <dgm:prSet presAssocID="{41B96145-D2DC-4FAC-89C8-3592C0F38765}" presName="desTx" presStyleLbl="fgAcc1" presStyleIdx="1" presStyleCnt="4">
        <dgm:presLayoutVars>
          <dgm:bulletEnabled val="1"/>
        </dgm:presLayoutVars>
      </dgm:prSet>
      <dgm:spPr/>
      <dgm:t>
        <a:bodyPr/>
        <a:lstStyle/>
        <a:p>
          <a:endParaRPr lang="en-US"/>
        </a:p>
      </dgm:t>
    </dgm:pt>
    <dgm:pt modelId="{DB37ACD7-9717-4965-A465-1C74F7F511D5}" type="pres">
      <dgm:prSet presAssocID="{9900FAB2-6B98-4EC8-9DD5-EA0C272072E2}" presName="sibTrans" presStyleLbl="sibTrans2D1" presStyleIdx="1" presStyleCnt="3"/>
      <dgm:spPr/>
      <dgm:t>
        <a:bodyPr/>
        <a:lstStyle/>
        <a:p>
          <a:endParaRPr lang="en-US"/>
        </a:p>
      </dgm:t>
    </dgm:pt>
    <dgm:pt modelId="{CC5C04B7-6BD0-4674-9064-7A63B9C8C9BF}" type="pres">
      <dgm:prSet presAssocID="{9900FAB2-6B98-4EC8-9DD5-EA0C272072E2}" presName="connTx" presStyleLbl="sibTrans2D1" presStyleIdx="1" presStyleCnt="3"/>
      <dgm:spPr/>
      <dgm:t>
        <a:bodyPr/>
        <a:lstStyle/>
        <a:p>
          <a:endParaRPr lang="en-US"/>
        </a:p>
      </dgm:t>
    </dgm:pt>
    <dgm:pt modelId="{FA1E4595-36F1-4496-828B-62DBDD353814}" type="pres">
      <dgm:prSet presAssocID="{C0DDE963-564F-4B7B-B651-2518808C6527}" presName="composite" presStyleCnt="0"/>
      <dgm:spPr/>
    </dgm:pt>
    <dgm:pt modelId="{6019BD3C-8496-4194-92F7-ADCC3C9C56B5}" type="pres">
      <dgm:prSet presAssocID="{C0DDE963-564F-4B7B-B651-2518808C6527}" presName="parTx" presStyleLbl="node1" presStyleIdx="1" presStyleCnt="4">
        <dgm:presLayoutVars>
          <dgm:chMax val="0"/>
          <dgm:chPref val="0"/>
          <dgm:bulletEnabled val="1"/>
        </dgm:presLayoutVars>
      </dgm:prSet>
      <dgm:spPr/>
      <dgm:t>
        <a:bodyPr/>
        <a:lstStyle/>
        <a:p>
          <a:endParaRPr lang="en-US"/>
        </a:p>
      </dgm:t>
    </dgm:pt>
    <dgm:pt modelId="{5404E5A6-C9CF-4FD9-9424-00CCA9AE342E}" type="pres">
      <dgm:prSet presAssocID="{C0DDE963-564F-4B7B-B651-2518808C6527}" presName="parSh" presStyleLbl="node1" presStyleIdx="2" presStyleCnt="4"/>
      <dgm:spPr/>
      <dgm:t>
        <a:bodyPr/>
        <a:lstStyle/>
        <a:p>
          <a:endParaRPr lang="en-US"/>
        </a:p>
      </dgm:t>
    </dgm:pt>
    <dgm:pt modelId="{33B1BB7F-20D9-48F7-A717-E6302CA16554}" type="pres">
      <dgm:prSet presAssocID="{C0DDE963-564F-4B7B-B651-2518808C6527}" presName="desTx" presStyleLbl="fgAcc1" presStyleIdx="2" presStyleCnt="4" custScaleX="115310" custScaleY="107299">
        <dgm:presLayoutVars>
          <dgm:bulletEnabled val="1"/>
        </dgm:presLayoutVars>
      </dgm:prSet>
      <dgm:spPr/>
      <dgm:t>
        <a:bodyPr/>
        <a:lstStyle/>
        <a:p>
          <a:endParaRPr lang="en-US"/>
        </a:p>
      </dgm:t>
    </dgm:pt>
    <dgm:pt modelId="{AE9B69E1-A0DA-4B09-8DD1-5D8635E823AD}" type="pres">
      <dgm:prSet presAssocID="{F4F3FB32-60D9-4AFD-A46B-81EA91884770}" presName="sibTrans" presStyleLbl="sibTrans2D1" presStyleIdx="2" presStyleCnt="3"/>
      <dgm:spPr/>
      <dgm:t>
        <a:bodyPr/>
        <a:lstStyle/>
        <a:p>
          <a:endParaRPr lang="en-US"/>
        </a:p>
      </dgm:t>
    </dgm:pt>
    <dgm:pt modelId="{7C1535F0-2172-4940-839A-2D44FCF93BD9}" type="pres">
      <dgm:prSet presAssocID="{F4F3FB32-60D9-4AFD-A46B-81EA91884770}" presName="connTx" presStyleLbl="sibTrans2D1" presStyleIdx="2" presStyleCnt="3"/>
      <dgm:spPr/>
      <dgm:t>
        <a:bodyPr/>
        <a:lstStyle/>
        <a:p>
          <a:endParaRPr lang="en-US"/>
        </a:p>
      </dgm:t>
    </dgm:pt>
    <dgm:pt modelId="{96832934-6906-44A2-957E-F059B97E63E7}" type="pres">
      <dgm:prSet presAssocID="{246560DE-D31D-4914-97F4-FE081CD7EF5F}" presName="composite" presStyleCnt="0"/>
      <dgm:spPr/>
    </dgm:pt>
    <dgm:pt modelId="{7027B468-AE8F-4F3A-93FE-2FBCAD275376}" type="pres">
      <dgm:prSet presAssocID="{246560DE-D31D-4914-97F4-FE081CD7EF5F}" presName="parTx" presStyleLbl="node1" presStyleIdx="2" presStyleCnt="4">
        <dgm:presLayoutVars>
          <dgm:chMax val="0"/>
          <dgm:chPref val="0"/>
          <dgm:bulletEnabled val="1"/>
        </dgm:presLayoutVars>
      </dgm:prSet>
      <dgm:spPr/>
      <dgm:t>
        <a:bodyPr/>
        <a:lstStyle/>
        <a:p>
          <a:endParaRPr lang="en-US"/>
        </a:p>
      </dgm:t>
    </dgm:pt>
    <dgm:pt modelId="{04574512-AD72-459A-84EE-FAB74BDC0376}" type="pres">
      <dgm:prSet presAssocID="{246560DE-D31D-4914-97F4-FE081CD7EF5F}" presName="parSh" presStyleLbl="node1" presStyleIdx="3" presStyleCnt="4" custLinFactNeighborY="-11102"/>
      <dgm:spPr/>
      <dgm:t>
        <a:bodyPr/>
        <a:lstStyle/>
        <a:p>
          <a:endParaRPr lang="en-US"/>
        </a:p>
      </dgm:t>
    </dgm:pt>
    <dgm:pt modelId="{B17F6568-FABD-4D51-906C-88014E016B26}" type="pres">
      <dgm:prSet presAssocID="{246560DE-D31D-4914-97F4-FE081CD7EF5F}" presName="desTx" presStyleLbl="fgAcc1" presStyleIdx="3" presStyleCnt="4">
        <dgm:presLayoutVars>
          <dgm:bulletEnabled val="1"/>
        </dgm:presLayoutVars>
      </dgm:prSet>
      <dgm:spPr/>
      <dgm:t>
        <a:bodyPr/>
        <a:lstStyle/>
        <a:p>
          <a:endParaRPr lang="en-US"/>
        </a:p>
      </dgm:t>
    </dgm:pt>
  </dgm:ptLst>
  <dgm:cxnLst>
    <dgm:cxn modelId="{30171C0C-9A54-4F4A-A3F7-EA0928426CEF}" srcId="{41B96145-D2DC-4FAC-89C8-3592C0F38765}" destId="{3C4BBC6F-0CC3-454F-8131-D55550B9548C}" srcOrd="3" destOrd="0" parTransId="{6BD29548-44C5-4EA7-BF0D-18C742646639}" sibTransId="{D6BC17A4-1CAD-439C-A294-D3A388877B75}"/>
    <dgm:cxn modelId="{9263EA70-7EB2-4C48-B7AF-ED6241B7AE1D}" srcId="{2B35268A-3903-4088-B854-23DB23C20360}" destId="{C0DDE963-564F-4B7B-B651-2518808C6527}" srcOrd="2" destOrd="0" parTransId="{61BF8D4C-71A4-487F-87E5-8B696D9751A4}" sibTransId="{F4F3FB32-60D9-4AFD-A46B-81EA91884770}"/>
    <dgm:cxn modelId="{B1A3A8E2-B1AB-4E16-903F-2CC01B1C9312}" srcId="{2B35268A-3903-4088-B854-23DB23C20360}" destId="{41B96145-D2DC-4FAC-89C8-3592C0F38765}" srcOrd="1" destOrd="0" parTransId="{21D763FC-EF10-4B2C-B4D3-AEC7FE3E9218}" sibTransId="{9900FAB2-6B98-4EC8-9DD5-EA0C272072E2}"/>
    <dgm:cxn modelId="{65F2CEE0-DA76-45A4-840A-8F033E63C2FE}" type="presOf" srcId="{5B5E5D5A-F275-42D2-A109-2E900882696A}" destId="{33B1BB7F-20D9-48F7-A717-E6302CA16554}" srcOrd="0" destOrd="3" presId="urn:microsoft.com/office/officeart/2005/8/layout/process3"/>
    <dgm:cxn modelId="{C0C92BAD-8148-4484-96B0-C568657F52FA}" srcId="{2B35268A-3903-4088-B854-23DB23C20360}" destId="{246560DE-D31D-4914-97F4-FE081CD7EF5F}" srcOrd="3" destOrd="0" parTransId="{E15047B2-79D1-4863-8C72-3ECA35C113A2}" sibTransId="{D4C84626-D7B5-49EC-9FC6-9B768E4767EE}"/>
    <dgm:cxn modelId="{B27D2836-F866-4DDC-BEA3-DB0670D7BD18}" type="presOf" srcId="{8C781EC0-E6F2-4658-8D3D-101E5D7EF504}" destId="{33B1BB7F-20D9-48F7-A717-E6302CA16554}" srcOrd="0" destOrd="4" presId="urn:microsoft.com/office/officeart/2005/8/layout/process3"/>
    <dgm:cxn modelId="{83AF06C9-4A7A-4A16-88D7-19C6A7485964}" srcId="{C0DDE963-564F-4B7B-B651-2518808C6527}" destId="{5B5E5D5A-F275-42D2-A109-2E900882696A}" srcOrd="3" destOrd="0" parTransId="{90429956-0A32-4866-BDDB-8DF36EBC53F0}" sibTransId="{3E5AC02E-0701-4A50-A319-1C3FB7149B4B}"/>
    <dgm:cxn modelId="{43F630EE-5CB1-48F6-A692-D6DA2C27464E}" type="presOf" srcId="{64A314E7-4D72-4BF5-B3F2-6951EC2C7757}" destId="{33B1BB7F-20D9-48F7-A717-E6302CA16554}" srcOrd="0" destOrd="1" presId="urn:microsoft.com/office/officeart/2005/8/layout/process3"/>
    <dgm:cxn modelId="{C6670CD4-6508-4395-9C5E-93D370BC3665}" srcId="{C0DDE963-564F-4B7B-B651-2518808C6527}" destId="{64A314E7-4D72-4BF5-B3F2-6951EC2C7757}" srcOrd="1" destOrd="0" parTransId="{027F7464-B6D2-445F-9B18-644FB6EF1B83}" sibTransId="{875BD128-B753-495D-8367-B03F5463A95C}"/>
    <dgm:cxn modelId="{AB47F086-0719-4CE8-80DF-BDEB1FDF4D6C}" type="presOf" srcId="{246560DE-D31D-4914-97F4-FE081CD7EF5F}" destId="{7027B468-AE8F-4F3A-93FE-2FBCAD275376}" srcOrd="0" destOrd="0" presId="urn:microsoft.com/office/officeart/2005/8/layout/process3"/>
    <dgm:cxn modelId="{70DC9987-70DE-47C3-8A45-4619E003792F}" type="presOf" srcId="{41B96145-D2DC-4FAC-89C8-3592C0F38765}" destId="{85D28F97-03F1-4097-B6C1-67B8BF1B9FC7}" srcOrd="1" destOrd="0" presId="urn:microsoft.com/office/officeart/2005/8/layout/process3"/>
    <dgm:cxn modelId="{6C648F11-75C0-4724-AE33-4E1EC18DF841}" type="presOf" srcId="{648FF80A-A79C-4C73-A590-717DF802E699}" destId="{A0F8033A-0494-43E4-80E1-703CF2B09987}" srcOrd="0" destOrd="0" presId="urn:microsoft.com/office/officeart/2005/8/layout/process3"/>
    <dgm:cxn modelId="{1D0C285D-7C22-4B81-8B47-34E36FD6492E}" srcId="{C0DDE963-564F-4B7B-B651-2518808C6527}" destId="{99ED2DAF-8651-49DF-A1A7-519D28ACA911}" srcOrd="0" destOrd="0" parTransId="{7F7E7111-5ACE-4016-B121-0495EC9169FF}" sibTransId="{564423E9-8ADC-45C3-B71E-D9D2844B423D}"/>
    <dgm:cxn modelId="{4ACB2D3F-5A89-403F-8209-9921FDA61957}" type="presOf" srcId="{648FF80A-A79C-4C73-A590-717DF802E699}" destId="{B473B7E5-5542-4535-9A9C-63C253D146B0}" srcOrd="1" destOrd="0" presId="urn:microsoft.com/office/officeart/2005/8/layout/process3"/>
    <dgm:cxn modelId="{9694363A-8D50-4657-9B86-7EB28032AB06}" srcId="{246560DE-D31D-4914-97F4-FE081CD7EF5F}" destId="{96790197-CF08-49D6-8F29-45803417952B}" srcOrd="0" destOrd="0" parTransId="{66C829FC-D156-469A-8969-FA70C1E43C65}" sibTransId="{056AA9E2-81BC-4DAD-A72A-5F1CCE65FDE0}"/>
    <dgm:cxn modelId="{BD878DB4-39FF-40D0-A784-323CA3DA8E83}" type="presOf" srcId="{C0DDE963-564F-4B7B-B651-2518808C6527}" destId="{6019BD3C-8496-4194-92F7-ADCC3C9C56B5}" srcOrd="0" destOrd="0" presId="urn:microsoft.com/office/officeart/2005/8/layout/process3"/>
    <dgm:cxn modelId="{C2A9BC48-5D30-4D14-8843-7C405CFA6F17}" type="presOf" srcId="{96790197-CF08-49D6-8F29-45803417952B}" destId="{B17F6568-FABD-4D51-906C-88014E016B26}" srcOrd="0" destOrd="0" presId="urn:microsoft.com/office/officeart/2005/8/layout/process3"/>
    <dgm:cxn modelId="{4A77F928-C3BD-48EC-AA42-77823FB93146}" srcId="{C0DDE963-564F-4B7B-B651-2518808C6527}" destId="{8C781EC0-E6F2-4658-8D3D-101E5D7EF504}" srcOrd="4" destOrd="0" parTransId="{C0746A29-9127-45E2-A4D4-365F08A3823C}" sibTransId="{2F3EFD9A-521E-4133-8E05-9D04BC9F54EA}"/>
    <dgm:cxn modelId="{D7FE33A3-940D-4C25-9E81-37BD5CD061AE}" srcId="{41B96145-D2DC-4FAC-89C8-3592C0F38765}" destId="{DB008593-1C5D-4988-B9E2-3F0C53F7027C}" srcOrd="5" destOrd="0" parTransId="{CEACDDFF-18A7-4E5B-9438-228F54145622}" sibTransId="{A2715CD8-CB64-431F-8CBB-89BF98591F52}"/>
    <dgm:cxn modelId="{0C75D213-558D-4BB8-9E83-19E3AE530467}" type="presOf" srcId="{2210B3F8-3D20-4AE0-9EB2-7A2577D5C76B}" destId="{6FE12B90-2F78-4C24-BC8F-B6ADDCB73A87}" srcOrd="0" destOrd="1" presId="urn:microsoft.com/office/officeart/2005/8/layout/process3"/>
    <dgm:cxn modelId="{16566C7D-C918-4A0E-8FDB-62DF9AEE078B}" type="presOf" srcId="{516D299D-6462-45AC-ADB4-BDDB571F4BC3}" destId="{6FE12B90-2F78-4C24-BC8F-B6ADDCB73A87}" srcOrd="0" destOrd="0" presId="urn:microsoft.com/office/officeart/2005/8/layout/process3"/>
    <dgm:cxn modelId="{76BD0EA5-90B7-40EA-B4A4-C4D7E0CA685D}" srcId="{2B35268A-3903-4088-B854-23DB23C20360}" destId="{8B7D7F02-38FB-40D1-ABA6-3C6E85AF3E6C}" srcOrd="0" destOrd="0" parTransId="{EE2F4009-783E-4BA7-BF50-35BC4352A801}" sibTransId="{648FF80A-A79C-4C73-A590-717DF802E699}"/>
    <dgm:cxn modelId="{15564349-FA8E-434A-9569-C14F1D3B3773}" type="presOf" srcId="{8A25BDC7-345E-43E3-B365-883D2989B704}" destId="{B6323EEF-D5AF-4ED7-93C2-06142AF7A521}" srcOrd="0" destOrd="0" presId="urn:microsoft.com/office/officeart/2005/8/layout/process3"/>
    <dgm:cxn modelId="{B209861C-EECE-4D68-90E2-422E691EAAF9}" type="presOf" srcId="{246560DE-D31D-4914-97F4-FE081CD7EF5F}" destId="{04574512-AD72-459A-84EE-FAB74BDC0376}" srcOrd="1" destOrd="0" presId="urn:microsoft.com/office/officeart/2005/8/layout/process3"/>
    <dgm:cxn modelId="{44143714-F01E-413A-AE11-CFF6A2406324}" srcId="{41B96145-D2DC-4FAC-89C8-3592C0F38765}" destId="{516D299D-6462-45AC-ADB4-BDDB571F4BC3}" srcOrd="0" destOrd="0" parTransId="{EB01EF7A-4263-4574-919A-50DEEDE8CEBD}" sibTransId="{023FEEB5-152B-4886-A2B6-F5B4D4D2B9ED}"/>
    <dgm:cxn modelId="{FD9008F7-EB71-499A-AF4E-7208AD6CF183}" type="presOf" srcId="{8B7D7F02-38FB-40D1-ABA6-3C6E85AF3E6C}" destId="{78CA54B3-095A-4406-A33B-8B995DDD7525}" srcOrd="1" destOrd="0" presId="urn:microsoft.com/office/officeart/2005/8/layout/process3"/>
    <dgm:cxn modelId="{7756D791-3AFC-49A2-9554-0A8FE4F85AD5}" type="presOf" srcId="{510CC4B7-2A27-4B76-9FD5-8600CC93D326}" destId="{6FE12B90-2F78-4C24-BC8F-B6ADDCB73A87}" srcOrd="0" destOrd="4" presId="urn:microsoft.com/office/officeart/2005/8/layout/process3"/>
    <dgm:cxn modelId="{7DBA004C-7F39-4C79-8A9E-15D21F00802A}" type="presOf" srcId="{51220FCB-2E20-452F-B132-6B3B277EE3DF}" destId="{6FE12B90-2F78-4C24-BC8F-B6ADDCB73A87}" srcOrd="0" destOrd="2" presId="urn:microsoft.com/office/officeart/2005/8/layout/process3"/>
    <dgm:cxn modelId="{DC86077D-5320-45BD-B85B-B21F6B9A626A}" srcId="{C0DDE963-564F-4B7B-B651-2518808C6527}" destId="{1A1AF766-A464-44D2-B2F1-1E017081F500}" srcOrd="2" destOrd="0" parTransId="{29AAC380-C27B-49DF-A95E-7CD1327C568C}" sibTransId="{15AEDD74-33A5-4A61-8409-4179B6DC65D9}"/>
    <dgm:cxn modelId="{5586F4B7-860A-47CC-A184-16C210FEFDDF}" srcId="{8B7D7F02-38FB-40D1-ABA6-3C6E85AF3E6C}" destId="{8A25BDC7-345E-43E3-B365-883D2989B704}" srcOrd="0" destOrd="0" parTransId="{46E033AC-68FE-4CB6-A4AF-20CEB0B6DD97}" sibTransId="{133E25A8-1C78-422A-AEA8-58401AA6F28C}"/>
    <dgm:cxn modelId="{4B5FB461-DA31-4B2A-BEC6-16E9F4E805E2}" type="presOf" srcId="{3C4BBC6F-0CC3-454F-8131-D55550B9548C}" destId="{6FE12B90-2F78-4C24-BC8F-B6ADDCB73A87}" srcOrd="0" destOrd="3" presId="urn:microsoft.com/office/officeart/2005/8/layout/process3"/>
    <dgm:cxn modelId="{286A090D-A19F-4DB5-8B84-480B3D92D925}" type="presOf" srcId="{9900FAB2-6B98-4EC8-9DD5-EA0C272072E2}" destId="{CC5C04B7-6BD0-4674-9064-7A63B9C8C9BF}" srcOrd="1" destOrd="0" presId="urn:microsoft.com/office/officeart/2005/8/layout/process3"/>
    <dgm:cxn modelId="{E1DDAE2F-41C9-44FD-96E1-1BD684E7C563}" type="presOf" srcId="{1A1AF766-A464-44D2-B2F1-1E017081F500}" destId="{33B1BB7F-20D9-48F7-A717-E6302CA16554}" srcOrd="0" destOrd="2" presId="urn:microsoft.com/office/officeart/2005/8/layout/process3"/>
    <dgm:cxn modelId="{2C6C4C24-1EFD-4170-B6F1-1A38455895FB}" srcId="{41B96145-D2DC-4FAC-89C8-3592C0F38765}" destId="{51220FCB-2E20-452F-B132-6B3B277EE3DF}" srcOrd="2" destOrd="0" parTransId="{ADD604B5-BF58-40CE-8137-137A6861EB85}" sibTransId="{44645786-12CD-4FED-9C00-A564E840E810}"/>
    <dgm:cxn modelId="{9B3D6EEB-880C-447E-A67B-8A74FB3DF320}" type="presOf" srcId="{FA924E57-ADB0-4FA6-8AF8-4A7EE01D01CD}" destId="{B6323EEF-D5AF-4ED7-93C2-06142AF7A521}" srcOrd="0" destOrd="1" presId="urn:microsoft.com/office/officeart/2005/8/layout/process3"/>
    <dgm:cxn modelId="{B072D66A-3EC1-47A6-8F01-7D676D3D713A}" type="presOf" srcId="{9900FAB2-6B98-4EC8-9DD5-EA0C272072E2}" destId="{DB37ACD7-9717-4965-A465-1C74F7F511D5}" srcOrd="0" destOrd="0" presId="urn:microsoft.com/office/officeart/2005/8/layout/process3"/>
    <dgm:cxn modelId="{C6276CD7-B5FE-4E55-8FA2-C0160F576A9C}" type="presOf" srcId="{2B35268A-3903-4088-B854-23DB23C20360}" destId="{4092FA1C-CD62-4B89-BA71-62DE078D25EB}" srcOrd="0" destOrd="0" presId="urn:microsoft.com/office/officeart/2005/8/layout/process3"/>
    <dgm:cxn modelId="{FF4EC39F-4AA3-49DB-B4FE-6F1B5C2FE0FE}" type="presOf" srcId="{F4F3FB32-60D9-4AFD-A46B-81EA91884770}" destId="{AE9B69E1-A0DA-4B09-8DD1-5D8635E823AD}" srcOrd="0" destOrd="0" presId="urn:microsoft.com/office/officeart/2005/8/layout/process3"/>
    <dgm:cxn modelId="{247290E3-F91E-449B-87C2-769486C67222}" type="presOf" srcId="{8B7D7F02-38FB-40D1-ABA6-3C6E85AF3E6C}" destId="{72C82E6F-4829-437B-841E-5FE5AD36F0E6}" srcOrd="0" destOrd="0" presId="urn:microsoft.com/office/officeart/2005/8/layout/process3"/>
    <dgm:cxn modelId="{0C349A16-0AC0-43DA-9CBF-49394214DF82}" srcId="{8B7D7F02-38FB-40D1-ABA6-3C6E85AF3E6C}" destId="{FA924E57-ADB0-4FA6-8AF8-4A7EE01D01CD}" srcOrd="1" destOrd="0" parTransId="{FC508B9D-3192-44DB-B4AA-541B46DA6463}" sibTransId="{B85DC652-09F7-4E46-9070-2B3F5932D5D9}"/>
    <dgm:cxn modelId="{D9FA1560-1722-4495-AAEB-1EE7DAA81E0E}" type="presOf" srcId="{F4F3FB32-60D9-4AFD-A46B-81EA91884770}" destId="{7C1535F0-2172-4940-839A-2D44FCF93BD9}" srcOrd="1" destOrd="0" presId="urn:microsoft.com/office/officeart/2005/8/layout/process3"/>
    <dgm:cxn modelId="{95BAAB75-C21A-4961-9006-6FEEE276121F}" srcId="{41B96145-D2DC-4FAC-89C8-3592C0F38765}" destId="{2210B3F8-3D20-4AE0-9EB2-7A2577D5C76B}" srcOrd="1" destOrd="0" parTransId="{5050FA9B-FBC6-4477-8DEF-54886D3581EB}" sibTransId="{D5631DA5-1EAB-4E0B-85DC-4A6A432AD037}"/>
    <dgm:cxn modelId="{EF066F7B-A0C8-4A0A-99A0-79EAC32802FA}" srcId="{41B96145-D2DC-4FAC-89C8-3592C0F38765}" destId="{510CC4B7-2A27-4B76-9FD5-8600CC93D326}" srcOrd="4" destOrd="0" parTransId="{C76B21B3-9368-48C7-86FB-072F4C02EDF6}" sibTransId="{FFA74442-E1D0-4133-A0D9-DAF9FA9D3974}"/>
    <dgm:cxn modelId="{CC4B6A69-E9A7-4973-BBFE-9BA566D35C04}" type="presOf" srcId="{41B96145-D2DC-4FAC-89C8-3592C0F38765}" destId="{49731458-2340-40C5-ABBF-2A821D4DC2DB}" srcOrd="0" destOrd="0" presId="urn:microsoft.com/office/officeart/2005/8/layout/process3"/>
    <dgm:cxn modelId="{B4D0EDC5-6327-4DD0-810D-610D1B124929}" type="presOf" srcId="{C0DDE963-564F-4B7B-B651-2518808C6527}" destId="{5404E5A6-C9CF-4FD9-9424-00CCA9AE342E}" srcOrd="1" destOrd="0" presId="urn:microsoft.com/office/officeart/2005/8/layout/process3"/>
    <dgm:cxn modelId="{E8627930-CF4E-4521-9D2F-AFCE28F4D9A1}" type="presOf" srcId="{99ED2DAF-8651-49DF-A1A7-519D28ACA911}" destId="{33B1BB7F-20D9-48F7-A717-E6302CA16554}" srcOrd="0" destOrd="0" presId="urn:microsoft.com/office/officeart/2005/8/layout/process3"/>
    <dgm:cxn modelId="{1587F5A9-76A3-42D7-848B-DF060B9A5021}" type="presOf" srcId="{DB008593-1C5D-4988-B9E2-3F0C53F7027C}" destId="{6FE12B90-2F78-4C24-BC8F-B6ADDCB73A87}" srcOrd="0" destOrd="5" presId="urn:microsoft.com/office/officeart/2005/8/layout/process3"/>
    <dgm:cxn modelId="{636548F5-5327-463D-A5E8-77F574227F13}" type="presParOf" srcId="{4092FA1C-CD62-4B89-BA71-62DE078D25EB}" destId="{1CE9949D-497B-44CB-A29E-027D14DC9B97}" srcOrd="0" destOrd="0" presId="urn:microsoft.com/office/officeart/2005/8/layout/process3"/>
    <dgm:cxn modelId="{E5CED50E-7D7E-44FD-A591-32350852C7CC}" type="presParOf" srcId="{1CE9949D-497B-44CB-A29E-027D14DC9B97}" destId="{72C82E6F-4829-437B-841E-5FE5AD36F0E6}" srcOrd="0" destOrd="0" presId="urn:microsoft.com/office/officeart/2005/8/layout/process3"/>
    <dgm:cxn modelId="{E6BBB39E-3B39-4B35-A397-5A7546672958}" type="presParOf" srcId="{1CE9949D-497B-44CB-A29E-027D14DC9B97}" destId="{78CA54B3-095A-4406-A33B-8B995DDD7525}" srcOrd="1" destOrd="0" presId="urn:microsoft.com/office/officeart/2005/8/layout/process3"/>
    <dgm:cxn modelId="{FD440419-6B9C-4812-9AD1-AE1528125879}" type="presParOf" srcId="{1CE9949D-497B-44CB-A29E-027D14DC9B97}" destId="{B6323EEF-D5AF-4ED7-93C2-06142AF7A521}" srcOrd="2" destOrd="0" presId="urn:microsoft.com/office/officeart/2005/8/layout/process3"/>
    <dgm:cxn modelId="{C4AE2EE0-4306-4C3C-8E9E-DA6CC4868068}" type="presParOf" srcId="{4092FA1C-CD62-4B89-BA71-62DE078D25EB}" destId="{A0F8033A-0494-43E4-80E1-703CF2B09987}" srcOrd="1" destOrd="0" presId="urn:microsoft.com/office/officeart/2005/8/layout/process3"/>
    <dgm:cxn modelId="{B0F9E533-3A3F-4602-AF7F-A383A6229DF4}" type="presParOf" srcId="{A0F8033A-0494-43E4-80E1-703CF2B09987}" destId="{B473B7E5-5542-4535-9A9C-63C253D146B0}" srcOrd="0" destOrd="0" presId="urn:microsoft.com/office/officeart/2005/8/layout/process3"/>
    <dgm:cxn modelId="{A6B527D6-AA25-438E-937F-F99B8C5D5F38}" type="presParOf" srcId="{4092FA1C-CD62-4B89-BA71-62DE078D25EB}" destId="{ADB1CD89-EEA6-416F-93B4-1E057D975B00}" srcOrd="2" destOrd="0" presId="urn:microsoft.com/office/officeart/2005/8/layout/process3"/>
    <dgm:cxn modelId="{0CD3BFB4-FD5E-4165-8A31-E154C408AF41}" type="presParOf" srcId="{ADB1CD89-EEA6-416F-93B4-1E057D975B00}" destId="{49731458-2340-40C5-ABBF-2A821D4DC2DB}" srcOrd="0" destOrd="0" presId="urn:microsoft.com/office/officeart/2005/8/layout/process3"/>
    <dgm:cxn modelId="{018BBC51-9688-4883-AB37-4D7C6B9A8379}" type="presParOf" srcId="{ADB1CD89-EEA6-416F-93B4-1E057D975B00}" destId="{85D28F97-03F1-4097-B6C1-67B8BF1B9FC7}" srcOrd="1" destOrd="0" presId="urn:microsoft.com/office/officeart/2005/8/layout/process3"/>
    <dgm:cxn modelId="{C4CE7E4B-9F35-40AC-A0E6-534307E383B1}" type="presParOf" srcId="{ADB1CD89-EEA6-416F-93B4-1E057D975B00}" destId="{6FE12B90-2F78-4C24-BC8F-B6ADDCB73A87}" srcOrd="2" destOrd="0" presId="urn:microsoft.com/office/officeart/2005/8/layout/process3"/>
    <dgm:cxn modelId="{1A59C85E-BF22-459B-9DDF-A26614425604}" type="presParOf" srcId="{4092FA1C-CD62-4B89-BA71-62DE078D25EB}" destId="{DB37ACD7-9717-4965-A465-1C74F7F511D5}" srcOrd="3" destOrd="0" presId="urn:microsoft.com/office/officeart/2005/8/layout/process3"/>
    <dgm:cxn modelId="{C0E2D1BC-39D5-49C2-9973-6DE282513154}" type="presParOf" srcId="{DB37ACD7-9717-4965-A465-1C74F7F511D5}" destId="{CC5C04B7-6BD0-4674-9064-7A63B9C8C9BF}" srcOrd="0" destOrd="0" presId="urn:microsoft.com/office/officeart/2005/8/layout/process3"/>
    <dgm:cxn modelId="{0E2FC91B-C4A0-43B8-97AC-D4E9012E9D6B}" type="presParOf" srcId="{4092FA1C-CD62-4B89-BA71-62DE078D25EB}" destId="{FA1E4595-36F1-4496-828B-62DBDD353814}" srcOrd="4" destOrd="0" presId="urn:microsoft.com/office/officeart/2005/8/layout/process3"/>
    <dgm:cxn modelId="{B797064A-7666-4280-A93D-BECE762148FA}" type="presParOf" srcId="{FA1E4595-36F1-4496-828B-62DBDD353814}" destId="{6019BD3C-8496-4194-92F7-ADCC3C9C56B5}" srcOrd="0" destOrd="0" presId="urn:microsoft.com/office/officeart/2005/8/layout/process3"/>
    <dgm:cxn modelId="{3FDB52B7-2C98-4B75-B1AE-2404751E8F15}" type="presParOf" srcId="{FA1E4595-36F1-4496-828B-62DBDD353814}" destId="{5404E5A6-C9CF-4FD9-9424-00CCA9AE342E}" srcOrd="1" destOrd="0" presId="urn:microsoft.com/office/officeart/2005/8/layout/process3"/>
    <dgm:cxn modelId="{28135107-4CD1-473D-A5CF-67E69C1F8659}" type="presParOf" srcId="{FA1E4595-36F1-4496-828B-62DBDD353814}" destId="{33B1BB7F-20D9-48F7-A717-E6302CA16554}" srcOrd="2" destOrd="0" presId="urn:microsoft.com/office/officeart/2005/8/layout/process3"/>
    <dgm:cxn modelId="{9D531CAE-9402-42DB-9B62-C0937E638114}" type="presParOf" srcId="{4092FA1C-CD62-4B89-BA71-62DE078D25EB}" destId="{AE9B69E1-A0DA-4B09-8DD1-5D8635E823AD}" srcOrd="5" destOrd="0" presId="urn:microsoft.com/office/officeart/2005/8/layout/process3"/>
    <dgm:cxn modelId="{B5AD7E6A-1815-4B6A-B063-22C7242F6524}" type="presParOf" srcId="{AE9B69E1-A0DA-4B09-8DD1-5D8635E823AD}" destId="{7C1535F0-2172-4940-839A-2D44FCF93BD9}" srcOrd="0" destOrd="0" presId="urn:microsoft.com/office/officeart/2005/8/layout/process3"/>
    <dgm:cxn modelId="{884C934F-BFE0-47FC-B7C4-8D67FDE95633}" type="presParOf" srcId="{4092FA1C-CD62-4B89-BA71-62DE078D25EB}" destId="{96832934-6906-44A2-957E-F059B97E63E7}" srcOrd="6" destOrd="0" presId="urn:microsoft.com/office/officeart/2005/8/layout/process3"/>
    <dgm:cxn modelId="{77EADA8E-6796-4931-88AF-E8969494DA7E}" type="presParOf" srcId="{96832934-6906-44A2-957E-F059B97E63E7}" destId="{7027B468-AE8F-4F3A-93FE-2FBCAD275376}" srcOrd="0" destOrd="0" presId="urn:microsoft.com/office/officeart/2005/8/layout/process3"/>
    <dgm:cxn modelId="{6ACD92B9-3E67-4BDE-B6A0-AC0F77FD8BB7}" type="presParOf" srcId="{96832934-6906-44A2-957E-F059B97E63E7}" destId="{04574512-AD72-459A-84EE-FAB74BDC0376}" srcOrd="1" destOrd="0" presId="urn:microsoft.com/office/officeart/2005/8/layout/process3"/>
    <dgm:cxn modelId="{AE037B7E-6759-4A72-B3E5-6E338924A0E0}" type="presParOf" srcId="{96832934-6906-44A2-957E-F059B97E63E7}" destId="{B17F6568-FABD-4D51-906C-88014E016B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A54B3-095A-4406-A33B-8B995DDD7525}">
      <dsp:nvSpPr>
        <dsp:cNvPr id="0" name=""/>
        <dsp:cNvSpPr/>
      </dsp:nvSpPr>
      <dsp:spPr>
        <a:xfrm>
          <a:off x="3711" y="100626"/>
          <a:ext cx="1049464" cy="47520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Software</a:t>
          </a:r>
        </a:p>
      </dsp:txBody>
      <dsp:txXfrm>
        <a:off x="3711" y="100626"/>
        <a:ext cx="1049464" cy="316800"/>
      </dsp:txXfrm>
    </dsp:sp>
    <dsp:sp modelId="{B6323EEF-D5AF-4ED7-93C2-06142AF7A521}">
      <dsp:nvSpPr>
        <dsp:cNvPr id="0" name=""/>
        <dsp:cNvSpPr/>
      </dsp:nvSpPr>
      <dsp:spPr>
        <a:xfrm>
          <a:off x="218661" y="417426"/>
          <a:ext cx="1049464" cy="1622981"/>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Python</a:t>
          </a:r>
        </a:p>
        <a:p>
          <a:pPr marL="57150" lvl="1" indent="-57150" algn="l" defTabSz="488950">
            <a:lnSpc>
              <a:spcPct val="90000"/>
            </a:lnSpc>
            <a:spcBef>
              <a:spcPct val="0"/>
            </a:spcBef>
            <a:spcAft>
              <a:spcPct val="15000"/>
            </a:spcAft>
            <a:buChar char="••"/>
          </a:pPr>
          <a:r>
            <a:rPr lang="en-US" sz="1100" kern="1200" dirty="0"/>
            <a:t>Spyder </a:t>
          </a:r>
        </a:p>
      </dsp:txBody>
      <dsp:txXfrm>
        <a:off x="249399" y="448164"/>
        <a:ext cx="987988" cy="1561505"/>
      </dsp:txXfrm>
    </dsp:sp>
    <dsp:sp modelId="{A0F8033A-0494-43E4-80E1-703CF2B09987}">
      <dsp:nvSpPr>
        <dsp:cNvPr id="0" name=""/>
        <dsp:cNvSpPr/>
      </dsp:nvSpPr>
      <dsp:spPr>
        <a:xfrm>
          <a:off x="1212270" y="128383"/>
          <a:ext cx="337281" cy="26128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212270" y="180640"/>
        <a:ext cx="258895" cy="156772"/>
      </dsp:txXfrm>
    </dsp:sp>
    <dsp:sp modelId="{85D28F97-03F1-4097-B6C1-67B8BF1B9FC7}">
      <dsp:nvSpPr>
        <dsp:cNvPr id="0" name=""/>
        <dsp:cNvSpPr/>
      </dsp:nvSpPr>
      <dsp:spPr>
        <a:xfrm>
          <a:off x="1689555" y="100626"/>
          <a:ext cx="1049464" cy="47520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Libraries</a:t>
          </a:r>
        </a:p>
      </dsp:txBody>
      <dsp:txXfrm>
        <a:off x="1689555" y="100626"/>
        <a:ext cx="1049464" cy="316800"/>
      </dsp:txXfrm>
    </dsp:sp>
    <dsp:sp modelId="{6FE12B90-2F78-4C24-BC8F-B6ADDCB73A87}">
      <dsp:nvSpPr>
        <dsp:cNvPr id="0" name=""/>
        <dsp:cNvSpPr/>
      </dsp:nvSpPr>
      <dsp:spPr>
        <a:xfrm>
          <a:off x="1904506" y="417426"/>
          <a:ext cx="1049464" cy="1622981"/>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Pandas</a:t>
          </a:r>
        </a:p>
        <a:p>
          <a:pPr marL="57150" lvl="1" indent="-57150" algn="l" defTabSz="488950">
            <a:lnSpc>
              <a:spcPct val="90000"/>
            </a:lnSpc>
            <a:spcBef>
              <a:spcPct val="0"/>
            </a:spcBef>
            <a:spcAft>
              <a:spcPct val="15000"/>
            </a:spcAft>
            <a:buChar char="••"/>
          </a:pPr>
          <a:r>
            <a:rPr lang="en-US" sz="1100" kern="1200" dirty="0" err="1"/>
            <a:t>Numpy</a:t>
          </a:r>
          <a:r>
            <a:rPr lang="en-US" sz="1100" kern="1200" dirty="0"/>
            <a:t> </a:t>
          </a:r>
        </a:p>
        <a:p>
          <a:pPr marL="57150" lvl="1" indent="-57150" algn="l" defTabSz="488950">
            <a:lnSpc>
              <a:spcPct val="90000"/>
            </a:lnSpc>
            <a:spcBef>
              <a:spcPct val="0"/>
            </a:spcBef>
            <a:spcAft>
              <a:spcPct val="15000"/>
            </a:spcAft>
            <a:buChar char="••"/>
          </a:pPr>
          <a:r>
            <a:rPr lang="en-US" sz="1100" kern="1200" dirty="0"/>
            <a:t>Seaborn</a:t>
          </a:r>
        </a:p>
        <a:p>
          <a:pPr marL="57150" lvl="1" indent="-57150" algn="l" defTabSz="488950">
            <a:lnSpc>
              <a:spcPct val="90000"/>
            </a:lnSpc>
            <a:spcBef>
              <a:spcPct val="0"/>
            </a:spcBef>
            <a:spcAft>
              <a:spcPct val="15000"/>
            </a:spcAft>
            <a:buChar char="••"/>
          </a:pPr>
          <a:r>
            <a:rPr lang="en-US" sz="1100" kern="1200" dirty="0" err="1"/>
            <a:t>Scikitlearn</a:t>
          </a:r>
          <a:endParaRPr lang="en-US" sz="1100" kern="1200" dirty="0"/>
        </a:p>
        <a:p>
          <a:pPr marL="57150" lvl="1" indent="-57150" algn="l" defTabSz="488950">
            <a:lnSpc>
              <a:spcPct val="90000"/>
            </a:lnSpc>
            <a:spcBef>
              <a:spcPct val="0"/>
            </a:spcBef>
            <a:spcAft>
              <a:spcPct val="15000"/>
            </a:spcAft>
            <a:buChar char="••"/>
          </a:pPr>
          <a:r>
            <a:rPr lang="en-US" sz="1100" kern="1200" dirty="0" err="1" smtClean="0"/>
            <a:t>Imblearb</a:t>
          </a:r>
          <a:r>
            <a:rPr lang="en-US" sz="1100" kern="1200" dirty="0" smtClean="0"/>
            <a:t> </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1935244" y="448164"/>
        <a:ext cx="987988" cy="1561505"/>
      </dsp:txXfrm>
    </dsp:sp>
    <dsp:sp modelId="{DB37ACD7-9717-4965-A465-1C74F7F511D5}">
      <dsp:nvSpPr>
        <dsp:cNvPr id="0" name=""/>
        <dsp:cNvSpPr/>
      </dsp:nvSpPr>
      <dsp:spPr>
        <a:xfrm rot="21539615">
          <a:off x="2898088" y="113408"/>
          <a:ext cx="337333" cy="26128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898094" y="166353"/>
        <a:ext cx="258947" cy="156772"/>
      </dsp:txXfrm>
    </dsp:sp>
    <dsp:sp modelId="{5404E5A6-C9CF-4FD9-9424-00CCA9AE342E}">
      <dsp:nvSpPr>
        <dsp:cNvPr id="0" name=""/>
        <dsp:cNvSpPr/>
      </dsp:nvSpPr>
      <dsp:spPr>
        <a:xfrm>
          <a:off x="3375399" y="71011"/>
          <a:ext cx="1049464" cy="47520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Models</a:t>
          </a:r>
        </a:p>
      </dsp:txBody>
      <dsp:txXfrm>
        <a:off x="3375399" y="71011"/>
        <a:ext cx="1049464" cy="316800"/>
      </dsp:txXfrm>
    </dsp:sp>
    <dsp:sp modelId="{33B1BB7F-20D9-48F7-A717-E6302CA16554}">
      <dsp:nvSpPr>
        <dsp:cNvPr id="0" name=""/>
        <dsp:cNvSpPr/>
      </dsp:nvSpPr>
      <dsp:spPr>
        <a:xfrm>
          <a:off x="3510014" y="328580"/>
          <a:ext cx="1210137" cy="1741442"/>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Linear Regression</a:t>
          </a:r>
        </a:p>
        <a:p>
          <a:pPr marL="57150" lvl="1" indent="-57150" algn="l" defTabSz="488950">
            <a:lnSpc>
              <a:spcPct val="90000"/>
            </a:lnSpc>
            <a:spcBef>
              <a:spcPct val="0"/>
            </a:spcBef>
            <a:spcAft>
              <a:spcPct val="15000"/>
            </a:spcAft>
            <a:buChar char="••"/>
          </a:pPr>
          <a:r>
            <a:rPr lang="en-US" sz="1100" kern="1200" dirty="0"/>
            <a:t>Random Forest</a:t>
          </a:r>
        </a:p>
        <a:p>
          <a:pPr marL="57150" lvl="1" indent="-57150" algn="l" defTabSz="488950">
            <a:lnSpc>
              <a:spcPct val="90000"/>
            </a:lnSpc>
            <a:spcBef>
              <a:spcPct val="0"/>
            </a:spcBef>
            <a:spcAft>
              <a:spcPct val="15000"/>
            </a:spcAft>
            <a:buChar char="••"/>
          </a:pPr>
          <a:r>
            <a:rPr lang="en-US" sz="1100" kern="1200" dirty="0"/>
            <a:t>Decision Tree</a:t>
          </a:r>
        </a:p>
        <a:p>
          <a:pPr marL="57150" lvl="1" indent="-57150" algn="l" defTabSz="488950">
            <a:lnSpc>
              <a:spcPct val="90000"/>
            </a:lnSpc>
            <a:spcBef>
              <a:spcPct val="0"/>
            </a:spcBef>
            <a:spcAft>
              <a:spcPct val="15000"/>
            </a:spcAft>
            <a:buChar char="••"/>
          </a:pPr>
          <a:r>
            <a:rPr lang="en-US" sz="1100" kern="1200" dirty="0"/>
            <a:t>Logistic Regression</a:t>
          </a:r>
        </a:p>
        <a:p>
          <a:pPr marL="57150" lvl="1" indent="-57150" algn="l" defTabSz="488950">
            <a:lnSpc>
              <a:spcPct val="90000"/>
            </a:lnSpc>
            <a:spcBef>
              <a:spcPct val="0"/>
            </a:spcBef>
            <a:spcAft>
              <a:spcPct val="15000"/>
            </a:spcAft>
            <a:buChar char="••"/>
          </a:pPr>
          <a:r>
            <a:rPr lang="en-US" sz="1100" kern="1200" dirty="0" err="1"/>
            <a:t>Adaboost</a:t>
          </a:r>
          <a:endParaRPr lang="en-US" sz="1100" kern="1200" dirty="0"/>
        </a:p>
      </dsp:txBody>
      <dsp:txXfrm>
        <a:off x="3545458" y="364024"/>
        <a:ext cx="1139249" cy="1670554"/>
      </dsp:txXfrm>
    </dsp:sp>
    <dsp:sp modelId="{AE9B69E1-A0DA-4B09-8DD1-5D8635E823AD}">
      <dsp:nvSpPr>
        <dsp:cNvPr id="0" name=""/>
        <dsp:cNvSpPr/>
      </dsp:nvSpPr>
      <dsp:spPr>
        <a:xfrm rot="21554960">
          <a:off x="4604027" y="87056"/>
          <a:ext cx="379892" cy="26128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604030" y="139826"/>
        <a:ext cx="301506" cy="156772"/>
      </dsp:txXfrm>
    </dsp:sp>
    <dsp:sp modelId="{04574512-AD72-459A-84EE-FAB74BDC0376}">
      <dsp:nvSpPr>
        <dsp:cNvPr id="0" name=""/>
        <dsp:cNvSpPr/>
      </dsp:nvSpPr>
      <dsp:spPr>
        <a:xfrm>
          <a:off x="5141580" y="47870"/>
          <a:ext cx="1049464" cy="47520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en-US" sz="1100" kern="1200" dirty="0"/>
            <a:t>Deployment</a:t>
          </a:r>
        </a:p>
      </dsp:txBody>
      <dsp:txXfrm>
        <a:off x="5141580" y="47870"/>
        <a:ext cx="1049464" cy="316800"/>
      </dsp:txXfrm>
    </dsp:sp>
    <dsp:sp modelId="{B17F6568-FABD-4D51-906C-88014E016B26}">
      <dsp:nvSpPr>
        <dsp:cNvPr id="0" name=""/>
        <dsp:cNvSpPr/>
      </dsp:nvSpPr>
      <dsp:spPr>
        <a:xfrm>
          <a:off x="5356531" y="417426"/>
          <a:ext cx="1049464" cy="1622981"/>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err="1"/>
            <a:t>Streamlit</a:t>
          </a:r>
          <a:endParaRPr lang="en-US" sz="1100" kern="1200" dirty="0"/>
        </a:p>
      </dsp:txBody>
      <dsp:txXfrm>
        <a:off x="5387269" y="448164"/>
        <a:ext cx="987988" cy="15615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21b62a2b1d7_0_2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21b62a2b1d7_0_2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de3b402da4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de3b402da4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de3b402da4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de3b402da4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1b62a2b1d7_0_1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1b62a2b1d7_0_1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de3b402da4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de3b402da4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de471238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de471238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218a0bcefc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218a0bcefc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218a0bcefc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218a0bcefca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5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218a0bcefc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218a0bcefc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218a0bcefc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218a0bcefc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324250" y="1376400"/>
            <a:ext cx="5063700" cy="20850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390974" y="3500275"/>
            <a:ext cx="4700400" cy="475800"/>
          </a:xfrm>
          <a:prstGeom prst="rect">
            <a:avLst/>
          </a:prstGeom>
          <a:solidFill>
            <a:schemeClr val="accent3"/>
          </a:solid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9525" y="-47625"/>
            <a:ext cx="3676800" cy="5257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114300" y="257175"/>
            <a:ext cx="8032500" cy="0"/>
          </a:xfrm>
          <a:prstGeom prst="straightConnector1">
            <a:avLst/>
          </a:prstGeom>
          <a:noFill/>
          <a:ln w="28575" cap="flat" cmpd="sng">
            <a:solidFill>
              <a:schemeClr val="lt2"/>
            </a:solidFill>
            <a:prstDash val="solid"/>
            <a:round/>
            <a:headEnd type="none" w="med" len="med"/>
            <a:tailEnd type="none" w="med" len="med"/>
          </a:ln>
        </p:spPr>
      </p:cxnSp>
      <p:cxnSp>
        <p:nvCxnSpPr>
          <p:cNvPr id="13" name="Google Shape;13;p2"/>
          <p:cNvCxnSpPr/>
          <p:nvPr/>
        </p:nvCxnSpPr>
        <p:spPr>
          <a:xfrm>
            <a:off x="4572000" y="4910100"/>
            <a:ext cx="4651500" cy="0"/>
          </a:xfrm>
          <a:prstGeom prst="straightConnector1">
            <a:avLst/>
          </a:prstGeom>
          <a:noFill/>
          <a:ln w="28575" cap="flat" cmpd="sng">
            <a:solidFill>
              <a:schemeClr val="lt2"/>
            </a:solidFill>
            <a:prstDash val="solid"/>
            <a:round/>
            <a:headEnd type="none" w="med" len="med"/>
            <a:tailEnd type="none" w="med" len="med"/>
          </a:ln>
        </p:spPr>
      </p:cxnSp>
      <p:grpSp>
        <p:nvGrpSpPr>
          <p:cNvPr id="14" name="Google Shape;14;p2"/>
          <p:cNvGrpSpPr/>
          <p:nvPr/>
        </p:nvGrpSpPr>
        <p:grpSpPr>
          <a:xfrm>
            <a:off x="8312450" y="195075"/>
            <a:ext cx="525800" cy="124200"/>
            <a:chOff x="8312450" y="195075"/>
            <a:chExt cx="525800" cy="124200"/>
          </a:xfrm>
        </p:grpSpPr>
        <p:sp>
          <p:nvSpPr>
            <p:cNvPr id="15" name="Google Shape;15;p2"/>
            <p:cNvSpPr/>
            <p:nvPr/>
          </p:nvSpPr>
          <p:spPr>
            <a:xfrm>
              <a:off x="8312450"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13250"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14050"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3956000" y="4848000"/>
            <a:ext cx="525800" cy="124200"/>
            <a:chOff x="3956000" y="4848000"/>
            <a:chExt cx="525800" cy="124200"/>
          </a:xfrm>
        </p:grpSpPr>
        <p:sp>
          <p:nvSpPr>
            <p:cNvPr id="19" name="Google Shape;19;p2"/>
            <p:cNvSpPr/>
            <p:nvPr/>
          </p:nvSpPr>
          <p:spPr>
            <a:xfrm>
              <a:off x="3956000" y="48480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56800" y="48480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57600" y="48480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720000" y="445025"/>
            <a:ext cx="77040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4"/>
          <p:cNvSpPr txBox="1">
            <a:spLocks noGrp="1"/>
          </p:cNvSpPr>
          <p:nvPr>
            <p:ph type="subTitle" idx="1"/>
          </p:nvPr>
        </p:nvSpPr>
        <p:spPr>
          <a:xfrm>
            <a:off x="5350735" y="2840000"/>
            <a:ext cx="2759700" cy="151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4"/>
          <p:cNvSpPr txBox="1">
            <a:spLocks noGrp="1"/>
          </p:cNvSpPr>
          <p:nvPr>
            <p:ph type="subTitle" idx="2"/>
          </p:nvPr>
        </p:nvSpPr>
        <p:spPr>
          <a:xfrm>
            <a:off x="1933788" y="1401725"/>
            <a:ext cx="2759700" cy="151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48" name="Google Shape;248;p24"/>
          <p:cNvCxnSpPr/>
          <p:nvPr/>
        </p:nvCxnSpPr>
        <p:spPr>
          <a:xfrm rot="10800000">
            <a:off x="6689425" y="-520300"/>
            <a:ext cx="0" cy="1578000"/>
          </a:xfrm>
          <a:prstGeom prst="straightConnector1">
            <a:avLst/>
          </a:prstGeom>
          <a:noFill/>
          <a:ln w="28575" cap="flat" cmpd="sng">
            <a:solidFill>
              <a:schemeClr val="lt2"/>
            </a:solidFill>
            <a:prstDash val="solid"/>
            <a:round/>
            <a:headEnd type="none" w="med" len="med"/>
            <a:tailEnd type="none" w="med" len="med"/>
          </a:ln>
        </p:spPr>
      </p:cxnSp>
      <p:cxnSp>
        <p:nvCxnSpPr>
          <p:cNvPr id="249" name="Google Shape;249;p24"/>
          <p:cNvCxnSpPr/>
          <p:nvPr/>
        </p:nvCxnSpPr>
        <p:spPr>
          <a:xfrm rot="10800000">
            <a:off x="3057225" y="-520300"/>
            <a:ext cx="0" cy="1578000"/>
          </a:xfrm>
          <a:prstGeom prst="straightConnector1">
            <a:avLst/>
          </a:prstGeom>
          <a:noFill/>
          <a:ln w="28575" cap="flat" cmpd="sng">
            <a:solidFill>
              <a:schemeClr val="lt2"/>
            </a:solidFill>
            <a:prstDash val="solid"/>
            <a:round/>
            <a:headEnd type="none" w="med" len="med"/>
            <a:tailEnd type="none" w="med" len="med"/>
          </a:ln>
        </p:spPr>
      </p:cxnSp>
      <p:grpSp>
        <p:nvGrpSpPr>
          <p:cNvPr id="250" name="Google Shape;250;p24"/>
          <p:cNvGrpSpPr/>
          <p:nvPr/>
        </p:nvGrpSpPr>
        <p:grpSpPr>
          <a:xfrm rot="5400000">
            <a:off x="4866700" y="5800"/>
            <a:ext cx="124200" cy="525800"/>
            <a:chOff x="202025" y="2122800"/>
            <a:chExt cx="124200" cy="525800"/>
          </a:xfrm>
        </p:grpSpPr>
        <p:sp>
          <p:nvSpPr>
            <p:cNvPr id="251" name="Google Shape;251;p24"/>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 name="Google Shape;254;p24"/>
          <p:cNvCxnSpPr/>
          <p:nvPr/>
        </p:nvCxnSpPr>
        <p:spPr>
          <a:xfrm rot="10800000">
            <a:off x="6689425" y="4118375"/>
            <a:ext cx="0" cy="1578000"/>
          </a:xfrm>
          <a:prstGeom prst="straightConnector1">
            <a:avLst/>
          </a:prstGeom>
          <a:noFill/>
          <a:ln w="28575" cap="flat" cmpd="sng">
            <a:solidFill>
              <a:schemeClr val="lt2"/>
            </a:solidFill>
            <a:prstDash val="solid"/>
            <a:round/>
            <a:headEnd type="none" w="med" len="med"/>
            <a:tailEnd type="none" w="med" len="med"/>
          </a:ln>
        </p:spPr>
      </p:cxnSp>
      <p:cxnSp>
        <p:nvCxnSpPr>
          <p:cNvPr id="255" name="Google Shape;255;p24"/>
          <p:cNvCxnSpPr/>
          <p:nvPr/>
        </p:nvCxnSpPr>
        <p:spPr>
          <a:xfrm rot="10800000">
            <a:off x="3057225" y="4118375"/>
            <a:ext cx="0" cy="1578000"/>
          </a:xfrm>
          <a:prstGeom prst="straightConnector1">
            <a:avLst/>
          </a:prstGeom>
          <a:noFill/>
          <a:ln w="28575" cap="flat" cmpd="sng">
            <a:solidFill>
              <a:schemeClr val="lt2"/>
            </a:solidFill>
            <a:prstDash val="solid"/>
            <a:round/>
            <a:headEnd type="none" w="med" len="med"/>
            <a:tailEnd type="none" w="med" len="med"/>
          </a:ln>
        </p:spPr>
      </p:cxnSp>
      <p:grpSp>
        <p:nvGrpSpPr>
          <p:cNvPr id="256" name="Google Shape;256;p24"/>
          <p:cNvGrpSpPr/>
          <p:nvPr/>
        </p:nvGrpSpPr>
        <p:grpSpPr>
          <a:xfrm rot="5400000">
            <a:off x="4866700" y="4644475"/>
            <a:ext cx="124200" cy="525800"/>
            <a:chOff x="202025" y="2122800"/>
            <a:chExt cx="124200" cy="525800"/>
          </a:xfrm>
        </p:grpSpPr>
        <p:sp>
          <p:nvSpPr>
            <p:cNvPr id="257" name="Google Shape;257;p24"/>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720000" y="445025"/>
            <a:ext cx="77040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2" name="Google Shape;262;p25"/>
          <p:cNvSpPr txBox="1">
            <a:spLocks noGrp="1"/>
          </p:cNvSpPr>
          <p:nvPr>
            <p:ph type="subTitle" idx="1"/>
          </p:nvPr>
        </p:nvSpPr>
        <p:spPr>
          <a:xfrm>
            <a:off x="901663" y="2953775"/>
            <a:ext cx="21918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5"/>
          <p:cNvSpPr txBox="1">
            <a:spLocks noGrp="1"/>
          </p:cNvSpPr>
          <p:nvPr>
            <p:ph type="subTitle" idx="2"/>
          </p:nvPr>
        </p:nvSpPr>
        <p:spPr>
          <a:xfrm>
            <a:off x="3458109" y="3513200"/>
            <a:ext cx="21918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4" name="Google Shape;264;p25"/>
          <p:cNvSpPr txBox="1">
            <a:spLocks noGrp="1"/>
          </p:cNvSpPr>
          <p:nvPr>
            <p:ph type="subTitle" idx="3"/>
          </p:nvPr>
        </p:nvSpPr>
        <p:spPr>
          <a:xfrm>
            <a:off x="6014559" y="2953775"/>
            <a:ext cx="21918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5"/>
          <p:cNvSpPr txBox="1">
            <a:spLocks noGrp="1"/>
          </p:cNvSpPr>
          <p:nvPr>
            <p:ph type="subTitle" idx="4"/>
          </p:nvPr>
        </p:nvSpPr>
        <p:spPr>
          <a:xfrm>
            <a:off x="909913" y="2451725"/>
            <a:ext cx="2175300" cy="47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5"/>
          <p:cNvSpPr txBox="1">
            <a:spLocks noGrp="1"/>
          </p:cNvSpPr>
          <p:nvPr>
            <p:ph type="subTitle" idx="5"/>
          </p:nvPr>
        </p:nvSpPr>
        <p:spPr>
          <a:xfrm>
            <a:off x="3466359" y="3011150"/>
            <a:ext cx="2175300" cy="47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7" name="Google Shape;267;p25"/>
          <p:cNvSpPr txBox="1">
            <a:spLocks noGrp="1"/>
          </p:cNvSpPr>
          <p:nvPr>
            <p:ph type="subTitle" idx="6"/>
          </p:nvPr>
        </p:nvSpPr>
        <p:spPr>
          <a:xfrm>
            <a:off x="6022809" y="2451725"/>
            <a:ext cx="2175300" cy="47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Signika"/>
                <a:ea typeface="Signika"/>
                <a:cs typeface="Signika"/>
                <a:sym typeface="Signi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68" name="Google Shape;268;p25"/>
          <p:cNvCxnSpPr/>
          <p:nvPr/>
        </p:nvCxnSpPr>
        <p:spPr>
          <a:xfrm>
            <a:off x="342900" y="-47625"/>
            <a:ext cx="0" cy="5210100"/>
          </a:xfrm>
          <a:prstGeom prst="straightConnector1">
            <a:avLst/>
          </a:prstGeom>
          <a:noFill/>
          <a:ln w="28575" cap="flat" cmpd="sng">
            <a:solidFill>
              <a:schemeClr val="lt2"/>
            </a:solidFill>
            <a:prstDash val="solid"/>
            <a:round/>
            <a:headEnd type="none" w="med" len="med"/>
            <a:tailEnd type="none" w="med" len="med"/>
          </a:ln>
        </p:spPr>
      </p:cxnSp>
      <p:cxnSp>
        <p:nvCxnSpPr>
          <p:cNvPr id="269" name="Google Shape;269;p25"/>
          <p:cNvCxnSpPr/>
          <p:nvPr/>
        </p:nvCxnSpPr>
        <p:spPr>
          <a:xfrm>
            <a:off x="8772525" y="-47625"/>
            <a:ext cx="0" cy="5210100"/>
          </a:xfrm>
          <a:prstGeom prst="straightConnector1">
            <a:avLst/>
          </a:prstGeom>
          <a:noFill/>
          <a:ln w="28575" cap="flat" cmpd="sng">
            <a:solidFill>
              <a:schemeClr val="lt2"/>
            </a:solidFill>
            <a:prstDash val="solid"/>
            <a:round/>
            <a:headEnd type="none" w="med" len="med"/>
            <a:tailEnd type="none" w="med" len="med"/>
          </a:ln>
        </p:spPr>
      </p:cxnSp>
      <p:grpSp>
        <p:nvGrpSpPr>
          <p:cNvPr id="270" name="Google Shape;270;p25"/>
          <p:cNvGrpSpPr/>
          <p:nvPr/>
        </p:nvGrpSpPr>
        <p:grpSpPr>
          <a:xfrm>
            <a:off x="7904975" y="195075"/>
            <a:ext cx="525800" cy="124200"/>
            <a:chOff x="7904975" y="195075"/>
            <a:chExt cx="525800" cy="124200"/>
          </a:xfrm>
        </p:grpSpPr>
        <p:sp>
          <p:nvSpPr>
            <p:cNvPr id="271" name="Google Shape;271;p25"/>
            <p:cNvSpPr/>
            <p:nvPr/>
          </p:nvSpPr>
          <p:spPr>
            <a:xfrm>
              <a:off x="79049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81057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83065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5"/>
          <p:cNvGrpSpPr/>
          <p:nvPr/>
        </p:nvGrpSpPr>
        <p:grpSpPr>
          <a:xfrm>
            <a:off x="546675" y="195075"/>
            <a:ext cx="525800" cy="124200"/>
            <a:chOff x="546675" y="195075"/>
            <a:chExt cx="525800" cy="124200"/>
          </a:xfrm>
        </p:grpSpPr>
        <p:sp>
          <p:nvSpPr>
            <p:cNvPr id="275" name="Google Shape;275;p25"/>
            <p:cNvSpPr/>
            <p:nvPr/>
          </p:nvSpPr>
          <p:spPr>
            <a:xfrm>
              <a:off x="5466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7474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9482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5"/>
          <p:cNvGrpSpPr/>
          <p:nvPr/>
        </p:nvGrpSpPr>
        <p:grpSpPr>
          <a:xfrm>
            <a:off x="7904975" y="4862200"/>
            <a:ext cx="525800" cy="124200"/>
            <a:chOff x="7904975" y="195075"/>
            <a:chExt cx="525800" cy="124200"/>
          </a:xfrm>
        </p:grpSpPr>
        <p:sp>
          <p:nvSpPr>
            <p:cNvPr id="279" name="Google Shape;279;p25"/>
            <p:cNvSpPr/>
            <p:nvPr/>
          </p:nvSpPr>
          <p:spPr>
            <a:xfrm>
              <a:off x="79049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81057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83065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5"/>
          <p:cNvGrpSpPr/>
          <p:nvPr/>
        </p:nvGrpSpPr>
        <p:grpSpPr>
          <a:xfrm>
            <a:off x="546675" y="4862200"/>
            <a:ext cx="525800" cy="124200"/>
            <a:chOff x="546675" y="195075"/>
            <a:chExt cx="525800" cy="124200"/>
          </a:xfrm>
        </p:grpSpPr>
        <p:sp>
          <p:nvSpPr>
            <p:cNvPr id="283" name="Google Shape;283;p25"/>
            <p:cNvSpPr/>
            <p:nvPr/>
          </p:nvSpPr>
          <p:spPr>
            <a:xfrm>
              <a:off x="5466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7474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9482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2"/>
        </a:solidFill>
        <a:effectLst/>
      </p:bgPr>
    </p:bg>
    <p:spTree>
      <p:nvGrpSpPr>
        <p:cNvPr id="1" name="Shape 478"/>
        <p:cNvGrpSpPr/>
        <p:nvPr/>
      </p:nvGrpSpPr>
      <p:grpSpPr>
        <a:xfrm>
          <a:off x="0" y="0"/>
          <a:ext cx="0" cy="0"/>
          <a:chOff x="0" y="0"/>
          <a:chExt cx="0" cy="0"/>
        </a:xfrm>
      </p:grpSpPr>
      <p:sp>
        <p:nvSpPr>
          <p:cNvPr id="479" name="Google Shape;479;p37"/>
          <p:cNvSpPr/>
          <p:nvPr/>
        </p:nvSpPr>
        <p:spPr>
          <a:xfrm>
            <a:off x="3175" y="0"/>
            <a:ext cx="91440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480"/>
        <p:cNvGrpSpPr/>
        <p:nvPr/>
      </p:nvGrpSpPr>
      <p:grpSpPr>
        <a:xfrm>
          <a:off x="0" y="0"/>
          <a:ext cx="0" cy="0"/>
          <a:chOff x="0" y="0"/>
          <a:chExt cx="0" cy="0"/>
        </a:xfrm>
      </p:grpSpPr>
      <p:sp>
        <p:nvSpPr>
          <p:cNvPr id="481" name="Google Shape;481;p38"/>
          <p:cNvSpPr/>
          <p:nvPr/>
        </p:nvSpPr>
        <p:spPr>
          <a:xfrm>
            <a:off x="0" y="0"/>
            <a:ext cx="783600" cy="5143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rot="10800000" flipH="1">
            <a:off x="8305800" y="0"/>
            <a:ext cx="783600" cy="5143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439775" y="2414400"/>
            <a:ext cx="6264600" cy="8418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982201" y="1323975"/>
            <a:ext cx="1179600" cy="10335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1439775" y="3256200"/>
            <a:ext cx="62646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720000" y="886050"/>
            <a:ext cx="51696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7"/>
          <p:cNvSpPr txBox="1">
            <a:spLocks noGrp="1"/>
          </p:cNvSpPr>
          <p:nvPr>
            <p:ph type="subTitle" idx="1"/>
          </p:nvPr>
        </p:nvSpPr>
        <p:spPr>
          <a:xfrm>
            <a:off x="720000" y="1991950"/>
            <a:ext cx="4683600" cy="20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72" name="Google Shape;72;p7"/>
          <p:cNvSpPr/>
          <p:nvPr/>
        </p:nvSpPr>
        <p:spPr>
          <a:xfrm>
            <a:off x="0" y="0"/>
            <a:ext cx="6192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flipH="1">
            <a:off x="8524800" y="0"/>
            <a:ext cx="6192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993975" y="1350500"/>
            <a:ext cx="4508100" cy="2529300"/>
          </a:xfrm>
          <a:prstGeom prst="rect">
            <a:avLst/>
          </a:prstGeom>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1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76" name="Google Shape;76;p8"/>
          <p:cNvCxnSpPr/>
          <p:nvPr/>
        </p:nvCxnSpPr>
        <p:spPr>
          <a:xfrm rot="10800000">
            <a:off x="713225" y="-75"/>
            <a:ext cx="0" cy="5191200"/>
          </a:xfrm>
          <a:prstGeom prst="straightConnector1">
            <a:avLst/>
          </a:prstGeom>
          <a:noFill/>
          <a:ln w="28575" cap="flat" cmpd="sng">
            <a:solidFill>
              <a:schemeClr val="dk2"/>
            </a:solidFill>
            <a:prstDash val="solid"/>
            <a:round/>
            <a:headEnd type="none" w="med" len="med"/>
            <a:tailEnd type="none" w="med" len="med"/>
          </a:ln>
        </p:spPr>
      </p:cxnSp>
      <p:cxnSp>
        <p:nvCxnSpPr>
          <p:cNvPr id="77" name="Google Shape;77;p8"/>
          <p:cNvCxnSpPr/>
          <p:nvPr/>
        </p:nvCxnSpPr>
        <p:spPr>
          <a:xfrm>
            <a:off x="-39250" y="539500"/>
            <a:ext cx="9243600" cy="0"/>
          </a:xfrm>
          <a:prstGeom prst="straightConnector1">
            <a:avLst/>
          </a:prstGeom>
          <a:noFill/>
          <a:ln w="28575" cap="flat" cmpd="sng">
            <a:solidFill>
              <a:schemeClr val="dk2"/>
            </a:solidFill>
            <a:prstDash val="solid"/>
            <a:round/>
            <a:headEnd type="none" w="med" len="med"/>
            <a:tailEnd type="none" w="med" len="med"/>
          </a:ln>
        </p:spPr>
      </p:cxnSp>
      <p:grpSp>
        <p:nvGrpSpPr>
          <p:cNvPr id="78" name="Google Shape;78;p8"/>
          <p:cNvGrpSpPr/>
          <p:nvPr/>
        </p:nvGrpSpPr>
        <p:grpSpPr>
          <a:xfrm>
            <a:off x="8825150" y="732250"/>
            <a:ext cx="124200" cy="525800"/>
            <a:chOff x="202025" y="2122800"/>
            <a:chExt cx="124200" cy="525800"/>
          </a:xfrm>
        </p:grpSpPr>
        <p:sp>
          <p:nvSpPr>
            <p:cNvPr id="79" name="Google Shape;79;p8"/>
            <p:cNvSpPr/>
            <p:nvPr/>
          </p:nvSpPr>
          <p:spPr>
            <a:xfrm rot="5400000">
              <a:off x="202025" y="21228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5400000">
              <a:off x="202025" y="23236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202025" y="25244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8"/>
          <p:cNvGrpSpPr/>
          <p:nvPr/>
        </p:nvGrpSpPr>
        <p:grpSpPr>
          <a:xfrm>
            <a:off x="271050" y="732250"/>
            <a:ext cx="124200" cy="525800"/>
            <a:chOff x="202025" y="2122800"/>
            <a:chExt cx="124200" cy="525800"/>
          </a:xfrm>
        </p:grpSpPr>
        <p:sp>
          <p:nvSpPr>
            <p:cNvPr id="83" name="Google Shape;83;p8"/>
            <p:cNvSpPr/>
            <p:nvPr/>
          </p:nvSpPr>
          <p:spPr>
            <a:xfrm rot="5400000">
              <a:off x="202025" y="21228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202025" y="23236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5400000">
              <a:off x="202025" y="25244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1381050" y="539500"/>
            <a:ext cx="6381900" cy="13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8" name="Google Shape;88;p9"/>
          <p:cNvSpPr txBox="1">
            <a:spLocks noGrp="1"/>
          </p:cNvSpPr>
          <p:nvPr>
            <p:ph type="subTitle" idx="1"/>
          </p:nvPr>
        </p:nvSpPr>
        <p:spPr>
          <a:xfrm>
            <a:off x="1381050" y="1772125"/>
            <a:ext cx="6381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720000" y="445025"/>
            <a:ext cx="77040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 name="Google Shape;111;p13"/>
          <p:cNvSpPr txBox="1">
            <a:spLocks noGrp="1"/>
          </p:cNvSpPr>
          <p:nvPr>
            <p:ph type="subTitle" idx="1"/>
          </p:nvPr>
        </p:nvSpPr>
        <p:spPr>
          <a:xfrm>
            <a:off x="720000" y="22439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subTitle" idx="2"/>
          </p:nvPr>
        </p:nvSpPr>
        <p:spPr>
          <a:xfrm>
            <a:off x="3419271" y="22439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3"/>
          <p:cNvSpPr txBox="1">
            <a:spLocks noGrp="1"/>
          </p:cNvSpPr>
          <p:nvPr>
            <p:ph type="subTitle" idx="3"/>
          </p:nvPr>
        </p:nvSpPr>
        <p:spPr>
          <a:xfrm>
            <a:off x="720000" y="404082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3"/>
          <p:cNvSpPr txBox="1">
            <a:spLocks noGrp="1"/>
          </p:cNvSpPr>
          <p:nvPr>
            <p:ph type="subTitle" idx="4"/>
          </p:nvPr>
        </p:nvSpPr>
        <p:spPr>
          <a:xfrm>
            <a:off x="3419271" y="404082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13"/>
          <p:cNvSpPr txBox="1">
            <a:spLocks noGrp="1"/>
          </p:cNvSpPr>
          <p:nvPr>
            <p:ph type="subTitle" idx="5"/>
          </p:nvPr>
        </p:nvSpPr>
        <p:spPr>
          <a:xfrm>
            <a:off x="6118549" y="224397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3"/>
          <p:cNvSpPr txBox="1">
            <a:spLocks noGrp="1"/>
          </p:cNvSpPr>
          <p:nvPr>
            <p:ph type="subTitle" idx="6"/>
          </p:nvPr>
        </p:nvSpPr>
        <p:spPr>
          <a:xfrm>
            <a:off x="6118549" y="4040825"/>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13"/>
          <p:cNvSpPr txBox="1">
            <a:spLocks noGrp="1"/>
          </p:cNvSpPr>
          <p:nvPr>
            <p:ph type="title" idx="7" hasCustomPrompt="1"/>
          </p:nvPr>
        </p:nvSpPr>
        <p:spPr>
          <a:xfrm>
            <a:off x="818402" y="113673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8" hasCustomPrompt="1"/>
          </p:nvPr>
        </p:nvSpPr>
        <p:spPr>
          <a:xfrm>
            <a:off x="818402" y="2941179"/>
            <a:ext cx="734700" cy="4476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9" hasCustomPrompt="1"/>
          </p:nvPr>
        </p:nvSpPr>
        <p:spPr>
          <a:xfrm>
            <a:off x="3517677" y="1136733"/>
            <a:ext cx="734700" cy="4476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13" hasCustomPrompt="1"/>
          </p:nvPr>
        </p:nvSpPr>
        <p:spPr>
          <a:xfrm>
            <a:off x="3517677" y="2941179"/>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14" hasCustomPrompt="1"/>
          </p:nvPr>
        </p:nvSpPr>
        <p:spPr>
          <a:xfrm>
            <a:off x="6216952" y="113673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15" hasCustomPrompt="1"/>
          </p:nvPr>
        </p:nvSpPr>
        <p:spPr>
          <a:xfrm>
            <a:off x="6216952" y="2941179"/>
            <a:ext cx="734700" cy="4476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6"/>
          </p:nvPr>
        </p:nvSpPr>
        <p:spPr>
          <a:xfrm>
            <a:off x="720000" y="164147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13"/>
          <p:cNvSpPr txBox="1">
            <a:spLocks noGrp="1"/>
          </p:cNvSpPr>
          <p:nvPr>
            <p:ph type="subTitle" idx="17"/>
          </p:nvPr>
        </p:nvSpPr>
        <p:spPr>
          <a:xfrm>
            <a:off x="3419275" y="164147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13"/>
          <p:cNvSpPr txBox="1">
            <a:spLocks noGrp="1"/>
          </p:cNvSpPr>
          <p:nvPr>
            <p:ph type="subTitle" idx="18"/>
          </p:nvPr>
        </p:nvSpPr>
        <p:spPr>
          <a:xfrm>
            <a:off x="6118550" y="164147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19"/>
          </p:nvPr>
        </p:nvSpPr>
        <p:spPr>
          <a:xfrm>
            <a:off x="720000" y="343852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13"/>
          <p:cNvSpPr txBox="1">
            <a:spLocks noGrp="1"/>
          </p:cNvSpPr>
          <p:nvPr>
            <p:ph type="subTitle" idx="20"/>
          </p:nvPr>
        </p:nvSpPr>
        <p:spPr>
          <a:xfrm>
            <a:off x="3419275" y="343852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21"/>
          </p:nvPr>
        </p:nvSpPr>
        <p:spPr>
          <a:xfrm>
            <a:off x="6118550" y="3438525"/>
            <a:ext cx="2305500" cy="78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p:nvPr/>
        </p:nvSpPr>
        <p:spPr>
          <a:xfrm rot="-5400000">
            <a:off x="4224225" y="261975"/>
            <a:ext cx="590700" cy="92487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5400000">
            <a:off x="4314750" y="-4314750"/>
            <a:ext cx="619200" cy="92487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3"/>
          <p:cNvCxnSpPr/>
          <p:nvPr/>
        </p:nvCxnSpPr>
        <p:spPr>
          <a:xfrm>
            <a:off x="7105650" y="338100"/>
            <a:ext cx="2441700" cy="0"/>
          </a:xfrm>
          <a:prstGeom prst="straightConnector1">
            <a:avLst/>
          </a:prstGeom>
          <a:noFill/>
          <a:ln w="28575" cap="flat" cmpd="sng">
            <a:solidFill>
              <a:schemeClr val="lt2"/>
            </a:solidFill>
            <a:prstDash val="solid"/>
            <a:round/>
            <a:headEnd type="none" w="med" len="med"/>
            <a:tailEnd type="none" w="med" len="med"/>
          </a:ln>
        </p:spPr>
      </p:cxnSp>
      <p:cxnSp>
        <p:nvCxnSpPr>
          <p:cNvPr id="132" name="Google Shape;132;p13"/>
          <p:cNvCxnSpPr/>
          <p:nvPr/>
        </p:nvCxnSpPr>
        <p:spPr>
          <a:xfrm>
            <a:off x="-180975" y="4862625"/>
            <a:ext cx="2441700" cy="0"/>
          </a:xfrm>
          <a:prstGeom prst="straightConnector1">
            <a:avLst/>
          </a:prstGeom>
          <a:noFill/>
          <a:ln w="28575" cap="flat" cmpd="sng">
            <a:solidFill>
              <a:schemeClr val="lt2"/>
            </a:solidFill>
            <a:prstDash val="solid"/>
            <a:round/>
            <a:headEnd type="none" w="med" len="med"/>
            <a:tailEnd type="none" w="med" len="med"/>
          </a:ln>
        </p:spPr>
      </p:cxnSp>
      <p:grpSp>
        <p:nvGrpSpPr>
          <p:cNvPr id="133" name="Google Shape;133;p13"/>
          <p:cNvGrpSpPr/>
          <p:nvPr/>
        </p:nvGrpSpPr>
        <p:grpSpPr>
          <a:xfrm>
            <a:off x="8721325" y="2122800"/>
            <a:ext cx="124200" cy="525800"/>
            <a:chOff x="8721325" y="2122800"/>
            <a:chExt cx="124200" cy="525800"/>
          </a:xfrm>
        </p:grpSpPr>
        <p:sp>
          <p:nvSpPr>
            <p:cNvPr id="134" name="Google Shape;134;p13"/>
            <p:cNvSpPr/>
            <p:nvPr/>
          </p:nvSpPr>
          <p:spPr>
            <a:xfrm rot="5400000">
              <a:off x="87213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5400000">
              <a:off x="87213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87213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a:off x="202025" y="2122800"/>
            <a:ext cx="124200" cy="525800"/>
            <a:chOff x="202025" y="2122800"/>
            <a:chExt cx="124200" cy="525800"/>
          </a:xfrm>
        </p:grpSpPr>
        <p:sp>
          <p:nvSpPr>
            <p:cNvPr id="138" name="Google Shape;138;p13"/>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720000" y="445025"/>
            <a:ext cx="77040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 name="Google Shape;216;p22"/>
          <p:cNvSpPr txBox="1">
            <a:spLocks noGrp="1"/>
          </p:cNvSpPr>
          <p:nvPr>
            <p:ph type="subTitle" idx="1"/>
          </p:nvPr>
        </p:nvSpPr>
        <p:spPr>
          <a:xfrm>
            <a:off x="4833150" y="3203900"/>
            <a:ext cx="2882100" cy="101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2"/>
          <p:cNvSpPr txBox="1">
            <a:spLocks noGrp="1"/>
          </p:cNvSpPr>
          <p:nvPr>
            <p:ph type="subTitle" idx="2"/>
          </p:nvPr>
        </p:nvSpPr>
        <p:spPr>
          <a:xfrm>
            <a:off x="1143100" y="3203900"/>
            <a:ext cx="2882100" cy="101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2"/>
          <p:cNvSpPr txBox="1">
            <a:spLocks noGrp="1"/>
          </p:cNvSpPr>
          <p:nvPr>
            <p:ph type="subTitle" idx="3"/>
          </p:nvPr>
        </p:nvSpPr>
        <p:spPr>
          <a:xfrm>
            <a:off x="1142975" y="2716275"/>
            <a:ext cx="28821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22"/>
          <p:cNvSpPr txBox="1">
            <a:spLocks noGrp="1"/>
          </p:cNvSpPr>
          <p:nvPr>
            <p:ph type="subTitle" idx="4"/>
          </p:nvPr>
        </p:nvSpPr>
        <p:spPr>
          <a:xfrm>
            <a:off x="4833150" y="2716275"/>
            <a:ext cx="2882100" cy="459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Signika"/>
                <a:ea typeface="Signika"/>
                <a:cs typeface="Signika"/>
                <a:sym typeface="Signik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22"/>
          <p:cNvSpPr/>
          <p:nvPr/>
        </p:nvSpPr>
        <p:spPr>
          <a:xfrm rot="5400000">
            <a:off x="-89375" y="1341925"/>
            <a:ext cx="897600" cy="776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5400000" flipH="1">
            <a:off x="8307000" y="3008800"/>
            <a:ext cx="897600" cy="7764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22"/>
          <p:cNvGrpSpPr/>
          <p:nvPr/>
        </p:nvGrpSpPr>
        <p:grpSpPr>
          <a:xfrm>
            <a:off x="229900" y="539500"/>
            <a:ext cx="124200" cy="525800"/>
            <a:chOff x="202025" y="2122800"/>
            <a:chExt cx="124200" cy="525800"/>
          </a:xfrm>
        </p:grpSpPr>
        <p:sp>
          <p:nvSpPr>
            <p:cNvPr id="223" name="Google Shape;223;p22"/>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2"/>
          <p:cNvGrpSpPr/>
          <p:nvPr/>
        </p:nvGrpSpPr>
        <p:grpSpPr>
          <a:xfrm>
            <a:off x="8761000" y="4341100"/>
            <a:ext cx="124200" cy="525800"/>
            <a:chOff x="202025" y="2122800"/>
            <a:chExt cx="124200" cy="525800"/>
          </a:xfrm>
        </p:grpSpPr>
        <p:sp>
          <p:nvSpPr>
            <p:cNvPr id="227" name="Google Shape;227;p22"/>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720000" y="445025"/>
            <a:ext cx="77040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2" name="Google Shape;232;p23"/>
          <p:cNvSpPr txBox="1">
            <a:spLocks noGrp="1"/>
          </p:cNvSpPr>
          <p:nvPr>
            <p:ph type="subTitle" idx="1"/>
          </p:nvPr>
        </p:nvSpPr>
        <p:spPr>
          <a:xfrm>
            <a:off x="5099673" y="1400900"/>
            <a:ext cx="2947800" cy="320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3"/>
          <p:cNvSpPr txBox="1">
            <a:spLocks noGrp="1"/>
          </p:cNvSpPr>
          <p:nvPr>
            <p:ph type="subTitle" idx="2"/>
          </p:nvPr>
        </p:nvSpPr>
        <p:spPr>
          <a:xfrm>
            <a:off x="1096527" y="1400900"/>
            <a:ext cx="2947800" cy="320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34" name="Google Shape;234;p23"/>
          <p:cNvCxnSpPr/>
          <p:nvPr/>
        </p:nvCxnSpPr>
        <p:spPr>
          <a:xfrm rot="10800000">
            <a:off x="-28650" y="4769800"/>
            <a:ext cx="9196500" cy="0"/>
          </a:xfrm>
          <a:prstGeom prst="straightConnector1">
            <a:avLst/>
          </a:prstGeom>
          <a:noFill/>
          <a:ln w="28575" cap="flat" cmpd="sng">
            <a:solidFill>
              <a:schemeClr val="lt2"/>
            </a:solidFill>
            <a:prstDash val="solid"/>
            <a:round/>
            <a:headEnd type="none" w="med" len="med"/>
            <a:tailEnd type="none" w="med" len="med"/>
          </a:ln>
        </p:spPr>
      </p:cxnSp>
      <p:sp>
        <p:nvSpPr>
          <p:cNvPr id="235" name="Google Shape;235;p23"/>
          <p:cNvSpPr/>
          <p:nvPr/>
        </p:nvSpPr>
        <p:spPr>
          <a:xfrm rot="5400000">
            <a:off x="36450" y="4415350"/>
            <a:ext cx="597900" cy="70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23"/>
          <p:cNvGrpSpPr/>
          <p:nvPr/>
        </p:nvGrpSpPr>
        <p:grpSpPr>
          <a:xfrm>
            <a:off x="7904975" y="195075"/>
            <a:ext cx="525800" cy="124200"/>
            <a:chOff x="7904975" y="195075"/>
            <a:chExt cx="525800" cy="124200"/>
          </a:xfrm>
        </p:grpSpPr>
        <p:sp>
          <p:nvSpPr>
            <p:cNvPr id="237" name="Google Shape;237;p23"/>
            <p:cNvSpPr/>
            <p:nvPr/>
          </p:nvSpPr>
          <p:spPr>
            <a:xfrm>
              <a:off x="79049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81057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83065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3"/>
          <p:cNvGrpSpPr/>
          <p:nvPr/>
        </p:nvGrpSpPr>
        <p:grpSpPr>
          <a:xfrm>
            <a:off x="720000" y="195075"/>
            <a:ext cx="525800" cy="124200"/>
            <a:chOff x="7904975" y="195075"/>
            <a:chExt cx="525800" cy="124200"/>
          </a:xfrm>
        </p:grpSpPr>
        <p:sp>
          <p:nvSpPr>
            <p:cNvPr id="241" name="Google Shape;241;p23"/>
            <p:cNvSpPr/>
            <p:nvPr/>
          </p:nvSpPr>
          <p:spPr>
            <a:xfrm>
              <a:off x="79049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81057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3065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1pPr>
            <a:lvl2pPr lvl="1"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2pPr>
            <a:lvl3pPr lvl="2"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3pPr>
            <a:lvl4pPr lvl="3"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4pPr>
            <a:lvl5pPr lvl="4"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5pPr>
            <a:lvl6pPr lvl="5"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6pPr>
            <a:lvl7pPr lvl="6"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7pPr>
            <a:lvl8pPr lvl="7"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8pPr>
            <a:lvl9pPr lvl="8" rtl="0">
              <a:spcBef>
                <a:spcPts val="0"/>
              </a:spcBef>
              <a:spcAft>
                <a:spcPts val="0"/>
              </a:spcAft>
              <a:buClr>
                <a:schemeClr val="dk1"/>
              </a:buClr>
              <a:buSzPts val="3500"/>
              <a:buFont typeface="Signika"/>
              <a:buNone/>
              <a:defRPr sz="3500" b="1">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1pPr>
            <a:lvl2pPr marL="914400" lvl="1"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2pPr>
            <a:lvl3pPr marL="1371600" lvl="2"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3pPr>
            <a:lvl4pPr marL="1828800" lvl="3"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4pPr>
            <a:lvl5pPr marL="2286000" lvl="4"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5pPr>
            <a:lvl6pPr marL="2743200" lvl="5"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6pPr>
            <a:lvl7pPr marL="3200400" lvl="6"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7pPr>
            <a:lvl8pPr marL="3657600" lvl="7" indent="-317500">
              <a:lnSpc>
                <a:spcPct val="100000"/>
              </a:lnSpc>
              <a:spcBef>
                <a:spcPts val="1600"/>
              </a:spcBef>
              <a:spcAft>
                <a:spcPts val="0"/>
              </a:spcAft>
              <a:buClr>
                <a:schemeClr val="dk1"/>
              </a:buClr>
              <a:buSzPts val="1400"/>
              <a:buFont typeface="Quicksand"/>
              <a:buChar char="○"/>
              <a:defRPr b="1">
                <a:solidFill>
                  <a:schemeClr val="dk1"/>
                </a:solidFill>
                <a:latin typeface="Quicksand"/>
                <a:ea typeface="Quicksand"/>
                <a:cs typeface="Quicksand"/>
                <a:sym typeface="Quicksand"/>
              </a:defRPr>
            </a:lvl8pPr>
            <a:lvl9pPr marL="4114800" lvl="8" indent="-317500">
              <a:lnSpc>
                <a:spcPct val="100000"/>
              </a:lnSpc>
              <a:spcBef>
                <a:spcPts val="1600"/>
              </a:spcBef>
              <a:spcAft>
                <a:spcPts val="1600"/>
              </a:spcAft>
              <a:buClr>
                <a:schemeClr val="dk1"/>
              </a:buClr>
              <a:buSzPts val="1400"/>
              <a:buFont typeface="Quicksand"/>
              <a:buChar char="■"/>
              <a:defRPr b="1">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8" r:id="rId8"/>
    <p:sldLayoutId id="2147483669" r:id="rId9"/>
    <p:sldLayoutId id="2147483670" r:id="rId10"/>
    <p:sldLayoutId id="2147483671"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492"/>
        <p:cNvGrpSpPr/>
        <p:nvPr/>
      </p:nvGrpSpPr>
      <p:grpSpPr>
        <a:xfrm>
          <a:off x="0" y="0"/>
          <a:ext cx="0" cy="0"/>
          <a:chOff x="0" y="0"/>
          <a:chExt cx="0" cy="0"/>
        </a:xfrm>
      </p:grpSpPr>
      <p:sp>
        <p:nvSpPr>
          <p:cNvPr id="493" name="Google Shape;493;p42"/>
          <p:cNvSpPr txBox="1">
            <a:spLocks noGrp="1"/>
          </p:cNvSpPr>
          <p:nvPr>
            <p:ph type="ctrTitle"/>
          </p:nvPr>
        </p:nvSpPr>
        <p:spPr>
          <a:xfrm>
            <a:off x="3177521" y="450056"/>
            <a:ext cx="5210429" cy="39800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“Telecom Customer Churn case study “</a:t>
            </a:r>
            <a:endParaRPr dirty="0"/>
          </a:p>
        </p:txBody>
      </p:sp>
      <p:grpSp>
        <p:nvGrpSpPr>
          <p:cNvPr id="495" name="Google Shape;495;p42"/>
          <p:cNvGrpSpPr/>
          <p:nvPr/>
        </p:nvGrpSpPr>
        <p:grpSpPr>
          <a:xfrm>
            <a:off x="927111" y="643806"/>
            <a:ext cx="799119" cy="3437698"/>
            <a:chOff x="238125" y="1215275"/>
            <a:chExt cx="760125" cy="3269950"/>
          </a:xfrm>
        </p:grpSpPr>
        <p:sp>
          <p:nvSpPr>
            <p:cNvPr id="496" name="Google Shape;496;p42"/>
            <p:cNvSpPr/>
            <p:nvPr/>
          </p:nvSpPr>
          <p:spPr>
            <a:xfrm>
              <a:off x="238125" y="1863300"/>
              <a:ext cx="760125" cy="959950"/>
            </a:xfrm>
            <a:custGeom>
              <a:avLst/>
              <a:gdLst/>
              <a:ahLst/>
              <a:cxnLst/>
              <a:rect l="l" t="t" r="r" b="b"/>
              <a:pathLst>
                <a:path w="30405" h="38398" extrusionOk="0">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283675" y="1921025"/>
              <a:ext cx="669000" cy="902225"/>
            </a:xfrm>
            <a:custGeom>
              <a:avLst/>
              <a:gdLst/>
              <a:ahLst/>
              <a:cxnLst/>
              <a:rect l="l" t="t" r="r" b="b"/>
              <a:pathLst>
                <a:path w="26760" h="36089" extrusionOk="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a:off x="238125" y="2823225"/>
              <a:ext cx="760125" cy="244050"/>
            </a:xfrm>
            <a:custGeom>
              <a:avLst/>
              <a:gdLst/>
              <a:ahLst/>
              <a:cxnLst/>
              <a:rect l="l" t="t" r="r" b="b"/>
              <a:pathLst>
                <a:path w="30405" h="9762" extrusionOk="0">
                  <a:moveTo>
                    <a:pt x="0" y="1"/>
                  </a:moveTo>
                  <a:lnTo>
                    <a:pt x="1472" y="9762"/>
                  </a:lnTo>
                  <a:lnTo>
                    <a:pt x="28933" y="9762"/>
                  </a:lnTo>
                  <a:lnTo>
                    <a:pt x="304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2"/>
            <p:cNvSpPr/>
            <p:nvPr/>
          </p:nvSpPr>
          <p:spPr>
            <a:xfrm>
              <a:off x="283675" y="2823225"/>
              <a:ext cx="669000" cy="244050"/>
            </a:xfrm>
            <a:custGeom>
              <a:avLst/>
              <a:gdLst/>
              <a:ahLst/>
              <a:cxnLst/>
              <a:rect l="l" t="t" r="r" b="b"/>
              <a:pathLst>
                <a:path w="26760" h="9762" extrusionOk="0">
                  <a:moveTo>
                    <a:pt x="1" y="1"/>
                  </a:moveTo>
                  <a:lnTo>
                    <a:pt x="1189" y="9762"/>
                  </a:lnTo>
                  <a:lnTo>
                    <a:pt x="25572" y="9762"/>
                  </a:lnTo>
                  <a:lnTo>
                    <a:pt x="26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2"/>
            <p:cNvSpPr/>
            <p:nvPr/>
          </p:nvSpPr>
          <p:spPr>
            <a:xfrm>
              <a:off x="274900" y="3067250"/>
              <a:ext cx="686550" cy="999100"/>
            </a:xfrm>
            <a:custGeom>
              <a:avLst/>
              <a:gdLst/>
              <a:ahLst/>
              <a:cxnLst/>
              <a:rect l="l" t="t" r="r" b="b"/>
              <a:pathLst>
                <a:path w="27462" h="39964" extrusionOk="0">
                  <a:moveTo>
                    <a:pt x="1" y="1"/>
                  </a:moveTo>
                  <a:lnTo>
                    <a:pt x="1" y="39964"/>
                  </a:lnTo>
                  <a:lnTo>
                    <a:pt x="27462" y="39964"/>
                  </a:lnTo>
                  <a:lnTo>
                    <a:pt x="274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274900" y="4066325"/>
              <a:ext cx="686550" cy="418900"/>
            </a:xfrm>
            <a:custGeom>
              <a:avLst/>
              <a:gdLst/>
              <a:ahLst/>
              <a:cxnLst/>
              <a:rect l="l" t="t" r="r" b="b"/>
              <a:pathLst>
                <a:path w="27462" h="16756" extrusionOk="0">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699175" y="1737075"/>
              <a:ext cx="147175" cy="126250"/>
            </a:xfrm>
            <a:custGeom>
              <a:avLst/>
              <a:gdLst/>
              <a:ahLst/>
              <a:cxnLst/>
              <a:rect l="l" t="t" r="r" b="b"/>
              <a:pathLst>
                <a:path w="5887" h="5050" extrusionOk="0">
                  <a:moveTo>
                    <a:pt x="0" y="1"/>
                  </a:moveTo>
                  <a:lnTo>
                    <a:pt x="0" y="5050"/>
                  </a:lnTo>
                  <a:lnTo>
                    <a:pt x="5887" y="5050"/>
                  </a:lnTo>
                  <a:lnTo>
                    <a:pt x="5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729550" y="1215275"/>
              <a:ext cx="86425" cy="521825"/>
            </a:xfrm>
            <a:custGeom>
              <a:avLst/>
              <a:gdLst/>
              <a:ahLst/>
              <a:cxnLst/>
              <a:rect l="l" t="t" r="r" b="b"/>
              <a:pathLst>
                <a:path w="3457" h="20873" extrusionOk="0">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313375" y="3067250"/>
              <a:ext cx="609600" cy="999100"/>
            </a:xfrm>
            <a:custGeom>
              <a:avLst/>
              <a:gdLst/>
              <a:ahLst/>
              <a:cxnLst/>
              <a:rect l="l" t="t" r="r" b="b"/>
              <a:pathLst>
                <a:path w="24384" h="39964" extrusionOk="0">
                  <a:moveTo>
                    <a:pt x="1" y="1"/>
                  </a:moveTo>
                  <a:lnTo>
                    <a:pt x="1" y="39964"/>
                  </a:lnTo>
                  <a:lnTo>
                    <a:pt x="24384" y="39964"/>
                  </a:lnTo>
                  <a:lnTo>
                    <a:pt x="243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313375" y="4066325"/>
              <a:ext cx="609600" cy="351400"/>
            </a:xfrm>
            <a:custGeom>
              <a:avLst/>
              <a:gdLst/>
              <a:ahLst/>
              <a:cxnLst/>
              <a:rect l="l" t="t" r="r" b="b"/>
              <a:pathLst>
                <a:path w="24384" h="14056" extrusionOk="0">
                  <a:moveTo>
                    <a:pt x="1" y="1"/>
                  </a:moveTo>
                  <a:lnTo>
                    <a:pt x="2282" y="14055"/>
                  </a:lnTo>
                  <a:lnTo>
                    <a:pt x="22413" y="14055"/>
                  </a:lnTo>
                  <a:lnTo>
                    <a:pt x="24384" y="1"/>
                  </a:lnTo>
                  <a:close/>
                </a:path>
              </a:pathLst>
            </a:custGeom>
            <a:solidFill>
              <a:srgbClr val="444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2"/>
            <p:cNvSpPr/>
            <p:nvPr/>
          </p:nvSpPr>
          <p:spPr>
            <a:xfrm>
              <a:off x="386275" y="2059400"/>
              <a:ext cx="463800" cy="611300"/>
            </a:xfrm>
            <a:custGeom>
              <a:avLst/>
              <a:gdLst/>
              <a:ahLst/>
              <a:cxnLst/>
              <a:rect l="l" t="t" r="r" b="b"/>
              <a:pathLst>
                <a:path w="18552" h="24452" extrusionOk="0">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a:off x="572950" y="2170800"/>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a:off x="447050" y="2170800"/>
              <a:ext cx="79000" cy="67650"/>
            </a:xfrm>
            <a:custGeom>
              <a:avLst/>
              <a:gdLst/>
              <a:ahLst/>
              <a:cxnLst/>
              <a:rect l="l" t="t" r="r" b="b"/>
              <a:pathLst>
                <a:path w="3160" h="2706" extrusionOk="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572950" y="2170800"/>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699175" y="2170800"/>
              <a:ext cx="79000" cy="67650"/>
            </a:xfrm>
            <a:custGeom>
              <a:avLst/>
              <a:gdLst/>
              <a:ahLst/>
              <a:cxnLst/>
              <a:rect l="l" t="t" r="r" b="b"/>
              <a:pathLst>
                <a:path w="3160" h="2706" extrusionOk="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447050" y="2297375"/>
              <a:ext cx="79000" cy="67650"/>
            </a:xfrm>
            <a:custGeom>
              <a:avLst/>
              <a:gdLst/>
              <a:ahLst/>
              <a:cxnLst/>
              <a:rect l="l" t="t" r="r" b="b"/>
              <a:pathLst>
                <a:path w="3160" h="2706" extrusionOk="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572950" y="2297375"/>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699175" y="2297375"/>
              <a:ext cx="79000" cy="67650"/>
            </a:xfrm>
            <a:custGeom>
              <a:avLst/>
              <a:gdLst/>
              <a:ahLst/>
              <a:cxnLst/>
              <a:rect l="l" t="t" r="r" b="b"/>
              <a:pathLst>
                <a:path w="3160" h="2706" extrusionOk="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447050" y="2423925"/>
              <a:ext cx="79000" cy="67675"/>
            </a:xfrm>
            <a:custGeom>
              <a:avLst/>
              <a:gdLst/>
              <a:ahLst/>
              <a:cxnLst/>
              <a:rect l="l" t="t" r="r" b="b"/>
              <a:pathLst>
                <a:path w="3160" h="2707" extrusionOk="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572950" y="2423925"/>
              <a:ext cx="79000" cy="67675"/>
            </a:xfrm>
            <a:custGeom>
              <a:avLst/>
              <a:gdLst/>
              <a:ahLst/>
              <a:cxnLst/>
              <a:rect l="l" t="t" r="r" b="b"/>
              <a:pathLst>
                <a:path w="3160" h="2707" extrusionOk="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699175" y="2423925"/>
              <a:ext cx="79000" cy="67675"/>
            </a:xfrm>
            <a:custGeom>
              <a:avLst/>
              <a:gdLst/>
              <a:ahLst/>
              <a:cxnLst/>
              <a:rect l="l" t="t" r="r" b="b"/>
              <a:pathLst>
                <a:path w="3160" h="2707" extrusionOk="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394725" y="2866775"/>
              <a:ext cx="443200" cy="143125"/>
            </a:xfrm>
            <a:custGeom>
              <a:avLst/>
              <a:gdLst/>
              <a:ahLst/>
              <a:cxnLst/>
              <a:rect l="l" t="t" r="r" b="b"/>
              <a:pathLst>
                <a:path w="17728" h="5725" extrusionOk="0">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488900" y="2903225"/>
              <a:ext cx="48275" cy="80350"/>
            </a:xfrm>
            <a:custGeom>
              <a:avLst/>
              <a:gdLst/>
              <a:ahLst/>
              <a:cxnLst/>
              <a:rect l="l" t="t" r="r" b="b"/>
              <a:pathLst>
                <a:path w="1931" h="3214" extrusionOk="0">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548300" y="2901525"/>
              <a:ext cx="54700" cy="82050"/>
            </a:xfrm>
            <a:custGeom>
              <a:avLst/>
              <a:gdLst/>
              <a:ahLst/>
              <a:cxnLst/>
              <a:rect l="l" t="t" r="r" b="b"/>
              <a:pathLst>
                <a:path w="2188" h="3282" extrusionOk="0">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611750" y="2901525"/>
              <a:ext cx="55725" cy="83425"/>
            </a:xfrm>
            <a:custGeom>
              <a:avLst/>
              <a:gdLst/>
              <a:ahLst/>
              <a:cxnLst/>
              <a:rect l="l" t="t" r="r" b="b"/>
              <a:pathLst>
                <a:path w="2229" h="3337" extrusionOk="0">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676225" y="2903225"/>
              <a:ext cx="59100" cy="80025"/>
            </a:xfrm>
            <a:custGeom>
              <a:avLst/>
              <a:gdLst/>
              <a:ahLst/>
              <a:cxnLst/>
              <a:rect l="l" t="t" r="r" b="b"/>
              <a:pathLst>
                <a:path w="2364" h="3201" extrusionOk="0">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371425" y="3142525"/>
              <a:ext cx="122550" cy="122200"/>
            </a:xfrm>
            <a:custGeom>
              <a:avLst/>
              <a:gdLst/>
              <a:ahLst/>
              <a:cxnLst/>
              <a:rect l="l" t="t" r="r" b="b"/>
              <a:pathLst>
                <a:path w="4902" h="4888" extrusionOk="0">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557075" y="3142525"/>
              <a:ext cx="122200" cy="122200"/>
            </a:xfrm>
            <a:custGeom>
              <a:avLst/>
              <a:gdLst/>
              <a:ahLst/>
              <a:cxnLst/>
              <a:rect l="l" t="t" r="r" b="b"/>
              <a:pathLst>
                <a:path w="4888" h="4888" extrusionOk="0">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742375" y="3142525"/>
              <a:ext cx="122550" cy="122200"/>
            </a:xfrm>
            <a:custGeom>
              <a:avLst/>
              <a:gdLst/>
              <a:ahLst/>
              <a:cxnLst/>
              <a:rect l="l" t="t" r="r" b="b"/>
              <a:pathLst>
                <a:path w="4902" h="4888" extrusionOk="0">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71425" y="3336600"/>
              <a:ext cx="122550" cy="122550"/>
            </a:xfrm>
            <a:custGeom>
              <a:avLst/>
              <a:gdLst/>
              <a:ahLst/>
              <a:cxnLst/>
              <a:rect l="l" t="t" r="r" b="b"/>
              <a:pathLst>
                <a:path w="4902" h="4902" extrusionOk="0">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557075" y="3336600"/>
              <a:ext cx="122200" cy="122550"/>
            </a:xfrm>
            <a:custGeom>
              <a:avLst/>
              <a:gdLst/>
              <a:ahLst/>
              <a:cxnLst/>
              <a:rect l="l" t="t" r="r" b="b"/>
              <a:pathLst>
                <a:path w="4888" h="4902" extrusionOk="0">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742375" y="3336600"/>
              <a:ext cx="122550" cy="122550"/>
            </a:xfrm>
            <a:custGeom>
              <a:avLst/>
              <a:gdLst/>
              <a:ahLst/>
              <a:cxnLst/>
              <a:rect l="l" t="t" r="r" b="b"/>
              <a:pathLst>
                <a:path w="4902" h="4902" extrusionOk="0">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71425" y="3531025"/>
              <a:ext cx="122550" cy="122200"/>
            </a:xfrm>
            <a:custGeom>
              <a:avLst/>
              <a:gdLst/>
              <a:ahLst/>
              <a:cxnLst/>
              <a:rect l="l" t="t" r="r" b="b"/>
              <a:pathLst>
                <a:path w="4902" h="4888" extrusionOk="0">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557075" y="3531025"/>
              <a:ext cx="122200" cy="122200"/>
            </a:xfrm>
            <a:custGeom>
              <a:avLst/>
              <a:gdLst/>
              <a:ahLst/>
              <a:cxnLst/>
              <a:rect l="l" t="t" r="r" b="b"/>
              <a:pathLst>
                <a:path w="4888" h="4888" extrusionOk="0">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42375" y="3531025"/>
              <a:ext cx="122550" cy="122200"/>
            </a:xfrm>
            <a:custGeom>
              <a:avLst/>
              <a:gdLst/>
              <a:ahLst/>
              <a:cxnLst/>
              <a:rect l="l" t="t" r="r" b="b"/>
              <a:pathLst>
                <a:path w="4902" h="4888" extrusionOk="0">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71425" y="3725100"/>
              <a:ext cx="122550" cy="122550"/>
            </a:xfrm>
            <a:custGeom>
              <a:avLst/>
              <a:gdLst/>
              <a:ahLst/>
              <a:cxnLst/>
              <a:rect l="l" t="t" r="r" b="b"/>
              <a:pathLst>
                <a:path w="4902" h="4902" extrusionOk="0">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557075" y="3725100"/>
              <a:ext cx="122200" cy="122550"/>
            </a:xfrm>
            <a:custGeom>
              <a:avLst/>
              <a:gdLst/>
              <a:ahLst/>
              <a:cxnLst/>
              <a:rect l="l" t="t" r="r" b="b"/>
              <a:pathLst>
                <a:path w="4888" h="4902" extrusionOk="0">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742375" y="3725100"/>
              <a:ext cx="122550" cy="122550"/>
            </a:xfrm>
            <a:custGeom>
              <a:avLst/>
              <a:gdLst/>
              <a:ahLst/>
              <a:cxnLst/>
              <a:rect l="l" t="t" r="r" b="b"/>
              <a:pathLst>
                <a:path w="4902" h="4902" extrusionOk="0">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371425" y="3919500"/>
              <a:ext cx="122550" cy="122225"/>
            </a:xfrm>
            <a:custGeom>
              <a:avLst/>
              <a:gdLst/>
              <a:ahLst/>
              <a:cxnLst/>
              <a:rect l="l" t="t" r="r" b="b"/>
              <a:pathLst>
                <a:path w="4902" h="4889" extrusionOk="0">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557075" y="3919500"/>
              <a:ext cx="122200" cy="122225"/>
            </a:xfrm>
            <a:custGeom>
              <a:avLst/>
              <a:gdLst/>
              <a:ahLst/>
              <a:cxnLst/>
              <a:rect l="l" t="t" r="r" b="b"/>
              <a:pathLst>
                <a:path w="4888" h="4889" extrusionOk="0">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742375" y="3919500"/>
              <a:ext cx="122550" cy="122225"/>
            </a:xfrm>
            <a:custGeom>
              <a:avLst/>
              <a:gdLst/>
              <a:ahLst/>
              <a:cxnLst/>
              <a:rect l="l" t="t" r="r" b="b"/>
              <a:pathLst>
                <a:path w="4902" h="4889" extrusionOk="0">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510825" y="4275600"/>
              <a:ext cx="214375" cy="60775"/>
            </a:xfrm>
            <a:custGeom>
              <a:avLst/>
              <a:gdLst/>
              <a:ahLst/>
              <a:cxnLst/>
              <a:rect l="l" t="t" r="r" b="b"/>
              <a:pathLst>
                <a:path w="8575" h="2431" extrusionOk="0">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42"/>
          <p:cNvGrpSpPr/>
          <p:nvPr/>
        </p:nvGrpSpPr>
        <p:grpSpPr>
          <a:xfrm>
            <a:off x="1929480" y="1537499"/>
            <a:ext cx="978470" cy="2543874"/>
            <a:chOff x="2973100" y="1420150"/>
            <a:chExt cx="1125325" cy="2925675"/>
          </a:xfrm>
        </p:grpSpPr>
        <p:sp>
          <p:nvSpPr>
            <p:cNvPr id="539" name="Google Shape;539;p42"/>
            <p:cNvSpPr/>
            <p:nvPr/>
          </p:nvSpPr>
          <p:spPr>
            <a:xfrm>
              <a:off x="3244450" y="1420150"/>
              <a:ext cx="101300" cy="351725"/>
            </a:xfrm>
            <a:custGeom>
              <a:avLst/>
              <a:gdLst/>
              <a:ahLst/>
              <a:cxnLst/>
              <a:rect l="l" t="t" r="r" b="b"/>
              <a:pathLst>
                <a:path w="4052" h="14069" extrusionOk="0">
                  <a:moveTo>
                    <a:pt x="2026" y="0"/>
                  </a:moveTo>
                  <a:cubicBezTo>
                    <a:pt x="906" y="0"/>
                    <a:pt x="1" y="905"/>
                    <a:pt x="1" y="2025"/>
                  </a:cubicBezTo>
                  <a:lnTo>
                    <a:pt x="1" y="14068"/>
                  </a:lnTo>
                  <a:lnTo>
                    <a:pt x="4051" y="14068"/>
                  </a:lnTo>
                  <a:lnTo>
                    <a:pt x="4051" y="2025"/>
                  </a:lnTo>
                  <a:cubicBezTo>
                    <a:pt x="4051" y="905"/>
                    <a:pt x="3147" y="0"/>
                    <a:pt x="2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2973100" y="1770500"/>
              <a:ext cx="1125325" cy="2575325"/>
            </a:xfrm>
            <a:custGeom>
              <a:avLst/>
              <a:gdLst/>
              <a:ahLst/>
              <a:cxnLst/>
              <a:rect l="l" t="t" r="r" b="b"/>
              <a:pathLst>
                <a:path w="45013" h="103013" extrusionOk="0">
                  <a:moveTo>
                    <a:pt x="11976" y="0"/>
                  </a:moveTo>
                  <a:cubicBezTo>
                    <a:pt x="5360" y="0"/>
                    <a:pt x="0" y="5360"/>
                    <a:pt x="0" y="11975"/>
                  </a:cubicBezTo>
                  <a:lnTo>
                    <a:pt x="0" y="93764"/>
                  </a:lnTo>
                  <a:cubicBezTo>
                    <a:pt x="0" y="98868"/>
                    <a:pt x="4145" y="103013"/>
                    <a:pt x="9248" y="103013"/>
                  </a:cubicBezTo>
                  <a:lnTo>
                    <a:pt x="35751" y="103013"/>
                  </a:lnTo>
                  <a:cubicBezTo>
                    <a:pt x="40854" y="103013"/>
                    <a:pt x="45013" y="98868"/>
                    <a:pt x="45013" y="93764"/>
                  </a:cubicBezTo>
                  <a:lnTo>
                    <a:pt x="45013" y="11975"/>
                  </a:lnTo>
                  <a:cubicBezTo>
                    <a:pt x="45013" y="5360"/>
                    <a:pt x="39639" y="0"/>
                    <a:pt x="33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091225" y="2229700"/>
              <a:ext cx="888725" cy="753375"/>
            </a:xfrm>
            <a:custGeom>
              <a:avLst/>
              <a:gdLst/>
              <a:ahLst/>
              <a:cxnLst/>
              <a:rect l="l" t="t" r="r" b="b"/>
              <a:pathLst>
                <a:path w="35549" h="30135" extrusionOk="0">
                  <a:moveTo>
                    <a:pt x="17768" y="0"/>
                  </a:moveTo>
                  <a:cubicBezTo>
                    <a:pt x="13110" y="0"/>
                    <a:pt x="8452" y="412"/>
                    <a:pt x="3848" y="1236"/>
                  </a:cubicBezTo>
                  <a:lnTo>
                    <a:pt x="1985" y="1573"/>
                  </a:lnTo>
                  <a:cubicBezTo>
                    <a:pt x="797" y="2019"/>
                    <a:pt x="14" y="3139"/>
                    <a:pt x="0" y="4408"/>
                  </a:cubicBezTo>
                  <a:lnTo>
                    <a:pt x="0" y="25726"/>
                  </a:lnTo>
                  <a:cubicBezTo>
                    <a:pt x="14" y="26995"/>
                    <a:pt x="811" y="28116"/>
                    <a:pt x="1999" y="28562"/>
                  </a:cubicBezTo>
                  <a:lnTo>
                    <a:pt x="3862" y="28899"/>
                  </a:lnTo>
                  <a:cubicBezTo>
                    <a:pt x="8466" y="29723"/>
                    <a:pt x="13124" y="30134"/>
                    <a:pt x="17780" y="30134"/>
                  </a:cubicBezTo>
                  <a:cubicBezTo>
                    <a:pt x="22436" y="30134"/>
                    <a:pt x="27090" y="29723"/>
                    <a:pt x="31687" y="28899"/>
                  </a:cubicBezTo>
                  <a:lnTo>
                    <a:pt x="33564" y="28562"/>
                  </a:lnTo>
                  <a:cubicBezTo>
                    <a:pt x="34739" y="28116"/>
                    <a:pt x="35535" y="26995"/>
                    <a:pt x="35549" y="25726"/>
                  </a:cubicBezTo>
                  <a:lnTo>
                    <a:pt x="35549" y="4408"/>
                  </a:lnTo>
                  <a:cubicBezTo>
                    <a:pt x="35522" y="3139"/>
                    <a:pt x="34739" y="2019"/>
                    <a:pt x="33551" y="1573"/>
                  </a:cubicBezTo>
                  <a:lnTo>
                    <a:pt x="31687" y="1236"/>
                  </a:lnTo>
                  <a:cubicBezTo>
                    <a:pt x="27084" y="412"/>
                    <a:pt x="22426" y="0"/>
                    <a:pt x="17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3166825" y="2357450"/>
              <a:ext cx="737525" cy="525200"/>
            </a:xfrm>
            <a:custGeom>
              <a:avLst/>
              <a:gdLst/>
              <a:ahLst/>
              <a:cxnLst/>
              <a:rect l="l" t="t" r="r" b="b"/>
              <a:pathLst>
                <a:path w="29501" h="21008" extrusionOk="0">
                  <a:moveTo>
                    <a:pt x="2471" y="0"/>
                  </a:moveTo>
                  <a:cubicBezTo>
                    <a:pt x="1108" y="0"/>
                    <a:pt x="1" y="1094"/>
                    <a:pt x="1" y="2471"/>
                  </a:cubicBezTo>
                  <a:lnTo>
                    <a:pt x="1" y="18537"/>
                  </a:lnTo>
                  <a:cubicBezTo>
                    <a:pt x="1" y="19901"/>
                    <a:pt x="1108" y="21008"/>
                    <a:pt x="2471" y="21008"/>
                  </a:cubicBezTo>
                  <a:lnTo>
                    <a:pt x="27030" y="21008"/>
                  </a:lnTo>
                  <a:cubicBezTo>
                    <a:pt x="28393" y="21008"/>
                    <a:pt x="29501" y="19901"/>
                    <a:pt x="29501" y="18537"/>
                  </a:cubicBezTo>
                  <a:lnTo>
                    <a:pt x="29501" y="2471"/>
                  </a:lnTo>
                  <a:cubicBezTo>
                    <a:pt x="29501" y="1094"/>
                    <a:pt x="28393" y="0"/>
                    <a:pt x="270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167850" y="2829300"/>
              <a:ext cx="735500" cy="53350"/>
            </a:xfrm>
            <a:custGeom>
              <a:avLst/>
              <a:gdLst/>
              <a:ahLst/>
              <a:cxnLst/>
              <a:rect l="l" t="t" r="r" b="b"/>
              <a:pathLst>
                <a:path w="29420" h="2134" extrusionOk="0">
                  <a:moveTo>
                    <a:pt x="0" y="1"/>
                  </a:moveTo>
                  <a:cubicBezTo>
                    <a:pt x="162" y="1216"/>
                    <a:pt x="1202" y="2134"/>
                    <a:pt x="2430" y="2134"/>
                  </a:cubicBezTo>
                  <a:lnTo>
                    <a:pt x="26989" y="2134"/>
                  </a:lnTo>
                  <a:cubicBezTo>
                    <a:pt x="28217" y="2134"/>
                    <a:pt x="29257" y="1216"/>
                    <a:pt x="29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121950" y="349085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30450" y="349085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3738950" y="3490850"/>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3121950" y="3674125"/>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430450" y="3674125"/>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738950" y="3674125"/>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121950" y="385740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3430450" y="385740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738950" y="3857400"/>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121950" y="4040675"/>
              <a:ext cx="210300" cy="123575"/>
            </a:xfrm>
            <a:custGeom>
              <a:avLst/>
              <a:gdLst/>
              <a:ahLst/>
              <a:cxnLst/>
              <a:rect l="l" t="t" r="r" b="b"/>
              <a:pathLst>
                <a:path w="8412" h="4943"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30450" y="4040675"/>
              <a:ext cx="210300" cy="123575"/>
            </a:xfrm>
            <a:custGeom>
              <a:avLst/>
              <a:gdLst/>
              <a:ahLst/>
              <a:cxnLst/>
              <a:rect l="l" t="t" r="r" b="b"/>
              <a:pathLst>
                <a:path w="8412" h="4943"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3738950" y="4040675"/>
              <a:ext cx="210300" cy="123575"/>
            </a:xfrm>
            <a:custGeom>
              <a:avLst/>
              <a:gdLst/>
              <a:ahLst/>
              <a:cxnLst/>
              <a:rect l="l" t="t" r="r" b="b"/>
              <a:pathLst>
                <a:path w="8412" h="4943"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766950" y="3085150"/>
              <a:ext cx="154275" cy="295700"/>
            </a:xfrm>
            <a:custGeom>
              <a:avLst/>
              <a:gdLst/>
              <a:ahLst/>
              <a:cxnLst/>
              <a:rect l="l" t="t" r="r" b="b"/>
              <a:pathLst>
                <a:path w="6171" h="11828" extrusionOk="0">
                  <a:moveTo>
                    <a:pt x="3092" y="0"/>
                  </a:moveTo>
                  <a:cubicBezTo>
                    <a:pt x="1391" y="0"/>
                    <a:pt x="14" y="1378"/>
                    <a:pt x="14" y="3079"/>
                  </a:cubicBezTo>
                  <a:lnTo>
                    <a:pt x="14" y="8749"/>
                  </a:lnTo>
                  <a:cubicBezTo>
                    <a:pt x="1" y="10450"/>
                    <a:pt x="1391" y="11827"/>
                    <a:pt x="3092" y="11827"/>
                  </a:cubicBezTo>
                  <a:cubicBezTo>
                    <a:pt x="4793" y="11827"/>
                    <a:pt x="6171" y="10450"/>
                    <a:pt x="6171" y="8749"/>
                  </a:cubicBezTo>
                  <a:lnTo>
                    <a:pt x="6171" y="3079"/>
                  </a:lnTo>
                  <a:cubicBezTo>
                    <a:pt x="6171" y="1378"/>
                    <a:pt x="4793" y="0"/>
                    <a:pt x="3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797400" y="3150200"/>
              <a:ext cx="87025" cy="45675"/>
            </a:xfrm>
            <a:custGeom>
              <a:avLst/>
              <a:gdLst/>
              <a:ahLst/>
              <a:cxnLst/>
              <a:rect l="l" t="t" r="r" b="b"/>
              <a:pathLst>
                <a:path w="3481" h="1827" extrusionOk="0">
                  <a:moveTo>
                    <a:pt x="1787" y="1"/>
                  </a:moveTo>
                  <a:cubicBezTo>
                    <a:pt x="1716" y="1"/>
                    <a:pt x="1645" y="24"/>
                    <a:pt x="1591" y="72"/>
                  </a:cubicBezTo>
                  <a:lnTo>
                    <a:pt x="214" y="1300"/>
                  </a:lnTo>
                  <a:cubicBezTo>
                    <a:pt x="1" y="1513"/>
                    <a:pt x="191" y="1819"/>
                    <a:pt x="427" y="1819"/>
                  </a:cubicBezTo>
                  <a:cubicBezTo>
                    <a:pt x="490" y="1819"/>
                    <a:pt x="556" y="1797"/>
                    <a:pt x="619" y="1746"/>
                  </a:cubicBezTo>
                  <a:lnTo>
                    <a:pt x="1780" y="693"/>
                  </a:lnTo>
                  <a:lnTo>
                    <a:pt x="2954" y="1746"/>
                  </a:lnTo>
                  <a:cubicBezTo>
                    <a:pt x="3008" y="1800"/>
                    <a:pt x="3076" y="1827"/>
                    <a:pt x="3157" y="1827"/>
                  </a:cubicBezTo>
                  <a:cubicBezTo>
                    <a:pt x="3238" y="1827"/>
                    <a:pt x="3319" y="1786"/>
                    <a:pt x="3373" y="1719"/>
                  </a:cubicBezTo>
                  <a:cubicBezTo>
                    <a:pt x="3481" y="1597"/>
                    <a:pt x="3467" y="1422"/>
                    <a:pt x="3346" y="1300"/>
                  </a:cubicBezTo>
                  <a:lnTo>
                    <a:pt x="1982" y="72"/>
                  </a:lnTo>
                  <a:cubicBezTo>
                    <a:pt x="1928" y="24"/>
                    <a:pt x="1857"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801800" y="3270200"/>
              <a:ext cx="87025" cy="45500"/>
            </a:xfrm>
            <a:custGeom>
              <a:avLst/>
              <a:gdLst/>
              <a:ahLst/>
              <a:cxnLst/>
              <a:rect l="l" t="t" r="r" b="b"/>
              <a:pathLst>
                <a:path w="3481" h="1820" extrusionOk="0">
                  <a:moveTo>
                    <a:pt x="3151" y="0"/>
                  </a:moveTo>
                  <a:cubicBezTo>
                    <a:pt x="3081" y="0"/>
                    <a:pt x="3011" y="27"/>
                    <a:pt x="2954" y="78"/>
                  </a:cubicBezTo>
                  <a:lnTo>
                    <a:pt x="1779" y="1131"/>
                  </a:lnTo>
                  <a:lnTo>
                    <a:pt x="605" y="78"/>
                  </a:lnTo>
                  <a:cubicBezTo>
                    <a:pt x="545" y="27"/>
                    <a:pt x="481" y="5"/>
                    <a:pt x="419" y="5"/>
                  </a:cubicBezTo>
                  <a:cubicBezTo>
                    <a:pt x="190" y="5"/>
                    <a:pt x="0" y="308"/>
                    <a:pt x="213" y="510"/>
                  </a:cubicBezTo>
                  <a:lnTo>
                    <a:pt x="1577" y="1752"/>
                  </a:lnTo>
                  <a:cubicBezTo>
                    <a:pt x="1631" y="1793"/>
                    <a:pt x="1712" y="1820"/>
                    <a:pt x="1779" y="1820"/>
                  </a:cubicBezTo>
                  <a:cubicBezTo>
                    <a:pt x="1847" y="1820"/>
                    <a:pt x="1928" y="1793"/>
                    <a:pt x="1982" y="1752"/>
                  </a:cubicBezTo>
                  <a:lnTo>
                    <a:pt x="3345" y="510"/>
                  </a:lnTo>
                  <a:cubicBezTo>
                    <a:pt x="3467" y="402"/>
                    <a:pt x="3481" y="213"/>
                    <a:pt x="3372" y="105"/>
                  </a:cubicBezTo>
                  <a:cubicBezTo>
                    <a:pt x="3308" y="34"/>
                    <a:pt x="3229"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3314325" y="3132750"/>
              <a:ext cx="152925" cy="86750"/>
            </a:xfrm>
            <a:custGeom>
              <a:avLst/>
              <a:gdLst/>
              <a:ahLst/>
              <a:cxnLst/>
              <a:rect l="l" t="t" r="r" b="b"/>
              <a:pathLst>
                <a:path w="6117" h="3470" extrusionOk="0">
                  <a:moveTo>
                    <a:pt x="1729" y="0"/>
                  </a:moveTo>
                  <a:cubicBezTo>
                    <a:pt x="784" y="0"/>
                    <a:pt x="1" y="770"/>
                    <a:pt x="1" y="1728"/>
                  </a:cubicBezTo>
                  <a:cubicBezTo>
                    <a:pt x="1" y="2687"/>
                    <a:pt x="784" y="3456"/>
                    <a:pt x="1729" y="3470"/>
                  </a:cubicBezTo>
                  <a:lnTo>
                    <a:pt x="4389" y="3470"/>
                  </a:lnTo>
                  <a:cubicBezTo>
                    <a:pt x="5334" y="3470"/>
                    <a:pt x="6117" y="2687"/>
                    <a:pt x="6117" y="1728"/>
                  </a:cubicBezTo>
                  <a:cubicBezTo>
                    <a:pt x="6117" y="770"/>
                    <a:pt x="5347" y="0"/>
                    <a:pt x="4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535750" y="3132750"/>
              <a:ext cx="152575" cy="86750"/>
            </a:xfrm>
            <a:custGeom>
              <a:avLst/>
              <a:gdLst/>
              <a:ahLst/>
              <a:cxnLst/>
              <a:rect l="l" t="t" r="r" b="b"/>
              <a:pathLst>
                <a:path w="6103" h="3470" extrusionOk="0">
                  <a:moveTo>
                    <a:pt x="1729" y="0"/>
                  </a:moveTo>
                  <a:cubicBezTo>
                    <a:pt x="770" y="0"/>
                    <a:pt x="0" y="770"/>
                    <a:pt x="0" y="1728"/>
                  </a:cubicBezTo>
                  <a:cubicBezTo>
                    <a:pt x="0" y="2687"/>
                    <a:pt x="770" y="3456"/>
                    <a:pt x="1729" y="3470"/>
                  </a:cubicBezTo>
                  <a:lnTo>
                    <a:pt x="4375" y="3470"/>
                  </a:lnTo>
                  <a:cubicBezTo>
                    <a:pt x="5333" y="3456"/>
                    <a:pt x="6103" y="2687"/>
                    <a:pt x="6103" y="1728"/>
                  </a:cubicBezTo>
                  <a:cubicBezTo>
                    <a:pt x="6103" y="770"/>
                    <a:pt x="5333" y="0"/>
                    <a:pt x="4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537100" y="3268750"/>
              <a:ext cx="130975" cy="112175"/>
            </a:xfrm>
            <a:custGeom>
              <a:avLst/>
              <a:gdLst/>
              <a:ahLst/>
              <a:cxnLst/>
              <a:rect l="l" t="t" r="r" b="b"/>
              <a:pathLst>
                <a:path w="5239" h="4487" extrusionOk="0">
                  <a:moveTo>
                    <a:pt x="2998" y="1"/>
                  </a:moveTo>
                  <a:cubicBezTo>
                    <a:pt x="999" y="1"/>
                    <a:pt x="0" y="2418"/>
                    <a:pt x="1418" y="3822"/>
                  </a:cubicBezTo>
                  <a:cubicBezTo>
                    <a:pt x="1873" y="4281"/>
                    <a:pt x="2435" y="4487"/>
                    <a:pt x="2986" y="4487"/>
                  </a:cubicBezTo>
                  <a:cubicBezTo>
                    <a:pt x="4135" y="4487"/>
                    <a:pt x="5239" y="3593"/>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321075" y="3268750"/>
              <a:ext cx="131000" cy="112175"/>
            </a:xfrm>
            <a:custGeom>
              <a:avLst/>
              <a:gdLst/>
              <a:ahLst/>
              <a:cxnLst/>
              <a:rect l="l" t="t" r="r" b="b"/>
              <a:pathLst>
                <a:path w="5240" h="4487" extrusionOk="0">
                  <a:moveTo>
                    <a:pt x="2998" y="1"/>
                  </a:moveTo>
                  <a:cubicBezTo>
                    <a:pt x="1000" y="1"/>
                    <a:pt x="1" y="2418"/>
                    <a:pt x="1405" y="3822"/>
                  </a:cubicBezTo>
                  <a:cubicBezTo>
                    <a:pt x="1864" y="4281"/>
                    <a:pt x="2429" y="4487"/>
                    <a:pt x="2982" y="4487"/>
                  </a:cubicBezTo>
                  <a:cubicBezTo>
                    <a:pt x="4135" y="4487"/>
                    <a:pt x="5239" y="3593"/>
                    <a:pt x="5239" y="2242"/>
                  </a:cubicBezTo>
                  <a:cubicBezTo>
                    <a:pt x="5239" y="1000"/>
                    <a:pt x="4227"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3104725" y="3268750"/>
              <a:ext cx="130975" cy="112275"/>
            </a:xfrm>
            <a:custGeom>
              <a:avLst/>
              <a:gdLst/>
              <a:ahLst/>
              <a:cxnLst/>
              <a:rect l="l" t="t" r="r" b="b"/>
              <a:pathLst>
                <a:path w="5239" h="4491" extrusionOk="0">
                  <a:moveTo>
                    <a:pt x="2998" y="1"/>
                  </a:moveTo>
                  <a:cubicBezTo>
                    <a:pt x="1000" y="1"/>
                    <a:pt x="1" y="2418"/>
                    <a:pt x="1418" y="3835"/>
                  </a:cubicBezTo>
                  <a:cubicBezTo>
                    <a:pt x="1875" y="4288"/>
                    <a:pt x="2435" y="4491"/>
                    <a:pt x="2984" y="4491"/>
                  </a:cubicBezTo>
                  <a:cubicBezTo>
                    <a:pt x="4136" y="4491"/>
                    <a:pt x="5239" y="3596"/>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104725" y="3120250"/>
              <a:ext cx="130975" cy="112175"/>
            </a:xfrm>
            <a:custGeom>
              <a:avLst/>
              <a:gdLst/>
              <a:ahLst/>
              <a:cxnLst/>
              <a:rect l="l" t="t" r="r" b="b"/>
              <a:pathLst>
                <a:path w="5239" h="4487" extrusionOk="0">
                  <a:moveTo>
                    <a:pt x="2998" y="1"/>
                  </a:moveTo>
                  <a:cubicBezTo>
                    <a:pt x="1000" y="1"/>
                    <a:pt x="1" y="2417"/>
                    <a:pt x="1418" y="3821"/>
                  </a:cubicBezTo>
                  <a:cubicBezTo>
                    <a:pt x="1878" y="4281"/>
                    <a:pt x="2441" y="4486"/>
                    <a:pt x="2992" y="4486"/>
                  </a:cubicBezTo>
                  <a:cubicBezTo>
                    <a:pt x="4141" y="4486"/>
                    <a:pt x="5239" y="3592"/>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133750" y="3141850"/>
              <a:ext cx="80025" cy="68550"/>
            </a:xfrm>
            <a:custGeom>
              <a:avLst/>
              <a:gdLst/>
              <a:ahLst/>
              <a:cxnLst/>
              <a:rect l="l" t="t" r="r" b="b"/>
              <a:pathLst>
                <a:path w="3201" h="2742" extrusionOk="0">
                  <a:moveTo>
                    <a:pt x="1837" y="298"/>
                  </a:moveTo>
                  <a:cubicBezTo>
                    <a:pt x="2431" y="298"/>
                    <a:pt x="2917" y="784"/>
                    <a:pt x="2917" y="1378"/>
                  </a:cubicBezTo>
                  <a:cubicBezTo>
                    <a:pt x="2917" y="2025"/>
                    <a:pt x="2387" y="2451"/>
                    <a:pt x="1835" y="2451"/>
                  </a:cubicBezTo>
                  <a:cubicBezTo>
                    <a:pt x="1570" y="2451"/>
                    <a:pt x="1300" y="2353"/>
                    <a:pt x="1081" y="2134"/>
                  </a:cubicBezTo>
                  <a:cubicBezTo>
                    <a:pt x="406" y="1459"/>
                    <a:pt x="878" y="298"/>
                    <a:pt x="1837" y="298"/>
                  </a:cubicBezTo>
                  <a:close/>
                  <a:moveTo>
                    <a:pt x="1825" y="0"/>
                  </a:moveTo>
                  <a:cubicBezTo>
                    <a:pt x="1488" y="0"/>
                    <a:pt x="1145" y="126"/>
                    <a:pt x="865" y="406"/>
                  </a:cubicBezTo>
                  <a:cubicBezTo>
                    <a:pt x="1" y="1270"/>
                    <a:pt x="622" y="2741"/>
                    <a:pt x="1837" y="2741"/>
                  </a:cubicBezTo>
                  <a:cubicBezTo>
                    <a:pt x="2593" y="2741"/>
                    <a:pt x="3200" y="2134"/>
                    <a:pt x="3200" y="1378"/>
                  </a:cubicBezTo>
                  <a:cubicBezTo>
                    <a:pt x="3200" y="547"/>
                    <a:pt x="2528" y="0"/>
                    <a:pt x="1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28750" y="1893525"/>
              <a:ext cx="170150" cy="94850"/>
            </a:xfrm>
            <a:custGeom>
              <a:avLst/>
              <a:gdLst/>
              <a:ahLst/>
              <a:cxnLst/>
              <a:rect l="l" t="t" r="r" b="b"/>
              <a:pathLst>
                <a:path w="6806" h="3794" extrusionOk="0">
                  <a:moveTo>
                    <a:pt x="6084" y="1"/>
                  </a:moveTo>
                  <a:cubicBezTo>
                    <a:pt x="5995" y="1"/>
                    <a:pt x="5905" y="20"/>
                    <a:pt x="5820" y="61"/>
                  </a:cubicBezTo>
                  <a:lnTo>
                    <a:pt x="446" y="2599"/>
                  </a:lnTo>
                  <a:cubicBezTo>
                    <a:pt x="136" y="2748"/>
                    <a:pt x="1" y="3112"/>
                    <a:pt x="149" y="3436"/>
                  </a:cubicBezTo>
                  <a:cubicBezTo>
                    <a:pt x="247" y="3661"/>
                    <a:pt x="479" y="3794"/>
                    <a:pt x="717" y="3794"/>
                  </a:cubicBezTo>
                  <a:cubicBezTo>
                    <a:pt x="808" y="3794"/>
                    <a:pt x="900" y="3774"/>
                    <a:pt x="986" y="3733"/>
                  </a:cubicBezTo>
                  <a:lnTo>
                    <a:pt x="6360" y="1209"/>
                  </a:lnTo>
                  <a:cubicBezTo>
                    <a:pt x="6670" y="1047"/>
                    <a:pt x="6805" y="682"/>
                    <a:pt x="6657" y="371"/>
                  </a:cubicBezTo>
                  <a:cubicBezTo>
                    <a:pt x="6549" y="136"/>
                    <a:pt x="6320" y="1"/>
                    <a:pt x="6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3428425" y="1968800"/>
              <a:ext cx="170475" cy="94850"/>
            </a:xfrm>
            <a:custGeom>
              <a:avLst/>
              <a:gdLst/>
              <a:ahLst/>
              <a:cxnLst/>
              <a:rect l="l" t="t" r="r" b="b"/>
              <a:pathLst>
                <a:path w="6819" h="3794" extrusionOk="0">
                  <a:moveTo>
                    <a:pt x="6097" y="1"/>
                  </a:moveTo>
                  <a:cubicBezTo>
                    <a:pt x="6008" y="1"/>
                    <a:pt x="5918" y="20"/>
                    <a:pt x="5833" y="61"/>
                  </a:cubicBezTo>
                  <a:lnTo>
                    <a:pt x="459" y="2599"/>
                  </a:lnTo>
                  <a:cubicBezTo>
                    <a:pt x="135" y="2747"/>
                    <a:pt x="0" y="3112"/>
                    <a:pt x="162" y="3436"/>
                  </a:cubicBezTo>
                  <a:cubicBezTo>
                    <a:pt x="260" y="3661"/>
                    <a:pt x="492" y="3793"/>
                    <a:pt x="730" y="3793"/>
                  </a:cubicBezTo>
                  <a:cubicBezTo>
                    <a:pt x="821" y="3793"/>
                    <a:pt x="913" y="3774"/>
                    <a:pt x="999" y="3733"/>
                  </a:cubicBezTo>
                  <a:lnTo>
                    <a:pt x="6373" y="1195"/>
                  </a:lnTo>
                  <a:cubicBezTo>
                    <a:pt x="6683" y="1046"/>
                    <a:pt x="6818" y="682"/>
                    <a:pt x="6670" y="371"/>
                  </a:cubicBezTo>
                  <a:cubicBezTo>
                    <a:pt x="6562" y="136"/>
                    <a:pt x="6333" y="1"/>
                    <a:pt x="6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428425" y="2044050"/>
              <a:ext cx="170475" cy="94850"/>
            </a:xfrm>
            <a:custGeom>
              <a:avLst/>
              <a:gdLst/>
              <a:ahLst/>
              <a:cxnLst/>
              <a:rect l="l" t="t" r="r" b="b"/>
              <a:pathLst>
                <a:path w="6819" h="3794" extrusionOk="0">
                  <a:moveTo>
                    <a:pt x="6099" y="1"/>
                  </a:moveTo>
                  <a:cubicBezTo>
                    <a:pt x="6009" y="1"/>
                    <a:pt x="5918" y="20"/>
                    <a:pt x="5833" y="61"/>
                  </a:cubicBezTo>
                  <a:lnTo>
                    <a:pt x="459" y="2600"/>
                  </a:lnTo>
                  <a:cubicBezTo>
                    <a:pt x="135" y="2735"/>
                    <a:pt x="0" y="3113"/>
                    <a:pt x="162" y="3423"/>
                  </a:cubicBezTo>
                  <a:cubicBezTo>
                    <a:pt x="260" y="3658"/>
                    <a:pt x="493" y="3794"/>
                    <a:pt x="732" y="3794"/>
                  </a:cubicBezTo>
                  <a:cubicBezTo>
                    <a:pt x="823" y="3794"/>
                    <a:pt x="914" y="3774"/>
                    <a:pt x="999" y="3734"/>
                  </a:cubicBezTo>
                  <a:lnTo>
                    <a:pt x="6373" y="1195"/>
                  </a:lnTo>
                  <a:cubicBezTo>
                    <a:pt x="6683" y="1047"/>
                    <a:pt x="6818" y="682"/>
                    <a:pt x="6670" y="358"/>
                  </a:cubicBezTo>
                  <a:cubicBezTo>
                    <a:pt x="6562" y="134"/>
                    <a:pt x="6335" y="1"/>
                    <a:pt x="60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5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E182-EA94-A562-2B0C-D528C8DCA313}"/>
              </a:ext>
            </a:extLst>
          </p:cNvPr>
          <p:cNvSpPr>
            <a:spLocks noGrp="1"/>
          </p:cNvSpPr>
          <p:nvPr>
            <p:ph type="title"/>
          </p:nvPr>
        </p:nvSpPr>
        <p:spPr>
          <a:xfrm>
            <a:off x="214313" y="0"/>
            <a:ext cx="5675287" cy="1458750"/>
          </a:xfrm>
        </p:spPr>
        <p:txBody>
          <a:bodyPr/>
          <a:lstStyle/>
          <a:p>
            <a:r>
              <a:rPr lang="en-US" dirty="0"/>
              <a:t>MODEL Building</a:t>
            </a:r>
            <a:endParaRPr lang="en-IN" dirty="0"/>
          </a:p>
        </p:txBody>
      </p:sp>
      <p:sp>
        <p:nvSpPr>
          <p:cNvPr id="5" name="Subtitle 4">
            <a:extLst>
              <a:ext uri="{FF2B5EF4-FFF2-40B4-BE49-F238E27FC236}">
                <a16:creationId xmlns:a16="http://schemas.microsoft.com/office/drawing/2014/main" id="{5D704CCC-EFC7-048B-8DE0-0138BB2EE837}"/>
              </a:ext>
            </a:extLst>
          </p:cNvPr>
          <p:cNvSpPr>
            <a:spLocks noGrp="1"/>
          </p:cNvSpPr>
          <p:nvPr>
            <p:ph type="subTitle" idx="1"/>
          </p:nvPr>
        </p:nvSpPr>
        <p:spPr>
          <a:xfrm>
            <a:off x="392906" y="785813"/>
            <a:ext cx="8343900" cy="4042745"/>
          </a:xfrm>
        </p:spPr>
        <p:txBody>
          <a:bodyPr/>
          <a:lstStyle/>
          <a:p>
            <a:r>
              <a:rPr lang="en-US" dirty="0">
                <a:latin typeface="source-serif-pro"/>
              </a:rPr>
              <a:t>Algorithm selection is a key challenge in any machine learning project</a:t>
            </a:r>
            <a:r>
              <a:rPr lang="en-US" b="0" dirty="0">
                <a:latin typeface="source-serif-pro"/>
              </a:rPr>
              <a:t> since there is not an algorithm that is the best across all projects. Generally, we need to evaluate a set of potential candidates and select for further evaluation those that provide better performance.</a:t>
            </a:r>
          </a:p>
          <a:p>
            <a:r>
              <a:rPr lang="en-US" b="0" dirty="0">
                <a:latin typeface="source-serif-pro"/>
              </a:rPr>
              <a:t>In this project, we compare </a:t>
            </a:r>
            <a:r>
              <a:rPr lang="en-US" dirty="0">
                <a:latin typeface="source-serif-pro"/>
              </a:rPr>
              <a:t>8 different algorithms,</a:t>
            </a:r>
            <a:r>
              <a:rPr lang="en-US" b="0" dirty="0">
                <a:latin typeface="source-serif-pro"/>
              </a:rPr>
              <a:t> </a:t>
            </a:r>
            <a:r>
              <a:rPr lang="en-US" b="0" dirty="0" smtClean="0">
                <a:latin typeface="source-serif-pro"/>
              </a:rPr>
              <a:t>all </a:t>
            </a:r>
            <a:r>
              <a:rPr lang="en-US" b="0" dirty="0">
                <a:latin typeface="source-serif-pro"/>
              </a:rPr>
              <a:t>of them already implemented in </a:t>
            </a:r>
            <a:r>
              <a:rPr lang="en-US" b="0" dirty="0" err="1">
                <a:latin typeface="source-serif-pro"/>
              </a:rPr>
              <a:t>Scikit</a:t>
            </a:r>
            <a:r>
              <a:rPr lang="en-US" b="0" dirty="0">
                <a:latin typeface="source-serif-pro"/>
              </a:rPr>
              <a:t>-Learn</a:t>
            </a:r>
            <a:r>
              <a:rPr lang="en-US" b="0" dirty="0" smtClean="0">
                <a:latin typeface="source-serif-pro"/>
              </a:rPr>
              <a:t>. Also SMOTE technique is used for over and under sampling. </a:t>
            </a:r>
            <a:endParaRPr lang="en-US" b="0" dirty="0">
              <a:latin typeface="source-serif-pro"/>
            </a:endParaRPr>
          </a:p>
          <a:p>
            <a:r>
              <a:rPr lang="en-US" dirty="0">
                <a:latin typeface="source-serif-pro"/>
              </a:rPr>
              <a:t>K Nearest Neighbors</a:t>
            </a:r>
            <a:endParaRPr lang="en-US" b="0" dirty="0">
              <a:latin typeface="source-serif-pro"/>
            </a:endParaRPr>
          </a:p>
          <a:p>
            <a:r>
              <a:rPr lang="en-US" dirty="0">
                <a:latin typeface="source-serif-pro"/>
              </a:rPr>
              <a:t>Logistic Regression</a:t>
            </a:r>
            <a:endParaRPr lang="en-US" b="0" dirty="0">
              <a:latin typeface="source-serif-pro"/>
            </a:endParaRPr>
          </a:p>
          <a:p>
            <a:r>
              <a:rPr lang="en-US" dirty="0">
                <a:latin typeface="source-serif-pro"/>
              </a:rPr>
              <a:t>Support Vector Machines</a:t>
            </a:r>
            <a:endParaRPr lang="en-US" b="0" dirty="0">
              <a:latin typeface="source-serif-pro"/>
            </a:endParaRPr>
          </a:p>
          <a:p>
            <a:r>
              <a:rPr lang="en-US" dirty="0">
                <a:latin typeface="source-serif-pro"/>
              </a:rPr>
              <a:t>Random Forest</a:t>
            </a:r>
            <a:endParaRPr lang="en-US" b="0" dirty="0">
              <a:latin typeface="source-serif-pro"/>
            </a:endParaRPr>
          </a:p>
          <a:p>
            <a:r>
              <a:rPr lang="en-US" dirty="0">
                <a:latin typeface="source-serif-pro"/>
              </a:rPr>
              <a:t>Gradient Boosting</a:t>
            </a:r>
          </a:p>
          <a:p>
            <a:r>
              <a:rPr lang="en-US" dirty="0">
                <a:latin typeface="source-serif-pro"/>
              </a:rPr>
              <a:t>Decision Tree Classifier</a:t>
            </a:r>
          </a:p>
          <a:p>
            <a:r>
              <a:rPr lang="en-US" dirty="0">
                <a:latin typeface="source-serif-pro"/>
              </a:rPr>
              <a:t>Random Forest classifier</a:t>
            </a:r>
          </a:p>
          <a:p>
            <a:r>
              <a:rPr lang="en-IN" dirty="0"/>
              <a:t>Ada Boost Classifier</a:t>
            </a:r>
          </a:p>
        </p:txBody>
      </p:sp>
    </p:spTree>
    <p:extLst>
      <p:ext uri="{BB962C8B-B14F-4D97-AF65-F5344CB8AC3E}">
        <p14:creationId xmlns:p14="http://schemas.microsoft.com/office/powerpoint/2010/main" val="63913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5" dur="500"/>
                                        <p:tgtEl>
                                          <p:spTgt spid="5">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8" dur="500"/>
                                        <p:tgtEl>
                                          <p:spTgt spid="5">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1" dur="500"/>
                                        <p:tgtEl>
                                          <p:spTgt spid="5">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4" dur="500"/>
                                        <p:tgtEl>
                                          <p:spTgt spid="5">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7" dur="500"/>
                                        <p:tgtEl>
                                          <p:spTgt spid="5">
                                            <p:txEl>
                                              <p:pRg st="7" end="7"/>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0" dur="500"/>
                                        <p:tgtEl>
                                          <p:spTgt spid="5">
                                            <p:txEl>
                                              <p:pRg st="8" end="8"/>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207F-79DD-0D24-B74E-812F5413AFB9}"/>
              </a:ext>
            </a:extLst>
          </p:cNvPr>
          <p:cNvSpPr>
            <a:spLocks noGrp="1"/>
          </p:cNvSpPr>
          <p:nvPr>
            <p:ph type="title"/>
          </p:nvPr>
        </p:nvSpPr>
        <p:spPr>
          <a:xfrm>
            <a:off x="391386" y="71662"/>
            <a:ext cx="8561839" cy="582764"/>
          </a:xfrm>
        </p:spPr>
        <p:txBody>
          <a:bodyPr/>
          <a:lstStyle/>
          <a:p>
            <a:r>
              <a:rPr lang="en-US" sz="3200" b="1" i="0" dirty="0">
                <a:solidFill>
                  <a:srgbClr val="292929"/>
                </a:solidFill>
                <a:effectLst/>
                <a:latin typeface="sohne"/>
              </a:rPr>
              <a:t>Hyperparameter tuning, confusion matrix</a:t>
            </a:r>
            <a:br>
              <a:rPr lang="en-US" sz="3200" b="1" i="0" dirty="0">
                <a:solidFill>
                  <a:srgbClr val="292929"/>
                </a:solidFill>
                <a:effectLst/>
                <a:latin typeface="sohne"/>
              </a:rPr>
            </a:br>
            <a:endParaRPr lang="en-IN" sz="3200" dirty="0"/>
          </a:p>
        </p:txBody>
      </p:sp>
      <p:sp>
        <p:nvSpPr>
          <p:cNvPr id="3" name="Subtitle 2">
            <a:extLst>
              <a:ext uri="{FF2B5EF4-FFF2-40B4-BE49-F238E27FC236}">
                <a16:creationId xmlns:a16="http://schemas.microsoft.com/office/drawing/2014/main" id="{1F279495-1E16-2C68-9687-5B6296F332B2}"/>
              </a:ext>
            </a:extLst>
          </p:cNvPr>
          <p:cNvSpPr>
            <a:spLocks noGrp="1"/>
          </p:cNvSpPr>
          <p:nvPr>
            <p:ph type="subTitle" idx="1"/>
          </p:nvPr>
        </p:nvSpPr>
        <p:spPr>
          <a:xfrm>
            <a:off x="236823" y="654426"/>
            <a:ext cx="8644041" cy="3243004"/>
          </a:xfrm>
        </p:spPr>
        <p:txBody>
          <a:bodyPr/>
          <a:lstStyle/>
          <a:p>
            <a:pPr algn="l"/>
            <a:r>
              <a:rPr lang="en-US" sz="1200" b="0" i="0" dirty="0">
                <a:solidFill>
                  <a:srgbClr val="292929"/>
                </a:solidFill>
                <a:effectLst/>
                <a:latin typeface="source-serif-pro"/>
              </a:rPr>
              <a:t>Thus far we have split our data into a </a:t>
            </a:r>
            <a:r>
              <a:rPr lang="en-US" sz="1200" b="1" i="0" dirty="0">
                <a:solidFill>
                  <a:srgbClr val="292929"/>
                </a:solidFill>
                <a:effectLst/>
                <a:latin typeface="source-serif-pro"/>
              </a:rPr>
              <a:t>training set</a:t>
            </a:r>
            <a:r>
              <a:rPr lang="en-US" sz="1200" b="0" i="0" dirty="0">
                <a:solidFill>
                  <a:srgbClr val="292929"/>
                </a:solidFill>
                <a:effectLst/>
                <a:latin typeface="source-serif-pro"/>
              </a:rPr>
              <a:t> for </a:t>
            </a:r>
            <a:r>
              <a:rPr lang="en-US" sz="1200" b="1" i="0" dirty="0">
                <a:solidFill>
                  <a:srgbClr val="292929"/>
                </a:solidFill>
                <a:effectLst/>
                <a:latin typeface="source-serif-pro"/>
              </a:rPr>
              <a:t>learning the parameters of the model</a:t>
            </a:r>
            <a:r>
              <a:rPr lang="en-US" sz="1200" b="0" i="0" dirty="0">
                <a:solidFill>
                  <a:srgbClr val="292929"/>
                </a:solidFill>
                <a:effectLst/>
                <a:latin typeface="source-serif-pro"/>
              </a:rPr>
              <a:t>, and a </a:t>
            </a:r>
            <a:r>
              <a:rPr lang="en-US" sz="1200" b="1" i="0" dirty="0">
                <a:solidFill>
                  <a:srgbClr val="292929"/>
                </a:solidFill>
                <a:effectLst/>
                <a:latin typeface="source-serif-pro"/>
              </a:rPr>
              <a:t>testing set</a:t>
            </a:r>
            <a:r>
              <a:rPr lang="en-US" sz="1200" b="0" i="0" dirty="0">
                <a:solidFill>
                  <a:srgbClr val="292929"/>
                </a:solidFill>
                <a:effectLst/>
                <a:latin typeface="source-serif-pro"/>
              </a:rPr>
              <a:t> for </a:t>
            </a:r>
            <a:r>
              <a:rPr lang="en-US" sz="1200" b="1" i="0" dirty="0">
                <a:solidFill>
                  <a:srgbClr val="292929"/>
                </a:solidFill>
                <a:effectLst/>
                <a:latin typeface="source-serif-pro"/>
              </a:rPr>
              <a:t>evaluating its performance</a:t>
            </a:r>
            <a:r>
              <a:rPr lang="en-US" sz="1200" b="0" i="0" dirty="0">
                <a:solidFill>
                  <a:srgbClr val="292929"/>
                </a:solidFill>
                <a:effectLst/>
                <a:latin typeface="source-serif-pro"/>
              </a:rPr>
              <a:t>. The next step in the machine learning process is to perform hyperparameter tuning. The </a:t>
            </a:r>
            <a:r>
              <a:rPr lang="en-US" sz="1200" b="1" i="0" dirty="0">
                <a:solidFill>
                  <a:srgbClr val="292929"/>
                </a:solidFill>
                <a:effectLst/>
                <a:latin typeface="source-serif-pro"/>
              </a:rPr>
              <a:t>selection of hyperparameters</a:t>
            </a:r>
            <a:r>
              <a:rPr lang="en-US" sz="1200" b="0" i="0" dirty="0">
                <a:solidFill>
                  <a:srgbClr val="292929"/>
                </a:solidFill>
                <a:effectLst/>
                <a:latin typeface="source-serif-pro"/>
              </a:rPr>
              <a:t> consists of testing the performance of the model against different combinations of hyperparameters, selecting those that perform best according to a </a:t>
            </a:r>
            <a:r>
              <a:rPr lang="en-US" sz="1200" b="1" i="0" dirty="0">
                <a:solidFill>
                  <a:srgbClr val="292929"/>
                </a:solidFill>
                <a:effectLst/>
                <a:latin typeface="source-serif-pro"/>
              </a:rPr>
              <a:t>chosen metric</a:t>
            </a:r>
            <a:r>
              <a:rPr lang="en-US" sz="1200" b="0" i="0" dirty="0">
                <a:solidFill>
                  <a:srgbClr val="292929"/>
                </a:solidFill>
                <a:effectLst/>
                <a:latin typeface="source-serif-pro"/>
              </a:rPr>
              <a:t> and a </a:t>
            </a:r>
            <a:r>
              <a:rPr lang="en-US" sz="1200" b="1" i="0" dirty="0">
                <a:solidFill>
                  <a:srgbClr val="292929"/>
                </a:solidFill>
                <a:effectLst/>
                <a:latin typeface="source-serif-pro"/>
              </a:rPr>
              <a:t>validation method</a:t>
            </a:r>
            <a:r>
              <a:rPr lang="en-US" sz="1200" b="0" i="0" dirty="0">
                <a:solidFill>
                  <a:srgbClr val="292929"/>
                </a:solidFill>
                <a:effectLst/>
                <a:latin typeface="source-serif-pro"/>
              </a:rPr>
              <a:t>.</a:t>
            </a:r>
          </a:p>
          <a:p>
            <a:pPr algn="l"/>
            <a:r>
              <a:rPr lang="en-US" sz="1200" b="0" i="0" dirty="0">
                <a:solidFill>
                  <a:srgbClr val="292929"/>
                </a:solidFill>
                <a:effectLst/>
                <a:latin typeface="source-serif-pro"/>
              </a:rPr>
              <a:t>The last step of the</a:t>
            </a:r>
            <a:r>
              <a:rPr lang="en-US" sz="1200" b="1" i="0" dirty="0">
                <a:solidFill>
                  <a:srgbClr val="292929"/>
                </a:solidFill>
                <a:effectLst/>
                <a:latin typeface="source-serif-pro"/>
              </a:rPr>
              <a:t> machine learning process </a:t>
            </a:r>
            <a:r>
              <a:rPr lang="en-US" sz="1200" b="0" i="0" dirty="0">
                <a:solidFill>
                  <a:srgbClr val="292929"/>
                </a:solidFill>
                <a:effectLst/>
                <a:latin typeface="source-serif-pro"/>
              </a:rPr>
              <a:t>is to </a:t>
            </a:r>
            <a:r>
              <a:rPr lang="en-US" sz="1200" b="1" i="0" dirty="0">
                <a:solidFill>
                  <a:srgbClr val="292929"/>
                </a:solidFill>
                <a:effectLst/>
                <a:latin typeface="source-serif-pro"/>
              </a:rPr>
              <a:t>check the performance of the model</a:t>
            </a:r>
            <a:r>
              <a:rPr lang="en-US" sz="1200" b="0" i="0" dirty="0">
                <a:solidFill>
                  <a:srgbClr val="292929"/>
                </a:solidFill>
                <a:effectLst/>
                <a:latin typeface="source-serif-pro"/>
              </a:rPr>
              <a:t> (best hyperparameters ) by using the confusion matrix and some evaluation metrics.</a:t>
            </a:r>
          </a:p>
          <a:p>
            <a:pPr marL="139700" indent="0" algn="l">
              <a:buNone/>
            </a:pPr>
            <a:endParaRPr lang="en-US" sz="1200" b="1" i="0" dirty="0">
              <a:solidFill>
                <a:srgbClr val="292929"/>
              </a:solidFill>
              <a:effectLst/>
              <a:latin typeface="source-serif-pro"/>
            </a:endParaRPr>
          </a:p>
          <a:p>
            <a:pPr marL="139700" indent="0" algn="l">
              <a:buNone/>
            </a:pPr>
            <a:r>
              <a:rPr lang="en-US" sz="1200" b="1" i="0" dirty="0">
                <a:solidFill>
                  <a:srgbClr val="292929"/>
                </a:solidFill>
                <a:effectLst/>
                <a:latin typeface="source-serif-pro"/>
              </a:rPr>
              <a:t>Confusion matrix</a:t>
            </a:r>
          </a:p>
          <a:p>
            <a:pPr algn="l"/>
            <a:r>
              <a:rPr lang="en-US" sz="1200" b="0" i="0" dirty="0">
                <a:solidFill>
                  <a:srgbClr val="292929"/>
                </a:solidFill>
                <a:effectLst/>
                <a:latin typeface="source-serif-pro"/>
              </a:rPr>
              <a:t>The </a:t>
            </a:r>
            <a:r>
              <a:rPr lang="en-US" sz="1200" b="1" i="0" dirty="0">
                <a:solidFill>
                  <a:srgbClr val="292929"/>
                </a:solidFill>
                <a:effectLst/>
                <a:latin typeface="source-serif-pro"/>
              </a:rPr>
              <a:t>confusion matrix</a:t>
            </a:r>
            <a:r>
              <a:rPr lang="en-US" sz="1200" b="0" i="0" dirty="0">
                <a:solidFill>
                  <a:srgbClr val="292929"/>
                </a:solidFill>
                <a:effectLst/>
                <a:latin typeface="source-serif-pro"/>
              </a:rPr>
              <a:t>, also known as the error matrix, is used to </a:t>
            </a:r>
            <a:r>
              <a:rPr lang="en-US" sz="1200" b="1" i="0" dirty="0">
                <a:solidFill>
                  <a:srgbClr val="292929"/>
                </a:solidFill>
                <a:effectLst/>
                <a:latin typeface="source-serif-pro"/>
              </a:rPr>
              <a:t>evaluate the performance of a machine learning model</a:t>
            </a:r>
            <a:r>
              <a:rPr lang="en-US" sz="1200" b="0" i="0" dirty="0">
                <a:solidFill>
                  <a:srgbClr val="292929"/>
                </a:solidFill>
                <a:effectLst/>
                <a:latin typeface="source-serif-pro"/>
              </a:rPr>
              <a:t> by examining the number of observations that are correctly and incorrectly classified. </a:t>
            </a:r>
            <a:r>
              <a:rPr lang="en-US" sz="1200" b="1" i="0" dirty="0">
                <a:solidFill>
                  <a:srgbClr val="292929"/>
                </a:solidFill>
                <a:effectLst/>
                <a:latin typeface="source-serif-pro"/>
              </a:rPr>
              <a:t>Each column of the matrix contains the predicted classes while each row represents the actual classes or vice versa</a:t>
            </a:r>
            <a:r>
              <a:rPr lang="en-US" sz="1200" b="0" i="0" dirty="0">
                <a:solidFill>
                  <a:srgbClr val="292929"/>
                </a:solidFill>
                <a:effectLst/>
                <a:latin typeface="source-serif-pro"/>
              </a:rPr>
              <a:t>. In a perfect classification, the confusion matrix will be all zeros except for the diagonal. </a:t>
            </a:r>
            <a:r>
              <a:rPr lang="en-US" sz="1200" b="1" i="0" dirty="0">
                <a:solidFill>
                  <a:srgbClr val="292929"/>
                </a:solidFill>
                <a:effectLst/>
                <a:latin typeface="source-serif-pro"/>
              </a:rPr>
              <a:t>All the elements out of the main diagonal represent </a:t>
            </a:r>
            <a:r>
              <a:rPr lang="en-US" sz="1200" b="1" i="0" dirty="0" smtClean="0">
                <a:solidFill>
                  <a:srgbClr val="292929"/>
                </a:solidFill>
                <a:effectLst/>
                <a:latin typeface="source-serif-pro"/>
              </a:rPr>
              <a:t>misclassifications. </a:t>
            </a:r>
            <a:r>
              <a:rPr lang="en-US" sz="1200" b="0" dirty="0">
                <a:solidFill>
                  <a:srgbClr val="292929"/>
                </a:solidFill>
                <a:latin typeface="source-serif-pro"/>
              </a:rPr>
              <a:t>There is trade off between False </a:t>
            </a:r>
            <a:r>
              <a:rPr lang="en-US" sz="1200" b="0" dirty="0" smtClean="0">
                <a:solidFill>
                  <a:srgbClr val="292929"/>
                </a:solidFill>
                <a:latin typeface="source-serif-pro"/>
              </a:rPr>
              <a:t>positive </a:t>
            </a:r>
            <a:r>
              <a:rPr lang="en-US" sz="1200" b="0" dirty="0">
                <a:solidFill>
                  <a:srgbClr val="292929"/>
                </a:solidFill>
                <a:latin typeface="source-serif-pro"/>
              </a:rPr>
              <a:t>and false negative value ( Precision and </a:t>
            </a:r>
            <a:r>
              <a:rPr lang="en-US" sz="1200" b="0" dirty="0" smtClean="0">
                <a:solidFill>
                  <a:srgbClr val="292929"/>
                </a:solidFill>
                <a:latin typeface="source-serif-pro"/>
              </a:rPr>
              <a:t>recall ) which need to be taken in consideration with customer. Finally F1 score is harmonic mean of precision and the recall value which will apply penalty to lower precision or recall </a:t>
            </a:r>
            <a:br>
              <a:rPr lang="en-US" sz="1200" b="0" dirty="0" smtClean="0">
                <a:solidFill>
                  <a:srgbClr val="292929"/>
                </a:solidFill>
                <a:latin typeface="source-serif-pro"/>
              </a:rPr>
            </a:br>
            <a:endParaRPr lang="en-IN" sz="1200" b="0" dirty="0">
              <a:solidFill>
                <a:srgbClr val="292929"/>
              </a:solidFill>
              <a:latin typeface="source-serif-pro"/>
            </a:endParaRPr>
          </a:p>
        </p:txBody>
      </p:sp>
      <p:pic>
        <p:nvPicPr>
          <p:cNvPr id="4" name="Picture 3">
            <a:extLst>
              <a:ext uri="{FF2B5EF4-FFF2-40B4-BE49-F238E27FC236}">
                <a16:creationId xmlns:a16="http://schemas.microsoft.com/office/drawing/2014/main" id="{7356FB6C-9EBA-5EFE-ADBB-8614E9723EB8}"/>
              </a:ext>
            </a:extLst>
          </p:cNvPr>
          <p:cNvPicPr>
            <a:picLocks noChangeAspect="1"/>
          </p:cNvPicPr>
          <p:nvPr/>
        </p:nvPicPr>
        <p:blipFill rotWithShape="1">
          <a:blip r:embed="rId2"/>
          <a:srcRect l="2348" t="11389"/>
          <a:stretch/>
        </p:blipFill>
        <p:spPr>
          <a:xfrm>
            <a:off x="5941960" y="3513493"/>
            <a:ext cx="2549234" cy="1564222"/>
          </a:xfrm>
          <a:prstGeom prst="rect">
            <a:avLst/>
          </a:prstGeom>
        </p:spPr>
      </p:pic>
    </p:spTree>
    <p:extLst>
      <p:ext uri="{BB962C8B-B14F-4D97-AF65-F5344CB8AC3E}">
        <p14:creationId xmlns:p14="http://schemas.microsoft.com/office/powerpoint/2010/main" val="29370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799"/>
        <p:cNvGrpSpPr/>
        <p:nvPr/>
      </p:nvGrpSpPr>
      <p:grpSpPr>
        <a:xfrm>
          <a:off x="0" y="0"/>
          <a:ext cx="0" cy="0"/>
          <a:chOff x="0" y="0"/>
          <a:chExt cx="0" cy="0"/>
        </a:xfrm>
      </p:grpSpPr>
      <p:sp>
        <p:nvSpPr>
          <p:cNvPr id="800" name="Google Shape;800;p5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Deployment</a:t>
            </a:r>
            <a:br>
              <a:rPr lang="en" dirty="0"/>
            </a:br>
            <a:r>
              <a:rPr lang="en" sz="2000" b="0" dirty="0"/>
              <a:t>by Streamlit </a:t>
            </a:r>
            <a:endParaRPr b="0" dirty="0"/>
          </a:p>
        </p:txBody>
      </p:sp>
      <p:pic>
        <p:nvPicPr>
          <p:cNvPr id="15" name="Picture 14">
            <a:extLst>
              <a:ext uri="{FF2B5EF4-FFF2-40B4-BE49-F238E27FC236}">
                <a16:creationId xmlns:a16="http://schemas.microsoft.com/office/drawing/2014/main" id="{D02750F2-28C0-E2B0-88FB-38203A7D785F}"/>
              </a:ext>
            </a:extLst>
          </p:cNvPr>
          <p:cNvPicPr>
            <a:picLocks noChangeAspect="1"/>
          </p:cNvPicPr>
          <p:nvPr/>
        </p:nvPicPr>
        <p:blipFill rotWithShape="1">
          <a:blip r:embed="rId3"/>
          <a:srcRect l="21883" t="15019" r="23465" b="14023"/>
          <a:stretch/>
        </p:blipFill>
        <p:spPr>
          <a:xfrm>
            <a:off x="6526924" y="1087820"/>
            <a:ext cx="2136228" cy="3666684"/>
          </a:xfrm>
          <a:prstGeom prst="rect">
            <a:avLst/>
          </a:prstGeom>
        </p:spPr>
      </p:pic>
      <p:pic>
        <p:nvPicPr>
          <p:cNvPr id="17" name="Picture 16">
            <a:extLst>
              <a:ext uri="{FF2B5EF4-FFF2-40B4-BE49-F238E27FC236}">
                <a16:creationId xmlns:a16="http://schemas.microsoft.com/office/drawing/2014/main" id="{E401EC11-D066-A5EE-D311-8B0562BBF706}"/>
              </a:ext>
            </a:extLst>
          </p:cNvPr>
          <p:cNvPicPr>
            <a:picLocks noChangeAspect="1"/>
          </p:cNvPicPr>
          <p:nvPr/>
        </p:nvPicPr>
        <p:blipFill rotWithShape="1">
          <a:blip r:embed="rId4"/>
          <a:srcRect l="22162" t="17011" r="22907" b="10038"/>
          <a:stretch/>
        </p:blipFill>
        <p:spPr>
          <a:xfrm>
            <a:off x="4398580" y="1087820"/>
            <a:ext cx="1899744" cy="3666684"/>
          </a:xfrm>
          <a:prstGeom prst="rect">
            <a:avLst/>
          </a:prstGeom>
        </p:spPr>
      </p:pic>
      <p:pic>
        <p:nvPicPr>
          <p:cNvPr id="19" name="Picture 18">
            <a:extLst>
              <a:ext uri="{FF2B5EF4-FFF2-40B4-BE49-F238E27FC236}">
                <a16:creationId xmlns:a16="http://schemas.microsoft.com/office/drawing/2014/main" id="{CB1B30FC-615E-8E12-B115-B3CA4F6B5B55}"/>
              </a:ext>
            </a:extLst>
          </p:cNvPr>
          <p:cNvPicPr>
            <a:picLocks noChangeAspect="1"/>
          </p:cNvPicPr>
          <p:nvPr/>
        </p:nvPicPr>
        <p:blipFill rotWithShape="1">
          <a:blip r:embed="rId5"/>
          <a:srcRect l="20394" t="16399" r="22720" b="9095"/>
          <a:stretch/>
        </p:blipFill>
        <p:spPr>
          <a:xfrm>
            <a:off x="331078" y="1087820"/>
            <a:ext cx="2006160" cy="3610655"/>
          </a:xfrm>
          <a:prstGeom prst="rect">
            <a:avLst/>
          </a:prstGeom>
        </p:spPr>
      </p:pic>
      <p:pic>
        <p:nvPicPr>
          <p:cNvPr id="21" name="Picture 20">
            <a:extLst>
              <a:ext uri="{FF2B5EF4-FFF2-40B4-BE49-F238E27FC236}">
                <a16:creationId xmlns:a16="http://schemas.microsoft.com/office/drawing/2014/main" id="{DA246FB8-932F-9980-E4B2-3B6DF525E9BE}"/>
              </a:ext>
            </a:extLst>
          </p:cNvPr>
          <p:cNvPicPr>
            <a:picLocks noChangeAspect="1"/>
          </p:cNvPicPr>
          <p:nvPr/>
        </p:nvPicPr>
        <p:blipFill rotWithShape="1">
          <a:blip r:embed="rId6"/>
          <a:srcRect l="22255" t="15019" r="22162" b="10651"/>
          <a:stretch/>
        </p:blipFill>
        <p:spPr>
          <a:xfrm>
            <a:off x="2494893" y="1087820"/>
            <a:ext cx="1789387" cy="36666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22;p53">
            <a:extLst>
              <a:ext uri="{FF2B5EF4-FFF2-40B4-BE49-F238E27FC236}">
                <a16:creationId xmlns:a16="http://schemas.microsoft.com/office/drawing/2014/main" id="{9162FDDE-3582-1F81-0DB7-53AF0A86FAE8}"/>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bg1">
                    <a:lumMod val="25000"/>
                  </a:schemeClr>
                </a:solidFill>
                <a:sym typeface="Palanquin"/>
              </a:rPr>
              <a:t>Challenges:</a:t>
            </a:r>
            <a:endParaRPr sz="4000" dirty="0">
              <a:solidFill>
                <a:schemeClr val="bg1">
                  <a:lumMod val="25000"/>
                </a:schemeClr>
              </a:solidFill>
              <a:sym typeface="Palanquin"/>
            </a:endParaRPr>
          </a:p>
        </p:txBody>
      </p:sp>
      <p:sp>
        <p:nvSpPr>
          <p:cNvPr id="10" name="Google Shape;1023;p53">
            <a:extLst>
              <a:ext uri="{FF2B5EF4-FFF2-40B4-BE49-F238E27FC236}">
                <a16:creationId xmlns:a16="http://schemas.microsoft.com/office/drawing/2014/main" id="{5AD346D4-626B-DE4E-8627-0EDAE484BD0E}"/>
              </a:ext>
            </a:extLst>
          </p:cNvPr>
          <p:cNvSpPr txBox="1">
            <a:spLocks noGrp="1"/>
          </p:cNvSpPr>
          <p:nvPr>
            <p:ph type="subTitle" idx="1"/>
          </p:nvPr>
        </p:nvSpPr>
        <p:spPr>
          <a:xfrm>
            <a:off x="720000" y="1442219"/>
            <a:ext cx="6812288" cy="2259062"/>
          </a:xfrm>
          <a:prstGeom prst="rect">
            <a:avLst/>
          </a:prstGeom>
        </p:spPr>
        <p:txBody>
          <a:bodyPr spcFirstLastPara="1" wrap="square" lIns="91425" tIns="91425" rIns="91425" bIns="91425" anchor="t" anchorCtr="0">
            <a:noAutofit/>
          </a:bodyPr>
          <a:lstStyle/>
          <a:p>
            <a:pPr marL="342900" lvl="0" algn="l" rtl="0">
              <a:lnSpc>
                <a:spcPct val="100000"/>
              </a:lnSpc>
              <a:spcBef>
                <a:spcPts val="0"/>
              </a:spcBef>
              <a:spcAft>
                <a:spcPts val="0"/>
              </a:spcAft>
              <a:buFont typeface="Wingdings" panose="05000000000000000000" pitchFamily="2" charset="2"/>
              <a:buChar char="q"/>
            </a:pPr>
            <a:r>
              <a:rPr lang="en" sz="2400" dirty="0">
                <a:solidFill>
                  <a:schemeClr val="accent1">
                    <a:lumMod val="75000"/>
                  </a:schemeClr>
                </a:solidFill>
                <a:latin typeface="Agency FB" panose="020B0503020202020204" pitchFamily="34" charset="0"/>
                <a:ea typeface="Fjalla One"/>
                <a:cs typeface="Fjalla One"/>
                <a:sym typeface="Fjalla One"/>
              </a:rPr>
              <a:t>Uncleaned data</a:t>
            </a:r>
          </a:p>
          <a:p>
            <a:pPr marL="342900" lvl="0" algn="l" rtl="0">
              <a:lnSpc>
                <a:spcPct val="100000"/>
              </a:lnSpc>
              <a:spcBef>
                <a:spcPts val="0"/>
              </a:spcBef>
              <a:spcAft>
                <a:spcPts val="0"/>
              </a:spcAft>
              <a:buFont typeface="Wingdings" panose="05000000000000000000" pitchFamily="2" charset="2"/>
              <a:buChar char="q"/>
            </a:pPr>
            <a:r>
              <a:rPr lang="en" sz="2400" dirty="0">
                <a:solidFill>
                  <a:schemeClr val="accent1">
                    <a:lumMod val="75000"/>
                  </a:schemeClr>
                </a:solidFill>
                <a:latin typeface="Agency FB" panose="020B0503020202020204" pitchFamily="34" charset="0"/>
                <a:ea typeface="Fjalla One"/>
                <a:cs typeface="Fjalla One"/>
                <a:sym typeface="Fjalla One"/>
              </a:rPr>
              <a:t>Unnecessary features </a:t>
            </a:r>
          </a:p>
          <a:p>
            <a:pPr marL="342900" lvl="0" algn="l" rtl="0">
              <a:lnSpc>
                <a:spcPct val="100000"/>
              </a:lnSpc>
              <a:spcBef>
                <a:spcPts val="0"/>
              </a:spcBef>
              <a:spcAft>
                <a:spcPts val="0"/>
              </a:spcAft>
              <a:buFont typeface="Wingdings" panose="05000000000000000000" pitchFamily="2" charset="2"/>
              <a:buChar char="q"/>
            </a:pPr>
            <a:r>
              <a:rPr lang="en-US" sz="2400" dirty="0">
                <a:solidFill>
                  <a:schemeClr val="accent1">
                    <a:lumMod val="75000"/>
                  </a:schemeClr>
                </a:solidFill>
                <a:latin typeface="Agency FB" panose="020B0503020202020204" pitchFamily="34" charset="0"/>
                <a:ea typeface="Fjalla One"/>
                <a:cs typeface="Fjalla One"/>
                <a:sym typeface="Fjalla One"/>
              </a:rPr>
              <a:t>F</a:t>
            </a:r>
            <a:r>
              <a:rPr lang="en" sz="2400" dirty="0">
                <a:solidFill>
                  <a:schemeClr val="accent1">
                    <a:lumMod val="75000"/>
                  </a:schemeClr>
                </a:solidFill>
                <a:latin typeface="Agency FB" panose="020B0503020202020204" pitchFamily="34" charset="0"/>
                <a:ea typeface="Fjalla One"/>
                <a:cs typeface="Fjalla One"/>
                <a:sym typeface="Fjalla One"/>
              </a:rPr>
              <a:t>ind best model </a:t>
            </a:r>
          </a:p>
          <a:p>
            <a:pPr marL="342900" lvl="0" algn="l">
              <a:buFont typeface="Wingdings" panose="05000000000000000000" pitchFamily="2" charset="2"/>
              <a:buChar char="q"/>
            </a:pPr>
            <a:r>
              <a:rPr lang="en-US" sz="2400" dirty="0">
                <a:solidFill>
                  <a:schemeClr val="accent1">
                    <a:lumMod val="75000"/>
                  </a:schemeClr>
                </a:solidFill>
                <a:latin typeface="Agency FB" panose="020B0503020202020204" pitchFamily="34" charset="0"/>
                <a:ea typeface="Fjalla One"/>
                <a:cs typeface="Fjalla One"/>
                <a:sym typeface="Fjalla One"/>
              </a:rPr>
              <a:t>Adjusting the threshold &amp; H</a:t>
            </a:r>
            <a:r>
              <a:rPr lang="en" sz="2400" dirty="0">
                <a:solidFill>
                  <a:schemeClr val="accent1">
                    <a:lumMod val="75000"/>
                  </a:schemeClr>
                </a:solidFill>
                <a:latin typeface="Agency FB" panose="020B0503020202020204" pitchFamily="34" charset="0"/>
                <a:ea typeface="Fjalla One"/>
                <a:cs typeface="Fjalla One"/>
                <a:sym typeface="Fjalla One"/>
              </a:rPr>
              <a:t>yperparameter </a:t>
            </a:r>
            <a:r>
              <a:rPr lang="en" sz="2400" dirty="0" smtClean="0">
                <a:solidFill>
                  <a:schemeClr val="accent1">
                    <a:lumMod val="75000"/>
                  </a:schemeClr>
                </a:solidFill>
                <a:latin typeface="Agency FB" panose="020B0503020202020204" pitchFamily="34" charset="0"/>
                <a:ea typeface="Fjalla One"/>
                <a:cs typeface="Fjalla One"/>
                <a:sym typeface="Fjalla One"/>
              </a:rPr>
              <a:t>tunning</a:t>
            </a:r>
          </a:p>
          <a:p>
            <a:pPr marL="342900" lvl="0" algn="l">
              <a:buFont typeface="Wingdings" panose="05000000000000000000" pitchFamily="2" charset="2"/>
              <a:buChar char="q"/>
            </a:pPr>
            <a:r>
              <a:rPr lang="en" sz="2400" dirty="0" smtClean="0">
                <a:solidFill>
                  <a:schemeClr val="accent1">
                    <a:lumMod val="75000"/>
                  </a:schemeClr>
                </a:solidFill>
                <a:latin typeface="Agency FB" panose="020B0503020202020204" pitchFamily="34" charset="0"/>
                <a:ea typeface="Fjalla One"/>
                <a:cs typeface="Fjalla One"/>
                <a:sym typeface="Fjalla One"/>
              </a:rPr>
              <a:t>Creating under and over sampling models through SMOTE</a:t>
            </a:r>
            <a:endParaRPr lang="en" sz="2400" dirty="0">
              <a:solidFill>
                <a:schemeClr val="accent1">
                  <a:lumMod val="75000"/>
                </a:schemeClr>
              </a:solidFill>
              <a:latin typeface="Agency FB" panose="020B0503020202020204" pitchFamily="34" charset="0"/>
              <a:ea typeface="Fjalla One"/>
              <a:cs typeface="Fjalla One"/>
              <a:sym typeface="Fjalla One"/>
            </a:endParaRPr>
          </a:p>
          <a:p>
            <a:pPr marL="342900" lvl="0" algn="l" rtl="0">
              <a:lnSpc>
                <a:spcPct val="100000"/>
              </a:lnSpc>
              <a:spcBef>
                <a:spcPts val="0"/>
              </a:spcBef>
              <a:spcAft>
                <a:spcPts val="0"/>
              </a:spcAft>
              <a:buFont typeface="Wingdings" panose="05000000000000000000" pitchFamily="2" charset="2"/>
              <a:buChar char="q"/>
            </a:pPr>
            <a:r>
              <a:rPr lang="en" sz="2400" dirty="0">
                <a:solidFill>
                  <a:schemeClr val="accent1">
                    <a:lumMod val="75000"/>
                  </a:schemeClr>
                </a:solidFill>
                <a:latin typeface="Agency FB" panose="020B0503020202020204" pitchFamily="34" charset="0"/>
                <a:ea typeface="Fjalla One"/>
                <a:cs typeface="Fjalla One"/>
                <a:sym typeface="Fjalla One"/>
              </a:rPr>
              <a:t>Overfitting issue</a:t>
            </a:r>
          </a:p>
          <a:p>
            <a:pPr marL="342900" lvl="0" algn="l" rtl="0">
              <a:lnSpc>
                <a:spcPct val="100000"/>
              </a:lnSpc>
              <a:spcBef>
                <a:spcPts val="0"/>
              </a:spcBef>
              <a:spcAft>
                <a:spcPts val="0"/>
              </a:spcAft>
              <a:buFont typeface="Wingdings" panose="05000000000000000000" pitchFamily="2" charset="2"/>
              <a:buChar char="q"/>
            </a:pPr>
            <a:endParaRPr sz="2400" dirty="0">
              <a:solidFill>
                <a:schemeClr val="accent3"/>
              </a:solidFill>
              <a:latin typeface="Agency FB" panose="020B0503020202020204" pitchFamily="34" charset="0"/>
              <a:ea typeface="Fjalla One"/>
              <a:cs typeface="Fjalla One"/>
              <a:sym typeface="Fjalla One"/>
            </a:endParaRPr>
          </a:p>
        </p:txBody>
      </p:sp>
    </p:spTree>
    <p:extLst>
      <p:ext uri="{BB962C8B-B14F-4D97-AF65-F5344CB8AC3E}">
        <p14:creationId xmlns:p14="http://schemas.microsoft.com/office/powerpoint/2010/main" val="306315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1854"/>
        <p:cNvGrpSpPr/>
        <p:nvPr/>
      </p:nvGrpSpPr>
      <p:grpSpPr>
        <a:xfrm>
          <a:off x="0" y="0"/>
          <a:ext cx="0" cy="0"/>
          <a:chOff x="0" y="0"/>
          <a:chExt cx="0" cy="0"/>
        </a:xfrm>
      </p:grpSpPr>
      <p:sp>
        <p:nvSpPr>
          <p:cNvPr id="1855" name="Google Shape;1855;p74"/>
          <p:cNvSpPr txBox="1">
            <a:spLocks noGrp="1"/>
          </p:cNvSpPr>
          <p:nvPr>
            <p:ph type="title"/>
          </p:nvPr>
        </p:nvSpPr>
        <p:spPr>
          <a:xfrm>
            <a:off x="1536319" y="276063"/>
            <a:ext cx="6163578" cy="5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856" name="Google Shape;1856;p74"/>
          <p:cNvSpPr txBox="1">
            <a:spLocks noGrp="1"/>
          </p:cNvSpPr>
          <p:nvPr>
            <p:ph type="subTitle" idx="1"/>
          </p:nvPr>
        </p:nvSpPr>
        <p:spPr>
          <a:xfrm>
            <a:off x="1763482" y="2829103"/>
            <a:ext cx="7272338" cy="15213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92929"/>
                </a:solidFill>
                <a:effectLst/>
                <a:latin typeface="source-serif-pro"/>
              </a:rPr>
              <a:t>It is important to stress that the </a:t>
            </a:r>
            <a:r>
              <a:rPr lang="en-US" b="1" i="0" dirty="0">
                <a:solidFill>
                  <a:srgbClr val="292929"/>
                </a:solidFill>
                <a:effectLst/>
                <a:latin typeface="source-serif-pro"/>
              </a:rPr>
              <a:t>exact steps of a machine learning task vary by project</a:t>
            </a:r>
            <a:r>
              <a:rPr lang="en-US" b="0" i="0" dirty="0">
                <a:solidFill>
                  <a:srgbClr val="292929"/>
                </a:solidFill>
                <a:effectLst/>
                <a:latin typeface="source-serif-pro"/>
              </a:rPr>
              <a:t>. Although machine learning </a:t>
            </a:r>
            <a:r>
              <a:rPr lang="en-US" b="1" i="0" dirty="0">
                <a:solidFill>
                  <a:srgbClr val="292929"/>
                </a:solidFill>
                <a:effectLst/>
                <a:latin typeface="source-serif-pro"/>
              </a:rPr>
              <a:t>projects tend to be iterative rather than linear processes</a:t>
            </a:r>
            <a:r>
              <a:rPr lang="en-US" b="0" i="0" dirty="0">
                <a:solidFill>
                  <a:srgbClr val="292929"/>
                </a:solidFill>
                <a:effectLst/>
                <a:latin typeface="source-serif-pro"/>
              </a:rPr>
              <a:t>, where previous steps are often revisited as we learn more about the problem we try to solve.</a:t>
            </a:r>
            <a:endParaRPr dirty="0"/>
          </a:p>
        </p:txBody>
      </p:sp>
      <p:sp>
        <p:nvSpPr>
          <p:cNvPr id="1857" name="Google Shape;1857;p74"/>
          <p:cNvSpPr txBox="1">
            <a:spLocks noGrp="1"/>
          </p:cNvSpPr>
          <p:nvPr>
            <p:ph type="subTitle" idx="2"/>
          </p:nvPr>
        </p:nvSpPr>
        <p:spPr>
          <a:xfrm>
            <a:off x="135731" y="935831"/>
            <a:ext cx="7336633" cy="1733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92929"/>
                </a:solidFill>
                <a:effectLst/>
                <a:latin typeface="source-serif-pro"/>
              </a:rPr>
              <a:t>we have walked through a complete end-to-end machine learning project using the </a:t>
            </a:r>
            <a:r>
              <a:rPr lang="en-US" b="1" i="0" dirty="0" err="1">
                <a:solidFill>
                  <a:srgbClr val="292929"/>
                </a:solidFill>
                <a:effectLst/>
                <a:latin typeface="source-serif-pro"/>
              </a:rPr>
              <a:t>Teleco</a:t>
            </a:r>
            <a:r>
              <a:rPr lang="en-US" b="1" i="0" dirty="0">
                <a:solidFill>
                  <a:srgbClr val="292929"/>
                </a:solidFill>
                <a:effectLst/>
                <a:latin typeface="source-serif-pro"/>
              </a:rPr>
              <a:t> customer Churn</a:t>
            </a:r>
            <a:r>
              <a:rPr lang="en-US" b="0" i="0" dirty="0">
                <a:solidFill>
                  <a:srgbClr val="292929"/>
                </a:solidFill>
                <a:effectLst/>
                <a:latin typeface="source-serif-pro"/>
              </a:rPr>
              <a:t>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using default parameters. Finally, we tuned the hyperparameters of the </a:t>
            </a:r>
            <a:r>
              <a:rPr lang="en-US" i="0" dirty="0">
                <a:solidFill>
                  <a:srgbClr val="292929"/>
                </a:solidFill>
                <a:effectLst/>
                <a:latin typeface="source-serif-pro"/>
              </a:rPr>
              <a:t>Logistic Regression</a:t>
            </a:r>
            <a:r>
              <a:rPr lang="en-US" b="0" i="0" dirty="0">
                <a:solidFill>
                  <a:srgbClr val="292929"/>
                </a:solidFill>
                <a:effectLst/>
                <a:latin typeface="source-serif-pro"/>
              </a:rPr>
              <a:t>(best performance model</a:t>
            </a:r>
            <a:r>
              <a:rPr lang="en-US" b="0" i="0" dirty="0" smtClean="0">
                <a:solidFill>
                  <a:srgbClr val="292929"/>
                </a:solidFill>
                <a:effectLst/>
                <a:latin typeface="source-serif-pro"/>
              </a:rPr>
              <a:t>) with SMOTE technique for </a:t>
            </a:r>
            <a:r>
              <a:rPr lang="en-US" b="0" i="0" dirty="0">
                <a:solidFill>
                  <a:srgbClr val="292929"/>
                </a:solidFill>
                <a:effectLst/>
                <a:latin typeface="source-serif-pro"/>
              </a:rPr>
              <a:t>model optimization, obtaining an</a:t>
            </a:r>
            <a:r>
              <a:rPr lang="en-US" b="1" i="0" dirty="0">
                <a:solidFill>
                  <a:srgbClr val="292929"/>
                </a:solidFill>
                <a:effectLst/>
                <a:latin typeface="source-serif-pro"/>
              </a:rPr>
              <a:t> accuracy of nearly 80%</a:t>
            </a:r>
            <a:r>
              <a:rPr lang="en-US" b="0" i="0" dirty="0">
                <a:solidFill>
                  <a:srgbClr val="292929"/>
                </a:solidFill>
                <a:effectLst/>
                <a:latin typeface="source-serif-pro"/>
              </a:rPr>
              <a:t> </a:t>
            </a:r>
            <a:endParaRPr lang="en-IN" dirty="0"/>
          </a:p>
        </p:txBody>
      </p:sp>
      <p:sp>
        <p:nvSpPr>
          <p:cNvPr id="1859" name="Google Shape;1859;p74"/>
          <p:cNvSpPr/>
          <p:nvPr/>
        </p:nvSpPr>
        <p:spPr>
          <a:xfrm>
            <a:off x="759919" y="2840000"/>
            <a:ext cx="776400" cy="7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4"/>
          <p:cNvSpPr/>
          <p:nvPr/>
        </p:nvSpPr>
        <p:spPr>
          <a:xfrm rot="-5400000">
            <a:off x="7517525" y="80882"/>
            <a:ext cx="1431293" cy="1821656"/>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4"/>
          <p:cNvSpPr/>
          <p:nvPr/>
        </p:nvSpPr>
        <p:spPr>
          <a:xfrm rot="5400000">
            <a:off x="-405653" y="3398884"/>
            <a:ext cx="2082894" cy="127158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74"/>
          <p:cNvGrpSpPr/>
          <p:nvPr/>
        </p:nvGrpSpPr>
        <p:grpSpPr>
          <a:xfrm>
            <a:off x="828130" y="2993231"/>
            <a:ext cx="639977" cy="477258"/>
            <a:chOff x="5216456" y="3725484"/>
            <a:chExt cx="356196" cy="265631"/>
          </a:xfrm>
        </p:grpSpPr>
        <p:sp>
          <p:nvSpPr>
            <p:cNvPr id="1863" name="Google Shape;1863;p74"/>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4"/>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lt2"/>
            </a:gs>
          </a:gsLst>
          <a:path path="circle">
            <a:fillToRect l="50000" t="50000" r="50000" b="50000"/>
          </a:path>
          <a:tileRect/>
        </a:gradFill>
        <a:effectLst/>
      </p:bgPr>
    </p:bg>
    <p:spTree>
      <p:nvGrpSpPr>
        <p:cNvPr id="1" name="Shape 834"/>
        <p:cNvGrpSpPr/>
        <p:nvPr/>
      </p:nvGrpSpPr>
      <p:grpSpPr>
        <a:xfrm>
          <a:off x="0" y="0"/>
          <a:ext cx="0" cy="0"/>
          <a:chOff x="0" y="0"/>
          <a:chExt cx="0" cy="0"/>
        </a:xfrm>
      </p:grpSpPr>
      <p:grpSp>
        <p:nvGrpSpPr>
          <p:cNvPr id="836" name="Google Shape;836;p51"/>
          <p:cNvGrpSpPr/>
          <p:nvPr/>
        </p:nvGrpSpPr>
        <p:grpSpPr>
          <a:xfrm>
            <a:off x="1389500" y="-490500"/>
            <a:ext cx="847650" cy="219000"/>
            <a:chOff x="8006950" y="147675"/>
            <a:chExt cx="847650" cy="219000"/>
          </a:xfrm>
        </p:grpSpPr>
        <p:sp>
          <p:nvSpPr>
            <p:cNvPr id="837" name="Google Shape;837;p51"/>
            <p:cNvSpPr/>
            <p:nvPr/>
          </p:nvSpPr>
          <p:spPr>
            <a:xfrm>
              <a:off x="8006950"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8321275"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8635600"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51"/>
          <p:cNvGrpSpPr/>
          <p:nvPr/>
        </p:nvGrpSpPr>
        <p:grpSpPr>
          <a:xfrm>
            <a:off x="7073350" y="-709500"/>
            <a:ext cx="847650" cy="219000"/>
            <a:chOff x="8006950" y="147675"/>
            <a:chExt cx="847650" cy="219000"/>
          </a:xfrm>
        </p:grpSpPr>
        <p:sp>
          <p:nvSpPr>
            <p:cNvPr id="841" name="Google Shape;841;p51"/>
            <p:cNvSpPr/>
            <p:nvPr/>
          </p:nvSpPr>
          <p:spPr>
            <a:xfrm>
              <a:off x="8006950"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8321275"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8635600" y="147675"/>
              <a:ext cx="219000" cy="219000"/>
            </a:xfrm>
            <a:prstGeom prst="mathMultiply">
              <a:avLst>
                <a:gd name="adj1" fmla="val 162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51"/>
          <p:cNvSpPr/>
          <p:nvPr/>
        </p:nvSpPr>
        <p:spPr>
          <a:xfrm>
            <a:off x="4977650" y="-114225"/>
            <a:ext cx="4433100" cy="5257800"/>
          </a:xfrm>
          <a:prstGeom prst="triangle">
            <a:avLst>
              <a:gd name="adj" fmla="val 50000"/>
            </a:avLst>
          </a:prstGeom>
          <a:gradFill>
            <a:gsLst>
              <a:gs pos="0">
                <a:schemeClr val="dk2"/>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5" name="Google Shape;845;p51"/>
          <p:cNvGrpSpPr/>
          <p:nvPr/>
        </p:nvGrpSpPr>
        <p:grpSpPr>
          <a:xfrm rot="449035">
            <a:off x="6747314" y="2061386"/>
            <a:ext cx="1290973" cy="2381429"/>
            <a:chOff x="6025000" y="1549275"/>
            <a:chExt cx="1516200" cy="2796900"/>
          </a:xfrm>
        </p:grpSpPr>
        <p:sp>
          <p:nvSpPr>
            <p:cNvPr id="846" name="Google Shape;846;p51"/>
            <p:cNvSpPr/>
            <p:nvPr/>
          </p:nvSpPr>
          <p:spPr>
            <a:xfrm>
              <a:off x="6151250" y="1549275"/>
              <a:ext cx="1282625" cy="2796900"/>
            </a:xfrm>
            <a:custGeom>
              <a:avLst/>
              <a:gdLst/>
              <a:ahLst/>
              <a:cxnLst/>
              <a:rect l="l" t="t" r="r" b="b"/>
              <a:pathLst>
                <a:path w="51305" h="111876" extrusionOk="0">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6298825" y="3389475"/>
              <a:ext cx="248700" cy="124325"/>
            </a:xfrm>
            <a:custGeom>
              <a:avLst/>
              <a:gdLst/>
              <a:ahLst/>
              <a:cxnLst/>
              <a:rect l="l" t="t" r="r" b="b"/>
              <a:pathLst>
                <a:path w="9948" h="4973" extrusionOk="0">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6315725" y="3587225"/>
              <a:ext cx="248675" cy="124025"/>
            </a:xfrm>
            <a:custGeom>
              <a:avLst/>
              <a:gdLst/>
              <a:ahLst/>
              <a:cxnLst/>
              <a:rect l="l" t="t" r="r" b="b"/>
              <a:pathLst>
                <a:path w="9947" h="4961" extrusionOk="0">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6332550" y="3784725"/>
              <a:ext cx="248375" cy="124250"/>
            </a:xfrm>
            <a:custGeom>
              <a:avLst/>
              <a:gdLst/>
              <a:ahLst/>
              <a:cxnLst/>
              <a:rect l="l" t="t" r="r" b="b"/>
              <a:pathLst>
                <a:path w="9935" h="4970" extrusionOk="0">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6349475" y="3982450"/>
              <a:ext cx="248350" cy="124050"/>
            </a:xfrm>
            <a:custGeom>
              <a:avLst/>
              <a:gdLst/>
              <a:ahLst/>
              <a:cxnLst/>
              <a:rect l="l" t="t" r="r" b="b"/>
              <a:pathLst>
                <a:path w="9934" h="4962" extrusionOk="0">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7026100" y="3389475"/>
              <a:ext cx="248375" cy="124325"/>
            </a:xfrm>
            <a:custGeom>
              <a:avLst/>
              <a:gdLst/>
              <a:ahLst/>
              <a:cxnLst/>
              <a:rect l="l" t="t" r="r" b="b"/>
              <a:pathLst>
                <a:path w="9935" h="4973" extrusionOk="0">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1"/>
            <p:cNvSpPr/>
            <p:nvPr/>
          </p:nvSpPr>
          <p:spPr>
            <a:xfrm>
              <a:off x="7009225" y="3587225"/>
              <a:ext cx="248600" cy="124025"/>
            </a:xfrm>
            <a:custGeom>
              <a:avLst/>
              <a:gdLst/>
              <a:ahLst/>
              <a:cxnLst/>
              <a:rect l="l" t="t" r="r" b="b"/>
              <a:pathLst>
                <a:path w="9944" h="4961" extrusionOk="0">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1"/>
            <p:cNvSpPr/>
            <p:nvPr/>
          </p:nvSpPr>
          <p:spPr>
            <a:xfrm>
              <a:off x="6992350" y="3784725"/>
              <a:ext cx="248750" cy="124250"/>
            </a:xfrm>
            <a:custGeom>
              <a:avLst/>
              <a:gdLst/>
              <a:ahLst/>
              <a:cxnLst/>
              <a:rect l="l" t="t" r="r" b="b"/>
              <a:pathLst>
                <a:path w="9950" h="4970" extrusionOk="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1"/>
            <p:cNvSpPr/>
            <p:nvPr/>
          </p:nvSpPr>
          <p:spPr>
            <a:xfrm>
              <a:off x="6975475" y="3982450"/>
              <a:ext cx="248700" cy="124050"/>
            </a:xfrm>
            <a:custGeom>
              <a:avLst/>
              <a:gdLst/>
              <a:ahLst/>
              <a:cxnLst/>
              <a:rect l="l" t="t" r="r" b="b"/>
              <a:pathLst>
                <a:path w="9948" h="4962" extrusionOk="0">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1"/>
            <p:cNvSpPr/>
            <p:nvPr/>
          </p:nvSpPr>
          <p:spPr>
            <a:xfrm>
              <a:off x="6669350" y="3454400"/>
              <a:ext cx="224475" cy="118825"/>
            </a:xfrm>
            <a:custGeom>
              <a:avLst/>
              <a:gdLst/>
              <a:ahLst/>
              <a:cxnLst/>
              <a:rect l="l" t="t" r="r" b="b"/>
              <a:pathLst>
                <a:path w="8979" h="4753" extrusionOk="0">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1"/>
            <p:cNvSpPr/>
            <p:nvPr/>
          </p:nvSpPr>
          <p:spPr>
            <a:xfrm>
              <a:off x="6669350" y="3649150"/>
              <a:ext cx="224475" cy="118825"/>
            </a:xfrm>
            <a:custGeom>
              <a:avLst/>
              <a:gdLst/>
              <a:ahLst/>
              <a:cxnLst/>
              <a:rect l="l" t="t" r="r" b="b"/>
              <a:pathLst>
                <a:path w="8979" h="4753" extrusionOk="0">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1"/>
            <p:cNvSpPr/>
            <p:nvPr/>
          </p:nvSpPr>
          <p:spPr>
            <a:xfrm>
              <a:off x="6669350" y="3844250"/>
              <a:ext cx="224475" cy="118825"/>
            </a:xfrm>
            <a:custGeom>
              <a:avLst/>
              <a:gdLst/>
              <a:ahLst/>
              <a:cxnLst/>
              <a:rect l="l" t="t" r="r" b="b"/>
              <a:pathLst>
                <a:path w="8979" h="4753" extrusionOk="0">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1"/>
            <p:cNvSpPr/>
            <p:nvPr/>
          </p:nvSpPr>
          <p:spPr>
            <a:xfrm>
              <a:off x="6669350" y="4039000"/>
              <a:ext cx="224475" cy="118825"/>
            </a:xfrm>
            <a:custGeom>
              <a:avLst/>
              <a:gdLst/>
              <a:ahLst/>
              <a:cxnLst/>
              <a:rect l="l" t="t" r="r" b="b"/>
              <a:pathLst>
                <a:path w="8979" h="4753" extrusionOk="0">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p:nvPr/>
          </p:nvSpPr>
          <p:spPr>
            <a:xfrm>
              <a:off x="6025000" y="1584525"/>
              <a:ext cx="1516200" cy="1786900"/>
            </a:xfrm>
            <a:custGeom>
              <a:avLst/>
              <a:gdLst/>
              <a:ahLst/>
              <a:cxnLst/>
              <a:rect l="l" t="t" r="r" b="b"/>
              <a:pathLst>
                <a:path w="60648" h="71476" extrusionOk="0">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1"/>
            <p:cNvSpPr/>
            <p:nvPr/>
          </p:nvSpPr>
          <p:spPr>
            <a:xfrm>
              <a:off x="6109400" y="1606800"/>
              <a:ext cx="1340325" cy="1489175"/>
            </a:xfrm>
            <a:custGeom>
              <a:avLst/>
              <a:gdLst/>
              <a:ahLst/>
              <a:cxnLst/>
              <a:rect l="l" t="t" r="r" b="b"/>
              <a:pathLst>
                <a:path w="53613" h="59567" extrusionOk="0">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1"/>
            <p:cNvSpPr/>
            <p:nvPr/>
          </p:nvSpPr>
          <p:spPr>
            <a:xfrm>
              <a:off x="6113429" y="1637534"/>
              <a:ext cx="1340325" cy="1489175"/>
            </a:xfrm>
            <a:custGeom>
              <a:avLst/>
              <a:gdLst/>
              <a:ahLst/>
              <a:cxnLst/>
              <a:rect l="l" t="t" r="r" b="b"/>
              <a:pathLst>
                <a:path w="53613" h="59567" extrusionOk="0">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1"/>
            <p:cNvSpPr/>
            <p:nvPr/>
          </p:nvSpPr>
          <p:spPr>
            <a:xfrm>
              <a:off x="6756775" y="1747200"/>
              <a:ext cx="40850" cy="40525"/>
            </a:xfrm>
            <a:custGeom>
              <a:avLst/>
              <a:gdLst/>
              <a:ahLst/>
              <a:cxnLst/>
              <a:rect l="l" t="t" r="r" b="b"/>
              <a:pathLst>
                <a:path w="1634" h="1621" extrusionOk="0">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1"/>
            <p:cNvSpPr/>
            <p:nvPr/>
          </p:nvSpPr>
          <p:spPr>
            <a:xfrm>
              <a:off x="6756775" y="1834950"/>
              <a:ext cx="40850" cy="40875"/>
            </a:xfrm>
            <a:custGeom>
              <a:avLst/>
              <a:gdLst/>
              <a:ahLst/>
              <a:cxnLst/>
              <a:rect l="l" t="t" r="r" b="b"/>
              <a:pathLst>
                <a:path w="1634" h="1635" extrusionOk="0">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1"/>
            <p:cNvSpPr/>
            <p:nvPr/>
          </p:nvSpPr>
          <p:spPr>
            <a:xfrm>
              <a:off x="6756775" y="1923050"/>
              <a:ext cx="40850" cy="40525"/>
            </a:xfrm>
            <a:custGeom>
              <a:avLst/>
              <a:gdLst/>
              <a:ahLst/>
              <a:cxnLst/>
              <a:rect l="l" t="t" r="r" b="b"/>
              <a:pathLst>
                <a:path w="1634" h="1621" extrusionOk="0">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6376025" y="2179900"/>
              <a:ext cx="824600" cy="537375"/>
            </a:xfrm>
            <a:custGeom>
              <a:avLst/>
              <a:gdLst/>
              <a:ahLst/>
              <a:cxnLst/>
              <a:rect l="l" t="t" r="r" b="b"/>
              <a:pathLst>
                <a:path w="32984" h="21495" extrusionOk="0">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a:off x="6378400" y="3082625"/>
              <a:ext cx="222125" cy="192075"/>
            </a:xfrm>
            <a:custGeom>
              <a:avLst/>
              <a:gdLst/>
              <a:ahLst/>
              <a:cxnLst/>
              <a:rect l="l" t="t" r="r" b="b"/>
              <a:pathLst>
                <a:path w="8885" h="7683" extrusionOk="0">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6465475" y="3152900"/>
              <a:ext cx="38550" cy="66600"/>
            </a:xfrm>
            <a:custGeom>
              <a:avLst/>
              <a:gdLst/>
              <a:ahLst/>
              <a:cxnLst/>
              <a:rect l="l" t="t" r="r" b="b"/>
              <a:pathLst>
                <a:path w="1542" h="2664" extrusionOk="0">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6861050" y="3034275"/>
              <a:ext cx="355100" cy="325300"/>
            </a:xfrm>
            <a:custGeom>
              <a:avLst/>
              <a:gdLst/>
              <a:ahLst/>
              <a:cxnLst/>
              <a:rect l="l" t="t" r="r" b="b"/>
              <a:pathLst>
                <a:path w="14204" h="13012" extrusionOk="0">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6554925" y="3004775"/>
              <a:ext cx="444875" cy="132725"/>
            </a:xfrm>
            <a:custGeom>
              <a:avLst/>
              <a:gdLst/>
              <a:ahLst/>
              <a:cxnLst/>
              <a:rect l="l" t="t" r="r" b="b"/>
              <a:pathLst>
                <a:path w="17795" h="5309" extrusionOk="0">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6638975" y="3051725"/>
              <a:ext cx="276800" cy="20625"/>
            </a:xfrm>
            <a:custGeom>
              <a:avLst/>
              <a:gdLst/>
              <a:ahLst/>
              <a:cxnLst/>
              <a:rect l="l" t="t" r="r" b="b"/>
              <a:pathLst>
                <a:path w="11072" h="825" extrusionOk="0">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7086200" y="3093125"/>
              <a:ext cx="65150" cy="56175"/>
            </a:xfrm>
            <a:custGeom>
              <a:avLst/>
              <a:gdLst/>
              <a:ahLst/>
              <a:cxnLst/>
              <a:rect l="l" t="t" r="r" b="b"/>
              <a:pathLst>
                <a:path w="2606" h="2247" extrusionOk="0">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6931275" y="3209025"/>
              <a:ext cx="48525" cy="71575"/>
            </a:xfrm>
            <a:custGeom>
              <a:avLst/>
              <a:gdLst/>
              <a:ahLst/>
              <a:cxnLst/>
              <a:rect l="l" t="t" r="r" b="b"/>
              <a:pathLst>
                <a:path w="1941" h="2863" extrusionOk="0">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6596775" y="2179900"/>
              <a:ext cx="355775" cy="537375"/>
            </a:xfrm>
            <a:custGeom>
              <a:avLst/>
              <a:gdLst/>
              <a:ahLst/>
              <a:cxnLst/>
              <a:rect l="l" t="t" r="r" b="b"/>
              <a:pathLst>
                <a:path w="14231" h="21495" extrusionOk="0">
                  <a:moveTo>
                    <a:pt x="10180" y="1"/>
                  </a:moveTo>
                  <a:lnTo>
                    <a:pt x="1" y="21494"/>
                  </a:lnTo>
                  <a:lnTo>
                    <a:pt x="4051" y="21494"/>
                  </a:lnTo>
                  <a:lnTo>
                    <a:pt x="14231" y="1"/>
                  </a:lnTo>
                  <a:close/>
                </a:path>
              </a:pathLst>
            </a:custGeom>
            <a:solidFill>
              <a:srgbClr val="07376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51"/>
          <p:cNvGrpSpPr/>
          <p:nvPr/>
        </p:nvGrpSpPr>
        <p:grpSpPr>
          <a:xfrm rot="5400000">
            <a:off x="2437950" y="3949525"/>
            <a:ext cx="124200" cy="525800"/>
            <a:chOff x="202025" y="2122800"/>
            <a:chExt cx="124200" cy="525800"/>
          </a:xfrm>
        </p:grpSpPr>
        <p:sp>
          <p:nvSpPr>
            <p:cNvPr id="875" name="Google Shape;875;p51"/>
            <p:cNvSpPr/>
            <p:nvPr/>
          </p:nvSpPr>
          <p:spPr>
            <a:xfrm rot="5400000">
              <a:off x="202025" y="21228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rot="5400000">
              <a:off x="202025" y="23236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rot="5400000">
              <a:off x="202025" y="2524400"/>
              <a:ext cx="124200" cy="124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51"/>
          <p:cNvGrpSpPr/>
          <p:nvPr/>
        </p:nvGrpSpPr>
        <p:grpSpPr>
          <a:xfrm rot="-864175">
            <a:off x="6284196" y="2775783"/>
            <a:ext cx="669569" cy="1740778"/>
            <a:chOff x="2973100" y="1420150"/>
            <a:chExt cx="1125325" cy="2925675"/>
          </a:xfrm>
        </p:grpSpPr>
        <p:sp>
          <p:nvSpPr>
            <p:cNvPr id="879" name="Google Shape;879;p51"/>
            <p:cNvSpPr/>
            <p:nvPr/>
          </p:nvSpPr>
          <p:spPr>
            <a:xfrm>
              <a:off x="3244450" y="1420150"/>
              <a:ext cx="101300" cy="351725"/>
            </a:xfrm>
            <a:custGeom>
              <a:avLst/>
              <a:gdLst/>
              <a:ahLst/>
              <a:cxnLst/>
              <a:rect l="l" t="t" r="r" b="b"/>
              <a:pathLst>
                <a:path w="4052" h="14069" extrusionOk="0">
                  <a:moveTo>
                    <a:pt x="2026" y="0"/>
                  </a:moveTo>
                  <a:cubicBezTo>
                    <a:pt x="906" y="0"/>
                    <a:pt x="1" y="905"/>
                    <a:pt x="1" y="2025"/>
                  </a:cubicBezTo>
                  <a:lnTo>
                    <a:pt x="1" y="14068"/>
                  </a:lnTo>
                  <a:lnTo>
                    <a:pt x="4051" y="14068"/>
                  </a:lnTo>
                  <a:lnTo>
                    <a:pt x="4051" y="2025"/>
                  </a:lnTo>
                  <a:cubicBezTo>
                    <a:pt x="4051" y="905"/>
                    <a:pt x="3147" y="0"/>
                    <a:pt x="2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2973100" y="1770500"/>
              <a:ext cx="1125325" cy="2575325"/>
            </a:xfrm>
            <a:custGeom>
              <a:avLst/>
              <a:gdLst/>
              <a:ahLst/>
              <a:cxnLst/>
              <a:rect l="l" t="t" r="r" b="b"/>
              <a:pathLst>
                <a:path w="45013" h="103013" extrusionOk="0">
                  <a:moveTo>
                    <a:pt x="11976" y="0"/>
                  </a:moveTo>
                  <a:cubicBezTo>
                    <a:pt x="5360" y="0"/>
                    <a:pt x="0" y="5360"/>
                    <a:pt x="0" y="11975"/>
                  </a:cubicBezTo>
                  <a:lnTo>
                    <a:pt x="0" y="93764"/>
                  </a:lnTo>
                  <a:cubicBezTo>
                    <a:pt x="0" y="98868"/>
                    <a:pt x="4145" y="103013"/>
                    <a:pt x="9248" y="103013"/>
                  </a:cubicBezTo>
                  <a:lnTo>
                    <a:pt x="35751" y="103013"/>
                  </a:lnTo>
                  <a:cubicBezTo>
                    <a:pt x="40854" y="103013"/>
                    <a:pt x="45013" y="98868"/>
                    <a:pt x="45013" y="93764"/>
                  </a:cubicBezTo>
                  <a:lnTo>
                    <a:pt x="45013" y="11975"/>
                  </a:lnTo>
                  <a:cubicBezTo>
                    <a:pt x="45013" y="5360"/>
                    <a:pt x="39639" y="0"/>
                    <a:pt x="33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3091225" y="2229700"/>
              <a:ext cx="888725" cy="753375"/>
            </a:xfrm>
            <a:custGeom>
              <a:avLst/>
              <a:gdLst/>
              <a:ahLst/>
              <a:cxnLst/>
              <a:rect l="l" t="t" r="r" b="b"/>
              <a:pathLst>
                <a:path w="35549" h="30135" extrusionOk="0">
                  <a:moveTo>
                    <a:pt x="17768" y="0"/>
                  </a:moveTo>
                  <a:cubicBezTo>
                    <a:pt x="13110" y="0"/>
                    <a:pt x="8452" y="412"/>
                    <a:pt x="3848" y="1236"/>
                  </a:cubicBezTo>
                  <a:lnTo>
                    <a:pt x="1985" y="1573"/>
                  </a:lnTo>
                  <a:cubicBezTo>
                    <a:pt x="797" y="2019"/>
                    <a:pt x="14" y="3139"/>
                    <a:pt x="0" y="4408"/>
                  </a:cubicBezTo>
                  <a:lnTo>
                    <a:pt x="0" y="25726"/>
                  </a:lnTo>
                  <a:cubicBezTo>
                    <a:pt x="14" y="26995"/>
                    <a:pt x="811" y="28116"/>
                    <a:pt x="1999" y="28562"/>
                  </a:cubicBezTo>
                  <a:lnTo>
                    <a:pt x="3862" y="28899"/>
                  </a:lnTo>
                  <a:cubicBezTo>
                    <a:pt x="8466" y="29723"/>
                    <a:pt x="13124" y="30134"/>
                    <a:pt x="17780" y="30134"/>
                  </a:cubicBezTo>
                  <a:cubicBezTo>
                    <a:pt x="22436" y="30134"/>
                    <a:pt x="27090" y="29723"/>
                    <a:pt x="31687" y="28899"/>
                  </a:cubicBezTo>
                  <a:lnTo>
                    <a:pt x="33564" y="28562"/>
                  </a:lnTo>
                  <a:cubicBezTo>
                    <a:pt x="34739" y="28116"/>
                    <a:pt x="35535" y="26995"/>
                    <a:pt x="35549" y="25726"/>
                  </a:cubicBezTo>
                  <a:lnTo>
                    <a:pt x="35549" y="4408"/>
                  </a:lnTo>
                  <a:cubicBezTo>
                    <a:pt x="35522" y="3139"/>
                    <a:pt x="34739" y="2019"/>
                    <a:pt x="33551" y="1573"/>
                  </a:cubicBezTo>
                  <a:lnTo>
                    <a:pt x="31687" y="1236"/>
                  </a:lnTo>
                  <a:cubicBezTo>
                    <a:pt x="27084" y="412"/>
                    <a:pt x="22426" y="0"/>
                    <a:pt x="17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3166825" y="2357450"/>
              <a:ext cx="737525" cy="525200"/>
            </a:xfrm>
            <a:custGeom>
              <a:avLst/>
              <a:gdLst/>
              <a:ahLst/>
              <a:cxnLst/>
              <a:rect l="l" t="t" r="r" b="b"/>
              <a:pathLst>
                <a:path w="29501" h="21008" extrusionOk="0">
                  <a:moveTo>
                    <a:pt x="2471" y="0"/>
                  </a:moveTo>
                  <a:cubicBezTo>
                    <a:pt x="1108" y="0"/>
                    <a:pt x="1" y="1094"/>
                    <a:pt x="1" y="2471"/>
                  </a:cubicBezTo>
                  <a:lnTo>
                    <a:pt x="1" y="18537"/>
                  </a:lnTo>
                  <a:cubicBezTo>
                    <a:pt x="1" y="19901"/>
                    <a:pt x="1108" y="21008"/>
                    <a:pt x="2471" y="21008"/>
                  </a:cubicBezTo>
                  <a:lnTo>
                    <a:pt x="27030" y="21008"/>
                  </a:lnTo>
                  <a:cubicBezTo>
                    <a:pt x="28393" y="21008"/>
                    <a:pt x="29501" y="19901"/>
                    <a:pt x="29501" y="18537"/>
                  </a:cubicBezTo>
                  <a:lnTo>
                    <a:pt x="29501" y="2471"/>
                  </a:lnTo>
                  <a:cubicBezTo>
                    <a:pt x="29501" y="1094"/>
                    <a:pt x="28393" y="0"/>
                    <a:pt x="270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3167850" y="2829300"/>
              <a:ext cx="735500" cy="53350"/>
            </a:xfrm>
            <a:custGeom>
              <a:avLst/>
              <a:gdLst/>
              <a:ahLst/>
              <a:cxnLst/>
              <a:rect l="l" t="t" r="r" b="b"/>
              <a:pathLst>
                <a:path w="29420" h="2134" extrusionOk="0">
                  <a:moveTo>
                    <a:pt x="0" y="1"/>
                  </a:moveTo>
                  <a:cubicBezTo>
                    <a:pt x="162" y="1216"/>
                    <a:pt x="1202" y="2134"/>
                    <a:pt x="2430" y="2134"/>
                  </a:cubicBezTo>
                  <a:lnTo>
                    <a:pt x="26989" y="2134"/>
                  </a:lnTo>
                  <a:cubicBezTo>
                    <a:pt x="28217" y="2134"/>
                    <a:pt x="29257" y="1216"/>
                    <a:pt x="29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3121950" y="349085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3430450" y="349085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3738950" y="3490850"/>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3121950" y="3674125"/>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3430450" y="3674125"/>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3738950" y="3674125"/>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3121950" y="385740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3430450" y="3857400"/>
              <a:ext cx="210300" cy="123550"/>
            </a:xfrm>
            <a:custGeom>
              <a:avLst/>
              <a:gdLst/>
              <a:ahLst/>
              <a:cxnLst/>
              <a:rect l="l" t="t" r="r" b="b"/>
              <a:pathLst>
                <a:path w="8412" h="4942"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3738950" y="3857400"/>
              <a:ext cx="210300" cy="123550"/>
            </a:xfrm>
            <a:custGeom>
              <a:avLst/>
              <a:gdLst/>
              <a:ahLst/>
              <a:cxnLst/>
              <a:rect l="l" t="t" r="r" b="b"/>
              <a:pathLst>
                <a:path w="8412" h="4942"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3121950" y="4040675"/>
              <a:ext cx="210300" cy="123575"/>
            </a:xfrm>
            <a:custGeom>
              <a:avLst/>
              <a:gdLst/>
              <a:ahLst/>
              <a:cxnLst/>
              <a:rect l="l" t="t" r="r" b="b"/>
              <a:pathLst>
                <a:path w="8412" h="4943" extrusionOk="0">
                  <a:moveTo>
                    <a:pt x="1404" y="1"/>
                  </a:moveTo>
                  <a:cubicBezTo>
                    <a:pt x="635" y="1"/>
                    <a:pt x="0" y="622"/>
                    <a:pt x="0" y="1405"/>
                  </a:cubicBezTo>
                  <a:lnTo>
                    <a:pt x="0" y="3538"/>
                  </a:lnTo>
                  <a:cubicBezTo>
                    <a:pt x="0" y="4321"/>
                    <a:pt x="635" y="4942"/>
                    <a:pt x="1404" y="4942"/>
                  </a:cubicBezTo>
                  <a:lnTo>
                    <a:pt x="6994" y="4942"/>
                  </a:lnTo>
                  <a:cubicBezTo>
                    <a:pt x="7777" y="4942"/>
                    <a:pt x="8411" y="4321"/>
                    <a:pt x="8411" y="3538"/>
                  </a:cubicBezTo>
                  <a:lnTo>
                    <a:pt x="8411" y="1405"/>
                  </a:lnTo>
                  <a:cubicBezTo>
                    <a:pt x="8411" y="622"/>
                    <a:pt x="7777" y="1"/>
                    <a:pt x="6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1"/>
            <p:cNvSpPr/>
            <p:nvPr/>
          </p:nvSpPr>
          <p:spPr>
            <a:xfrm>
              <a:off x="3430450" y="4040675"/>
              <a:ext cx="210300" cy="123575"/>
            </a:xfrm>
            <a:custGeom>
              <a:avLst/>
              <a:gdLst/>
              <a:ahLst/>
              <a:cxnLst/>
              <a:rect l="l" t="t" r="r" b="b"/>
              <a:pathLst>
                <a:path w="8412" h="4943" extrusionOk="0">
                  <a:moveTo>
                    <a:pt x="1404" y="1"/>
                  </a:moveTo>
                  <a:cubicBezTo>
                    <a:pt x="635" y="1"/>
                    <a:pt x="0" y="622"/>
                    <a:pt x="0" y="1405"/>
                  </a:cubicBezTo>
                  <a:lnTo>
                    <a:pt x="0" y="3538"/>
                  </a:lnTo>
                  <a:cubicBezTo>
                    <a:pt x="0" y="4321"/>
                    <a:pt x="635" y="4942"/>
                    <a:pt x="1404"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1"/>
            <p:cNvSpPr/>
            <p:nvPr/>
          </p:nvSpPr>
          <p:spPr>
            <a:xfrm>
              <a:off x="3738950" y="4040675"/>
              <a:ext cx="210300" cy="123575"/>
            </a:xfrm>
            <a:custGeom>
              <a:avLst/>
              <a:gdLst/>
              <a:ahLst/>
              <a:cxnLst/>
              <a:rect l="l" t="t" r="r" b="b"/>
              <a:pathLst>
                <a:path w="8412" h="4943" extrusionOk="0">
                  <a:moveTo>
                    <a:pt x="1418" y="1"/>
                  </a:moveTo>
                  <a:cubicBezTo>
                    <a:pt x="635" y="1"/>
                    <a:pt x="0" y="622"/>
                    <a:pt x="0" y="1405"/>
                  </a:cubicBezTo>
                  <a:lnTo>
                    <a:pt x="0" y="3538"/>
                  </a:lnTo>
                  <a:cubicBezTo>
                    <a:pt x="0" y="4321"/>
                    <a:pt x="635" y="4942"/>
                    <a:pt x="1418" y="4942"/>
                  </a:cubicBezTo>
                  <a:lnTo>
                    <a:pt x="7007" y="4942"/>
                  </a:lnTo>
                  <a:cubicBezTo>
                    <a:pt x="7777" y="4942"/>
                    <a:pt x="8411" y="4321"/>
                    <a:pt x="8411" y="3538"/>
                  </a:cubicBezTo>
                  <a:lnTo>
                    <a:pt x="8411" y="1405"/>
                  </a:lnTo>
                  <a:cubicBezTo>
                    <a:pt x="8411" y="622"/>
                    <a:pt x="7777"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1"/>
            <p:cNvSpPr/>
            <p:nvPr/>
          </p:nvSpPr>
          <p:spPr>
            <a:xfrm>
              <a:off x="3766950" y="3085150"/>
              <a:ext cx="154275" cy="295700"/>
            </a:xfrm>
            <a:custGeom>
              <a:avLst/>
              <a:gdLst/>
              <a:ahLst/>
              <a:cxnLst/>
              <a:rect l="l" t="t" r="r" b="b"/>
              <a:pathLst>
                <a:path w="6171" h="11828" extrusionOk="0">
                  <a:moveTo>
                    <a:pt x="3092" y="0"/>
                  </a:moveTo>
                  <a:cubicBezTo>
                    <a:pt x="1391" y="0"/>
                    <a:pt x="14" y="1378"/>
                    <a:pt x="14" y="3079"/>
                  </a:cubicBezTo>
                  <a:lnTo>
                    <a:pt x="14" y="8749"/>
                  </a:lnTo>
                  <a:cubicBezTo>
                    <a:pt x="1" y="10450"/>
                    <a:pt x="1391" y="11827"/>
                    <a:pt x="3092" y="11827"/>
                  </a:cubicBezTo>
                  <a:cubicBezTo>
                    <a:pt x="4793" y="11827"/>
                    <a:pt x="6171" y="10450"/>
                    <a:pt x="6171" y="8749"/>
                  </a:cubicBezTo>
                  <a:lnTo>
                    <a:pt x="6171" y="3079"/>
                  </a:lnTo>
                  <a:cubicBezTo>
                    <a:pt x="6171" y="1378"/>
                    <a:pt x="4793" y="0"/>
                    <a:pt x="3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1"/>
            <p:cNvSpPr/>
            <p:nvPr/>
          </p:nvSpPr>
          <p:spPr>
            <a:xfrm>
              <a:off x="3797400" y="3150200"/>
              <a:ext cx="87025" cy="45675"/>
            </a:xfrm>
            <a:custGeom>
              <a:avLst/>
              <a:gdLst/>
              <a:ahLst/>
              <a:cxnLst/>
              <a:rect l="l" t="t" r="r" b="b"/>
              <a:pathLst>
                <a:path w="3481" h="1827" extrusionOk="0">
                  <a:moveTo>
                    <a:pt x="1787" y="1"/>
                  </a:moveTo>
                  <a:cubicBezTo>
                    <a:pt x="1716" y="1"/>
                    <a:pt x="1645" y="24"/>
                    <a:pt x="1591" y="72"/>
                  </a:cubicBezTo>
                  <a:lnTo>
                    <a:pt x="214" y="1300"/>
                  </a:lnTo>
                  <a:cubicBezTo>
                    <a:pt x="1" y="1513"/>
                    <a:pt x="191" y="1819"/>
                    <a:pt x="427" y="1819"/>
                  </a:cubicBezTo>
                  <a:cubicBezTo>
                    <a:pt x="490" y="1819"/>
                    <a:pt x="556" y="1797"/>
                    <a:pt x="619" y="1746"/>
                  </a:cubicBezTo>
                  <a:lnTo>
                    <a:pt x="1780" y="693"/>
                  </a:lnTo>
                  <a:lnTo>
                    <a:pt x="2954" y="1746"/>
                  </a:lnTo>
                  <a:cubicBezTo>
                    <a:pt x="3008" y="1800"/>
                    <a:pt x="3076" y="1827"/>
                    <a:pt x="3157" y="1827"/>
                  </a:cubicBezTo>
                  <a:cubicBezTo>
                    <a:pt x="3238" y="1827"/>
                    <a:pt x="3319" y="1786"/>
                    <a:pt x="3373" y="1719"/>
                  </a:cubicBezTo>
                  <a:cubicBezTo>
                    <a:pt x="3481" y="1597"/>
                    <a:pt x="3467" y="1422"/>
                    <a:pt x="3346" y="1300"/>
                  </a:cubicBezTo>
                  <a:lnTo>
                    <a:pt x="1982" y="72"/>
                  </a:lnTo>
                  <a:cubicBezTo>
                    <a:pt x="1928" y="24"/>
                    <a:pt x="1857"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a:off x="3801800" y="3270200"/>
              <a:ext cx="87025" cy="45500"/>
            </a:xfrm>
            <a:custGeom>
              <a:avLst/>
              <a:gdLst/>
              <a:ahLst/>
              <a:cxnLst/>
              <a:rect l="l" t="t" r="r" b="b"/>
              <a:pathLst>
                <a:path w="3481" h="1820" extrusionOk="0">
                  <a:moveTo>
                    <a:pt x="3151" y="0"/>
                  </a:moveTo>
                  <a:cubicBezTo>
                    <a:pt x="3081" y="0"/>
                    <a:pt x="3011" y="27"/>
                    <a:pt x="2954" y="78"/>
                  </a:cubicBezTo>
                  <a:lnTo>
                    <a:pt x="1779" y="1131"/>
                  </a:lnTo>
                  <a:lnTo>
                    <a:pt x="605" y="78"/>
                  </a:lnTo>
                  <a:cubicBezTo>
                    <a:pt x="545" y="27"/>
                    <a:pt x="481" y="5"/>
                    <a:pt x="419" y="5"/>
                  </a:cubicBezTo>
                  <a:cubicBezTo>
                    <a:pt x="190" y="5"/>
                    <a:pt x="0" y="308"/>
                    <a:pt x="213" y="510"/>
                  </a:cubicBezTo>
                  <a:lnTo>
                    <a:pt x="1577" y="1752"/>
                  </a:lnTo>
                  <a:cubicBezTo>
                    <a:pt x="1631" y="1793"/>
                    <a:pt x="1712" y="1820"/>
                    <a:pt x="1779" y="1820"/>
                  </a:cubicBezTo>
                  <a:cubicBezTo>
                    <a:pt x="1847" y="1820"/>
                    <a:pt x="1928" y="1793"/>
                    <a:pt x="1982" y="1752"/>
                  </a:cubicBezTo>
                  <a:lnTo>
                    <a:pt x="3345" y="510"/>
                  </a:lnTo>
                  <a:cubicBezTo>
                    <a:pt x="3467" y="402"/>
                    <a:pt x="3481" y="213"/>
                    <a:pt x="3372" y="105"/>
                  </a:cubicBezTo>
                  <a:cubicBezTo>
                    <a:pt x="3308" y="34"/>
                    <a:pt x="3229"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3314325" y="3132750"/>
              <a:ext cx="152925" cy="86750"/>
            </a:xfrm>
            <a:custGeom>
              <a:avLst/>
              <a:gdLst/>
              <a:ahLst/>
              <a:cxnLst/>
              <a:rect l="l" t="t" r="r" b="b"/>
              <a:pathLst>
                <a:path w="6117" h="3470" extrusionOk="0">
                  <a:moveTo>
                    <a:pt x="1729" y="0"/>
                  </a:moveTo>
                  <a:cubicBezTo>
                    <a:pt x="784" y="0"/>
                    <a:pt x="1" y="770"/>
                    <a:pt x="1" y="1728"/>
                  </a:cubicBezTo>
                  <a:cubicBezTo>
                    <a:pt x="1" y="2687"/>
                    <a:pt x="784" y="3456"/>
                    <a:pt x="1729" y="3470"/>
                  </a:cubicBezTo>
                  <a:lnTo>
                    <a:pt x="4389" y="3470"/>
                  </a:lnTo>
                  <a:cubicBezTo>
                    <a:pt x="5334" y="3470"/>
                    <a:pt x="6117" y="2687"/>
                    <a:pt x="6117" y="1728"/>
                  </a:cubicBezTo>
                  <a:cubicBezTo>
                    <a:pt x="6117" y="770"/>
                    <a:pt x="5347" y="0"/>
                    <a:pt x="4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3535750" y="3132750"/>
              <a:ext cx="152575" cy="86750"/>
            </a:xfrm>
            <a:custGeom>
              <a:avLst/>
              <a:gdLst/>
              <a:ahLst/>
              <a:cxnLst/>
              <a:rect l="l" t="t" r="r" b="b"/>
              <a:pathLst>
                <a:path w="6103" h="3470" extrusionOk="0">
                  <a:moveTo>
                    <a:pt x="1729" y="0"/>
                  </a:moveTo>
                  <a:cubicBezTo>
                    <a:pt x="770" y="0"/>
                    <a:pt x="0" y="770"/>
                    <a:pt x="0" y="1728"/>
                  </a:cubicBezTo>
                  <a:cubicBezTo>
                    <a:pt x="0" y="2687"/>
                    <a:pt x="770" y="3456"/>
                    <a:pt x="1729" y="3470"/>
                  </a:cubicBezTo>
                  <a:lnTo>
                    <a:pt x="4375" y="3470"/>
                  </a:lnTo>
                  <a:cubicBezTo>
                    <a:pt x="5333" y="3456"/>
                    <a:pt x="6103" y="2687"/>
                    <a:pt x="6103" y="1728"/>
                  </a:cubicBezTo>
                  <a:cubicBezTo>
                    <a:pt x="6103" y="770"/>
                    <a:pt x="5333" y="0"/>
                    <a:pt x="4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3537100" y="3268750"/>
              <a:ext cx="130975" cy="112175"/>
            </a:xfrm>
            <a:custGeom>
              <a:avLst/>
              <a:gdLst/>
              <a:ahLst/>
              <a:cxnLst/>
              <a:rect l="l" t="t" r="r" b="b"/>
              <a:pathLst>
                <a:path w="5239" h="4487" extrusionOk="0">
                  <a:moveTo>
                    <a:pt x="2998" y="1"/>
                  </a:moveTo>
                  <a:cubicBezTo>
                    <a:pt x="999" y="1"/>
                    <a:pt x="0" y="2418"/>
                    <a:pt x="1418" y="3822"/>
                  </a:cubicBezTo>
                  <a:cubicBezTo>
                    <a:pt x="1873" y="4281"/>
                    <a:pt x="2435" y="4487"/>
                    <a:pt x="2986" y="4487"/>
                  </a:cubicBezTo>
                  <a:cubicBezTo>
                    <a:pt x="4135" y="4487"/>
                    <a:pt x="5239" y="3593"/>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1"/>
            <p:cNvSpPr/>
            <p:nvPr/>
          </p:nvSpPr>
          <p:spPr>
            <a:xfrm>
              <a:off x="3321075" y="3268750"/>
              <a:ext cx="131000" cy="112175"/>
            </a:xfrm>
            <a:custGeom>
              <a:avLst/>
              <a:gdLst/>
              <a:ahLst/>
              <a:cxnLst/>
              <a:rect l="l" t="t" r="r" b="b"/>
              <a:pathLst>
                <a:path w="5240" h="4487" extrusionOk="0">
                  <a:moveTo>
                    <a:pt x="2998" y="1"/>
                  </a:moveTo>
                  <a:cubicBezTo>
                    <a:pt x="1000" y="1"/>
                    <a:pt x="1" y="2418"/>
                    <a:pt x="1405" y="3822"/>
                  </a:cubicBezTo>
                  <a:cubicBezTo>
                    <a:pt x="1864" y="4281"/>
                    <a:pt x="2429" y="4487"/>
                    <a:pt x="2982" y="4487"/>
                  </a:cubicBezTo>
                  <a:cubicBezTo>
                    <a:pt x="4135" y="4487"/>
                    <a:pt x="5239" y="3593"/>
                    <a:pt x="5239" y="2242"/>
                  </a:cubicBezTo>
                  <a:cubicBezTo>
                    <a:pt x="5239" y="1000"/>
                    <a:pt x="4227"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1"/>
            <p:cNvSpPr/>
            <p:nvPr/>
          </p:nvSpPr>
          <p:spPr>
            <a:xfrm>
              <a:off x="3104725" y="3268750"/>
              <a:ext cx="130975" cy="112275"/>
            </a:xfrm>
            <a:custGeom>
              <a:avLst/>
              <a:gdLst/>
              <a:ahLst/>
              <a:cxnLst/>
              <a:rect l="l" t="t" r="r" b="b"/>
              <a:pathLst>
                <a:path w="5239" h="4491" extrusionOk="0">
                  <a:moveTo>
                    <a:pt x="2998" y="1"/>
                  </a:moveTo>
                  <a:cubicBezTo>
                    <a:pt x="1000" y="1"/>
                    <a:pt x="1" y="2418"/>
                    <a:pt x="1418" y="3835"/>
                  </a:cubicBezTo>
                  <a:cubicBezTo>
                    <a:pt x="1875" y="4288"/>
                    <a:pt x="2435" y="4491"/>
                    <a:pt x="2984" y="4491"/>
                  </a:cubicBezTo>
                  <a:cubicBezTo>
                    <a:pt x="4136" y="4491"/>
                    <a:pt x="5239" y="3596"/>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3104725" y="3120250"/>
              <a:ext cx="130975" cy="112175"/>
            </a:xfrm>
            <a:custGeom>
              <a:avLst/>
              <a:gdLst/>
              <a:ahLst/>
              <a:cxnLst/>
              <a:rect l="l" t="t" r="r" b="b"/>
              <a:pathLst>
                <a:path w="5239" h="4487" extrusionOk="0">
                  <a:moveTo>
                    <a:pt x="2998" y="1"/>
                  </a:moveTo>
                  <a:cubicBezTo>
                    <a:pt x="1000" y="1"/>
                    <a:pt x="1" y="2417"/>
                    <a:pt x="1418" y="3821"/>
                  </a:cubicBezTo>
                  <a:cubicBezTo>
                    <a:pt x="1878" y="4281"/>
                    <a:pt x="2441" y="4486"/>
                    <a:pt x="2992" y="4486"/>
                  </a:cubicBezTo>
                  <a:cubicBezTo>
                    <a:pt x="4141" y="4486"/>
                    <a:pt x="5239" y="3592"/>
                    <a:pt x="5239" y="2242"/>
                  </a:cubicBezTo>
                  <a:cubicBezTo>
                    <a:pt x="5239" y="1000"/>
                    <a:pt x="4240" y="1"/>
                    <a:pt x="2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1"/>
            <p:cNvSpPr/>
            <p:nvPr/>
          </p:nvSpPr>
          <p:spPr>
            <a:xfrm>
              <a:off x="3133750" y="3141850"/>
              <a:ext cx="80025" cy="68550"/>
            </a:xfrm>
            <a:custGeom>
              <a:avLst/>
              <a:gdLst/>
              <a:ahLst/>
              <a:cxnLst/>
              <a:rect l="l" t="t" r="r" b="b"/>
              <a:pathLst>
                <a:path w="3201" h="2742" extrusionOk="0">
                  <a:moveTo>
                    <a:pt x="1837" y="298"/>
                  </a:moveTo>
                  <a:cubicBezTo>
                    <a:pt x="2431" y="298"/>
                    <a:pt x="2917" y="784"/>
                    <a:pt x="2917" y="1378"/>
                  </a:cubicBezTo>
                  <a:cubicBezTo>
                    <a:pt x="2917" y="2025"/>
                    <a:pt x="2387" y="2451"/>
                    <a:pt x="1835" y="2451"/>
                  </a:cubicBezTo>
                  <a:cubicBezTo>
                    <a:pt x="1570" y="2451"/>
                    <a:pt x="1300" y="2353"/>
                    <a:pt x="1081" y="2134"/>
                  </a:cubicBezTo>
                  <a:cubicBezTo>
                    <a:pt x="406" y="1459"/>
                    <a:pt x="878" y="298"/>
                    <a:pt x="1837" y="298"/>
                  </a:cubicBezTo>
                  <a:close/>
                  <a:moveTo>
                    <a:pt x="1825" y="0"/>
                  </a:moveTo>
                  <a:cubicBezTo>
                    <a:pt x="1488" y="0"/>
                    <a:pt x="1145" y="126"/>
                    <a:pt x="865" y="406"/>
                  </a:cubicBezTo>
                  <a:cubicBezTo>
                    <a:pt x="1" y="1270"/>
                    <a:pt x="622" y="2741"/>
                    <a:pt x="1837" y="2741"/>
                  </a:cubicBezTo>
                  <a:cubicBezTo>
                    <a:pt x="2593" y="2741"/>
                    <a:pt x="3200" y="2134"/>
                    <a:pt x="3200" y="1378"/>
                  </a:cubicBezTo>
                  <a:cubicBezTo>
                    <a:pt x="3200" y="547"/>
                    <a:pt x="2528" y="0"/>
                    <a:pt x="1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1"/>
            <p:cNvSpPr/>
            <p:nvPr/>
          </p:nvSpPr>
          <p:spPr>
            <a:xfrm>
              <a:off x="3428750" y="1893525"/>
              <a:ext cx="170150" cy="94850"/>
            </a:xfrm>
            <a:custGeom>
              <a:avLst/>
              <a:gdLst/>
              <a:ahLst/>
              <a:cxnLst/>
              <a:rect l="l" t="t" r="r" b="b"/>
              <a:pathLst>
                <a:path w="6806" h="3794" extrusionOk="0">
                  <a:moveTo>
                    <a:pt x="6084" y="1"/>
                  </a:moveTo>
                  <a:cubicBezTo>
                    <a:pt x="5995" y="1"/>
                    <a:pt x="5905" y="20"/>
                    <a:pt x="5820" y="61"/>
                  </a:cubicBezTo>
                  <a:lnTo>
                    <a:pt x="446" y="2599"/>
                  </a:lnTo>
                  <a:cubicBezTo>
                    <a:pt x="136" y="2748"/>
                    <a:pt x="1" y="3112"/>
                    <a:pt x="149" y="3436"/>
                  </a:cubicBezTo>
                  <a:cubicBezTo>
                    <a:pt x="247" y="3661"/>
                    <a:pt x="479" y="3794"/>
                    <a:pt x="717" y="3794"/>
                  </a:cubicBezTo>
                  <a:cubicBezTo>
                    <a:pt x="808" y="3794"/>
                    <a:pt x="900" y="3774"/>
                    <a:pt x="986" y="3733"/>
                  </a:cubicBezTo>
                  <a:lnTo>
                    <a:pt x="6360" y="1209"/>
                  </a:lnTo>
                  <a:cubicBezTo>
                    <a:pt x="6670" y="1047"/>
                    <a:pt x="6805" y="682"/>
                    <a:pt x="6657" y="371"/>
                  </a:cubicBezTo>
                  <a:cubicBezTo>
                    <a:pt x="6549" y="136"/>
                    <a:pt x="6320" y="1"/>
                    <a:pt x="6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3428425" y="1968800"/>
              <a:ext cx="170475" cy="94850"/>
            </a:xfrm>
            <a:custGeom>
              <a:avLst/>
              <a:gdLst/>
              <a:ahLst/>
              <a:cxnLst/>
              <a:rect l="l" t="t" r="r" b="b"/>
              <a:pathLst>
                <a:path w="6819" h="3794" extrusionOk="0">
                  <a:moveTo>
                    <a:pt x="6097" y="1"/>
                  </a:moveTo>
                  <a:cubicBezTo>
                    <a:pt x="6008" y="1"/>
                    <a:pt x="5918" y="20"/>
                    <a:pt x="5833" y="61"/>
                  </a:cubicBezTo>
                  <a:lnTo>
                    <a:pt x="459" y="2599"/>
                  </a:lnTo>
                  <a:cubicBezTo>
                    <a:pt x="135" y="2747"/>
                    <a:pt x="0" y="3112"/>
                    <a:pt x="162" y="3436"/>
                  </a:cubicBezTo>
                  <a:cubicBezTo>
                    <a:pt x="260" y="3661"/>
                    <a:pt x="492" y="3793"/>
                    <a:pt x="730" y="3793"/>
                  </a:cubicBezTo>
                  <a:cubicBezTo>
                    <a:pt x="821" y="3793"/>
                    <a:pt x="913" y="3774"/>
                    <a:pt x="999" y="3733"/>
                  </a:cubicBezTo>
                  <a:lnTo>
                    <a:pt x="6373" y="1195"/>
                  </a:lnTo>
                  <a:cubicBezTo>
                    <a:pt x="6683" y="1046"/>
                    <a:pt x="6818" y="682"/>
                    <a:pt x="6670" y="371"/>
                  </a:cubicBezTo>
                  <a:cubicBezTo>
                    <a:pt x="6562" y="136"/>
                    <a:pt x="6333" y="1"/>
                    <a:pt x="6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3428425" y="2044050"/>
              <a:ext cx="170475" cy="94850"/>
            </a:xfrm>
            <a:custGeom>
              <a:avLst/>
              <a:gdLst/>
              <a:ahLst/>
              <a:cxnLst/>
              <a:rect l="l" t="t" r="r" b="b"/>
              <a:pathLst>
                <a:path w="6819" h="3794" extrusionOk="0">
                  <a:moveTo>
                    <a:pt x="6099" y="1"/>
                  </a:moveTo>
                  <a:cubicBezTo>
                    <a:pt x="6009" y="1"/>
                    <a:pt x="5918" y="20"/>
                    <a:pt x="5833" y="61"/>
                  </a:cubicBezTo>
                  <a:lnTo>
                    <a:pt x="459" y="2600"/>
                  </a:lnTo>
                  <a:cubicBezTo>
                    <a:pt x="135" y="2735"/>
                    <a:pt x="0" y="3113"/>
                    <a:pt x="162" y="3423"/>
                  </a:cubicBezTo>
                  <a:cubicBezTo>
                    <a:pt x="260" y="3658"/>
                    <a:pt x="493" y="3794"/>
                    <a:pt x="732" y="3794"/>
                  </a:cubicBezTo>
                  <a:cubicBezTo>
                    <a:pt x="823" y="3794"/>
                    <a:pt x="914" y="3774"/>
                    <a:pt x="999" y="3734"/>
                  </a:cubicBezTo>
                  <a:lnTo>
                    <a:pt x="6373" y="1195"/>
                  </a:lnTo>
                  <a:cubicBezTo>
                    <a:pt x="6683" y="1047"/>
                    <a:pt x="6818" y="682"/>
                    <a:pt x="6670" y="358"/>
                  </a:cubicBezTo>
                  <a:cubicBezTo>
                    <a:pt x="6562" y="134"/>
                    <a:pt x="6335" y="1"/>
                    <a:pt x="60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873;p43">
            <a:extLst>
              <a:ext uri="{FF2B5EF4-FFF2-40B4-BE49-F238E27FC236}">
                <a16:creationId xmlns:a16="http://schemas.microsoft.com/office/drawing/2014/main" id="{0F844AAB-F314-77EA-0B83-CF4E1A428ACA}"/>
              </a:ext>
            </a:extLst>
          </p:cNvPr>
          <p:cNvSpPr txBox="1">
            <a:spLocks noGrp="1"/>
          </p:cNvSpPr>
          <p:nvPr>
            <p:ph type="title"/>
          </p:nvPr>
        </p:nvSpPr>
        <p:spPr>
          <a:xfrm>
            <a:off x="865419" y="846728"/>
            <a:ext cx="5520769" cy="3267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a:t>
            </a:r>
            <a:br>
              <a:rPr lang="en" sz="6000" dirty="0"/>
            </a:br>
            <a:r>
              <a:rPr lang="en" sz="6000" dirty="0"/>
              <a:t>You</a:t>
            </a:r>
            <a:endParaRPr sz="6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642"/>
        <p:cNvGrpSpPr/>
        <p:nvPr/>
      </p:nvGrpSpPr>
      <p:grpSpPr>
        <a:xfrm>
          <a:off x="0" y="0"/>
          <a:ext cx="0" cy="0"/>
          <a:chOff x="0" y="0"/>
          <a:chExt cx="0" cy="0"/>
        </a:xfrm>
      </p:grpSpPr>
      <p:sp>
        <p:nvSpPr>
          <p:cNvPr id="643" name="Google Shape;643;p46"/>
          <p:cNvSpPr/>
          <p:nvPr/>
        </p:nvSpPr>
        <p:spPr>
          <a:xfrm rot="-5400000">
            <a:off x="7415425" y="2014500"/>
            <a:ext cx="1898100" cy="1641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rot="5400000">
            <a:off x="-128375" y="2014500"/>
            <a:ext cx="1898100" cy="1641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46"/>
          <p:cNvCxnSpPr/>
          <p:nvPr/>
        </p:nvCxnSpPr>
        <p:spPr>
          <a:xfrm>
            <a:off x="2773725" y="4494500"/>
            <a:ext cx="3733800" cy="0"/>
          </a:xfrm>
          <a:prstGeom prst="straightConnector1">
            <a:avLst/>
          </a:prstGeom>
          <a:noFill/>
          <a:ln w="28575" cap="flat" cmpd="sng">
            <a:solidFill>
              <a:schemeClr val="lt2"/>
            </a:solidFill>
            <a:prstDash val="solid"/>
            <a:round/>
            <a:headEnd type="none" w="med" len="med"/>
            <a:tailEnd type="none" w="med" len="med"/>
          </a:ln>
        </p:spPr>
      </p:cxnSp>
      <p:cxnSp>
        <p:nvCxnSpPr>
          <p:cNvPr id="649" name="Google Shape;649;p46"/>
          <p:cNvCxnSpPr/>
          <p:nvPr/>
        </p:nvCxnSpPr>
        <p:spPr>
          <a:xfrm>
            <a:off x="2773725" y="649000"/>
            <a:ext cx="3733800" cy="0"/>
          </a:xfrm>
          <a:prstGeom prst="straightConnector1">
            <a:avLst/>
          </a:prstGeom>
          <a:noFill/>
          <a:ln w="28575" cap="flat" cmpd="sng">
            <a:solidFill>
              <a:schemeClr val="lt2"/>
            </a:solidFill>
            <a:prstDash val="solid"/>
            <a:round/>
            <a:headEnd type="none" w="med" len="med"/>
            <a:tailEnd type="none" w="med" len="med"/>
          </a:ln>
        </p:spPr>
      </p:cxnSp>
      <p:grpSp>
        <p:nvGrpSpPr>
          <p:cNvPr id="654" name="Google Shape;654;p46"/>
          <p:cNvGrpSpPr/>
          <p:nvPr/>
        </p:nvGrpSpPr>
        <p:grpSpPr>
          <a:xfrm rot="5400000">
            <a:off x="4578525" y="587275"/>
            <a:ext cx="124200" cy="525800"/>
            <a:chOff x="202025" y="2122800"/>
            <a:chExt cx="124200" cy="525800"/>
          </a:xfrm>
        </p:grpSpPr>
        <p:sp>
          <p:nvSpPr>
            <p:cNvPr id="655" name="Google Shape;655;p46"/>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6"/>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6"/>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6"/>
          <p:cNvGrpSpPr/>
          <p:nvPr/>
        </p:nvGrpSpPr>
        <p:grpSpPr>
          <a:xfrm rot="-712808">
            <a:off x="869267" y="1353880"/>
            <a:ext cx="525791" cy="2261878"/>
            <a:chOff x="238125" y="1215275"/>
            <a:chExt cx="760125" cy="3269950"/>
          </a:xfrm>
        </p:grpSpPr>
        <p:sp>
          <p:nvSpPr>
            <p:cNvPr id="659" name="Google Shape;659;p46"/>
            <p:cNvSpPr/>
            <p:nvPr/>
          </p:nvSpPr>
          <p:spPr>
            <a:xfrm>
              <a:off x="238125" y="1863300"/>
              <a:ext cx="760125" cy="959950"/>
            </a:xfrm>
            <a:custGeom>
              <a:avLst/>
              <a:gdLst/>
              <a:ahLst/>
              <a:cxnLst/>
              <a:rect l="l" t="t" r="r" b="b"/>
              <a:pathLst>
                <a:path w="30405" h="38398" extrusionOk="0">
                  <a:moveTo>
                    <a:pt x="3605" y="1"/>
                  </a:moveTo>
                  <a:cubicBezTo>
                    <a:pt x="1620" y="1"/>
                    <a:pt x="0" y="1621"/>
                    <a:pt x="0" y="3619"/>
                  </a:cubicBezTo>
                  <a:lnTo>
                    <a:pt x="0" y="38398"/>
                  </a:lnTo>
                  <a:lnTo>
                    <a:pt x="30404" y="38398"/>
                  </a:lnTo>
                  <a:lnTo>
                    <a:pt x="30404" y="3619"/>
                  </a:lnTo>
                  <a:cubicBezTo>
                    <a:pt x="30404" y="1621"/>
                    <a:pt x="28784" y="1"/>
                    <a:pt x="26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6"/>
            <p:cNvSpPr/>
            <p:nvPr/>
          </p:nvSpPr>
          <p:spPr>
            <a:xfrm>
              <a:off x="283675" y="1921025"/>
              <a:ext cx="669000" cy="902225"/>
            </a:xfrm>
            <a:custGeom>
              <a:avLst/>
              <a:gdLst/>
              <a:ahLst/>
              <a:cxnLst/>
              <a:rect l="l" t="t" r="r" b="b"/>
              <a:pathLst>
                <a:path w="26760" h="36089" extrusionOk="0">
                  <a:moveTo>
                    <a:pt x="3173" y="1"/>
                  </a:moveTo>
                  <a:cubicBezTo>
                    <a:pt x="1418" y="1"/>
                    <a:pt x="1" y="1418"/>
                    <a:pt x="1" y="3173"/>
                  </a:cubicBezTo>
                  <a:lnTo>
                    <a:pt x="1" y="36089"/>
                  </a:lnTo>
                  <a:lnTo>
                    <a:pt x="26760" y="36089"/>
                  </a:lnTo>
                  <a:lnTo>
                    <a:pt x="26760" y="3173"/>
                  </a:lnTo>
                  <a:cubicBezTo>
                    <a:pt x="26760" y="1418"/>
                    <a:pt x="25329" y="1"/>
                    <a:pt x="235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6"/>
            <p:cNvSpPr/>
            <p:nvPr/>
          </p:nvSpPr>
          <p:spPr>
            <a:xfrm>
              <a:off x="238125" y="2823225"/>
              <a:ext cx="760125" cy="244050"/>
            </a:xfrm>
            <a:custGeom>
              <a:avLst/>
              <a:gdLst/>
              <a:ahLst/>
              <a:cxnLst/>
              <a:rect l="l" t="t" r="r" b="b"/>
              <a:pathLst>
                <a:path w="30405" h="9762" extrusionOk="0">
                  <a:moveTo>
                    <a:pt x="0" y="1"/>
                  </a:moveTo>
                  <a:lnTo>
                    <a:pt x="1472" y="9762"/>
                  </a:lnTo>
                  <a:lnTo>
                    <a:pt x="28933" y="9762"/>
                  </a:lnTo>
                  <a:lnTo>
                    <a:pt x="304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6"/>
            <p:cNvSpPr/>
            <p:nvPr/>
          </p:nvSpPr>
          <p:spPr>
            <a:xfrm>
              <a:off x="283675" y="2823225"/>
              <a:ext cx="669000" cy="244050"/>
            </a:xfrm>
            <a:custGeom>
              <a:avLst/>
              <a:gdLst/>
              <a:ahLst/>
              <a:cxnLst/>
              <a:rect l="l" t="t" r="r" b="b"/>
              <a:pathLst>
                <a:path w="26760" h="9762" extrusionOk="0">
                  <a:moveTo>
                    <a:pt x="1" y="1"/>
                  </a:moveTo>
                  <a:lnTo>
                    <a:pt x="1189" y="9762"/>
                  </a:lnTo>
                  <a:lnTo>
                    <a:pt x="25572" y="9762"/>
                  </a:lnTo>
                  <a:lnTo>
                    <a:pt x="26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274900" y="3067250"/>
              <a:ext cx="686550" cy="999100"/>
            </a:xfrm>
            <a:custGeom>
              <a:avLst/>
              <a:gdLst/>
              <a:ahLst/>
              <a:cxnLst/>
              <a:rect l="l" t="t" r="r" b="b"/>
              <a:pathLst>
                <a:path w="27462" h="39964" extrusionOk="0">
                  <a:moveTo>
                    <a:pt x="1" y="1"/>
                  </a:moveTo>
                  <a:lnTo>
                    <a:pt x="1" y="39964"/>
                  </a:lnTo>
                  <a:lnTo>
                    <a:pt x="27462" y="39964"/>
                  </a:lnTo>
                  <a:lnTo>
                    <a:pt x="274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6"/>
            <p:cNvSpPr/>
            <p:nvPr/>
          </p:nvSpPr>
          <p:spPr>
            <a:xfrm>
              <a:off x="274900" y="4066325"/>
              <a:ext cx="686550" cy="418900"/>
            </a:xfrm>
            <a:custGeom>
              <a:avLst/>
              <a:gdLst/>
              <a:ahLst/>
              <a:cxnLst/>
              <a:rect l="l" t="t" r="r" b="b"/>
              <a:pathLst>
                <a:path w="27462" h="16756" extrusionOk="0">
                  <a:moveTo>
                    <a:pt x="1" y="1"/>
                  </a:moveTo>
                  <a:lnTo>
                    <a:pt x="1958" y="10815"/>
                  </a:lnTo>
                  <a:lnTo>
                    <a:pt x="1958" y="14460"/>
                  </a:lnTo>
                  <a:cubicBezTo>
                    <a:pt x="1958" y="15729"/>
                    <a:pt x="2984" y="16755"/>
                    <a:pt x="4253" y="16755"/>
                  </a:cubicBezTo>
                  <a:lnTo>
                    <a:pt x="23209" y="16755"/>
                  </a:lnTo>
                  <a:cubicBezTo>
                    <a:pt x="24465" y="16755"/>
                    <a:pt x="25491" y="15729"/>
                    <a:pt x="25491" y="14460"/>
                  </a:cubicBezTo>
                  <a:lnTo>
                    <a:pt x="25491" y="10815"/>
                  </a:lnTo>
                  <a:lnTo>
                    <a:pt x="27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6"/>
            <p:cNvSpPr/>
            <p:nvPr/>
          </p:nvSpPr>
          <p:spPr>
            <a:xfrm>
              <a:off x="699175" y="1737075"/>
              <a:ext cx="147175" cy="126250"/>
            </a:xfrm>
            <a:custGeom>
              <a:avLst/>
              <a:gdLst/>
              <a:ahLst/>
              <a:cxnLst/>
              <a:rect l="l" t="t" r="r" b="b"/>
              <a:pathLst>
                <a:path w="5887" h="5050" extrusionOk="0">
                  <a:moveTo>
                    <a:pt x="0" y="1"/>
                  </a:moveTo>
                  <a:lnTo>
                    <a:pt x="0" y="5050"/>
                  </a:lnTo>
                  <a:lnTo>
                    <a:pt x="5887" y="5050"/>
                  </a:lnTo>
                  <a:lnTo>
                    <a:pt x="5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6"/>
            <p:cNvSpPr/>
            <p:nvPr/>
          </p:nvSpPr>
          <p:spPr>
            <a:xfrm>
              <a:off x="729550" y="1215275"/>
              <a:ext cx="86425" cy="521825"/>
            </a:xfrm>
            <a:custGeom>
              <a:avLst/>
              <a:gdLst/>
              <a:ahLst/>
              <a:cxnLst/>
              <a:rect l="l" t="t" r="r" b="b"/>
              <a:pathLst>
                <a:path w="3457" h="20873" extrusionOk="0">
                  <a:moveTo>
                    <a:pt x="1729" y="0"/>
                  </a:moveTo>
                  <a:cubicBezTo>
                    <a:pt x="1081" y="0"/>
                    <a:pt x="554" y="513"/>
                    <a:pt x="541" y="1148"/>
                  </a:cubicBezTo>
                  <a:lnTo>
                    <a:pt x="1" y="20873"/>
                  </a:lnTo>
                  <a:lnTo>
                    <a:pt x="3457" y="20873"/>
                  </a:lnTo>
                  <a:lnTo>
                    <a:pt x="2903" y="1148"/>
                  </a:lnTo>
                  <a:cubicBezTo>
                    <a:pt x="2890" y="513"/>
                    <a:pt x="2363" y="0"/>
                    <a:pt x="172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6"/>
            <p:cNvSpPr/>
            <p:nvPr/>
          </p:nvSpPr>
          <p:spPr>
            <a:xfrm>
              <a:off x="313375" y="3067250"/>
              <a:ext cx="609600" cy="999100"/>
            </a:xfrm>
            <a:custGeom>
              <a:avLst/>
              <a:gdLst/>
              <a:ahLst/>
              <a:cxnLst/>
              <a:rect l="l" t="t" r="r" b="b"/>
              <a:pathLst>
                <a:path w="24384" h="39964" extrusionOk="0">
                  <a:moveTo>
                    <a:pt x="1" y="1"/>
                  </a:moveTo>
                  <a:lnTo>
                    <a:pt x="1" y="39964"/>
                  </a:lnTo>
                  <a:lnTo>
                    <a:pt x="24384" y="39964"/>
                  </a:lnTo>
                  <a:lnTo>
                    <a:pt x="243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6"/>
            <p:cNvSpPr/>
            <p:nvPr/>
          </p:nvSpPr>
          <p:spPr>
            <a:xfrm>
              <a:off x="313375" y="4066325"/>
              <a:ext cx="609600" cy="351400"/>
            </a:xfrm>
            <a:custGeom>
              <a:avLst/>
              <a:gdLst/>
              <a:ahLst/>
              <a:cxnLst/>
              <a:rect l="l" t="t" r="r" b="b"/>
              <a:pathLst>
                <a:path w="24384" h="14056" extrusionOk="0">
                  <a:moveTo>
                    <a:pt x="1" y="1"/>
                  </a:moveTo>
                  <a:lnTo>
                    <a:pt x="2282" y="14055"/>
                  </a:lnTo>
                  <a:lnTo>
                    <a:pt x="22413" y="14055"/>
                  </a:lnTo>
                  <a:lnTo>
                    <a:pt x="24384" y="1"/>
                  </a:lnTo>
                  <a:close/>
                </a:path>
              </a:pathLst>
            </a:custGeom>
            <a:solidFill>
              <a:srgbClr val="444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6"/>
            <p:cNvSpPr/>
            <p:nvPr/>
          </p:nvSpPr>
          <p:spPr>
            <a:xfrm>
              <a:off x="386275" y="2059400"/>
              <a:ext cx="463800" cy="611300"/>
            </a:xfrm>
            <a:custGeom>
              <a:avLst/>
              <a:gdLst/>
              <a:ahLst/>
              <a:cxnLst/>
              <a:rect l="l" t="t" r="r" b="b"/>
              <a:pathLst>
                <a:path w="18552" h="24452" extrusionOk="0">
                  <a:moveTo>
                    <a:pt x="2269" y="1"/>
                  </a:moveTo>
                  <a:cubicBezTo>
                    <a:pt x="1014" y="1"/>
                    <a:pt x="1" y="1000"/>
                    <a:pt x="1" y="2256"/>
                  </a:cubicBezTo>
                  <a:lnTo>
                    <a:pt x="1" y="22183"/>
                  </a:lnTo>
                  <a:cubicBezTo>
                    <a:pt x="1" y="23439"/>
                    <a:pt x="1014" y="24451"/>
                    <a:pt x="2269" y="24451"/>
                  </a:cubicBezTo>
                  <a:lnTo>
                    <a:pt x="16283" y="24451"/>
                  </a:lnTo>
                  <a:cubicBezTo>
                    <a:pt x="17539" y="24451"/>
                    <a:pt x="18551" y="23439"/>
                    <a:pt x="18551" y="22183"/>
                  </a:cubicBezTo>
                  <a:lnTo>
                    <a:pt x="18551" y="2256"/>
                  </a:lnTo>
                  <a:cubicBezTo>
                    <a:pt x="18551" y="1000"/>
                    <a:pt x="17539" y="1"/>
                    <a:pt x="16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6"/>
            <p:cNvSpPr/>
            <p:nvPr/>
          </p:nvSpPr>
          <p:spPr>
            <a:xfrm>
              <a:off x="572950" y="2170800"/>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rgbClr val="332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6"/>
            <p:cNvSpPr/>
            <p:nvPr/>
          </p:nvSpPr>
          <p:spPr>
            <a:xfrm>
              <a:off x="447050" y="2170800"/>
              <a:ext cx="79000" cy="67650"/>
            </a:xfrm>
            <a:custGeom>
              <a:avLst/>
              <a:gdLst/>
              <a:ahLst/>
              <a:cxnLst/>
              <a:rect l="l" t="t" r="r" b="b"/>
              <a:pathLst>
                <a:path w="3160" h="2706" extrusionOk="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6"/>
            <p:cNvSpPr/>
            <p:nvPr/>
          </p:nvSpPr>
          <p:spPr>
            <a:xfrm>
              <a:off x="572950" y="2170800"/>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6"/>
            <p:cNvSpPr/>
            <p:nvPr/>
          </p:nvSpPr>
          <p:spPr>
            <a:xfrm>
              <a:off x="699175" y="2170800"/>
              <a:ext cx="79000" cy="67650"/>
            </a:xfrm>
            <a:custGeom>
              <a:avLst/>
              <a:gdLst/>
              <a:ahLst/>
              <a:cxnLst/>
              <a:rect l="l" t="t" r="r" b="b"/>
              <a:pathLst>
                <a:path w="3160" h="2706" extrusionOk="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6"/>
            <p:cNvSpPr/>
            <p:nvPr/>
          </p:nvSpPr>
          <p:spPr>
            <a:xfrm>
              <a:off x="447050" y="2297375"/>
              <a:ext cx="79000" cy="67650"/>
            </a:xfrm>
            <a:custGeom>
              <a:avLst/>
              <a:gdLst/>
              <a:ahLst/>
              <a:cxnLst/>
              <a:rect l="l" t="t" r="r" b="b"/>
              <a:pathLst>
                <a:path w="3160" h="2706" extrusionOk="0">
                  <a:moveTo>
                    <a:pt x="1809" y="0"/>
                  </a:moveTo>
                  <a:cubicBezTo>
                    <a:pt x="594"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a:off x="572950" y="2297375"/>
              <a:ext cx="79000" cy="67650"/>
            </a:xfrm>
            <a:custGeom>
              <a:avLst/>
              <a:gdLst/>
              <a:ahLst/>
              <a:cxnLst/>
              <a:rect l="l" t="t" r="r" b="b"/>
              <a:pathLst>
                <a:path w="3160" h="2706" extrusionOk="0">
                  <a:moveTo>
                    <a:pt x="1809" y="0"/>
                  </a:moveTo>
                  <a:cubicBezTo>
                    <a:pt x="608" y="0"/>
                    <a:pt x="0" y="1458"/>
                    <a:pt x="851" y="2309"/>
                  </a:cubicBezTo>
                  <a:cubicBezTo>
                    <a:pt x="1125" y="2583"/>
                    <a:pt x="1462" y="2706"/>
                    <a:pt x="1794" y="2706"/>
                  </a:cubicBezTo>
                  <a:cubicBezTo>
                    <a:pt x="2490" y="2706"/>
                    <a:pt x="3159" y="2164"/>
                    <a:pt x="3159" y="1350"/>
                  </a:cubicBezTo>
                  <a:cubicBezTo>
                    <a:pt x="3159" y="608"/>
                    <a:pt x="2552" y="0"/>
                    <a:pt x="1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6"/>
            <p:cNvSpPr/>
            <p:nvPr/>
          </p:nvSpPr>
          <p:spPr>
            <a:xfrm>
              <a:off x="699175" y="2297375"/>
              <a:ext cx="79000" cy="67650"/>
            </a:xfrm>
            <a:custGeom>
              <a:avLst/>
              <a:gdLst/>
              <a:ahLst/>
              <a:cxnLst/>
              <a:rect l="l" t="t" r="r" b="b"/>
              <a:pathLst>
                <a:path w="3160" h="2706" extrusionOk="0">
                  <a:moveTo>
                    <a:pt x="1810" y="0"/>
                  </a:moveTo>
                  <a:cubicBezTo>
                    <a:pt x="608" y="0"/>
                    <a:pt x="0" y="1458"/>
                    <a:pt x="851" y="2309"/>
                  </a:cubicBezTo>
                  <a:cubicBezTo>
                    <a:pt x="1125" y="2583"/>
                    <a:pt x="1463" y="2706"/>
                    <a:pt x="1794" y="2706"/>
                  </a:cubicBezTo>
                  <a:cubicBezTo>
                    <a:pt x="2490" y="2706"/>
                    <a:pt x="3160" y="2164"/>
                    <a:pt x="3160" y="1350"/>
                  </a:cubicBezTo>
                  <a:cubicBezTo>
                    <a:pt x="3160" y="608"/>
                    <a:pt x="2552" y="0"/>
                    <a:pt x="1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6"/>
            <p:cNvSpPr/>
            <p:nvPr/>
          </p:nvSpPr>
          <p:spPr>
            <a:xfrm>
              <a:off x="447050" y="2423925"/>
              <a:ext cx="79000" cy="67675"/>
            </a:xfrm>
            <a:custGeom>
              <a:avLst/>
              <a:gdLst/>
              <a:ahLst/>
              <a:cxnLst/>
              <a:rect l="l" t="t" r="r" b="b"/>
              <a:pathLst>
                <a:path w="3160" h="2707" extrusionOk="0">
                  <a:moveTo>
                    <a:pt x="1809" y="1"/>
                  </a:moveTo>
                  <a:cubicBezTo>
                    <a:pt x="594"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6"/>
            <p:cNvSpPr/>
            <p:nvPr/>
          </p:nvSpPr>
          <p:spPr>
            <a:xfrm>
              <a:off x="572950" y="2423925"/>
              <a:ext cx="79000" cy="67675"/>
            </a:xfrm>
            <a:custGeom>
              <a:avLst/>
              <a:gdLst/>
              <a:ahLst/>
              <a:cxnLst/>
              <a:rect l="l" t="t" r="r" b="b"/>
              <a:pathLst>
                <a:path w="3160" h="2707" extrusionOk="0">
                  <a:moveTo>
                    <a:pt x="1809" y="1"/>
                  </a:moveTo>
                  <a:cubicBezTo>
                    <a:pt x="608" y="1"/>
                    <a:pt x="0" y="1459"/>
                    <a:pt x="851" y="2310"/>
                  </a:cubicBezTo>
                  <a:cubicBezTo>
                    <a:pt x="1125" y="2584"/>
                    <a:pt x="1462" y="2707"/>
                    <a:pt x="1794" y="2707"/>
                  </a:cubicBezTo>
                  <a:cubicBezTo>
                    <a:pt x="2490" y="2707"/>
                    <a:pt x="3159" y="2165"/>
                    <a:pt x="3159" y="1351"/>
                  </a:cubicBezTo>
                  <a:cubicBezTo>
                    <a:pt x="3159" y="609"/>
                    <a:pt x="2552" y="1"/>
                    <a:pt x="1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6"/>
            <p:cNvSpPr/>
            <p:nvPr/>
          </p:nvSpPr>
          <p:spPr>
            <a:xfrm>
              <a:off x="699175" y="2423925"/>
              <a:ext cx="79000" cy="67675"/>
            </a:xfrm>
            <a:custGeom>
              <a:avLst/>
              <a:gdLst/>
              <a:ahLst/>
              <a:cxnLst/>
              <a:rect l="l" t="t" r="r" b="b"/>
              <a:pathLst>
                <a:path w="3160" h="2707" extrusionOk="0">
                  <a:moveTo>
                    <a:pt x="1810" y="1"/>
                  </a:moveTo>
                  <a:cubicBezTo>
                    <a:pt x="608" y="1"/>
                    <a:pt x="0" y="1459"/>
                    <a:pt x="851" y="2310"/>
                  </a:cubicBezTo>
                  <a:cubicBezTo>
                    <a:pt x="1125" y="2584"/>
                    <a:pt x="1463" y="2707"/>
                    <a:pt x="1794" y="2707"/>
                  </a:cubicBezTo>
                  <a:cubicBezTo>
                    <a:pt x="2490" y="2707"/>
                    <a:pt x="3160" y="2165"/>
                    <a:pt x="3160" y="1351"/>
                  </a:cubicBezTo>
                  <a:cubicBezTo>
                    <a:pt x="3160" y="609"/>
                    <a:pt x="2552" y="1"/>
                    <a:pt x="1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6"/>
            <p:cNvSpPr/>
            <p:nvPr/>
          </p:nvSpPr>
          <p:spPr>
            <a:xfrm>
              <a:off x="394725" y="2866775"/>
              <a:ext cx="443200" cy="143125"/>
            </a:xfrm>
            <a:custGeom>
              <a:avLst/>
              <a:gdLst/>
              <a:ahLst/>
              <a:cxnLst/>
              <a:rect l="l" t="t" r="r" b="b"/>
              <a:pathLst>
                <a:path w="17728" h="5725" extrusionOk="0">
                  <a:moveTo>
                    <a:pt x="1837" y="0"/>
                  </a:moveTo>
                  <a:cubicBezTo>
                    <a:pt x="824" y="0"/>
                    <a:pt x="0" y="824"/>
                    <a:pt x="0" y="1836"/>
                  </a:cubicBezTo>
                  <a:lnTo>
                    <a:pt x="0" y="3889"/>
                  </a:lnTo>
                  <a:cubicBezTo>
                    <a:pt x="0" y="4901"/>
                    <a:pt x="824" y="5725"/>
                    <a:pt x="1837" y="5725"/>
                  </a:cubicBezTo>
                  <a:lnTo>
                    <a:pt x="15891" y="5725"/>
                  </a:lnTo>
                  <a:cubicBezTo>
                    <a:pt x="16917" y="5725"/>
                    <a:pt x="17727" y="4901"/>
                    <a:pt x="17727" y="3889"/>
                  </a:cubicBezTo>
                  <a:lnTo>
                    <a:pt x="17727" y="1836"/>
                  </a:lnTo>
                  <a:cubicBezTo>
                    <a:pt x="17727" y="824"/>
                    <a:pt x="16917" y="0"/>
                    <a:pt x="15891" y="0"/>
                  </a:cubicBezTo>
                  <a:close/>
                </a:path>
              </a:pathLst>
            </a:custGeom>
            <a:solidFill>
              <a:srgbClr val="E2A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6"/>
            <p:cNvSpPr/>
            <p:nvPr/>
          </p:nvSpPr>
          <p:spPr>
            <a:xfrm>
              <a:off x="488900" y="2903225"/>
              <a:ext cx="48275" cy="80350"/>
            </a:xfrm>
            <a:custGeom>
              <a:avLst/>
              <a:gdLst/>
              <a:ahLst/>
              <a:cxnLst/>
              <a:rect l="l" t="t" r="r" b="b"/>
              <a:pathLst>
                <a:path w="1931" h="3214" extrusionOk="0">
                  <a:moveTo>
                    <a:pt x="864" y="0"/>
                  </a:moveTo>
                  <a:cubicBezTo>
                    <a:pt x="635" y="135"/>
                    <a:pt x="378" y="216"/>
                    <a:pt x="122" y="257"/>
                  </a:cubicBezTo>
                  <a:lnTo>
                    <a:pt x="122" y="621"/>
                  </a:lnTo>
                  <a:lnTo>
                    <a:pt x="716" y="621"/>
                  </a:lnTo>
                  <a:lnTo>
                    <a:pt x="716" y="2741"/>
                  </a:lnTo>
                  <a:lnTo>
                    <a:pt x="0" y="2741"/>
                  </a:lnTo>
                  <a:lnTo>
                    <a:pt x="0" y="3214"/>
                  </a:lnTo>
                  <a:lnTo>
                    <a:pt x="1931" y="3214"/>
                  </a:lnTo>
                  <a:lnTo>
                    <a:pt x="1931" y="2741"/>
                  </a:lnTo>
                  <a:lnTo>
                    <a:pt x="1296" y="2741"/>
                  </a:lnTo>
                  <a:lnTo>
                    <a:pt x="1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6"/>
            <p:cNvSpPr/>
            <p:nvPr/>
          </p:nvSpPr>
          <p:spPr>
            <a:xfrm>
              <a:off x="548300" y="2901525"/>
              <a:ext cx="54700" cy="82050"/>
            </a:xfrm>
            <a:custGeom>
              <a:avLst/>
              <a:gdLst/>
              <a:ahLst/>
              <a:cxnLst/>
              <a:rect l="l" t="t" r="r" b="b"/>
              <a:pathLst>
                <a:path w="2188" h="3282" extrusionOk="0">
                  <a:moveTo>
                    <a:pt x="1027" y="1"/>
                  </a:moveTo>
                  <a:cubicBezTo>
                    <a:pt x="622" y="1"/>
                    <a:pt x="243" y="190"/>
                    <a:pt x="0" y="500"/>
                  </a:cubicBezTo>
                  <a:lnTo>
                    <a:pt x="325" y="824"/>
                  </a:lnTo>
                  <a:cubicBezTo>
                    <a:pt x="473" y="622"/>
                    <a:pt x="703" y="487"/>
                    <a:pt x="946" y="473"/>
                  </a:cubicBezTo>
                  <a:cubicBezTo>
                    <a:pt x="961" y="472"/>
                    <a:pt x="976" y="471"/>
                    <a:pt x="990" y="471"/>
                  </a:cubicBezTo>
                  <a:cubicBezTo>
                    <a:pt x="1280" y="471"/>
                    <a:pt x="1511" y="719"/>
                    <a:pt x="1486" y="1027"/>
                  </a:cubicBezTo>
                  <a:cubicBezTo>
                    <a:pt x="1486" y="1513"/>
                    <a:pt x="919" y="2080"/>
                    <a:pt x="27" y="2944"/>
                  </a:cubicBezTo>
                  <a:lnTo>
                    <a:pt x="27" y="3282"/>
                  </a:lnTo>
                  <a:lnTo>
                    <a:pt x="2188" y="3282"/>
                  </a:lnTo>
                  <a:lnTo>
                    <a:pt x="2188" y="2782"/>
                  </a:lnTo>
                  <a:lnTo>
                    <a:pt x="1405" y="2782"/>
                  </a:lnTo>
                  <a:cubicBezTo>
                    <a:pt x="1256" y="2782"/>
                    <a:pt x="1040" y="2796"/>
                    <a:pt x="865" y="2823"/>
                  </a:cubicBezTo>
                  <a:cubicBezTo>
                    <a:pt x="1513" y="2148"/>
                    <a:pt x="2039" y="1580"/>
                    <a:pt x="2039" y="986"/>
                  </a:cubicBezTo>
                  <a:cubicBezTo>
                    <a:pt x="2039" y="392"/>
                    <a:pt x="1634" y="1"/>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6"/>
            <p:cNvSpPr/>
            <p:nvPr/>
          </p:nvSpPr>
          <p:spPr>
            <a:xfrm>
              <a:off x="611750" y="2901525"/>
              <a:ext cx="55725" cy="83425"/>
            </a:xfrm>
            <a:custGeom>
              <a:avLst/>
              <a:gdLst/>
              <a:ahLst/>
              <a:cxnLst/>
              <a:rect l="l" t="t" r="r" b="b"/>
              <a:pathLst>
                <a:path w="2229" h="3337" extrusionOk="0">
                  <a:moveTo>
                    <a:pt x="1081" y="1"/>
                  </a:moveTo>
                  <a:cubicBezTo>
                    <a:pt x="716" y="14"/>
                    <a:pt x="365" y="163"/>
                    <a:pt x="109" y="406"/>
                  </a:cubicBezTo>
                  <a:lnTo>
                    <a:pt x="419" y="770"/>
                  </a:lnTo>
                  <a:cubicBezTo>
                    <a:pt x="581" y="595"/>
                    <a:pt x="811" y="473"/>
                    <a:pt x="1054" y="473"/>
                  </a:cubicBezTo>
                  <a:cubicBezTo>
                    <a:pt x="1364" y="473"/>
                    <a:pt x="1526" y="635"/>
                    <a:pt x="1526" y="905"/>
                  </a:cubicBezTo>
                  <a:cubicBezTo>
                    <a:pt x="1526" y="1189"/>
                    <a:pt x="1324" y="1405"/>
                    <a:pt x="689" y="1405"/>
                  </a:cubicBezTo>
                  <a:lnTo>
                    <a:pt x="689" y="1837"/>
                  </a:lnTo>
                  <a:cubicBezTo>
                    <a:pt x="1432" y="1837"/>
                    <a:pt x="1634" y="2040"/>
                    <a:pt x="1634" y="2377"/>
                  </a:cubicBezTo>
                  <a:cubicBezTo>
                    <a:pt x="1634" y="2688"/>
                    <a:pt x="1391" y="2863"/>
                    <a:pt x="1040" y="2863"/>
                  </a:cubicBezTo>
                  <a:cubicBezTo>
                    <a:pt x="757" y="2850"/>
                    <a:pt x="473" y="2728"/>
                    <a:pt x="284" y="2512"/>
                  </a:cubicBezTo>
                  <a:lnTo>
                    <a:pt x="1" y="2890"/>
                  </a:lnTo>
                  <a:cubicBezTo>
                    <a:pt x="273" y="3176"/>
                    <a:pt x="658" y="3336"/>
                    <a:pt x="1047" y="3336"/>
                  </a:cubicBezTo>
                  <a:cubicBezTo>
                    <a:pt x="1063" y="3336"/>
                    <a:pt x="1079" y="3336"/>
                    <a:pt x="1094" y="3336"/>
                  </a:cubicBezTo>
                  <a:cubicBezTo>
                    <a:pt x="1715" y="3336"/>
                    <a:pt x="2228" y="2998"/>
                    <a:pt x="2228" y="2404"/>
                  </a:cubicBezTo>
                  <a:cubicBezTo>
                    <a:pt x="2228" y="2013"/>
                    <a:pt x="1945" y="1675"/>
                    <a:pt x="1553" y="1607"/>
                  </a:cubicBezTo>
                  <a:lnTo>
                    <a:pt x="1553" y="1594"/>
                  </a:lnTo>
                  <a:cubicBezTo>
                    <a:pt x="1904" y="1445"/>
                    <a:pt x="2107" y="1202"/>
                    <a:pt x="2107" y="851"/>
                  </a:cubicBezTo>
                  <a:cubicBezTo>
                    <a:pt x="2107" y="311"/>
                    <a:pt x="1688" y="1"/>
                    <a:pt x="1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6"/>
            <p:cNvSpPr/>
            <p:nvPr/>
          </p:nvSpPr>
          <p:spPr>
            <a:xfrm>
              <a:off x="676225" y="2903225"/>
              <a:ext cx="59100" cy="80025"/>
            </a:xfrm>
            <a:custGeom>
              <a:avLst/>
              <a:gdLst/>
              <a:ahLst/>
              <a:cxnLst/>
              <a:rect l="l" t="t" r="r" b="b"/>
              <a:pathLst>
                <a:path w="2364" h="3201" extrusionOk="0">
                  <a:moveTo>
                    <a:pt x="1431" y="527"/>
                  </a:moveTo>
                  <a:cubicBezTo>
                    <a:pt x="1431" y="729"/>
                    <a:pt x="1418" y="1026"/>
                    <a:pt x="1418" y="1202"/>
                  </a:cubicBezTo>
                  <a:lnTo>
                    <a:pt x="1418" y="1931"/>
                  </a:lnTo>
                  <a:lnTo>
                    <a:pt x="567" y="1931"/>
                  </a:lnTo>
                  <a:lnTo>
                    <a:pt x="1148" y="1040"/>
                  </a:lnTo>
                  <a:cubicBezTo>
                    <a:pt x="1242" y="864"/>
                    <a:pt x="1337" y="702"/>
                    <a:pt x="1418" y="527"/>
                  </a:cubicBezTo>
                  <a:close/>
                  <a:moveTo>
                    <a:pt x="1269" y="0"/>
                  </a:moveTo>
                  <a:lnTo>
                    <a:pt x="0" y="1985"/>
                  </a:lnTo>
                  <a:lnTo>
                    <a:pt x="0" y="2377"/>
                  </a:lnTo>
                  <a:lnTo>
                    <a:pt x="1418" y="2377"/>
                  </a:lnTo>
                  <a:lnTo>
                    <a:pt x="1418" y="3200"/>
                  </a:lnTo>
                  <a:lnTo>
                    <a:pt x="1958" y="3200"/>
                  </a:lnTo>
                  <a:lnTo>
                    <a:pt x="1958" y="2377"/>
                  </a:lnTo>
                  <a:lnTo>
                    <a:pt x="2363" y="2377"/>
                  </a:lnTo>
                  <a:lnTo>
                    <a:pt x="2363" y="1931"/>
                  </a:lnTo>
                  <a:lnTo>
                    <a:pt x="1958" y="1931"/>
                  </a:lnTo>
                  <a:lnTo>
                    <a:pt x="19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6"/>
            <p:cNvSpPr/>
            <p:nvPr/>
          </p:nvSpPr>
          <p:spPr>
            <a:xfrm>
              <a:off x="371425" y="3142525"/>
              <a:ext cx="122550" cy="122200"/>
            </a:xfrm>
            <a:custGeom>
              <a:avLst/>
              <a:gdLst/>
              <a:ahLst/>
              <a:cxnLst/>
              <a:rect l="l" t="t" r="r" b="b"/>
              <a:pathLst>
                <a:path w="4902" h="4888" extrusionOk="0">
                  <a:moveTo>
                    <a:pt x="959" y="1"/>
                  </a:moveTo>
                  <a:cubicBezTo>
                    <a:pt x="433" y="1"/>
                    <a:pt x="1" y="433"/>
                    <a:pt x="1" y="959"/>
                  </a:cubicBezTo>
                  <a:lnTo>
                    <a:pt x="1" y="3929"/>
                  </a:lnTo>
                  <a:cubicBezTo>
                    <a:pt x="1" y="4469"/>
                    <a:pt x="433" y="4888"/>
                    <a:pt x="959" y="4888"/>
                  </a:cubicBezTo>
                  <a:lnTo>
                    <a:pt x="3930" y="4888"/>
                  </a:lnTo>
                  <a:cubicBezTo>
                    <a:pt x="4470" y="4888"/>
                    <a:pt x="4902" y="4469"/>
                    <a:pt x="4902" y="3929"/>
                  </a:cubicBezTo>
                  <a:lnTo>
                    <a:pt x="4902" y="959"/>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6"/>
            <p:cNvSpPr/>
            <p:nvPr/>
          </p:nvSpPr>
          <p:spPr>
            <a:xfrm>
              <a:off x="557075" y="3142525"/>
              <a:ext cx="122200" cy="122200"/>
            </a:xfrm>
            <a:custGeom>
              <a:avLst/>
              <a:gdLst/>
              <a:ahLst/>
              <a:cxnLst/>
              <a:rect l="l" t="t" r="r" b="b"/>
              <a:pathLst>
                <a:path w="4888" h="4888" extrusionOk="0">
                  <a:moveTo>
                    <a:pt x="959" y="1"/>
                  </a:moveTo>
                  <a:cubicBezTo>
                    <a:pt x="419" y="1"/>
                    <a:pt x="1" y="433"/>
                    <a:pt x="1" y="959"/>
                  </a:cubicBezTo>
                  <a:lnTo>
                    <a:pt x="1" y="3929"/>
                  </a:lnTo>
                  <a:cubicBezTo>
                    <a:pt x="1" y="4469"/>
                    <a:pt x="419" y="4888"/>
                    <a:pt x="959" y="4888"/>
                  </a:cubicBezTo>
                  <a:lnTo>
                    <a:pt x="3929" y="4888"/>
                  </a:lnTo>
                  <a:cubicBezTo>
                    <a:pt x="4456" y="4888"/>
                    <a:pt x="4888" y="4469"/>
                    <a:pt x="4888" y="3929"/>
                  </a:cubicBezTo>
                  <a:lnTo>
                    <a:pt x="4888" y="959"/>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6"/>
            <p:cNvSpPr/>
            <p:nvPr/>
          </p:nvSpPr>
          <p:spPr>
            <a:xfrm>
              <a:off x="742375" y="3142525"/>
              <a:ext cx="122550" cy="122200"/>
            </a:xfrm>
            <a:custGeom>
              <a:avLst/>
              <a:gdLst/>
              <a:ahLst/>
              <a:cxnLst/>
              <a:rect l="l" t="t" r="r" b="b"/>
              <a:pathLst>
                <a:path w="4902" h="4888" extrusionOk="0">
                  <a:moveTo>
                    <a:pt x="973" y="1"/>
                  </a:moveTo>
                  <a:cubicBezTo>
                    <a:pt x="433" y="1"/>
                    <a:pt x="1" y="433"/>
                    <a:pt x="1" y="959"/>
                  </a:cubicBezTo>
                  <a:lnTo>
                    <a:pt x="1" y="3929"/>
                  </a:lnTo>
                  <a:cubicBezTo>
                    <a:pt x="1" y="4469"/>
                    <a:pt x="433" y="4888"/>
                    <a:pt x="973" y="4888"/>
                  </a:cubicBezTo>
                  <a:lnTo>
                    <a:pt x="3929" y="4888"/>
                  </a:lnTo>
                  <a:cubicBezTo>
                    <a:pt x="4469" y="4888"/>
                    <a:pt x="4901" y="4469"/>
                    <a:pt x="4901" y="3929"/>
                  </a:cubicBezTo>
                  <a:lnTo>
                    <a:pt x="4901" y="959"/>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6"/>
            <p:cNvSpPr/>
            <p:nvPr/>
          </p:nvSpPr>
          <p:spPr>
            <a:xfrm>
              <a:off x="371425" y="3336600"/>
              <a:ext cx="122550" cy="122550"/>
            </a:xfrm>
            <a:custGeom>
              <a:avLst/>
              <a:gdLst/>
              <a:ahLst/>
              <a:cxnLst/>
              <a:rect l="l" t="t" r="r" b="b"/>
              <a:pathLst>
                <a:path w="4902" h="4902" extrusionOk="0">
                  <a:moveTo>
                    <a:pt x="959" y="1"/>
                  </a:moveTo>
                  <a:cubicBezTo>
                    <a:pt x="433" y="1"/>
                    <a:pt x="1" y="433"/>
                    <a:pt x="1" y="973"/>
                  </a:cubicBezTo>
                  <a:lnTo>
                    <a:pt x="1" y="3943"/>
                  </a:lnTo>
                  <a:cubicBezTo>
                    <a:pt x="1" y="4469"/>
                    <a:pt x="433" y="4901"/>
                    <a:pt x="959" y="4901"/>
                  </a:cubicBezTo>
                  <a:lnTo>
                    <a:pt x="3930" y="4901"/>
                  </a:lnTo>
                  <a:cubicBezTo>
                    <a:pt x="4470" y="4901"/>
                    <a:pt x="4902" y="4469"/>
                    <a:pt x="4902" y="3943"/>
                  </a:cubicBezTo>
                  <a:lnTo>
                    <a:pt x="4902" y="973"/>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6"/>
            <p:cNvSpPr/>
            <p:nvPr/>
          </p:nvSpPr>
          <p:spPr>
            <a:xfrm>
              <a:off x="557075" y="3336600"/>
              <a:ext cx="122200" cy="122550"/>
            </a:xfrm>
            <a:custGeom>
              <a:avLst/>
              <a:gdLst/>
              <a:ahLst/>
              <a:cxnLst/>
              <a:rect l="l" t="t" r="r" b="b"/>
              <a:pathLst>
                <a:path w="4888" h="4902" extrusionOk="0">
                  <a:moveTo>
                    <a:pt x="959" y="1"/>
                  </a:moveTo>
                  <a:cubicBezTo>
                    <a:pt x="419" y="1"/>
                    <a:pt x="1" y="433"/>
                    <a:pt x="1" y="973"/>
                  </a:cubicBezTo>
                  <a:lnTo>
                    <a:pt x="1" y="3943"/>
                  </a:lnTo>
                  <a:cubicBezTo>
                    <a:pt x="1" y="4469"/>
                    <a:pt x="419" y="4901"/>
                    <a:pt x="959" y="4901"/>
                  </a:cubicBezTo>
                  <a:lnTo>
                    <a:pt x="3929" y="4901"/>
                  </a:lnTo>
                  <a:cubicBezTo>
                    <a:pt x="4456" y="4901"/>
                    <a:pt x="4888" y="4469"/>
                    <a:pt x="4888" y="3943"/>
                  </a:cubicBezTo>
                  <a:lnTo>
                    <a:pt x="4888" y="973"/>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6"/>
            <p:cNvSpPr/>
            <p:nvPr/>
          </p:nvSpPr>
          <p:spPr>
            <a:xfrm>
              <a:off x="742375" y="3336600"/>
              <a:ext cx="122550" cy="122550"/>
            </a:xfrm>
            <a:custGeom>
              <a:avLst/>
              <a:gdLst/>
              <a:ahLst/>
              <a:cxnLst/>
              <a:rect l="l" t="t" r="r" b="b"/>
              <a:pathLst>
                <a:path w="4902" h="4902" extrusionOk="0">
                  <a:moveTo>
                    <a:pt x="973" y="1"/>
                  </a:moveTo>
                  <a:cubicBezTo>
                    <a:pt x="433" y="1"/>
                    <a:pt x="1" y="433"/>
                    <a:pt x="1" y="973"/>
                  </a:cubicBezTo>
                  <a:lnTo>
                    <a:pt x="1" y="3943"/>
                  </a:lnTo>
                  <a:cubicBezTo>
                    <a:pt x="1" y="4469"/>
                    <a:pt x="433" y="4901"/>
                    <a:pt x="973" y="4901"/>
                  </a:cubicBezTo>
                  <a:lnTo>
                    <a:pt x="3929" y="4901"/>
                  </a:lnTo>
                  <a:cubicBezTo>
                    <a:pt x="4469" y="4901"/>
                    <a:pt x="4901" y="4469"/>
                    <a:pt x="4901" y="3943"/>
                  </a:cubicBezTo>
                  <a:lnTo>
                    <a:pt x="4901" y="973"/>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6"/>
            <p:cNvSpPr/>
            <p:nvPr/>
          </p:nvSpPr>
          <p:spPr>
            <a:xfrm>
              <a:off x="371425" y="3531025"/>
              <a:ext cx="122550" cy="122200"/>
            </a:xfrm>
            <a:custGeom>
              <a:avLst/>
              <a:gdLst/>
              <a:ahLst/>
              <a:cxnLst/>
              <a:rect l="l" t="t" r="r" b="b"/>
              <a:pathLst>
                <a:path w="4902" h="4888" extrusionOk="0">
                  <a:moveTo>
                    <a:pt x="959" y="0"/>
                  </a:moveTo>
                  <a:cubicBezTo>
                    <a:pt x="433" y="0"/>
                    <a:pt x="1" y="432"/>
                    <a:pt x="1" y="959"/>
                  </a:cubicBezTo>
                  <a:lnTo>
                    <a:pt x="1" y="3929"/>
                  </a:lnTo>
                  <a:cubicBezTo>
                    <a:pt x="1" y="4469"/>
                    <a:pt x="433" y="4888"/>
                    <a:pt x="959" y="4888"/>
                  </a:cubicBezTo>
                  <a:lnTo>
                    <a:pt x="3930" y="4888"/>
                  </a:lnTo>
                  <a:cubicBezTo>
                    <a:pt x="4470" y="4888"/>
                    <a:pt x="4902" y="4469"/>
                    <a:pt x="4902" y="3929"/>
                  </a:cubicBezTo>
                  <a:lnTo>
                    <a:pt x="4902" y="959"/>
                  </a:lnTo>
                  <a:cubicBezTo>
                    <a:pt x="4902" y="432"/>
                    <a:pt x="4470" y="0"/>
                    <a:pt x="39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6"/>
            <p:cNvSpPr/>
            <p:nvPr/>
          </p:nvSpPr>
          <p:spPr>
            <a:xfrm>
              <a:off x="557075" y="3531025"/>
              <a:ext cx="122200" cy="122200"/>
            </a:xfrm>
            <a:custGeom>
              <a:avLst/>
              <a:gdLst/>
              <a:ahLst/>
              <a:cxnLst/>
              <a:rect l="l" t="t" r="r" b="b"/>
              <a:pathLst>
                <a:path w="4888" h="4888" extrusionOk="0">
                  <a:moveTo>
                    <a:pt x="959" y="0"/>
                  </a:moveTo>
                  <a:cubicBezTo>
                    <a:pt x="419" y="0"/>
                    <a:pt x="1" y="432"/>
                    <a:pt x="1" y="959"/>
                  </a:cubicBezTo>
                  <a:lnTo>
                    <a:pt x="1" y="3929"/>
                  </a:lnTo>
                  <a:cubicBezTo>
                    <a:pt x="1" y="4469"/>
                    <a:pt x="419" y="4888"/>
                    <a:pt x="959" y="4888"/>
                  </a:cubicBezTo>
                  <a:lnTo>
                    <a:pt x="3929" y="4888"/>
                  </a:lnTo>
                  <a:cubicBezTo>
                    <a:pt x="4456" y="4888"/>
                    <a:pt x="4888" y="4469"/>
                    <a:pt x="4888" y="3929"/>
                  </a:cubicBezTo>
                  <a:lnTo>
                    <a:pt x="4888" y="959"/>
                  </a:lnTo>
                  <a:cubicBezTo>
                    <a:pt x="4888" y="432"/>
                    <a:pt x="4456"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p:nvPr/>
          </p:nvSpPr>
          <p:spPr>
            <a:xfrm>
              <a:off x="742375" y="3531025"/>
              <a:ext cx="122550" cy="122200"/>
            </a:xfrm>
            <a:custGeom>
              <a:avLst/>
              <a:gdLst/>
              <a:ahLst/>
              <a:cxnLst/>
              <a:rect l="l" t="t" r="r" b="b"/>
              <a:pathLst>
                <a:path w="4902" h="4888" extrusionOk="0">
                  <a:moveTo>
                    <a:pt x="973" y="0"/>
                  </a:moveTo>
                  <a:cubicBezTo>
                    <a:pt x="433" y="0"/>
                    <a:pt x="1" y="432"/>
                    <a:pt x="1" y="959"/>
                  </a:cubicBezTo>
                  <a:lnTo>
                    <a:pt x="1" y="3929"/>
                  </a:lnTo>
                  <a:cubicBezTo>
                    <a:pt x="1" y="4469"/>
                    <a:pt x="433" y="4888"/>
                    <a:pt x="973" y="4888"/>
                  </a:cubicBezTo>
                  <a:lnTo>
                    <a:pt x="3929" y="4888"/>
                  </a:lnTo>
                  <a:cubicBezTo>
                    <a:pt x="4469" y="4888"/>
                    <a:pt x="4901" y="4469"/>
                    <a:pt x="4901" y="3929"/>
                  </a:cubicBezTo>
                  <a:lnTo>
                    <a:pt x="4901" y="959"/>
                  </a:lnTo>
                  <a:cubicBezTo>
                    <a:pt x="4901" y="432"/>
                    <a:pt x="4469"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6"/>
            <p:cNvSpPr/>
            <p:nvPr/>
          </p:nvSpPr>
          <p:spPr>
            <a:xfrm>
              <a:off x="371425" y="3725100"/>
              <a:ext cx="122550" cy="122550"/>
            </a:xfrm>
            <a:custGeom>
              <a:avLst/>
              <a:gdLst/>
              <a:ahLst/>
              <a:cxnLst/>
              <a:rect l="l" t="t" r="r" b="b"/>
              <a:pathLst>
                <a:path w="4902" h="4902" extrusionOk="0">
                  <a:moveTo>
                    <a:pt x="959" y="0"/>
                  </a:moveTo>
                  <a:cubicBezTo>
                    <a:pt x="433" y="0"/>
                    <a:pt x="1" y="432"/>
                    <a:pt x="1" y="972"/>
                  </a:cubicBezTo>
                  <a:lnTo>
                    <a:pt x="1" y="3929"/>
                  </a:lnTo>
                  <a:cubicBezTo>
                    <a:pt x="1" y="4469"/>
                    <a:pt x="433" y="4901"/>
                    <a:pt x="959" y="4901"/>
                  </a:cubicBezTo>
                  <a:lnTo>
                    <a:pt x="3930" y="4901"/>
                  </a:lnTo>
                  <a:cubicBezTo>
                    <a:pt x="4470" y="4901"/>
                    <a:pt x="4902" y="4469"/>
                    <a:pt x="4902" y="3929"/>
                  </a:cubicBezTo>
                  <a:lnTo>
                    <a:pt x="4902" y="972"/>
                  </a:lnTo>
                  <a:cubicBezTo>
                    <a:pt x="4902" y="432"/>
                    <a:pt x="4470" y="0"/>
                    <a:pt x="3930"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p:nvPr/>
          </p:nvSpPr>
          <p:spPr>
            <a:xfrm>
              <a:off x="557075" y="3725100"/>
              <a:ext cx="122200" cy="122550"/>
            </a:xfrm>
            <a:custGeom>
              <a:avLst/>
              <a:gdLst/>
              <a:ahLst/>
              <a:cxnLst/>
              <a:rect l="l" t="t" r="r" b="b"/>
              <a:pathLst>
                <a:path w="4888" h="4902" extrusionOk="0">
                  <a:moveTo>
                    <a:pt x="959" y="0"/>
                  </a:moveTo>
                  <a:cubicBezTo>
                    <a:pt x="419" y="0"/>
                    <a:pt x="1" y="432"/>
                    <a:pt x="1" y="972"/>
                  </a:cubicBezTo>
                  <a:lnTo>
                    <a:pt x="1" y="3929"/>
                  </a:lnTo>
                  <a:cubicBezTo>
                    <a:pt x="1" y="4469"/>
                    <a:pt x="419" y="4901"/>
                    <a:pt x="959" y="4901"/>
                  </a:cubicBezTo>
                  <a:lnTo>
                    <a:pt x="3929" y="4901"/>
                  </a:lnTo>
                  <a:cubicBezTo>
                    <a:pt x="4456" y="4901"/>
                    <a:pt x="4888" y="4469"/>
                    <a:pt x="4888" y="3929"/>
                  </a:cubicBezTo>
                  <a:lnTo>
                    <a:pt x="4888" y="972"/>
                  </a:lnTo>
                  <a:cubicBezTo>
                    <a:pt x="4888" y="432"/>
                    <a:pt x="4456" y="0"/>
                    <a:pt x="3929"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6"/>
            <p:cNvSpPr/>
            <p:nvPr/>
          </p:nvSpPr>
          <p:spPr>
            <a:xfrm>
              <a:off x="742375" y="3725100"/>
              <a:ext cx="122550" cy="122550"/>
            </a:xfrm>
            <a:custGeom>
              <a:avLst/>
              <a:gdLst/>
              <a:ahLst/>
              <a:cxnLst/>
              <a:rect l="l" t="t" r="r" b="b"/>
              <a:pathLst>
                <a:path w="4902" h="4902" extrusionOk="0">
                  <a:moveTo>
                    <a:pt x="973" y="0"/>
                  </a:moveTo>
                  <a:cubicBezTo>
                    <a:pt x="433" y="0"/>
                    <a:pt x="1" y="432"/>
                    <a:pt x="1" y="972"/>
                  </a:cubicBezTo>
                  <a:lnTo>
                    <a:pt x="1" y="3929"/>
                  </a:lnTo>
                  <a:cubicBezTo>
                    <a:pt x="1" y="4469"/>
                    <a:pt x="433" y="4901"/>
                    <a:pt x="973" y="4901"/>
                  </a:cubicBezTo>
                  <a:lnTo>
                    <a:pt x="3929" y="4901"/>
                  </a:lnTo>
                  <a:cubicBezTo>
                    <a:pt x="4469" y="4901"/>
                    <a:pt x="4901" y="4469"/>
                    <a:pt x="4901" y="3929"/>
                  </a:cubicBezTo>
                  <a:lnTo>
                    <a:pt x="4901" y="972"/>
                  </a:lnTo>
                  <a:cubicBezTo>
                    <a:pt x="4901" y="432"/>
                    <a:pt x="4469" y="0"/>
                    <a:pt x="3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6"/>
            <p:cNvSpPr/>
            <p:nvPr/>
          </p:nvSpPr>
          <p:spPr>
            <a:xfrm>
              <a:off x="371425" y="3919500"/>
              <a:ext cx="122550" cy="122225"/>
            </a:xfrm>
            <a:custGeom>
              <a:avLst/>
              <a:gdLst/>
              <a:ahLst/>
              <a:cxnLst/>
              <a:rect l="l" t="t" r="r" b="b"/>
              <a:pathLst>
                <a:path w="4902" h="4889" extrusionOk="0">
                  <a:moveTo>
                    <a:pt x="959" y="1"/>
                  </a:moveTo>
                  <a:cubicBezTo>
                    <a:pt x="433" y="1"/>
                    <a:pt x="1" y="433"/>
                    <a:pt x="1" y="959"/>
                  </a:cubicBezTo>
                  <a:lnTo>
                    <a:pt x="1" y="3930"/>
                  </a:lnTo>
                  <a:cubicBezTo>
                    <a:pt x="1" y="4456"/>
                    <a:pt x="433" y="4888"/>
                    <a:pt x="959" y="4888"/>
                  </a:cubicBezTo>
                  <a:lnTo>
                    <a:pt x="3930" y="4888"/>
                  </a:lnTo>
                  <a:cubicBezTo>
                    <a:pt x="4470" y="4888"/>
                    <a:pt x="4902" y="4456"/>
                    <a:pt x="4902" y="3930"/>
                  </a:cubicBezTo>
                  <a:lnTo>
                    <a:pt x="4902" y="959"/>
                  </a:lnTo>
                  <a:cubicBezTo>
                    <a:pt x="4902" y="433"/>
                    <a:pt x="4470" y="1"/>
                    <a:pt x="3930"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6"/>
            <p:cNvSpPr/>
            <p:nvPr/>
          </p:nvSpPr>
          <p:spPr>
            <a:xfrm>
              <a:off x="557075" y="3919500"/>
              <a:ext cx="122200" cy="122225"/>
            </a:xfrm>
            <a:custGeom>
              <a:avLst/>
              <a:gdLst/>
              <a:ahLst/>
              <a:cxnLst/>
              <a:rect l="l" t="t" r="r" b="b"/>
              <a:pathLst>
                <a:path w="4888" h="4889" extrusionOk="0">
                  <a:moveTo>
                    <a:pt x="959" y="1"/>
                  </a:moveTo>
                  <a:cubicBezTo>
                    <a:pt x="419" y="1"/>
                    <a:pt x="1" y="433"/>
                    <a:pt x="1" y="959"/>
                  </a:cubicBezTo>
                  <a:lnTo>
                    <a:pt x="1" y="3930"/>
                  </a:lnTo>
                  <a:cubicBezTo>
                    <a:pt x="1" y="4456"/>
                    <a:pt x="419" y="4888"/>
                    <a:pt x="959" y="4888"/>
                  </a:cubicBezTo>
                  <a:lnTo>
                    <a:pt x="3929" y="4888"/>
                  </a:lnTo>
                  <a:cubicBezTo>
                    <a:pt x="4456" y="4888"/>
                    <a:pt x="4888" y="4456"/>
                    <a:pt x="4888" y="3930"/>
                  </a:cubicBezTo>
                  <a:lnTo>
                    <a:pt x="4888" y="959"/>
                  </a:lnTo>
                  <a:cubicBezTo>
                    <a:pt x="4888" y="433"/>
                    <a:pt x="4456"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6"/>
            <p:cNvSpPr/>
            <p:nvPr/>
          </p:nvSpPr>
          <p:spPr>
            <a:xfrm>
              <a:off x="742375" y="3919500"/>
              <a:ext cx="122550" cy="122225"/>
            </a:xfrm>
            <a:custGeom>
              <a:avLst/>
              <a:gdLst/>
              <a:ahLst/>
              <a:cxnLst/>
              <a:rect l="l" t="t" r="r" b="b"/>
              <a:pathLst>
                <a:path w="4902" h="4889" extrusionOk="0">
                  <a:moveTo>
                    <a:pt x="973" y="1"/>
                  </a:moveTo>
                  <a:cubicBezTo>
                    <a:pt x="433" y="1"/>
                    <a:pt x="1" y="433"/>
                    <a:pt x="1" y="959"/>
                  </a:cubicBezTo>
                  <a:lnTo>
                    <a:pt x="1" y="3930"/>
                  </a:lnTo>
                  <a:cubicBezTo>
                    <a:pt x="1" y="4456"/>
                    <a:pt x="433" y="4888"/>
                    <a:pt x="973" y="4888"/>
                  </a:cubicBezTo>
                  <a:lnTo>
                    <a:pt x="3929" y="4888"/>
                  </a:lnTo>
                  <a:cubicBezTo>
                    <a:pt x="4469" y="4888"/>
                    <a:pt x="4901" y="4456"/>
                    <a:pt x="4901" y="3930"/>
                  </a:cubicBezTo>
                  <a:lnTo>
                    <a:pt x="4901" y="959"/>
                  </a:lnTo>
                  <a:cubicBezTo>
                    <a:pt x="4901" y="433"/>
                    <a:pt x="4469" y="1"/>
                    <a:pt x="3929" y="1"/>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6"/>
            <p:cNvSpPr/>
            <p:nvPr/>
          </p:nvSpPr>
          <p:spPr>
            <a:xfrm>
              <a:off x="510825" y="4275600"/>
              <a:ext cx="214375" cy="60775"/>
            </a:xfrm>
            <a:custGeom>
              <a:avLst/>
              <a:gdLst/>
              <a:ahLst/>
              <a:cxnLst/>
              <a:rect l="l" t="t" r="r" b="b"/>
              <a:pathLst>
                <a:path w="8575" h="2431" extrusionOk="0">
                  <a:moveTo>
                    <a:pt x="1216" y="0"/>
                  </a:moveTo>
                  <a:cubicBezTo>
                    <a:pt x="541" y="0"/>
                    <a:pt x="1" y="540"/>
                    <a:pt x="1" y="1215"/>
                  </a:cubicBezTo>
                  <a:cubicBezTo>
                    <a:pt x="1" y="1877"/>
                    <a:pt x="541" y="2417"/>
                    <a:pt x="1216" y="2431"/>
                  </a:cubicBezTo>
                  <a:lnTo>
                    <a:pt x="7372" y="2431"/>
                  </a:lnTo>
                  <a:cubicBezTo>
                    <a:pt x="8034" y="2431"/>
                    <a:pt x="8574" y="1877"/>
                    <a:pt x="8574" y="1215"/>
                  </a:cubicBezTo>
                  <a:cubicBezTo>
                    <a:pt x="8574" y="540"/>
                    <a:pt x="8034" y="0"/>
                    <a:pt x="7372" y="0"/>
                  </a:cubicBezTo>
                  <a:close/>
                </a:path>
              </a:pathLst>
            </a:custGeom>
            <a:solidFill>
              <a:srgbClr val="FEF7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6"/>
          <p:cNvGrpSpPr/>
          <p:nvPr/>
        </p:nvGrpSpPr>
        <p:grpSpPr>
          <a:xfrm rot="448835">
            <a:off x="7623193" y="2118681"/>
            <a:ext cx="875781" cy="1615534"/>
            <a:chOff x="6025000" y="1549275"/>
            <a:chExt cx="1516200" cy="2796900"/>
          </a:xfrm>
        </p:grpSpPr>
        <p:sp>
          <p:nvSpPr>
            <p:cNvPr id="702" name="Google Shape;702;p46"/>
            <p:cNvSpPr/>
            <p:nvPr/>
          </p:nvSpPr>
          <p:spPr>
            <a:xfrm>
              <a:off x="6151250" y="1549275"/>
              <a:ext cx="1282625" cy="2796900"/>
            </a:xfrm>
            <a:custGeom>
              <a:avLst/>
              <a:gdLst/>
              <a:ahLst/>
              <a:cxnLst/>
              <a:rect l="l" t="t" r="r" b="b"/>
              <a:pathLst>
                <a:path w="51305" h="111876" extrusionOk="0">
                  <a:moveTo>
                    <a:pt x="25532" y="1"/>
                  </a:moveTo>
                  <a:cubicBezTo>
                    <a:pt x="16665" y="1"/>
                    <a:pt x="7827" y="1300"/>
                    <a:pt x="5522" y="3935"/>
                  </a:cubicBezTo>
                  <a:cubicBezTo>
                    <a:pt x="1998" y="7972"/>
                    <a:pt x="0" y="77583"/>
                    <a:pt x="5522" y="106326"/>
                  </a:cubicBezTo>
                  <a:cubicBezTo>
                    <a:pt x="5522" y="106326"/>
                    <a:pt x="5657" y="111470"/>
                    <a:pt x="14082" y="111875"/>
                  </a:cubicBezTo>
                  <a:lnTo>
                    <a:pt x="37223" y="111875"/>
                  </a:lnTo>
                  <a:cubicBezTo>
                    <a:pt x="45661" y="111484"/>
                    <a:pt x="45782" y="106326"/>
                    <a:pt x="45782" y="106326"/>
                  </a:cubicBezTo>
                  <a:cubicBezTo>
                    <a:pt x="51304" y="77583"/>
                    <a:pt x="49347" y="7931"/>
                    <a:pt x="45782" y="3935"/>
                  </a:cubicBezTo>
                  <a:cubicBezTo>
                    <a:pt x="43456" y="1324"/>
                    <a:pt x="34479" y="1"/>
                    <a:pt x="25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6"/>
            <p:cNvSpPr/>
            <p:nvPr/>
          </p:nvSpPr>
          <p:spPr>
            <a:xfrm>
              <a:off x="6298825" y="3389475"/>
              <a:ext cx="248700" cy="124325"/>
            </a:xfrm>
            <a:custGeom>
              <a:avLst/>
              <a:gdLst/>
              <a:ahLst/>
              <a:cxnLst/>
              <a:rect l="l" t="t" r="r" b="b"/>
              <a:pathLst>
                <a:path w="9948" h="4973" extrusionOk="0">
                  <a:moveTo>
                    <a:pt x="3198" y="1"/>
                  </a:moveTo>
                  <a:cubicBezTo>
                    <a:pt x="2247" y="1"/>
                    <a:pt x="1515" y="338"/>
                    <a:pt x="1158" y="1166"/>
                  </a:cubicBezTo>
                  <a:cubicBezTo>
                    <a:pt x="1" y="3890"/>
                    <a:pt x="4358" y="4972"/>
                    <a:pt x="7209" y="4972"/>
                  </a:cubicBezTo>
                  <a:cubicBezTo>
                    <a:pt x="8415" y="4972"/>
                    <a:pt x="9352" y="4779"/>
                    <a:pt x="9488" y="4434"/>
                  </a:cubicBezTo>
                  <a:cubicBezTo>
                    <a:pt x="9947" y="3259"/>
                    <a:pt x="8449" y="1598"/>
                    <a:pt x="6154" y="694"/>
                  </a:cubicBezTo>
                  <a:cubicBezTo>
                    <a:pt x="5066" y="268"/>
                    <a:pt x="4045"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p:nvPr/>
          </p:nvSpPr>
          <p:spPr>
            <a:xfrm>
              <a:off x="6315725" y="3587225"/>
              <a:ext cx="248675" cy="124025"/>
            </a:xfrm>
            <a:custGeom>
              <a:avLst/>
              <a:gdLst/>
              <a:ahLst/>
              <a:cxnLst/>
              <a:rect l="l" t="t" r="r" b="b"/>
              <a:pathLst>
                <a:path w="9947" h="4961" extrusionOk="0">
                  <a:moveTo>
                    <a:pt x="3204" y="0"/>
                  </a:moveTo>
                  <a:cubicBezTo>
                    <a:pt x="2250" y="0"/>
                    <a:pt x="1515" y="337"/>
                    <a:pt x="1157" y="1168"/>
                  </a:cubicBezTo>
                  <a:cubicBezTo>
                    <a:pt x="0" y="3881"/>
                    <a:pt x="4354" y="4961"/>
                    <a:pt x="7205" y="4961"/>
                  </a:cubicBezTo>
                  <a:cubicBezTo>
                    <a:pt x="8413" y="4961"/>
                    <a:pt x="9351" y="4767"/>
                    <a:pt x="9487" y="4422"/>
                  </a:cubicBezTo>
                  <a:cubicBezTo>
                    <a:pt x="9946" y="3261"/>
                    <a:pt x="8448" y="1586"/>
                    <a:pt x="6139" y="682"/>
                  </a:cubicBezTo>
                  <a:cubicBezTo>
                    <a:pt x="5062" y="264"/>
                    <a:pt x="4047" y="0"/>
                    <a:pt x="3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6"/>
            <p:cNvSpPr/>
            <p:nvPr/>
          </p:nvSpPr>
          <p:spPr>
            <a:xfrm>
              <a:off x="6332550" y="3784725"/>
              <a:ext cx="248375" cy="124250"/>
            </a:xfrm>
            <a:custGeom>
              <a:avLst/>
              <a:gdLst/>
              <a:ahLst/>
              <a:cxnLst/>
              <a:rect l="l" t="t" r="r" b="b"/>
              <a:pathLst>
                <a:path w="9935" h="4970" extrusionOk="0">
                  <a:moveTo>
                    <a:pt x="3197" y="0"/>
                  </a:moveTo>
                  <a:cubicBezTo>
                    <a:pt x="2248" y="0"/>
                    <a:pt x="1516" y="337"/>
                    <a:pt x="1159" y="1166"/>
                  </a:cubicBezTo>
                  <a:cubicBezTo>
                    <a:pt x="0" y="3884"/>
                    <a:pt x="4372" y="4969"/>
                    <a:pt x="7223" y="4969"/>
                  </a:cubicBezTo>
                  <a:cubicBezTo>
                    <a:pt x="8423" y="4969"/>
                    <a:pt x="9353" y="4777"/>
                    <a:pt x="9489" y="4433"/>
                  </a:cubicBezTo>
                  <a:cubicBezTo>
                    <a:pt x="9935" y="3259"/>
                    <a:pt x="8436" y="1598"/>
                    <a:pt x="6141" y="693"/>
                  </a:cubicBezTo>
                  <a:cubicBezTo>
                    <a:pt x="5060" y="267"/>
                    <a:pt x="4042" y="0"/>
                    <a:pt x="31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a:off x="6349475" y="3982450"/>
              <a:ext cx="248350" cy="124050"/>
            </a:xfrm>
            <a:custGeom>
              <a:avLst/>
              <a:gdLst/>
              <a:ahLst/>
              <a:cxnLst/>
              <a:rect l="l" t="t" r="r" b="b"/>
              <a:pathLst>
                <a:path w="9934" h="4962" extrusionOk="0">
                  <a:moveTo>
                    <a:pt x="3199" y="1"/>
                  </a:moveTo>
                  <a:cubicBezTo>
                    <a:pt x="2243" y="1"/>
                    <a:pt x="1508" y="338"/>
                    <a:pt x="1157" y="1169"/>
                  </a:cubicBezTo>
                  <a:cubicBezTo>
                    <a:pt x="0" y="3881"/>
                    <a:pt x="4354" y="4961"/>
                    <a:pt x="7201" y="4961"/>
                  </a:cubicBezTo>
                  <a:cubicBezTo>
                    <a:pt x="8406" y="4961"/>
                    <a:pt x="9341" y="4768"/>
                    <a:pt x="9474" y="4422"/>
                  </a:cubicBezTo>
                  <a:cubicBezTo>
                    <a:pt x="9933" y="3261"/>
                    <a:pt x="8434" y="1587"/>
                    <a:pt x="6139" y="683"/>
                  </a:cubicBezTo>
                  <a:cubicBezTo>
                    <a:pt x="5062" y="264"/>
                    <a:pt x="4044" y="1"/>
                    <a:pt x="3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a:off x="7026100" y="3389475"/>
              <a:ext cx="248375" cy="124325"/>
            </a:xfrm>
            <a:custGeom>
              <a:avLst/>
              <a:gdLst/>
              <a:ahLst/>
              <a:cxnLst/>
              <a:rect l="l" t="t" r="r" b="b"/>
              <a:pathLst>
                <a:path w="9935" h="4973" extrusionOk="0">
                  <a:moveTo>
                    <a:pt x="6739" y="1"/>
                  </a:moveTo>
                  <a:cubicBezTo>
                    <a:pt x="5894" y="1"/>
                    <a:pt x="4876" y="268"/>
                    <a:pt x="3795" y="694"/>
                  </a:cubicBezTo>
                  <a:cubicBezTo>
                    <a:pt x="1500" y="1598"/>
                    <a:pt x="1" y="3259"/>
                    <a:pt x="460" y="4434"/>
                  </a:cubicBezTo>
                  <a:cubicBezTo>
                    <a:pt x="592" y="4779"/>
                    <a:pt x="1526" y="4972"/>
                    <a:pt x="2730" y="4972"/>
                  </a:cubicBezTo>
                  <a:cubicBezTo>
                    <a:pt x="5577" y="4972"/>
                    <a:pt x="9934" y="3890"/>
                    <a:pt x="8777" y="1166"/>
                  </a:cubicBezTo>
                  <a:cubicBezTo>
                    <a:pt x="8419" y="338"/>
                    <a:pt x="7688" y="1"/>
                    <a:pt x="6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a:off x="7009225" y="3587225"/>
              <a:ext cx="248600" cy="124025"/>
            </a:xfrm>
            <a:custGeom>
              <a:avLst/>
              <a:gdLst/>
              <a:ahLst/>
              <a:cxnLst/>
              <a:rect l="l" t="t" r="r" b="b"/>
              <a:pathLst>
                <a:path w="9944" h="4961" extrusionOk="0">
                  <a:moveTo>
                    <a:pt x="6730" y="0"/>
                  </a:moveTo>
                  <a:cubicBezTo>
                    <a:pt x="5887" y="0"/>
                    <a:pt x="4872" y="264"/>
                    <a:pt x="3795" y="682"/>
                  </a:cubicBezTo>
                  <a:cubicBezTo>
                    <a:pt x="1499" y="1586"/>
                    <a:pt x="1" y="3261"/>
                    <a:pt x="460" y="4422"/>
                  </a:cubicBezTo>
                  <a:cubicBezTo>
                    <a:pt x="592" y="4767"/>
                    <a:pt x="1529" y="4961"/>
                    <a:pt x="2736" y="4961"/>
                  </a:cubicBezTo>
                  <a:cubicBezTo>
                    <a:pt x="5586" y="4961"/>
                    <a:pt x="9943" y="3881"/>
                    <a:pt x="8777" y="1168"/>
                  </a:cubicBezTo>
                  <a:cubicBezTo>
                    <a:pt x="8418" y="337"/>
                    <a:pt x="768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a:off x="6992350" y="3784725"/>
              <a:ext cx="248750" cy="124250"/>
            </a:xfrm>
            <a:custGeom>
              <a:avLst/>
              <a:gdLst/>
              <a:ahLst/>
              <a:cxnLst/>
              <a:rect l="l" t="t" r="r" b="b"/>
              <a:pathLst>
                <a:path w="9950" h="4970" extrusionOk="0">
                  <a:moveTo>
                    <a:pt x="6750" y="0"/>
                  </a:moveTo>
                  <a:cubicBezTo>
                    <a:pt x="5903" y="0"/>
                    <a:pt x="4882" y="267"/>
                    <a:pt x="3795" y="693"/>
                  </a:cubicBezTo>
                  <a:cubicBezTo>
                    <a:pt x="1499" y="1598"/>
                    <a:pt x="1" y="3259"/>
                    <a:pt x="460" y="4433"/>
                  </a:cubicBezTo>
                  <a:cubicBezTo>
                    <a:pt x="596" y="4777"/>
                    <a:pt x="1526" y="4969"/>
                    <a:pt x="2726" y="4969"/>
                  </a:cubicBezTo>
                  <a:cubicBezTo>
                    <a:pt x="5578" y="4969"/>
                    <a:pt x="9949" y="3884"/>
                    <a:pt x="8790" y="1166"/>
                  </a:cubicBezTo>
                  <a:cubicBezTo>
                    <a:pt x="8433" y="337"/>
                    <a:pt x="7702" y="0"/>
                    <a:pt x="67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a:off x="6975475" y="3982450"/>
              <a:ext cx="248700" cy="124050"/>
            </a:xfrm>
            <a:custGeom>
              <a:avLst/>
              <a:gdLst/>
              <a:ahLst/>
              <a:cxnLst/>
              <a:rect l="l" t="t" r="r" b="b"/>
              <a:pathLst>
                <a:path w="9948" h="4962" extrusionOk="0">
                  <a:moveTo>
                    <a:pt x="6742" y="1"/>
                  </a:moveTo>
                  <a:cubicBezTo>
                    <a:pt x="5896" y="1"/>
                    <a:pt x="4878" y="264"/>
                    <a:pt x="3795" y="683"/>
                  </a:cubicBezTo>
                  <a:cubicBezTo>
                    <a:pt x="1499" y="1587"/>
                    <a:pt x="1" y="3261"/>
                    <a:pt x="460" y="4422"/>
                  </a:cubicBezTo>
                  <a:cubicBezTo>
                    <a:pt x="596" y="4768"/>
                    <a:pt x="1535" y="4961"/>
                    <a:pt x="2742" y="4961"/>
                  </a:cubicBezTo>
                  <a:cubicBezTo>
                    <a:pt x="5594" y="4961"/>
                    <a:pt x="9947" y="3881"/>
                    <a:pt x="8790" y="1169"/>
                  </a:cubicBezTo>
                  <a:cubicBezTo>
                    <a:pt x="8432" y="338"/>
                    <a:pt x="7697" y="1"/>
                    <a:pt x="67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a:off x="6669350" y="3454400"/>
              <a:ext cx="224475" cy="118825"/>
            </a:xfrm>
            <a:custGeom>
              <a:avLst/>
              <a:gdLst/>
              <a:ahLst/>
              <a:cxnLst/>
              <a:rect l="l" t="t" r="r" b="b"/>
              <a:pathLst>
                <a:path w="8979" h="4753" extrusionOk="0">
                  <a:moveTo>
                    <a:pt x="4483" y="0"/>
                  </a:moveTo>
                  <a:cubicBezTo>
                    <a:pt x="2012" y="0"/>
                    <a:pt x="0" y="176"/>
                    <a:pt x="0" y="1661"/>
                  </a:cubicBezTo>
                  <a:cubicBezTo>
                    <a:pt x="0" y="3160"/>
                    <a:pt x="2012" y="4753"/>
                    <a:pt x="4483" y="4753"/>
                  </a:cubicBezTo>
                  <a:cubicBezTo>
                    <a:pt x="6967" y="4753"/>
                    <a:pt x="8978" y="3160"/>
                    <a:pt x="8978" y="1661"/>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a:off x="6669350" y="3649150"/>
              <a:ext cx="224475" cy="118825"/>
            </a:xfrm>
            <a:custGeom>
              <a:avLst/>
              <a:gdLst/>
              <a:ahLst/>
              <a:cxnLst/>
              <a:rect l="l" t="t" r="r" b="b"/>
              <a:pathLst>
                <a:path w="8979" h="4753" extrusionOk="0">
                  <a:moveTo>
                    <a:pt x="4483" y="1"/>
                  </a:moveTo>
                  <a:cubicBezTo>
                    <a:pt x="2012" y="1"/>
                    <a:pt x="0" y="176"/>
                    <a:pt x="0" y="1675"/>
                  </a:cubicBezTo>
                  <a:cubicBezTo>
                    <a:pt x="0" y="3173"/>
                    <a:pt x="2012" y="4753"/>
                    <a:pt x="4483" y="4753"/>
                  </a:cubicBezTo>
                  <a:cubicBezTo>
                    <a:pt x="6967" y="4753"/>
                    <a:pt x="8978" y="3173"/>
                    <a:pt x="8978" y="1675"/>
                  </a:cubicBezTo>
                  <a:cubicBezTo>
                    <a:pt x="8978" y="176"/>
                    <a:pt x="6967" y="1"/>
                    <a:pt x="4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6669350" y="3844250"/>
              <a:ext cx="224475" cy="118825"/>
            </a:xfrm>
            <a:custGeom>
              <a:avLst/>
              <a:gdLst/>
              <a:ahLst/>
              <a:cxnLst/>
              <a:rect l="l" t="t" r="r" b="b"/>
              <a:pathLst>
                <a:path w="8979" h="4753" extrusionOk="0">
                  <a:moveTo>
                    <a:pt x="4483" y="0"/>
                  </a:moveTo>
                  <a:cubicBezTo>
                    <a:pt x="2012" y="0"/>
                    <a:pt x="0" y="176"/>
                    <a:pt x="0" y="1674"/>
                  </a:cubicBezTo>
                  <a:cubicBezTo>
                    <a:pt x="0" y="3159"/>
                    <a:pt x="2012" y="4752"/>
                    <a:pt x="4483" y="4752"/>
                  </a:cubicBezTo>
                  <a:cubicBezTo>
                    <a:pt x="6967" y="4752"/>
                    <a:pt x="8978" y="3159"/>
                    <a:pt x="8978" y="1674"/>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a:off x="6669350" y="4039000"/>
              <a:ext cx="224475" cy="118825"/>
            </a:xfrm>
            <a:custGeom>
              <a:avLst/>
              <a:gdLst/>
              <a:ahLst/>
              <a:cxnLst/>
              <a:rect l="l" t="t" r="r" b="b"/>
              <a:pathLst>
                <a:path w="8979" h="4753" extrusionOk="0">
                  <a:moveTo>
                    <a:pt x="4483" y="0"/>
                  </a:moveTo>
                  <a:cubicBezTo>
                    <a:pt x="2012" y="0"/>
                    <a:pt x="0" y="176"/>
                    <a:pt x="0" y="1674"/>
                  </a:cubicBezTo>
                  <a:cubicBezTo>
                    <a:pt x="0" y="3173"/>
                    <a:pt x="2012" y="4753"/>
                    <a:pt x="4483" y="4753"/>
                  </a:cubicBezTo>
                  <a:cubicBezTo>
                    <a:pt x="6967" y="4753"/>
                    <a:pt x="8978" y="3173"/>
                    <a:pt x="8978" y="1674"/>
                  </a:cubicBezTo>
                  <a:cubicBezTo>
                    <a:pt x="8978" y="176"/>
                    <a:pt x="6967"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a:off x="6025000" y="1584525"/>
              <a:ext cx="1516200" cy="1786900"/>
            </a:xfrm>
            <a:custGeom>
              <a:avLst/>
              <a:gdLst/>
              <a:ahLst/>
              <a:cxnLst/>
              <a:rect l="l" t="t" r="r" b="b"/>
              <a:pathLst>
                <a:path w="60648" h="71476" extrusionOk="0">
                  <a:moveTo>
                    <a:pt x="30716" y="0"/>
                  </a:moveTo>
                  <a:cubicBezTo>
                    <a:pt x="25437" y="0"/>
                    <a:pt x="19793" y="1067"/>
                    <a:pt x="16229" y="1890"/>
                  </a:cubicBezTo>
                  <a:cubicBezTo>
                    <a:pt x="13974" y="2403"/>
                    <a:pt x="12192" y="4158"/>
                    <a:pt x="11639" y="6413"/>
                  </a:cubicBezTo>
                  <a:cubicBezTo>
                    <a:pt x="8479" y="19279"/>
                    <a:pt x="1" y="62726"/>
                    <a:pt x="26854" y="71002"/>
                  </a:cubicBezTo>
                  <a:cubicBezTo>
                    <a:pt x="27919" y="71313"/>
                    <a:pt x="29008" y="71475"/>
                    <a:pt x="30111" y="71475"/>
                  </a:cubicBezTo>
                  <a:cubicBezTo>
                    <a:pt x="30155" y="71475"/>
                    <a:pt x="30199" y="71475"/>
                    <a:pt x="30243" y="71474"/>
                  </a:cubicBezTo>
                  <a:lnTo>
                    <a:pt x="30270" y="71474"/>
                  </a:lnTo>
                  <a:cubicBezTo>
                    <a:pt x="30314" y="71475"/>
                    <a:pt x="30359" y="71475"/>
                    <a:pt x="30403" y="71475"/>
                  </a:cubicBezTo>
                  <a:cubicBezTo>
                    <a:pt x="31506" y="71475"/>
                    <a:pt x="32607" y="71313"/>
                    <a:pt x="33659" y="71002"/>
                  </a:cubicBezTo>
                  <a:cubicBezTo>
                    <a:pt x="60648" y="62685"/>
                    <a:pt x="51953" y="18888"/>
                    <a:pt x="48834" y="6238"/>
                  </a:cubicBezTo>
                  <a:cubicBezTo>
                    <a:pt x="48294" y="4037"/>
                    <a:pt x="46579" y="2322"/>
                    <a:pt x="44379" y="1769"/>
                  </a:cubicBezTo>
                  <a:cubicBezTo>
                    <a:pt x="39910" y="621"/>
                    <a:pt x="35320" y="27"/>
                    <a:pt x="30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6109400" y="1606800"/>
              <a:ext cx="1340325" cy="1489175"/>
            </a:xfrm>
            <a:custGeom>
              <a:avLst/>
              <a:gdLst/>
              <a:ahLst/>
              <a:cxnLst/>
              <a:rect l="l" t="t" r="r" b="b"/>
              <a:pathLst>
                <a:path w="53613" h="59567" extrusionOk="0">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6"/>
            <p:cNvSpPr/>
            <p:nvPr/>
          </p:nvSpPr>
          <p:spPr>
            <a:xfrm>
              <a:off x="6113429" y="1637534"/>
              <a:ext cx="1340325" cy="1489175"/>
            </a:xfrm>
            <a:custGeom>
              <a:avLst/>
              <a:gdLst/>
              <a:ahLst/>
              <a:cxnLst/>
              <a:rect l="l" t="t" r="r" b="b"/>
              <a:pathLst>
                <a:path w="53613" h="59567" extrusionOk="0">
                  <a:moveTo>
                    <a:pt x="27110" y="0"/>
                  </a:moveTo>
                  <a:cubicBezTo>
                    <a:pt x="22452" y="0"/>
                    <a:pt x="17470" y="932"/>
                    <a:pt x="14311" y="1647"/>
                  </a:cubicBezTo>
                  <a:cubicBezTo>
                    <a:pt x="12313" y="2093"/>
                    <a:pt x="10747" y="3618"/>
                    <a:pt x="10234" y="5603"/>
                  </a:cubicBezTo>
                  <a:cubicBezTo>
                    <a:pt x="7453" y="16782"/>
                    <a:pt x="0" y="51560"/>
                    <a:pt x="23370" y="59040"/>
                  </a:cubicBezTo>
                  <a:cubicBezTo>
                    <a:pt x="24464" y="59391"/>
                    <a:pt x="25585" y="59566"/>
                    <a:pt x="26719" y="59566"/>
                  </a:cubicBezTo>
                  <a:cubicBezTo>
                    <a:pt x="27745" y="59566"/>
                    <a:pt x="28744" y="59431"/>
                    <a:pt x="29729" y="59134"/>
                  </a:cubicBezTo>
                  <a:cubicBezTo>
                    <a:pt x="53613" y="51884"/>
                    <a:pt x="45917" y="16485"/>
                    <a:pt x="43149" y="5441"/>
                  </a:cubicBezTo>
                  <a:cubicBezTo>
                    <a:pt x="42663" y="3524"/>
                    <a:pt x="41151" y="2025"/>
                    <a:pt x="39221" y="1553"/>
                  </a:cubicBezTo>
                  <a:cubicBezTo>
                    <a:pt x="35265" y="554"/>
                    <a:pt x="31201" y="27"/>
                    <a:pt x="27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6"/>
            <p:cNvSpPr/>
            <p:nvPr/>
          </p:nvSpPr>
          <p:spPr>
            <a:xfrm>
              <a:off x="6756775" y="1747200"/>
              <a:ext cx="40850" cy="40525"/>
            </a:xfrm>
            <a:custGeom>
              <a:avLst/>
              <a:gdLst/>
              <a:ahLst/>
              <a:cxnLst/>
              <a:rect l="l" t="t" r="r" b="b"/>
              <a:pathLst>
                <a:path w="1634" h="1621" extrusionOk="0">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6756775" y="1834950"/>
              <a:ext cx="40850" cy="40875"/>
            </a:xfrm>
            <a:custGeom>
              <a:avLst/>
              <a:gdLst/>
              <a:ahLst/>
              <a:cxnLst/>
              <a:rect l="l" t="t" r="r" b="b"/>
              <a:pathLst>
                <a:path w="1634" h="1635" extrusionOk="0">
                  <a:moveTo>
                    <a:pt x="824" y="1"/>
                  </a:moveTo>
                  <a:cubicBezTo>
                    <a:pt x="365" y="1"/>
                    <a:pt x="0" y="365"/>
                    <a:pt x="0" y="824"/>
                  </a:cubicBezTo>
                  <a:cubicBezTo>
                    <a:pt x="0" y="1270"/>
                    <a:pt x="365" y="1634"/>
                    <a:pt x="824" y="1634"/>
                  </a:cubicBezTo>
                  <a:cubicBezTo>
                    <a:pt x="1269" y="1634"/>
                    <a:pt x="1634" y="1270"/>
                    <a:pt x="1634" y="824"/>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6756775" y="1923050"/>
              <a:ext cx="40850" cy="40525"/>
            </a:xfrm>
            <a:custGeom>
              <a:avLst/>
              <a:gdLst/>
              <a:ahLst/>
              <a:cxnLst/>
              <a:rect l="l" t="t" r="r" b="b"/>
              <a:pathLst>
                <a:path w="1634" h="1621" extrusionOk="0">
                  <a:moveTo>
                    <a:pt x="824" y="1"/>
                  </a:moveTo>
                  <a:cubicBezTo>
                    <a:pt x="365" y="1"/>
                    <a:pt x="0" y="365"/>
                    <a:pt x="0" y="811"/>
                  </a:cubicBezTo>
                  <a:cubicBezTo>
                    <a:pt x="0" y="1256"/>
                    <a:pt x="365" y="1621"/>
                    <a:pt x="824" y="1621"/>
                  </a:cubicBezTo>
                  <a:cubicBezTo>
                    <a:pt x="1269" y="1621"/>
                    <a:pt x="1634" y="1256"/>
                    <a:pt x="1634" y="811"/>
                  </a:cubicBezTo>
                  <a:cubicBezTo>
                    <a:pt x="1634" y="365"/>
                    <a:pt x="1269" y="1"/>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6376025" y="2179900"/>
              <a:ext cx="824600" cy="537375"/>
            </a:xfrm>
            <a:custGeom>
              <a:avLst/>
              <a:gdLst/>
              <a:ahLst/>
              <a:cxnLst/>
              <a:rect l="l" t="t" r="r" b="b"/>
              <a:pathLst>
                <a:path w="32984" h="21495" extrusionOk="0">
                  <a:moveTo>
                    <a:pt x="1351" y="1"/>
                  </a:moveTo>
                  <a:cubicBezTo>
                    <a:pt x="608" y="1"/>
                    <a:pt x="1" y="608"/>
                    <a:pt x="1" y="1351"/>
                  </a:cubicBezTo>
                  <a:lnTo>
                    <a:pt x="1" y="20144"/>
                  </a:lnTo>
                  <a:cubicBezTo>
                    <a:pt x="1" y="20887"/>
                    <a:pt x="608" y="21494"/>
                    <a:pt x="1351" y="21494"/>
                  </a:cubicBezTo>
                  <a:lnTo>
                    <a:pt x="31620" y="21494"/>
                  </a:lnTo>
                  <a:cubicBezTo>
                    <a:pt x="32376" y="21494"/>
                    <a:pt x="32984" y="20887"/>
                    <a:pt x="32984" y="20144"/>
                  </a:cubicBezTo>
                  <a:lnTo>
                    <a:pt x="32984" y="1351"/>
                  </a:lnTo>
                  <a:cubicBezTo>
                    <a:pt x="32984" y="608"/>
                    <a:pt x="32376" y="1"/>
                    <a:pt x="3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a:off x="6378400" y="3082625"/>
              <a:ext cx="222125" cy="192075"/>
            </a:xfrm>
            <a:custGeom>
              <a:avLst/>
              <a:gdLst/>
              <a:ahLst/>
              <a:cxnLst/>
              <a:rect l="l" t="t" r="r" b="b"/>
              <a:pathLst>
                <a:path w="8885" h="7683" extrusionOk="0">
                  <a:moveTo>
                    <a:pt x="2207" y="1"/>
                  </a:moveTo>
                  <a:cubicBezTo>
                    <a:pt x="2098" y="1"/>
                    <a:pt x="1988" y="29"/>
                    <a:pt x="1890" y="88"/>
                  </a:cubicBezTo>
                  <a:lnTo>
                    <a:pt x="392" y="979"/>
                  </a:lnTo>
                  <a:cubicBezTo>
                    <a:pt x="95" y="1154"/>
                    <a:pt x="0" y="1533"/>
                    <a:pt x="149" y="1830"/>
                  </a:cubicBezTo>
                  <a:cubicBezTo>
                    <a:pt x="1283" y="4111"/>
                    <a:pt x="4442" y="6636"/>
                    <a:pt x="5644" y="7554"/>
                  </a:cubicBezTo>
                  <a:cubicBezTo>
                    <a:pt x="5759" y="7640"/>
                    <a:pt x="5894" y="7683"/>
                    <a:pt x="6028" y="7683"/>
                  </a:cubicBezTo>
                  <a:cubicBezTo>
                    <a:pt x="6207" y="7683"/>
                    <a:pt x="6384" y="7606"/>
                    <a:pt x="6508" y="7459"/>
                  </a:cubicBezTo>
                  <a:lnTo>
                    <a:pt x="8601" y="5016"/>
                  </a:lnTo>
                  <a:cubicBezTo>
                    <a:pt x="8884" y="4665"/>
                    <a:pt x="8722" y="4138"/>
                    <a:pt x="8290" y="4003"/>
                  </a:cubicBezTo>
                  <a:cubicBezTo>
                    <a:pt x="6062" y="3423"/>
                    <a:pt x="4091" y="2100"/>
                    <a:pt x="2714" y="263"/>
                  </a:cubicBezTo>
                  <a:cubicBezTo>
                    <a:pt x="2593" y="91"/>
                    <a:pt x="2401" y="1"/>
                    <a:pt x="2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6"/>
            <p:cNvSpPr/>
            <p:nvPr/>
          </p:nvSpPr>
          <p:spPr>
            <a:xfrm>
              <a:off x="6465475" y="3152900"/>
              <a:ext cx="38550" cy="66600"/>
            </a:xfrm>
            <a:custGeom>
              <a:avLst/>
              <a:gdLst/>
              <a:ahLst/>
              <a:cxnLst/>
              <a:rect l="l" t="t" r="r" b="b"/>
              <a:pathLst>
                <a:path w="1542" h="2664" extrusionOk="0">
                  <a:moveTo>
                    <a:pt x="1146" y="1"/>
                  </a:moveTo>
                  <a:cubicBezTo>
                    <a:pt x="1099" y="1"/>
                    <a:pt x="1050" y="14"/>
                    <a:pt x="1000" y="45"/>
                  </a:cubicBezTo>
                  <a:cubicBezTo>
                    <a:pt x="892" y="112"/>
                    <a:pt x="1" y="652"/>
                    <a:pt x="14" y="1422"/>
                  </a:cubicBezTo>
                  <a:cubicBezTo>
                    <a:pt x="28" y="1894"/>
                    <a:pt x="365" y="2299"/>
                    <a:pt x="1000" y="2637"/>
                  </a:cubicBezTo>
                  <a:cubicBezTo>
                    <a:pt x="1040" y="2650"/>
                    <a:pt x="1094" y="2664"/>
                    <a:pt x="1135" y="2664"/>
                  </a:cubicBezTo>
                  <a:cubicBezTo>
                    <a:pt x="1418" y="2664"/>
                    <a:pt x="1513" y="2272"/>
                    <a:pt x="1256" y="2151"/>
                  </a:cubicBezTo>
                  <a:cubicBezTo>
                    <a:pt x="946" y="1989"/>
                    <a:pt x="568" y="1719"/>
                    <a:pt x="568" y="1408"/>
                  </a:cubicBezTo>
                  <a:cubicBezTo>
                    <a:pt x="554" y="1030"/>
                    <a:pt x="1094" y="639"/>
                    <a:pt x="1270" y="517"/>
                  </a:cubicBezTo>
                  <a:cubicBezTo>
                    <a:pt x="1541" y="359"/>
                    <a:pt x="1386" y="1"/>
                    <a:pt x="1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6861050" y="3034275"/>
              <a:ext cx="355100" cy="325300"/>
            </a:xfrm>
            <a:custGeom>
              <a:avLst/>
              <a:gdLst/>
              <a:ahLst/>
              <a:cxnLst/>
              <a:rect l="l" t="t" r="r" b="b"/>
              <a:pathLst>
                <a:path w="14204" h="13012" extrusionOk="0">
                  <a:moveTo>
                    <a:pt x="11216" y="0"/>
                  </a:moveTo>
                  <a:cubicBezTo>
                    <a:pt x="10840" y="0"/>
                    <a:pt x="10468" y="144"/>
                    <a:pt x="10181" y="415"/>
                  </a:cubicBezTo>
                  <a:cubicBezTo>
                    <a:pt x="8642" y="1914"/>
                    <a:pt x="5050" y="5006"/>
                    <a:pt x="1256" y="5735"/>
                  </a:cubicBezTo>
                  <a:cubicBezTo>
                    <a:pt x="527" y="5856"/>
                    <a:pt x="1" y="6504"/>
                    <a:pt x="28" y="7247"/>
                  </a:cubicBezTo>
                  <a:lnTo>
                    <a:pt x="244" y="13012"/>
                  </a:lnTo>
                  <a:cubicBezTo>
                    <a:pt x="244" y="13012"/>
                    <a:pt x="9452" y="10676"/>
                    <a:pt x="14204" y="1549"/>
                  </a:cubicBezTo>
                  <a:lnTo>
                    <a:pt x="11976" y="213"/>
                  </a:lnTo>
                  <a:cubicBezTo>
                    <a:pt x="11739" y="69"/>
                    <a:pt x="11476" y="0"/>
                    <a:pt x="11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6554925" y="3004775"/>
              <a:ext cx="444875" cy="132725"/>
            </a:xfrm>
            <a:custGeom>
              <a:avLst/>
              <a:gdLst/>
              <a:ahLst/>
              <a:cxnLst/>
              <a:rect l="l" t="t" r="r" b="b"/>
              <a:pathLst>
                <a:path w="17795" h="5309" extrusionOk="0">
                  <a:moveTo>
                    <a:pt x="7063" y="0"/>
                  </a:moveTo>
                  <a:cubicBezTo>
                    <a:pt x="3029" y="0"/>
                    <a:pt x="0" y="83"/>
                    <a:pt x="0" y="1366"/>
                  </a:cubicBezTo>
                  <a:cubicBezTo>
                    <a:pt x="0" y="2837"/>
                    <a:pt x="3983" y="5308"/>
                    <a:pt x="8898" y="5308"/>
                  </a:cubicBezTo>
                  <a:cubicBezTo>
                    <a:pt x="13812" y="5308"/>
                    <a:pt x="17795" y="2837"/>
                    <a:pt x="17795" y="1366"/>
                  </a:cubicBezTo>
                  <a:cubicBezTo>
                    <a:pt x="17795" y="83"/>
                    <a:pt x="14766" y="0"/>
                    <a:pt x="10733" y="0"/>
                  </a:cubicBezTo>
                  <a:cubicBezTo>
                    <a:pt x="10140" y="0"/>
                    <a:pt x="9527" y="2"/>
                    <a:pt x="8898" y="2"/>
                  </a:cubicBezTo>
                  <a:cubicBezTo>
                    <a:pt x="8269" y="2"/>
                    <a:pt x="7655" y="0"/>
                    <a:pt x="7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6638975" y="3051725"/>
              <a:ext cx="276800" cy="20625"/>
            </a:xfrm>
            <a:custGeom>
              <a:avLst/>
              <a:gdLst/>
              <a:ahLst/>
              <a:cxnLst/>
              <a:rect l="l" t="t" r="r" b="b"/>
              <a:pathLst>
                <a:path w="11072" h="825" extrusionOk="0">
                  <a:moveTo>
                    <a:pt x="554" y="1"/>
                  </a:moveTo>
                  <a:cubicBezTo>
                    <a:pt x="0" y="1"/>
                    <a:pt x="0" y="824"/>
                    <a:pt x="554" y="824"/>
                  </a:cubicBezTo>
                  <a:lnTo>
                    <a:pt x="10518" y="824"/>
                  </a:lnTo>
                  <a:cubicBezTo>
                    <a:pt x="11071" y="824"/>
                    <a:pt x="11071" y="1"/>
                    <a:pt x="10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6"/>
            <p:cNvSpPr/>
            <p:nvPr/>
          </p:nvSpPr>
          <p:spPr>
            <a:xfrm>
              <a:off x="7086200" y="3093125"/>
              <a:ext cx="65150" cy="56175"/>
            </a:xfrm>
            <a:custGeom>
              <a:avLst/>
              <a:gdLst/>
              <a:ahLst/>
              <a:cxnLst/>
              <a:rect l="l" t="t" r="r" b="b"/>
              <a:pathLst>
                <a:path w="2606" h="2247" extrusionOk="0">
                  <a:moveTo>
                    <a:pt x="310" y="1"/>
                  </a:moveTo>
                  <a:cubicBezTo>
                    <a:pt x="171" y="1"/>
                    <a:pt x="51" y="93"/>
                    <a:pt x="27" y="248"/>
                  </a:cubicBezTo>
                  <a:cubicBezTo>
                    <a:pt x="0" y="397"/>
                    <a:pt x="95" y="545"/>
                    <a:pt x="257" y="586"/>
                  </a:cubicBezTo>
                  <a:lnTo>
                    <a:pt x="1539" y="815"/>
                  </a:lnTo>
                  <a:lnTo>
                    <a:pt x="1985" y="2044"/>
                  </a:lnTo>
                  <a:cubicBezTo>
                    <a:pt x="2025" y="2166"/>
                    <a:pt x="2147" y="2247"/>
                    <a:pt x="2268" y="2247"/>
                  </a:cubicBezTo>
                  <a:cubicBezTo>
                    <a:pt x="2309" y="2247"/>
                    <a:pt x="2336" y="2233"/>
                    <a:pt x="2376" y="2233"/>
                  </a:cubicBezTo>
                  <a:cubicBezTo>
                    <a:pt x="2525" y="2166"/>
                    <a:pt x="2606" y="2004"/>
                    <a:pt x="2552" y="1855"/>
                  </a:cubicBezTo>
                  <a:lnTo>
                    <a:pt x="2039" y="464"/>
                  </a:lnTo>
                  <a:cubicBezTo>
                    <a:pt x="2012" y="370"/>
                    <a:pt x="1917" y="302"/>
                    <a:pt x="1823" y="275"/>
                  </a:cubicBezTo>
                  <a:lnTo>
                    <a:pt x="365" y="5"/>
                  </a:lnTo>
                  <a:cubicBezTo>
                    <a:pt x="346" y="2"/>
                    <a:pt x="328" y="1"/>
                    <a:pt x="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6931275" y="3209025"/>
              <a:ext cx="48525" cy="71575"/>
            </a:xfrm>
            <a:custGeom>
              <a:avLst/>
              <a:gdLst/>
              <a:ahLst/>
              <a:cxnLst/>
              <a:rect l="l" t="t" r="r" b="b"/>
              <a:pathLst>
                <a:path w="1941" h="2863" extrusionOk="0">
                  <a:moveTo>
                    <a:pt x="365" y="0"/>
                  </a:moveTo>
                  <a:cubicBezTo>
                    <a:pt x="203" y="0"/>
                    <a:pt x="68" y="135"/>
                    <a:pt x="54" y="284"/>
                  </a:cubicBezTo>
                  <a:lnTo>
                    <a:pt x="0" y="1755"/>
                  </a:lnTo>
                  <a:cubicBezTo>
                    <a:pt x="0" y="1863"/>
                    <a:pt x="54" y="1958"/>
                    <a:pt x="135" y="2025"/>
                  </a:cubicBezTo>
                  <a:lnTo>
                    <a:pt x="1377" y="2822"/>
                  </a:lnTo>
                  <a:cubicBezTo>
                    <a:pt x="1431" y="2849"/>
                    <a:pt x="1485" y="2862"/>
                    <a:pt x="1553" y="2862"/>
                  </a:cubicBezTo>
                  <a:lnTo>
                    <a:pt x="1539" y="2862"/>
                  </a:lnTo>
                  <a:cubicBezTo>
                    <a:pt x="1544" y="2863"/>
                    <a:pt x="1549" y="2863"/>
                    <a:pt x="1554" y="2863"/>
                  </a:cubicBezTo>
                  <a:cubicBezTo>
                    <a:pt x="1840" y="2863"/>
                    <a:pt x="1940" y="2482"/>
                    <a:pt x="1701" y="2322"/>
                  </a:cubicBezTo>
                  <a:lnTo>
                    <a:pt x="608" y="1607"/>
                  </a:lnTo>
                  <a:lnTo>
                    <a:pt x="648" y="311"/>
                  </a:lnTo>
                  <a:cubicBezTo>
                    <a:pt x="662" y="149"/>
                    <a:pt x="527" y="14"/>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6596775" y="2179900"/>
              <a:ext cx="355775" cy="537375"/>
            </a:xfrm>
            <a:custGeom>
              <a:avLst/>
              <a:gdLst/>
              <a:ahLst/>
              <a:cxnLst/>
              <a:rect l="l" t="t" r="r" b="b"/>
              <a:pathLst>
                <a:path w="14231" h="21495" extrusionOk="0">
                  <a:moveTo>
                    <a:pt x="10180" y="1"/>
                  </a:moveTo>
                  <a:lnTo>
                    <a:pt x="1" y="21494"/>
                  </a:lnTo>
                  <a:lnTo>
                    <a:pt x="4051" y="21494"/>
                  </a:lnTo>
                  <a:lnTo>
                    <a:pt x="14231" y="1"/>
                  </a:lnTo>
                  <a:close/>
                </a:path>
              </a:pathLst>
            </a:custGeom>
            <a:solidFill>
              <a:srgbClr val="073763">
                <a:alpha val="7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241718FC-B4C4-91A7-8630-78A22A920D91}"/>
              </a:ext>
            </a:extLst>
          </p:cNvPr>
          <p:cNvSpPr txBox="1"/>
          <p:nvPr/>
        </p:nvSpPr>
        <p:spPr>
          <a:xfrm>
            <a:off x="1285481" y="831220"/>
            <a:ext cx="4674476" cy="769441"/>
          </a:xfrm>
          <a:prstGeom prst="rect">
            <a:avLst/>
          </a:prstGeom>
          <a:noFill/>
        </p:spPr>
        <p:txBody>
          <a:bodyPr wrap="square">
            <a:spAutoFit/>
          </a:bodyPr>
          <a:lstStyle/>
          <a:p>
            <a:r>
              <a:rPr lang="en-US" sz="2400" b="1" dirty="0">
                <a:solidFill>
                  <a:schemeClr val="bg1">
                    <a:lumMod val="95000"/>
                  </a:schemeClr>
                </a:solidFill>
                <a:latin typeface="Fjalla One" panose="02000506040000020004" pitchFamily="2" charset="0"/>
                <a:ea typeface="Verdana" panose="020B0604030504040204" pitchFamily="34" charset="0"/>
                <a:cs typeface="Times New Roman" panose="02020603050405020304" pitchFamily="18" charset="0"/>
                <a:sym typeface="Palanquin"/>
              </a:rPr>
              <a:t>Mentor Name :- </a:t>
            </a:r>
          </a:p>
          <a:p>
            <a:pPr marL="342900" indent="-342900">
              <a:buFont typeface="Wingdings" panose="05000000000000000000" pitchFamily="2" charset="2"/>
              <a:buChar char="q"/>
            </a:pPr>
            <a:r>
              <a:rPr lang="en-US" sz="2000" dirty="0">
                <a:solidFill>
                  <a:srgbClr val="ED719F"/>
                </a:solidFill>
                <a:latin typeface="Fjalla One" panose="02000506040000020004" pitchFamily="2" charset="0"/>
                <a:sym typeface="Fjalla One"/>
              </a:rPr>
              <a:t>Mr. Saurabh Singh </a:t>
            </a:r>
          </a:p>
        </p:txBody>
      </p:sp>
      <p:sp>
        <p:nvSpPr>
          <p:cNvPr id="9" name="Text Placeholder 2">
            <a:extLst>
              <a:ext uri="{FF2B5EF4-FFF2-40B4-BE49-F238E27FC236}">
                <a16:creationId xmlns:a16="http://schemas.microsoft.com/office/drawing/2014/main" id="{17672AEC-6FEE-F5DF-85D9-C2212C5ACB5B}"/>
              </a:ext>
            </a:extLst>
          </p:cNvPr>
          <p:cNvSpPr txBox="1">
            <a:spLocks/>
          </p:cNvSpPr>
          <p:nvPr/>
        </p:nvSpPr>
        <p:spPr>
          <a:xfrm>
            <a:off x="3097660" y="1715470"/>
            <a:ext cx="3329410" cy="1530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600"/>
              <a:buFont typeface="Palanquin"/>
              <a:buNone/>
              <a:defRPr sz="1600" b="0" i="0" u="none" strike="noStrike" cap="none">
                <a:solidFill>
                  <a:schemeClr val="dk2"/>
                </a:solidFill>
                <a:latin typeface="Palanquin"/>
                <a:ea typeface="Palanquin"/>
                <a:cs typeface="Palanquin"/>
                <a:sym typeface="Palanquin"/>
              </a:defRPr>
            </a:lvl1pPr>
            <a:lvl2pPr marL="914400" marR="0" lvl="1"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2pPr>
            <a:lvl3pPr marL="1371600" marR="0" lvl="2"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3pPr>
            <a:lvl4pPr marL="1828800" marR="0" lvl="3"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4pPr>
            <a:lvl5pPr marL="2286000" marR="0" lvl="4"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5pPr>
            <a:lvl6pPr marL="2743200" marR="0" lvl="5"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6pPr>
            <a:lvl7pPr marL="3200400" marR="0" lvl="6"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7pPr>
            <a:lvl8pPr marL="3657600" marR="0" lvl="7" indent="-317500" algn="r" rtl="0">
              <a:lnSpc>
                <a:spcPct val="100000"/>
              </a:lnSpc>
              <a:spcBef>
                <a:spcPts val="1600"/>
              </a:spcBef>
              <a:spcAft>
                <a:spcPts val="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8pPr>
            <a:lvl9pPr marL="4114800" marR="0" lvl="8" indent="-317500" algn="r" rtl="0">
              <a:lnSpc>
                <a:spcPct val="100000"/>
              </a:lnSpc>
              <a:spcBef>
                <a:spcPts val="1600"/>
              </a:spcBef>
              <a:spcAft>
                <a:spcPts val="1600"/>
              </a:spcAft>
              <a:buClr>
                <a:schemeClr val="dk2"/>
              </a:buClr>
              <a:buSzPts val="1400"/>
              <a:buFont typeface="Palanquin"/>
              <a:buNone/>
              <a:defRPr sz="1400" b="0" i="0" u="none" strike="noStrike" cap="none">
                <a:solidFill>
                  <a:schemeClr val="dk2"/>
                </a:solidFill>
                <a:latin typeface="Palanquin"/>
                <a:ea typeface="Palanquin"/>
                <a:cs typeface="Palanquin"/>
                <a:sym typeface="Palanquin"/>
              </a:defRPr>
            </a:lvl9pPr>
          </a:lstStyle>
          <a:p>
            <a:pPr marL="0" indent="0" algn="l">
              <a:buFont typeface="Arial"/>
              <a:buNone/>
            </a:pPr>
            <a:r>
              <a:rPr lang="en-US" sz="2400" b="1" dirty="0">
                <a:solidFill>
                  <a:schemeClr val="bg1">
                    <a:lumMod val="95000"/>
                  </a:schemeClr>
                </a:solidFill>
                <a:latin typeface="Fjalla One" panose="02000506040000020004" pitchFamily="2" charset="0"/>
                <a:ea typeface="Verdana" panose="020B0604030504040204" pitchFamily="34" charset="0"/>
                <a:cs typeface="Times New Roman" panose="02020603050405020304" pitchFamily="18" charset="0"/>
              </a:rPr>
              <a:t>Team Members :-</a:t>
            </a:r>
            <a:endParaRPr lang="en-US" sz="2000" dirty="0">
              <a:solidFill>
                <a:srgbClr val="ED719F"/>
              </a:solidFill>
              <a:latin typeface="Fjalla One" panose="02000506040000020004" pitchFamily="2" charset="0"/>
              <a:ea typeface="Fjalla One"/>
              <a:cs typeface="Fjalla One"/>
              <a:sym typeface="Arial"/>
            </a:endParaRP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Mr. Kapil Mane Deshmukh</a:t>
            </a: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Mr. Kamlesh Patil</a:t>
            </a: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Miss. Sahana Rao</a:t>
            </a: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Miss. Sneha Chogale</a:t>
            </a: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Mr. Ashutosh </a:t>
            </a:r>
            <a:r>
              <a:rPr lang="en-US" sz="2000" dirty="0" err="1">
                <a:solidFill>
                  <a:srgbClr val="ED719F"/>
                </a:solidFill>
                <a:latin typeface="Fjalla One" panose="02000506040000020004" pitchFamily="2" charset="0"/>
                <a:ea typeface="Fjalla One"/>
                <a:cs typeface="Fjalla One"/>
                <a:sym typeface="Arial"/>
              </a:rPr>
              <a:t>Adsule</a:t>
            </a:r>
            <a:endParaRPr lang="en-US" sz="2000" dirty="0">
              <a:solidFill>
                <a:srgbClr val="ED719F"/>
              </a:solidFill>
              <a:latin typeface="Fjalla One" panose="02000506040000020004" pitchFamily="2" charset="0"/>
              <a:ea typeface="Fjalla One"/>
              <a:cs typeface="Fjalla One"/>
              <a:sym typeface="Arial"/>
            </a:endParaRP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ea typeface="Fjalla One"/>
                <a:cs typeface="Fjalla One"/>
                <a:sym typeface="Arial"/>
              </a:rPr>
              <a:t>Mr. </a:t>
            </a:r>
            <a:r>
              <a:rPr lang="en-US" sz="2000">
                <a:solidFill>
                  <a:srgbClr val="ED719F"/>
                </a:solidFill>
                <a:latin typeface="Fjalla One" panose="02000506040000020004" pitchFamily="2" charset="0"/>
                <a:ea typeface="Fjalla One"/>
                <a:cs typeface="Fjalla One"/>
                <a:sym typeface="Arial"/>
              </a:rPr>
              <a:t>Satish Kumar</a:t>
            </a:r>
            <a:endParaRPr lang="en-US" sz="2000" dirty="0">
              <a:solidFill>
                <a:srgbClr val="ED719F"/>
              </a:solidFill>
              <a:latin typeface="Fjalla One" panose="02000506040000020004" pitchFamily="2" charset="0"/>
              <a:ea typeface="Fjalla One"/>
              <a:cs typeface="Fjalla One"/>
              <a:sym typeface="Arial"/>
            </a:endParaRPr>
          </a:p>
          <a:p>
            <a:pPr marL="342900" algn="l">
              <a:buClr>
                <a:srgbClr val="000000"/>
              </a:buClr>
              <a:buFont typeface="Wingdings" panose="05000000000000000000" pitchFamily="2" charset="2"/>
              <a:buChar char="q"/>
            </a:pPr>
            <a:r>
              <a:rPr lang="en-US" sz="2000" dirty="0">
                <a:solidFill>
                  <a:srgbClr val="ED719F"/>
                </a:solidFill>
                <a:latin typeface="Fjalla One" panose="02000506040000020004" pitchFamily="2" charset="0"/>
                <a:sym typeface="Arial"/>
              </a:rPr>
              <a:t>Mr. Pavan Kumar</a:t>
            </a:r>
            <a:endParaRPr lang="en-US" dirty="0">
              <a:latin typeface="Fjalla One" panose="0200050604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5" dur="500"/>
                                        <p:tgtEl>
                                          <p:spTgt spid="9">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8" dur="500"/>
                                        <p:tgtEl>
                                          <p:spTgt spid="9">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1" dur="500"/>
                                        <p:tgtEl>
                                          <p:spTgt spid="9">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4" dur="500"/>
                                        <p:tgtEl>
                                          <p:spTgt spid="9">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randombar(horizontal)">
                                      <p:cBhvr>
                                        <p:cTn id="27" dur="500"/>
                                        <p:tgtEl>
                                          <p:spTgt spid="9">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randombar(horizontal)">
                                      <p:cBhvr>
                                        <p:cTn id="30" dur="500"/>
                                        <p:tgtEl>
                                          <p:spTgt spid="9">
                                            <p:txEl>
                                              <p:pRg st="6" end="6"/>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randombar(horizontal)">
                                      <p:cBhvr>
                                        <p:cTn id="3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604"/>
        <p:cNvGrpSpPr/>
        <p:nvPr/>
      </p:nvGrpSpPr>
      <p:grpSpPr>
        <a:xfrm>
          <a:off x="0" y="0"/>
          <a:ext cx="0" cy="0"/>
          <a:chOff x="0" y="0"/>
          <a:chExt cx="0" cy="0"/>
        </a:xfrm>
      </p:grpSpPr>
      <p:cxnSp>
        <p:nvCxnSpPr>
          <p:cNvPr id="605" name="Google Shape;605;p45"/>
          <p:cNvCxnSpPr/>
          <p:nvPr/>
        </p:nvCxnSpPr>
        <p:spPr>
          <a:xfrm>
            <a:off x="4696975" y="3095975"/>
            <a:ext cx="3733800" cy="0"/>
          </a:xfrm>
          <a:prstGeom prst="straightConnector1">
            <a:avLst/>
          </a:prstGeom>
          <a:noFill/>
          <a:ln w="28575" cap="flat" cmpd="sng">
            <a:solidFill>
              <a:schemeClr val="lt2"/>
            </a:solidFill>
            <a:prstDash val="solid"/>
            <a:round/>
            <a:headEnd type="none" w="med" len="med"/>
            <a:tailEnd type="none" w="med" len="med"/>
          </a:ln>
        </p:spPr>
      </p:cxnSp>
      <p:sp>
        <p:nvSpPr>
          <p:cNvPr id="606" name="Google Shape;606;p45"/>
          <p:cNvSpPr txBox="1">
            <a:spLocks noGrp="1"/>
          </p:cNvSpPr>
          <p:nvPr>
            <p:ph type="title"/>
          </p:nvPr>
        </p:nvSpPr>
        <p:spPr>
          <a:xfrm>
            <a:off x="1353806" y="238152"/>
            <a:ext cx="6915207" cy="13089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Problem Statement</a:t>
            </a:r>
            <a:endParaRPr sz="5400" dirty="0"/>
          </a:p>
        </p:txBody>
      </p:sp>
      <p:sp>
        <p:nvSpPr>
          <p:cNvPr id="607" name="Google Shape;607;p45"/>
          <p:cNvSpPr txBox="1">
            <a:spLocks noGrp="1"/>
          </p:cNvSpPr>
          <p:nvPr>
            <p:ph type="subTitle" idx="1"/>
          </p:nvPr>
        </p:nvSpPr>
        <p:spPr>
          <a:xfrm>
            <a:off x="567559" y="1481960"/>
            <a:ext cx="8150772" cy="9612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telecom company is losing users to competitors. They want an ML Model to determine which of their current customers may churn based on the historical customer churn data that they have.</a:t>
            </a:r>
            <a:endParaRPr dirty="0"/>
          </a:p>
        </p:txBody>
      </p:sp>
      <p:sp>
        <p:nvSpPr>
          <p:cNvPr id="608" name="Google Shape;608;p45"/>
          <p:cNvSpPr/>
          <p:nvPr/>
        </p:nvSpPr>
        <p:spPr>
          <a:xfrm rot="-5400000">
            <a:off x="3487750" y="-487300"/>
            <a:ext cx="2028900" cy="9360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5"/>
          <p:cNvCxnSpPr/>
          <p:nvPr/>
        </p:nvCxnSpPr>
        <p:spPr>
          <a:xfrm>
            <a:off x="713225" y="3300926"/>
            <a:ext cx="3733800" cy="0"/>
          </a:xfrm>
          <a:prstGeom prst="straightConnector1">
            <a:avLst/>
          </a:prstGeom>
          <a:noFill/>
          <a:ln w="28575" cap="flat" cmpd="sng">
            <a:solidFill>
              <a:schemeClr val="lt2"/>
            </a:solidFill>
            <a:prstDash val="solid"/>
            <a:round/>
            <a:headEnd type="none" w="med" len="med"/>
            <a:tailEnd type="none" w="med" len="med"/>
          </a:ln>
        </p:spPr>
      </p:cxnSp>
      <p:grpSp>
        <p:nvGrpSpPr>
          <p:cNvPr id="610" name="Google Shape;610;p45"/>
          <p:cNvGrpSpPr/>
          <p:nvPr/>
        </p:nvGrpSpPr>
        <p:grpSpPr>
          <a:xfrm rot="290602">
            <a:off x="4034316" y="2620172"/>
            <a:ext cx="1239463" cy="2182712"/>
            <a:chOff x="5124850" y="509916"/>
            <a:chExt cx="1018000" cy="1792859"/>
          </a:xfrm>
        </p:grpSpPr>
        <p:sp>
          <p:nvSpPr>
            <p:cNvPr id="611" name="Google Shape;611;p45"/>
            <p:cNvSpPr/>
            <p:nvPr/>
          </p:nvSpPr>
          <p:spPr>
            <a:xfrm>
              <a:off x="5124850" y="512350"/>
              <a:ext cx="1018000" cy="163650"/>
            </a:xfrm>
            <a:custGeom>
              <a:avLst/>
              <a:gdLst/>
              <a:ahLst/>
              <a:cxnLst/>
              <a:rect l="l" t="t" r="r" b="b"/>
              <a:pathLst>
                <a:path w="40720" h="6546" extrusionOk="0">
                  <a:moveTo>
                    <a:pt x="1788" y="1"/>
                  </a:moveTo>
                  <a:cubicBezTo>
                    <a:pt x="1355" y="1"/>
                    <a:pt x="966" y="250"/>
                    <a:pt x="783" y="639"/>
                  </a:cubicBezTo>
                  <a:cubicBezTo>
                    <a:pt x="0" y="2310"/>
                    <a:pt x="0" y="4236"/>
                    <a:pt x="783" y="5907"/>
                  </a:cubicBezTo>
                  <a:cubicBezTo>
                    <a:pt x="966" y="6296"/>
                    <a:pt x="1355" y="6546"/>
                    <a:pt x="1788" y="6546"/>
                  </a:cubicBezTo>
                  <a:lnTo>
                    <a:pt x="38938" y="6546"/>
                  </a:lnTo>
                  <a:cubicBezTo>
                    <a:pt x="39365" y="6546"/>
                    <a:pt x="39759" y="6296"/>
                    <a:pt x="39937" y="5907"/>
                  </a:cubicBezTo>
                  <a:cubicBezTo>
                    <a:pt x="40720" y="4236"/>
                    <a:pt x="40720" y="2310"/>
                    <a:pt x="39937" y="639"/>
                  </a:cubicBezTo>
                  <a:cubicBezTo>
                    <a:pt x="39754" y="250"/>
                    <a:pt x="39365" y="1"/>
                    <a:pt x="38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5151075" y="676125"/>
              <a:ext cx="965550" cy="1626650"/>
            </a:xfrm>
            <a:custGeom>
              <a:avLst/>
              <a:gdLst/>
              <a:ahLst/>
              <a:cxnLst/>
              <a:rect l="l" t="t" r="r" b="b"/>
              <a:pathLst>
                <a:path w="38622" h="65066" extrusionOk="0">
                  <a:moveTo>
                    <a:pt x="0" y="0"/>
                  </a:moveTo>
                  <a:lnTo>
                    <a:pt x="0" y="56930"/>
                  </a:lnTo>
                  <a:cubicBezTo>
                    <a:pt x="0" y="60034"/>
                    <a:pt x="2254" y="62676"/>
                    <a:pt x="5313" y="63170"/>
                  </a:cubicBezTo>
                  <a:lnTo>
                    <a:pt x="14861" y="64708"/>
                  </a:lnTo>
                  <a:cubicBezTo>
                    <a:pt x="16335" y="64947"/>
                    <a:pt x="17823" y="65066"/>
                    <a:pt x="19311" y="65066"/>
                  </a:cubicBezTo>
                  <a:cubicBezTo>
                    <a:pt x="20799" y="65066"/>
                    <a:pt x="22286" y="64947"/>
                    <a:pt x="23760" y="64708"/>
                  </a:cubicBezTo>
                  <a:lnTo>
                    <a:pt x="33314" y="63170"/>
                  </a:lnTo>
                  <a:cubicBezTo>
                    <a:pt x="36373" y="62676"/>
                    <a:pt x="38622" y="60034"/>
                    <a:pt x="38622" y="56930"/>
                  </a:cubicBezTo>
                  <a:lnTo>
                    <a:pt x="386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5157050" y="512350"/>
              <a:ext cx="953750" cy="163650"/>
            </a:xfrm>
            <a:custGeom>
              <a:avLst/>
              <a:gdLst/>
              <a:ahLst/>
              <a:cxnLst/>
              <a:rect l="l" t="t" r="r" b="b"/>
              <a:pathLst>
                <a:path w="38150" h="6546" extrusionOk="0">
                  <a:moveTo>
                    <a:pt x="13573" y="1"/>
                  </a:moveTo>
                  <a:lnTo>
                    <a:pt x="13462" y="500"/>
                  </a:lnTo>
                  <a:cubicBezTo>
                    <a:pt x="6850" y="1527"/>
                    <a:pt x="0" y="3781"/>
                    <a:pt x="0" y="3781"/>
                  </a:cubicBezTo>
                  <a:lnTo>
                    <a:pt x="0" y="6413"/>
                  </a:lnTo>
                  <a:cubicBezTo>
                    <a:pt x="150" y="6496"/>
                    <a:pt x="322" y="6540"/>
                    <a:pt x="494" y="6546"/>
                  </a:cubicBezTo>
                  <a:lnTo>
                    <a:pt x="37650" y="6546"/>
                  </a:lnTo>
                  <a:cubicBezTo>
                    <a:pt x="37822" y="6540"/>
                    <a:pt x="37994" y="6496"/>
                    <a:pt x="38149" y="6413"/>
                  </a:cubicBezTo>
                  <a:lnTo>
                    <a:pt x="38149" y="3781"/>
                  </a:lnTo>
                  <a:cubicBezTo>
                    <a:pt x="38149" y="3781"/>
                    <a:pt x="30655" y="1788"/>
                    <a:pt x="24687" y="695"/>
                  </a:cubicBezTo>
                  <a:lnTo>
                    <a:pt x="245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p:cNvSpPr/>
            <p:nvPr/>
          </p:nvSpPr>
          <p:spPr>
            <a:xfrm>
              <a:off x="5151075" y="676125"/>
              <a:ext cx="965550" cy="1367025"/>
            </a:xfrm>
            <a:custGeom>
              <a:avLst/>
              <a:gdLst/>
              <a:ahLst/>
              <a:cxnLst/>
              <a:rect l="l" t="t" r="r" b="b"/>
              <a:pathLst>
                <a:path w="38622" h="54681" extrusionOk="0">
                  <a:moveTo>
                    <a:pt x="0" y="0"/>
                  </a:moveTo>
                  <a:lnTo>
                    <a:pt x="0" y="51568"/>
                  </a:lnTo>
                  <a:cubicBezTo>
                    <a:pt x="261" y="52284"/>
                    <a:pt x="900" y="52794"/>
                    <a:pt x="1660" y="52894"/>
                  </a:cubicBezTo>
                  <a:lnTo>
                    <a:pt x="12147" y="54227"/>
                  </a:lnTo>
                  <a:cubicBezTo>
                    <a:pt x="14526" y="54529"/>
                    <a:pt x="16918" y="54681"/>
                    <a:pt x="19310" y="54681"/>
                  </a:cubicBezTo>
                  <a:cubicBezTo>
                    <a:pt x="21702" y="54681"/>
                    <a:pt x="24093" y="54529"/>
                    <a:pt x="26469" y="54227"/>
                  </a:cubicBezTo>
                  <a:lnTo>
                    <a:pt x="36967" y="52894"/>
                  </a:lnTo>
                  <a:cubicBezTo>
                    <a:pt x="37722" y="52794"/>
                    <a:pt x="38361" y="52284"/>
                    <a:pt x="38622" y="51568"/>
                  </a:cubicBezTo>
                  <a:lnTo>
                    <a:pt x="38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5172850" y="515825"/>
              <a:ext cx="922125" cy="1487150"/>
            </a:xfrm>
            <a:custGeom>
              <a:avLst/>
              <a:gdLst/>
              <a:ahLst/>
              <a:cxnLst/>
              <a:rect l="l" t="t" r="r" b="b"/>
              <a:pathLst>
                <a:path w="36885" h="59486" extrusionOk="0">
                  <a:moveTo>
                    <a:pt x="13324" y="0"/>
                  </a:moveTo>
                  <a:lnTo>
                    <a:pt x="13013" y="1333"/>
                  </a:lnTo>
                  <a:cubicBezTo>
                    <a:pt x="6624" y="2332"/>
                    <a:pt x="1" y="4508"/>
                    <a:pt x="1" y="4508"/>
                  </a:cubicBezTo>
                  <a:lnTo>
                    <a:pt x="1" y="55870"/>
                  </a:lnTo>
                  <a:cubicBezTo>
                    <a:pt x="1" y="56847"/>
                    <a:pt x="728" y="57669"/>
                    <a:pt x="1694" y="57791"/>
                  </a:cubicBezTo>
                  <a:lnTo>
                    <a:pt x="11648" y="59057"/>
                  </a:lnTo>
                  <a:cubicBezTo>
                    <a:pt x="13904" y="59342"/>
                    <a:pt x="16174" y="59485"/>
                    <a:pt x="18442" y="59485"/>
                  </a:cubicBezTo>
                  <a:cubicBezTo>
                    <a:pt x="20710" y="59485"/>
                    <a:pt x="22978" y="59342"/>
                    <a:pt x="25232" y="59057"/>
                  </a:cubicBezTo>
                  <a:lnTo>
                    <a:pt x="35191" y="57791"/>
                  </a:lnTo>
                  <a:cubicBezTo>
                    <a:pt x="36157" y="57669"/>
                    <a:pt x="36884" y="56847"/>
                    <a:pt x="36884" y="55870"/>
                  </a:cubicBezTo>
                  <a:lnTo>
                    <a:pt x="36884" y="4508"/>
                  </a:lnTo>
                  <a:cubicBezTo>
                    <a:pt x="36884" y="4508"/>
                    <a:pt x="29634" y="2582"/>
                    <a:pt x="23866" y="1522"/>
                  </a:cubicBezTo>
                  <a:lnTo>
                    <a:pt x="23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5458350" y="1836425"/>
              <a:ext cx="350875" cy="65900"/>
            </a:xfrm>
            <a:custGeom>
              <a:avLst/>
              <a:gdLst/>
              <a:ahLst/>
              <a:cxnLst/>
              <a:rect l="l" t="t" r="r" b="b"/>
              <a:pathLst>
                <a:path w="14035" h="2636" extrusionOk="0">
                  <a:moveTo>
                    <a:pt x="935" y="1"/>
                  </a:moveTo>
                  <a:cubicBezTo>
                    <a:pt x="587" y="1"/>
                    <a:pt x="260" y="224"/>
                    <a:pt x="144" y="576"/>
                  </a:cubicBezTo>
                  <a:cubicBezTo>
                    <a:pt x="0" y="1009"/>
                    <a:pt x="239" y="1481"/>
                    <a:pt x="677" y="1625"/>
                  </a:cubicBezTo>
                  <a:cubicBezTo>
                    <a:pt x="2726" y="2297"/>
                    <a:pt x="4869" y="2635"/>
                    <a:pt x="7023" y="2635"/>
                  </a:cubicBezTo>
                  <a:cubicBezTo>
                    <a:pt x="9177" y="2635"/>
                    <a:pt x="11314" y="2297"/>
                    <a:pt x="13362" y="1625"/>
                  </a:cubicBezTo>
                  <a:cubicBezTo>
                    <a:pt x="13795" y="1481"/>
                    <a:pt x="14034" y="1009"/>
                    <a:pt x="13895" y="576"/>
                  </a:cubicBezTo>
                  <a:cubicBezTo>
                    <a:pt x="13780" y="224"/>
                    <a:pt x="13453" y="1"/>
                    <a:pt x="13102" y="1"/>
                  </a:cubicBezTo>
                  <a:cubicBezTo>
                    <a:pt x="13015" y="1"/>
                    <a:pt x="12927" y="14"/>
                    <a:pt x="12841" y="43"/>
                  </a:cubicBezTo>
                  <a:cubicBezTo>
                    <a:pt x="10950" y="662"/>
                    <a:pt x="8985" y="971"/>
                    <a:pt x="7019" y="971"/>
                  </a:cubicBezTo>
                  <a:cubicBezTo>
                    <a:pt x="5053" y="971"/>
                    <a:pt x="3087" y="662"/>
                    <a:pt x="1194" y="43"/>
                  </a:cubicBezTo>
                  <a:cubicBezTo>
                    <a:pt x="1108" y="14"/>
                    <a:pt x="1021"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rot="5400000">
              <a:off x="5518839" y="553860"/>
              <a:ext cx="230148" cy="142261"/>
            </a:xfrm>
            <a:custGeom>
              <a:avLst/>
              <a:gdLst/>
              <a:ahLst/>
              <a:cxnLst/>
              <a:rect l="l" t="t" r="r" b="b"/>
              <a:pathLst>
                <a:path w="9205" h="5691" extrusionOk="0">
                  <a:moveTo>
                    <a:pt x="1111" y="1"/>
                  </a:moveTo>
                  <a:cubicBezTo>
                    <a:pt x="806" y="1"/>
                    <a:pt x="556" y="228"/>
                    <a:pt x="522" y="528"/>
                  </a:cubicBezTo>
                  <a:lnTo>
                    <a:pt x="39" y="5036"/>
                  </a:lnTo>
                  <a:cubicBezTo>
                    <a:pt x="1" y="5385"/>
                    <a:pt x="273" y="5691"/>
                    <a:pt x="622" y="5691"/>
                  </a:cubicBezTo>
                  <a:lnTo>
                    <a:pt x="8583" y="5691"/>
                  </a:lnTo>
                  <a:cubicBezTo>
                    <a:pt x="8933" y="5685"/>
                    <a:pt x="9205" y="5385"/>
                    <a:pt x="9166" y="5036"/>
                  </a:cubicBezTo>
                  <a:lnTo>
                    <a:pt x="8677" y="528"/>
                  </a:lnTo>
                  <a:cubicBezTo>
                    <a:pt x="8644" y="228"/>
                    <a:pt x="8394" y="1"/>
                    <a:pt x="8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5574775" y="587575"/>
              <a:ext cx="103300" cy="88450"/>
            </a:xfrm>
            <a:custGeom>
              <a:avLst/>
              <a:gdLst/>
              <a:ahLst/>
              <a:cxnLst/>
              <a:rect l="l" t="t" r="r" b="b"/>
              <a:pathLst>
                <a:path w="4132" h="3538" extrusionOk="0">
                  <a:moveTo>
                    <a:pt x="2366" y="1"/>
                  </a:moveTo>
                  <a:cubicBezTo>
                    <a:pt x="789" y="1"/>
                    <a:pt x="1" y="1905"/>
                    <a:pt x="1117" y="3015"/>
                  </a:cubicBezTo>
                  <a:cubicBezTo>
                    <a:pt x="1476" y="3376"/>
                    <a:pt x="1919" y="3538"/>
                    <a:pt x="2353" y="3538"/>
                  </a:cubicBezTo>
                  <a:cubicBezTo>
                    <a:pt x="3260" y="3538"/>
                    <a:pt x="4131" y="2832"/>
                    <a:pt x="4131" y="1766"/>
                  </a:cubicBezTo>
                  <a:cubicBezTo>
                    <a:pt x="4131" y="789"/>
                    <a:pt x="3343" y="1"/>
                    <a:pt x="2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5602825" y="608525"/>
              <a:ext cx="54275" cy="46525"/>
            </a:xfrm>
            <a:custGeom>
              <a:avLst/>
              <a:gdLst/>
              <a:ahLst/>
              <a:cxnLst/>
              <a:rect l="l" t="t" r="r" b="b"/>
              <a:pathLst>
                <a:path w="2171" h="1861" extrusionOk="0">
                  <a:moveTo>
                    <a:pt x="1244" y="1"/>
                  </a:moveTo>
                  <a:cubicBezTo>
                    <a:pt x="417" y="1"/>
                    <a:pt x="0" y="1000"/>
                    <a:pt x="583" y="1588"/>
                  </a:cubicBezTo>
                  <a:cubicBezTo>
                    <a:pt x="773" y="1776"/>
                    <a:pt x="1005" y="1860"/>
                    <a:pt x="1233" y="1860"/>
                  </a:cubicBezTo>
                  <a:cubicBezTo>
                    <a:pt x="1712" y="1860"/>
                    <a:pt x="2171" y="1488"/>
                    <a:pt x="2171" y="928"/>
                  </a:cubicBezTo>
                  <a:cubicBezTo>
                    <a:pt x="2171" y="417"/>
                    <a:pt x="1754" y="1"/>
                    <a:pt x="1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5231150" y="847650"/>
              <a:ext cx="805525" cy="909925"/>
            </a:xfrm>
            <a:custGeom>
              <a:avLst/>
              <a:gdLst/>
              <a:ahLst/>
              <a:cxnLst/>
              <a:rect l="l" t="t" r="r" b="b"/>
              <a:pathLst>
                <a:path w="32221" h="36397" extrusionOk="0">
                  <a:moveTo>
                    <a:pt x="1788" y="1"/>
                  </a:moveTo>
                  <a:cubicBezTo>
                    <a:pt x="800" y="1"/>
                    <a:pt x="0" y="800"/>
                    <a:pt x="0" y="1788"/>
                  </a:cubicBezTo>
                  <a:lnTo>
                    <a:pt x="0" y="30684"/>
                  </a:lnTo>
                  <a:cubicBezTo>
                    <a:pt x="0" y="32988"/>
                    <a:pt x="1710" y="34931"/>
                    <a:pt x="3992" y="35225"/>
                  </a:cubicBezTo>
                  <a:cubicBezTo>
                    <a:pt x="7883" y="35724"/>
                    <a:pt x="13585" y="36396"/>
                    <a:pt x="16111" y="36396"/>
                  </a:cubicBezTo>
                  <a:cubicBezTo>
                    <a:pt x="18637" y="36396"/>
                    <a:pt x="24332" y="35724"/>
                    <a:pt x="28229" y="35225"/>
                  </a:cubicBezTo>
                  <a:cubicBezTo>
                    <a:pt x="30511" y="34931"/>
                    <a:pt x="32221" y="32988"/>
                    <a:pt x="32221" y="30684"/>
                  </a:cubicBezTo>
                  <a:lnTo>
                    <a:pt x="32215" y="1788"/>
                  </a:lnTo>
                  <a:cubicBezTo>
                    <a:pt x="32215" y="800"/>
                    <a:pt x="31416" y="1"/>
                    <a:pt x="30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p:cNvSpPr/>
            <p:nvPr/>
          </p:nvSpPr>
          <p:spPr>
            <a:xfrm>
              <a:off x="5254750" y="874300"/>
              <a:ext cx="758350" cy="856625"/>
            </a:xfrm>
            <a:custGeom>
              <a:avLst/>
              <a:gdLst/>
              <a:ahLst/>
              <a:cxnLst/>
              <a:rect l="l" t="t" r="r" b="b"/>
              <a:pathLst>
                <a:path w="30334" h="34265" extrusionOk="0">
                  <a:moveTo>
                    <a:pt x="1682" y="1"/>
                  </a:moveTo>
                  <a:cubicBezTo>
                    <a:pt x="755" y="1"/>
                    <a:pt x="0" y="756"/>
                    <a:pt x="0" y="1683"/>
                  </a:cubicBezTo>
                  <a:lnTo>
                    <a:pt x="0" y="28890"/>
                  </a:lnTo>
                  <a:cubicBezTo>
                    <a:pt x="0" y="31056"/>
                    <a:pt x="1610" y="32887"/>
                    <a:pt x="3759" y="33165"/>
                  </a:cubicBezTo>
                  <a:cubicBezTo>
                    <a:pt x="7428" y="33631"/>
                    <a:pt x="12785" y="34264"/>
                    <a:pt x="15167" y="34264"/>
                  </a:cubicBezTo>
                  <a:cubicBezTo>
                    <a:pt x="17548" y="34264"/>
                    <a:pt x="22911" y="33631"/>
                    <a:pt x="26575" y="33165"/>
                  </a:cubicBezTo>
                  <a:cubicBezTo>
                    <a:pt x="28723" y="32887"/>
                    <a:pt x="30333" y="31056"/>
                    <a:pt x="30333" y="28890"/>
                  </a:cubicBezTo>
                  <a:lnTo>
                    <a:pt x="30333" y="1683"/>
                  </a:lnTo>
                  <a:cubicBezTo>
                    <a:pt x="30333" y="756"/>
                    <a:pt x="29578" y="1"/>
                    <a:pt x="28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5539400" y="1486625"/>
              <a:ext cx="182100" cy="175225"/>
            </a:xfrm>
            <a:custGeom>
              <a:avLst/>
              <a:gdLst/>
              <a:ahLst/>
              <a:cxnLst/>
              <a:rect l="l" t="t" r="r" b="b"/>
              <a:pathLst>
                <a:path w="7284" h="7009" extrusionOk="0">
                  <a:moveTo>
                    <a:pt x="3781" y="1"/>
                  </a:moveTo>
                  <a:cubicBezTo>
                    <a:pt x="2365" y="1"/>
                    <a:pt x="1083" y="856"/>
                    <a:pt x="544" y="2166"/>
                  </a:cubicBezTo>
                  <a:cubicBezTo>
                    <a:pt x="0" y="3476"/>
                    <a:pt x="300" y="4980"/>
                    <a:pt x="1305" y="5980"/>
                  </a:cubicBezTo>
                  <a:cubicBezTo>
                    <a:pt x="1973" y="6651"/>
                    <a:pt x="2867" y="7008"/>
                    <a:pt x="3777" y="7008"/>
                  </a:cubicBezTo>
                  <a:cubicBezTo>
                    <a:pt x="4229" y="7008"/>
                    <a:pt x="4684" y="6920"/>
                    <a:pt x="5119" y="6740"/>
                  </a:cubicBezTo>
                  <a:cubicBezTo>
                    <a:pt x="6429" y="6202"/>
                    <a:pt x="7284" y="4919"/>
                    <a:pt x="7284" y="3504"/>
                  </a:cubicBezTo>
                  <a:cubicBezTo>
                    <a:pt x="7284" y="1572"/>
                    <a:pt x="5713" y="1"/>
                    <a:pt x="3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5354525" y="985325"/>
              <a:ext cx="558650" cy="451225"/>
            </a:xfrm>
            <a:custGeom>
              <a:avLst/>
              <a:gdLst/>
              <a:ahLst/>
              <a:cxnLst/>
              <a:rect l="l" t="t" r="r" b="b"/>
              <a:pathLst>
                <a:path w="22346" h="18049" extrusionOk="0">
                  <a:moveTo>
                    <a:pt x="1006" y="1"/>
                  </a:moveTo>
                  <a:cubicBezTo>
                    <a:pt x="450" y="1"/>
                    <a:pt x="1" y="451"/>
                    <a:pt x="1" y="1006"/>
                  </a:cubicBezTo>
                  <a:lnTo>
                    <a:pt x="1" y="17044"/>
                  </a:lnTo>
                  <a:cubicBezTo>
                    <a:pt x="1" y="17605"/>
                    <a:pt x="450" y="18049"/>
                    <a:pt x="1006" y="18049"/>
                  </a:cubicBezTo>
                  <a:lnTo>
                    <a:pt x="21340" y="18049"/>
                  </a:lnTo>
                  <a:cubicBezTo>
                    <a:pt x="21901" y="18049"/>
                    <a:pt x="22345" y="17605"/>
                    <a:pt x="22345" y="17044"/>
                  </a:cubicBezTo>
                  <a:lnTo>
                    <a:pt x="22345" y="1006"/>
                  </a:lnTo>
                  <a:cubicBezTo>
                    <a:pt x="22345" y="451"/>
                    <a:pt x="21901" y="1"/>
                    <a:pt x="21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p:cNvSpPr/>
            <p:nvPr/>
          </p:nvSpPr>
          <p:spPr>
            <a:xfrm>
              <a:off x="5426550" y="985325"/>
              <a:ext cx="153250" cy="451225"/>
            </a:xfrm>
            <a:custGeom>
              <a:avLst/>
              <a:gdLst/>
              <a:ahLst/>
              <a:cxnLst/>
              <a:rect l="l" t="t" r="r" b="b"/>
              <a:pathLst>
                <a:path w="6130" h="18049" extrusionOk="0">
                  <a:moveTo>
                    <a:pt x="3504" y="1"/>
                  </a:moveTo>
                  <a:lnTo>
                    <a:pt x="1" y="18049"/>
                  </a:lnTo>
                  <a:lnTo>
                    <a:pt x="2632" y="18049"/>
                  </a:lnTo>
                  <a:lnTo>
                    <a:pt x="6130" y="1"/>
                  </a:lnTo>
                  <a:close/>
                </a:path>
              </a:pathLst>
            </a:custGeom>
            <a:solidFill>
              <a:srgbClr val="073763">
                <a:alpha val="3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5546325" y="985325"/>
              <a:ext cx="131325" cy="451225"/>
            </a:xfrm>
            <a:custGeom>
              <a:avLst/>
              <a:gdLst/>
              <a:ahLst/>
              <a:cxnLst/>
              <a:rect l="l" t="t" r="r" b="b"/>
              <a:pathLst>
                <a:path w="5253" h="18049" extrusionOk="0">
                  <a:moveTo>
                    <a:pt x="3504" y="1"/>
                  </a:moveTo>
                  <a:lnTo>
                    <a:pt x="1" y="18049"/>
                  </a:lnTo>
                  <a:lnTo>
                    <a:pt x="1749" y="18049"/>
                  </a:lnTo>
                  <a:lnTo>
                    <a:pt x="5252" y="1"/>
                  </a:lnTo>
                  <a:close/>
                </a:path>
              </a:pathLst>
            </a:custGeom>
            <a:solidFill>
              <a:srgbClr val="073763">
                <a:alpha val="3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5443900" y="1216550"/>
              <a:ext cx="64300" cy="106900"/>
            </a:xfrm>
            <a:custGeom>
              <a:avLst/>
              <a:gdLst/>
              <a:ahLst/>
              <a:cxnLst/>
              <a:rect l="l" t="t" r="r" b="b"/>
              <a:pathLst>
                <a:path w="2572" h="4276" extrusionOk="0">
                  <a:moveTo>
                    <a:pt x="1150" y="1"/>
                  </a:moveTo>
                  <a:cubicBezTo>
                    <a:pt x="850" y="178"/>
                    <a:pt x="512" y="300"/>
                    <a:pt x="167" y="350"/>
                  </a:cubicBezTo>
                  <a:lnTo>
                    <a:pt x="167" y="839"/>
                  </a:lnTo>
                  <a:lnTo>
                    <a:pt x="956" y="839"/>
                  </a:lnTo>
                  <a:lnTo>
                    <a:pt x="956" y="3642"/>
                  </a:lnTo>
                  <a:lnTo>
                    <a:pt x="1" y="3642"/>
                  </a:lnTo>
                  <a:lnTo>
                    <a:pt x="1" y="4275"/>
                  </a:lnTo>
                  <a:lnTo>
                    <a:pt x="2571" y="4275"/>
                  </a:lnTo>
                  <a:lnTo>
                    <a:pt x="2571" y="3642"/>
                  </a:lnTo>
                  <a:lnTo>
                    <a:pt x="1727" y="3642"/>
                  </a:lnTo>
                  <a:lnTo>
                    <a:pt x="17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5523025" y="1214475"/>
              <a:ext cx="73150" cy="108825"/>
            </a:xfrm>
            <a:custGeom>
              <a:avLst/>
              <a:gdLst/>
              <a:ahLst/>
              <a:cxnLst/>
              <a:rect l="l" t="t" r="r" b="b"/>
              <a:pathLst>
                <a:path w="2926" h="4353" extrusionOk="0">
                  <a:moveTo>
                    <a:pt x="1366" y="0"/>
                  </a:moveTo>
                  <a:cubicBezTo>
                    <a:pt x="783" y="0"/>
                    <a:pt x="394" y="245"/>
                    <a:pt x="0" y="667"/>
                  </a:cubicBezTo>
                  <a:lnTo>
                    <a:pt x="433" y="1088"/>
                  </a:lnTo>
                  <a:cubicBezTo>
                    <a:pt x="661" y="833"/>
                    <a:pt x="933" y="617"/>
                    <a:pt x="1266" y="617"/>
                  </a:cubicBezTo>
                  <a:cubicBezTo>
                    <a:pt x="1727" y="617"/>
                    <a:pt x="1971" y="905"/>
                    <a:pt x="1971" y="1355"/>
                  </a:cubicBezTo>
                  <a:cubicBezTo>
                    <a:pt x="1971" y="2004"/>
                    <a:pt x="1227" y="2754"/>
                    <a:pt x="39" y="3909"/>
                  </a:cubicBezTo>
                  <a:lnTo>
                    <a:pt x="39" y="4353"/>
                  </a:lnTo>
                  <a:lnTo>
                    <a:pt x="2926" y="4353"/>
                  </a:lnTo>
                  <a:lnTo>
                    <a:pt x="2926" y="3698"/>
                  </a:lnTo>
                  <a:lnTo>
                    <a:pt x="1882" y="3698"/>
                  </a:lnTo>
                  <a:cubicBezTo>
                    <a:pt x="1671" y="3698"/>
                    <a:pt x="1388" y="3720"/>
                    <a:pt x="1160" y="3742"/>
                  </a:cubicBezTo>
                  <a:cubicBezTo>
                    <a:pt x="2015" y="2854"/>
                    <a:pt x="2720" y="2077"/>
                    <a:pt x="2720" y="1310"/>
                  </a:cubicBezTo>
                  <a:cubicBezTo>
                    <a:pt x="2720" y="522"/>
                    <a:pt x="2182" y="0"/>
                    <a:pt x="13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5614050" y="1242950"/>
              <a:ext cx="29450" cy="82425"/>
            </a:xfrm>
            <a:custGeom>
              <a:avLst/>
              <a:gdLst/>
              <a:ahLst/>
              <a:cxnLst/>
              <a:rect l="l" t="t" r="r" b="b"/>
              <a:pathLst>
                <a:path w="1178" h="3297" extrusionOk="0">
                  <a:moveTo>
                    <a:pt x="514" y="0"/>
                  </a:moveTo>
                  <a:cubicBezTo>
                    <a:pt x="264" y="0"/>
                    <a:pt x="23" y="188"/>
                    <a:pt x="12" y="482"/>
                  </a:cubicBezTo>
                  <a:cubicBezTo>
                    <a:pt x="1" y="765"/>
                    <a:pt x="223" y="999"/>
                    <a:pt x="512" y="1004"/>
                  </a:cubicBezTo>
                  <a:cubicBezTo>
                    <a:pt x="950" y="1004"/>
                    <a:pt x="1178" y="471"/>
                    <a:pt x="872" y="155"/>
                  </a:cubicBezTo>
                  <a:cubicBezTo>
                    <a:pt x="770" y="48"/>
                    <a:pt x="641" y="0"/>
                    <a:pt x="514" y="0"/>
                  </a:cubicBezTo>
                  <a:close/>
                  <a:moveTo>
                    <a:pt x="513" y="2296"/>
                  </a:moveTo>
                  <a:cubicBezTo>
                    <a:pt x="263" y="2296"/>
                    <a:pt x="23" y="2484"/>
                    <a:pt x="12" y="2775"/>
                  </a:cubicBezTo>
                  <a:cubicBezTo>
                    <a:pt x="1" y="3058"/>
                    <a:pt x="223" y="3297"/>
                    <a:pt x="512" y="3297"/>
                  </a:cubicBezTo>
                  <a:cubicBezTo>
                    <a:pt x="950" y="3297"/>
                    <a:pt x="1178" y="2770"/>
                    <a:pt x="872" y="2453"/>
                  </a:cubicBezTo>
                  <a:cubicBezTo>
                    <a:pt x="770" y="2345"/>
                    <a:pt x="640" y="2296"/>
                    <a:pt x="513" y="22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5654025" y="1214475"/>
              <a:ext cx="73725" cy="110900"/>
            </a:xfrm>
            <a:custGeom>
              <a:avLst/>
              <a:gdLst/>
              <a:ahLst/>
              <a:cxnLst/>
              <a:rect l="l" t="t" r="r" b="b"/>
              <a:pathLst>
                <a:path w="2949" h="4436" extrusionOk="0">
                  <a:moveTo>
                    <a:pt x="1427" y="0"/>
                  </a:moveTo>
                  <a:cubicBezTo>
                    <a:pt x="911" y="0"/>
                    <a:pt x="500" y="222"/>
                    <a:pt x="139" y="544"/>
                  </a:cubicBezTo>
                  <a:lnTo>
                    <a:pt x="539" y="1022"/>
                  </a:lnTo>
                  <a:cubicBezTo>
                    <a:pt x="794" y="778"/>
                    <a:pt x="1061" y="617"/>
                    <a:pt x="1394" y="617"/>
                  </a:cubicBezTo>
                  <a:cubicBezTo>
                    <a:pt x="1788" y="617"/>
                    <a:pt x="2027" y="833"/>
                    <a:pt x="2027" y="1188"/>
                  </a:cubicBezTo>
                  <a:cubicBezTo>
                    <a:pt x="2027" y="1583"/>
                    <a:pt x="1749" y="1871"/>
                    <a:pt x="917" y="1871"/>
                  </a:cubicBezTo>
                  <a:lnTo>
                    <a:pt x="917" y="2437"/>
                  </a:lnTo>
                  <a:cubicBezTo>
                    <a:pt x="1883" y="2437"/>
                    <a:pt x="2171" y="2721"/>
                    <a:pt x="2171" y="3159"/>
                  </a:cubicBezTo>
                  <a:cubicBezTo>
                    <a:pt x="2171" y="3564"/>
                    <a:pt x="1844" y="3803"/>
                    <a:pt x="1377" y="3803"/>
                  </a:cubicBezTo>
                  <a:cubicBezTo>
                    <a:pt x="950" y="3803"/>
                    <a:pt x="628" y="3598"/>
                    <a:pt x="367" y="3337"/>
                  </a:cubicBezTo>
                  <a:lnTo>
                    <a:pt x="1" y="3831"/>
                  </a:lnTo>
                  <a:cubicBezTo>
                    <a:pt x="295" y="4169"/>
                    <a:pt x="756" y="4436"/>
                    <a:pt x="1444" y="4436"/>
                  </a:cubicBezTo>
                  <a:cubicBezTo>
                    <a:pt x="2271" y="4436"/>
                    <a:pt x="2948" y="3981"/>
                    <a:pt x="2948" y="3204"/>
                  </a:cubicBezTo>
                  <a:cubicBezTo>
                    <a:pt x="2948" y="2637"/>
                    <a:pt x="2565" y="2271"/>
                    <a:pt x="2060" y="2143"/>
                  </a:cubicBezTo>
                  <a:lnTo>
                    <a:pt x="2060" y="2115"/>
                  </a:lnTo>
                  <a:cubicBezTo>
                    <a:pt x="2521" y="1932"/>
                    <a:pt x="2804" y="1610"/>
                    <a:pt x="2804" y="1133"/>
                  </a:cubicBezTo>
                  <a:cubicBezTo>
                    <a:pt x="2804" y="411"/>
                    <a:pt x="2243" y="0"/>
                    <a:pt x="1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p:nvPr/>
          </p:nvSpPr>
          <p:spPr>
            <a:xfrm>
              <a:off x="5739100" y="1216425"/>
              <a:ext cx="78725" cy="106875"/>
            </a:xfrm>
            <a:custGeom>
              <a:avLst/>
              <a:gdLst/>
              <a:ahLst/>
              <a:cxnLst/>
              <a:rect l="l" t="t" r="r" b="b"/>
              <a:pathLst>
                <a:path w="3149" h="4275" extrusionOk="0">
                  <a:moveTo>
                    <a:pt x="1916" y="727"/>
                  </a:moveTo>
                  <a:cubicBezTo>
                    <a:pt x="1905" y="972"/>
                    <a:pt x="1883" y="1366"/>
                    <a:pt x="1883" y="1616"/>
                  </a:cubicBezTo>
                  <a:lnTo>
                    <a:pt x="1883" y="2581"/>
                  </a:lnTo>
                  <a:lnTo>
                    <a:pt x="767" y="2581"/>
                  </a:lnTo>
                  <a:lnTo>
                    <a:pt x="1544" y="1388"/>
                  </a:lnTo>
                  <a:cubicBezTo>
                    <a:pt x="1661" y="1160"/>
                    <a:pt x="1783" y="949"/>
                    <a:pt x="1888" y="727"/>
                  </a:cubicBezTo>
                  <a:close/>
                  <a:moveTo>
                    <a:pt x="1694" y="0"/>
                  </a:moveTo>
                  <a:lnTo>
                    <a:pt x="1" y="2654"/>
                  </a:lnTo>
                  <a:lnTo>
                    <a:pt x="1" y="3175"/>
                  </a:lnTo>
                  <a:lnTo>
                    <a:pt x="1883" y="3175"/>
                  </a:lnTo>
                  <a:lnTo>
                    <a:pt x="1883" y="4275"/>
                  </a:lnTo>
                  <a:lnTo>
                    <a:pt x="2610" y="4275"/>
                  </a:lnTo>
                  <a:lnTo>
                    <a:pt x="2610" y="3175"/>
                  </a:lnTo>
                  <a:lnTo>
                    <a:pt x="3148" y="3175"/>
                  </a:lnTo>
                  <a:lnTo>
                    <a:pt x="3148" y="2581"/>
                  </a:lnTo>
                  <a:lnTo>
                    <a:pt x="2610" y="2581"/>
                  </a:lnTo>
                  <a:lnTo>
                    <a:pt x="26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5"/>
          <p:cNvGrpSpPr/>
          <p:nvPr/>
        </p:nvGrpSpPr>
        <p:grpSpPr>
          <a:xfrm rot="5400000">
            <a:off x="6501775" y="3034250"/>
            <a:ext cx="124200" cy="525800"/>
            <a:chOff x="202025" y="2122800"/>
            <a:chExt cx="124200" cy="525800"/>
          </a:xfrm>
        </p:grpSpPr>
        <p:sp>
          <p:nvSpPr>
            <p:cNvPr id="632" name="Google Shape;632;p45"/>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5"/>
          <p:cNvGrpSpPr/>
          <p:nvPr/>
        </p:nvGrpSpPr>
        <p:grpSpPr>
          <a:xfrm rot="5400000">
            <a:off x="2518025" y="3034250"/>
            <a:ext cx="124200" cy="525800"/>
            <a:chOff x="202025" y="2122800"/>
            <a:chExt cx="124200" cy="525800"/>
          </a:xfrm>
        </p:grpSpPr>
        <p:sp>
          <p:nvSpPr>
            <p:cNvPr id="636" name="Google Shape;636;p45"/>
            <p:cNvSpPr/>
            <p:nvPr/>
          </p:nvSpPr>
          <p:spPr>
            <a:xfrm rot="5400000">
              <a:off x="202025" y="21228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rot="5400000">
              <a:off x="202025" y="23236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rot="5400000">
              <a:off x="202025" y="2524400"/>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5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7">
                                            <p:txEl>
                                              <p:pRg st="0" end="0"/>
                                            </p:txEl>
                                          </p:spTgt>
                                        </p:tgtEl>
                                        <p:attrNameLst>
                                          <p:attrName>style.visibility</p:attrName>
                                        </p:attrNameLst>
                                      </p:cBhvr>
                                      <p:to>
                                        <p:strVal val="visible"/>
                                      </p:to>
                                    </p:set>
                                    <p:animEffect transition="in" filter="fade">
                                      <p:cBhvr>
                                        <p:cTn id="12" dur="500"/>
                                        <p:tgtEl>
                                          <p:spTgt spid="6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581"/>
        <p:cNvGrpSpPr/>
        <p:nvPr/>
      </p:nvGrpSpPr>
      <p:grpSpPr>
        <a:xfrm>
          <a:off x="0" y="0"/>
          <a:ext cx="0" cy="0"/>
          <a:chOff x="0" y="0"/>
          <a:chExt cx="0" cy="0"/>
        </a:xfrm>
      </p:grpSpPr>
      <p:sp>
        <p:nvSpPr>
          <p:cNvPr id="601" name="Google Shape;849;p42">
            <a:extLst>
              <a:ext uri="{FF2B5EF4-FFF2-40B4-BE49-F238E27FC236}">
                <a16:creationId xmlns:a16="http://schemas.microsoft.com/office/drawing/2014/main" id="{EF390DF9-8DC8-A977-C16D-D0185770FCFB}"/>
              </a:ext>
            </a:extLst>
          </p:cNvPr>
          <p:cNvSpPr txBox="1">
            <a:spLocks noGrp="1"/>
          </p:cNvSpPr>
          <p:nvPr>
            <p:ph type="title"/>
          </p:nvPr>
        </p:nvSpPr>
        <p:spPr>
          <a:xfrm>
            <a:off x="660527" y="822497"/>
            <a:ext cx="4558244" cy="572700"/>
          </a:xfrm>
          <a:prstGeom prst="rect">
            <a:avLst/>
          </a:prstGeom>
        </p:spPr>
        <p:txBody>
          <a:bodyPr spcFirstLastPara="1" wrap="square" lIns="91425" tIns="91425" rIns="91425" bIns="91425" anchor="t" anchorCtr="0">
            <a:noAutofit/>
          </a:bodyPr>
          <a:lstStyle/>
          <a:p>
            <a:r>
              <a:rPr lang="en-US" dirty="0">
                <a:solidFill>
                  <a:srgbClr val="ED719F"/>
                </a:solidFill>
              </a:rPr>
              <a:t>Technical Parameters</a:t>
            </a:r>
            <a:r>
              <a:rPr lang="en-US" b="1" i="0" dirty="0">
                <a:solidFill>
                  <a:srgbClr val="000000"/>
                </a:solidFill>
                <a:effectLst/>
                <a:latin typeface="Helvetica Neue"/>
              </a:rPr>
              <a:t/>
            </a:r>
            <a:br>
              <a:rPr lang="en-US" b="1" i="0" dirty="0">
                <a:solidFill>
                  <a:srgbClr val="000000"/>
                </a:solidFill>
                <a:effectLst/>
                <a:latin typeface="Helvetica Neue"/>
              </a:rPr>
            </a:br>
            <a:r>
              <a:rPr lang="en" dirty="0"/>
              <a:t>  </a:t>
            </a:r>
            <a:endParaRPr dirty="0"/>
          </a:p>
        </p:txBody>
      </p:sp>
      <p:graphicFrame>
        <p:nvGraphicFramePr>
          <p:cNvPr id="602" name="Diagram 601">
            <a:extLst>
              <a:ext uri="{FF2B5EF4-FFF2-40B4-BE49-F238E27FC236}">
                <a16:creationId xmlns:a16="http://schemas.microsoft.com/office/drawing/2014/main" id="{A4DE97AB-E84C-95B6-924C-C0B761BE21F8}"/>
              </a:ext>
            </a:extLst>
          </p:cNvPr>
          <p:cNvGraphicFramePr/>
          <p:nvPr>
            <p:extLst>
              <p:ext uri="{D42A27DB-BD31-4B8C-83A1-F6EECF244321}">
                <p14:modId xmlns:p14="http://schemas.microsoft.com/office/powerpoint/2010/main" val="2859782128"/>
              </p:ext>
            </p:extLst>
          </p:nvPr>
        </p:nvGraphicFramePr>
        <p:xfrm>
          <a:off x="1323278" y="1761891"/>
          <a:ext cx="6409707" cy="2141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1"/>
                                        </p:tgtEl>
                                        <p:attrNameLst>
                                          <p:attrName>style.visibility</p:attrName>
                                        </p:attrNameLst>
                                      </p:cBhvr>
                                      <p:to>
                                        <p:strVal val="visible"/>
                                      </p:to>
                                    </p:set>
                                    <p:animEffect transition="in" filter="fade">
                                      <p:cBhvr>
                                        <p:cTn id="7" dur="500"/>
                                        <p:tgtEl>
                                          <p:spTgt spid="60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randombar(horizontal)">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Graphic spid="60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733"/>
        <p:cNvGrpSpPr/>
        <p:nvPr/>
      </p:nvGrpSpPr>
      <p:grpSpPr>
        <a:xfrm>
          <a:off x="0" y="0"/>
          <a:ext cx="0" cy="0"/>
          <a:chOff x="0" y="0"/>
          <a:chExt cx="0" cy="0"/>
        </a:xfrm>
      </p:grpSpPr>
      <p:sp>
        <p:nvSpPr>
          <p:cNvPr id="4" name="Google Shape;668;p36">
            <a:extLst>
              <a:ext uri="{FF2B5EF4-FFF2-40B4-BE49-F238E27FC236}">
                <a16:creationId xmlns:a16="http://schemas.microsoft.com/office/drawing/2014/main" id="{FC861269-3EDE-69CE-E7BA-C21216D3C2B9}"/>
              </a:ext>
            </a:extLst>
          </p:cNvPr>
          <p:cNvSpPr txBox="1">
            <a:spLocks noGrp="1"/>
          </p:cNvSpPr>
          <p:nvPr>
            <p:ph type="title"/>
          </p:nvPr>
        </p:nvSpPr>
        <p:spPr>
          <a:xfrm>
            <a:off x="1894551" y="-35042"/>
            <a:ext cx="4939800" cy="6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ED719F"/>
                </a:solidFill>
              </a:rPr>
              <a:t>Dataset Details</a:t>
            </a:r>
            <a:endParaRPr dirty="0">
              <a:solidFill>
                <a:srgbClr val="ED719F"/>
              </a:solidFill>
            </a:endParaRPr>
          </a:p>
        </p:txBody>
      </p:sp>
      <p:pic>
        <p:nvPicPr>
          <p:cNvPr id="3" name="Picture 2">
            <a:extLst>
              <a:ext uri="{FF2B5EF4-FFF2-40B4-BE49-F238E27FC236}">
                <a16:creationId xmlns:a16="http://schemas.microsoft.com/office/drawing/2014/main" id="{8533E2A1-335B-C5CA-D5E6-F5D275DB06C0}"/>
              </a:ext>
            </a:extLst>
          </p:cNvPr>
          <p:cNvPicPr>
            <a:picLocks noChangeAspect="1"/>
          </p:cNvPicPr>
          <p:nvPr/>
        </p:nvPicPr>
        <p:blipFill rotWithShape="1">
          <a:blip r:embed="rId3"/>
          <a:srcRect l="20345" t="32797" r="55517" b="17395"/>
          <a:stretch/>
        </p:blipFill>
        <p:spPr>
          <a:xfrm>
            <a:off x="5636172" y="913104"/>
            <a:ext cx="2207173" cy="2070244"/>
          </a:xfrm>
          <a:prstGeom prst="rect">
            <a:avLst/>
          </a:prstGeom>
        </p:spPr>
      </p:pic>
      <p:sp>
        <p:nvSpPr>
          <p:cNvPr id="5" name="TextBox 4">
            <a:extLst>
              <a:ext uri="{FF2B5EF4-FFF2-40B4-BE49-F238E27FC236}">
                <a16:creationId xmlns:a16="http://schemas.microsoft.com/office/drawing/2014/main" id="{133CFB9B-EC1C-DF6D-178E-381152C15CD6}"/>
              </a:ext>
            </a:extLst>
          </p:cNvPr>
          <p:cNvSpPr txBox="1"/>
          <p:nvPr/>
        </p:nvSpPr>
        <p:spPr>
          <a:xfrm>
            <a:off x="4784834" y="3187005"/>
            <a:ext cx="4099034" cy="1384995"/>
          </a:xfrm>
          <a:prstGeom prst="rect">
            <a:avLst/>
          </a:prstGeom>
          <a:noFill/>
        </p:spPr>
        <p:txBody>
          <a:bodyPr wrap="square" rtlCol="0">
            <a:spAutoFit/>
          </a:bodyPr>
          <a:lstStyle/>
          <a:p>
            <a:r>
              <a:rPr lang="en-US" dirty="0"/>
              <a:t>After combine three datasets, We have 7043 records and 21 features in the main datasets. </a:t>
            </a:r>
          </a:p>
          <a:p>
            <a:r>
              <a:rPr lang="en-US" dirty="0"/>
              <a:t>There are no any null value in the datasets but there is one feature having wrong data type. After correcting the data type we found there is null value present in data.</a:t>
            </a:r>
          </a:p>
        </p:txBody>
      </p:sp>
      <p:pic>
        <p:nvPicPr>
          <p:cNvPr id="7" name="Picture 6">
            <a:extLst>
              <a:ext uri="{FF2B5EF4-FFF2-40B4-BE49-F238E27FC236}">
                <a16:creationId xmlns:a16="http://schemas.microsoft.com/office/drawing/2014/main" id="{52B422D6-F382-4C09-3878-7B7E69F33164}"/>
              </a:ext>
            </a:extLst>
          </p:cNvPr>
          <p:cNvPicPr>
            <a:picLocks noChangeAspect="1"/>
          </p:cNvPicPr>
          <p:nvPr/>
        </p:nvPicPr>
        <p:blipFill rotWithShape="1">
          <a:blip r:embed="rId4"/>
          <a:srcRect l="20517" t="31264" r="23793" b="48813"/>
          <a:stretch/>
        </p:blipFill>
        <p:spPr>
          <a:xfrm>
            <a:off x="122181" y="3367122"/>
            <a:ext cx="3949263" cy="1024759"/>
          </a:xfrm>
          <a:prstGeom prst="rect">
            <a:avLst/>
          </a:prstGeom>
        </p:spPr>
      </p:pic>
      <p:pic>
        <p:nvPicPr>
          <p:cNvPr id="9" name="Picture 8">
            <a:extLst>
              <a:ext uri="{FF2B5EF4-FFF2-40B4-BE49-F238E27FC236}">
                <a16:creationId xmlns:a16="http://schemas.microsoft.com/office/drawing/2014/main" id="{597E2BB9-B3BF-1400-C44D-E97F64B8624D}"/>
              </a:ext>
            </a:extLst>
          </p:cNvPr>
          <p:cNvPicPr>
            <a:picLocks noChangeAspect="1"/>
          </p:cNvPicPr>
          <p:nvPr/>
        </p:nvPicPr>
        <p:blipFill rotWithShape="1">
          <a:blip r:embed="rId4"/>
          <a:srcRect l="20719" t="59750" r="53621" b="21686"/>
          <a:stretch/>
        </p:blipFill>
        <p:spPr>
          <a:xfrm>
            <a:off x="776452" y="2059370"/>
            <a:ext cx="1694793" cy="1024759"/>
          </a:xfrm>
          <a:prstGeom prst="rect">
            <a:avLst/>
          </a:prstGeom>
        </p:spPr>
      </p:pic>
      <p:pic>
        <p:nvPicPr>
          <p:cNvPr id="11" name="Picture 10">
            <a:extLst>
              <a:ext uri="{FF2B5EF4-FFF2-40B4-BE49-F238E27FC236}">
                <a16:creationId xmlns:a16="http://schemas.microsoft.com/office/drawing/2014/main" id="{2553AD6B-6395-6CB7-3962-7E112A2DC76D}"/>
              </a:ext>
            </a:extLst>
          </p:cNvPr>
          <p:cNvPicPr>
            <a:picLocks noChangeAspect="1"/>
          </p:cNvPicPr>
          <p:nvPr/>
        </p:nvPicPr>
        <p:blipFill rotWithShape="1">
          <a:blip r:embed="rId5"/>
          <a:srcRect l="20719" t="40766" r="20259" b="38038"/>
          <a:stretch/>
        </p:blipFill>
        <p:spPr>
          <a:xfrm>
            <a:off x="303578" y="706491"/>
            <a:ext cx="2924411" cy="1090191"/>
          </a:xfrm>
          <a:prstGeom prst="rect">
            <a:avLst/>
          </a:prstGeom>
        </p:spPr>
      </p:pic>
      <p:sp>
        <p:nvSpPr>
          <p:cNvPr id="12" name="Plus Sign 11">
            <a:extLst>
              <a:ext uri="{FF2B5EF4-FFF2-40B4-BE49-F238E27FC236}">
                <a16:creationId xmlns:a16="http://schemas.microsoft.com/office/drawing/2014/main" id="{2208D26E-54E3-CF50-BD78-6700DF9062E7}"/>
              </a:ext>
            </a:extLst>
          </p:cNvPr>
          <p:cNvSpPr/>
          <p:nvPr/>
        </p:nvSpPr>
        <p:spPr>
          <a:xfrm>
            <a:off x="1363717" y="1799639"/>
            <a:ext cx="346842" cy="25973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Sign 13">
            <a:extLst>
              <a:ext uri="{FF2B5EF4-FFF2-40B4-BE49-F238E27FC236}">
                <a16:creationId xmlns:a16="http://schemas.microsoft.com/office/drawing/2014/main" id="{50A16A6D-90CA-FB38-3826-EA27E9615C2D}"/>
              </a:ext>
            </a:extLst>
          </p:cNvPr>
          <p:cNvSpPr/>
          <p:nvPr/>
        </p:nvSpPr>
        <p:spPr>
          <a:xfrm>
            <a:off x="1342696" y="3084129"/>
            <a:ext cx="346842" cy="25973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5B04CCF-7997-689E-0FFC-88DD73D47959}"/>
              </a:ext>
            </a:extLst>
          </p:cNvPr>
          <p:cNvSpPr/>
          <p:nvPr/>
        </p:nvSpPr>
        <p:spPr>
          <a:xfrm>
            <a:off x="3984734" y="1796682"/>
            <a:ext cx="1040524" cy="530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779"/>
        <p:cNvGrpSpPr/>
        <p:nvPr/>
      </p:nvGrpSpPr>
      <p:grpSpPr>
        <a:xfrm>
          <a:off x="0" y="0"/>
          <a:ext cx="0" cy="0"/>
          <a:chOff x="0" y="0"/>
          <a:chExt cx="0" cy="0"/>
        </a:xfrm>
      </p:grpSpPr>
      <p:sp>
        <p:nvSpPr>
          <p:cNvPr id="780" name="Google Shape;780;p49"/>
          <p:cNvSpPr txBox="1">
            <a:spLocks noGrp="1"/>
          </p:cNvSpPr>
          <p:nvPr>
            <p:ph type="title"/>
          </p:nvPr>
        </p:nvSpPr>
        <p:spPr>
          <a:xfrm>
            <a:off x="720000" y="10565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br>
              <a:rPr lang="en" dirty="0"/>
            </a:br>
            <a:endParaRPr dirty="0"/>
          </a:p>
        </p:txBody>
      </p:sp>
      <p:sp>
        <p:nvSpPr>
          <p:cNvPr id="782" name="Google Shape;782;p49"/>
          <p:cNvSpPr txBox="1">
            <a:spLocks noGrp="1"/>
          </p:cNvSpPr>
          <p:nvPr>
            <p:ph type="subTitle" idx="2"/>
          </p:nvPr>
        </p:nvSpPr>
        <p:spPr>
          <a:xfrm>
            <a:off x="5305196" y="1288390"/>
            <a:ext cx="2882100" cy="292888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Dropped null values from Total Charges features as there are only 11 null values are present.</a:t>
            </a:r>
          </a:p>
          <a:p>
            <a:pPr marL="285750" lvl="0" indent="-285750" algn="l" rtl="0">
              <a:spcBef>
                <a:spcPts val="0"/>
              </a:spcBef>
              <a:spcAft>
                <a:spcPts val="0"/>
              </a:spcAft>
              <a:buFont typeface="Arial" panose="020B0604020202020204" pitchFamily="34" charset="0"/>
              <a:buChar char="•"/>
            </a:pPr>
            <a:r>
              <a:rPr lang="en-US" dirty="0"/>
              <a:t>Dropped some unnecessary feature like </a:t>
            </a:r>
            <a:r>
              <a:rPr lang="en-US" dirty="0" err="1"/>
              <a:t>customerID</a:t>
            </a:r>
            <a:endParaRPr lang="en-US" dirty="0"/>
          </a:p>
          <a:p>
            <a:pPr marL="285750" lvl="0" indent="-285750" algn="l" rtl="0">
              <a:spcBef>
                <a:spcPts val="0"/>
              </a:spcBef>
              <a:spcAft>
                <a:spcPts val="0"/>
              </a:spcAft>
              <a:buFont typeface="Arial" panose="020B0604020202020204" pitchFamily="34" charset="0"/>
              <a:buChar char="•"/>
            </a:pPr>
            <a:r>
              <a:rPr lang="en-US" dirty="0"/>
              <a:t>There are some features having values likes yes, no, no service so we converted into yes and no.</a:t>
            </a:r>
          </a:p>
          <a:p>
            <a:pPr marL="285750" lvl="0" indent="-285750" algn="l" rtl="0">
              <a:spcBef>
                <a:spcPts val="0"/>
              </a:spcBef>
              <a:spcAft>
                <a:spcPts val="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C8F0DC90-9379-09F4-CF36-F75A34CC796D}"/>
              </a:ext>
            </a:extLst>
          </p:cNvPr>
          <p:cNvPicPr>
            <a:picLocks noChangeAspect="1"/>
          </p:cNvPicPr>
          <p:nvPr/>
        </p:nvPicPr>
        <p:blipFill rotWithShape="1">
          <a:blip r:embed="rId3"/>
          <a:srcRect l="4713" t="13188" r="6412"/>
          <a:stretch/>
        </p:blipFill>
        <p:spPr>
          <a:xfrm>
            <a:off x="654269" y="804041"/>
            <a:ext cx="4516821" cy="36773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0"/>
                                        </p:tgtEl>
                                        <p:attrNameLst>
                                          <p:attrName>style.visibility</p:attrName>
                                        </p:attrNameLst>
                                      </p:cBhvr>
                                      <p:to>
                                        <p:strVal val="visible"/>
                                      </p:to>
                                    </p:set>
                                    <p:animEffect transition="in" filter="fade">
                                      <p:cBhvr>
                                        <p:cTn id="7" dur="500"/>
                                        <p:tgtEl>
                                          <p:spTgt spid="7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2">
                                            <p:txEl>
                                              <p:pRg st="0" end="0"/>
                                            </p:txEl>
                                          </p:spTgt>
                                        </p:tgtEl>
                                        <p:attrNameLst>
                                          <p:attrName>style.visibility</p:attrName>
                                        </p:attrNameLst>
                                      </p:cBhvr>
                                      <p:to>
                                        <p:strVal val="visible"/>
                                      </p:to>
                                    </p:set>
                                    <p:animEffect transition="in" filter="fade">
                                      <p:cBhvr>
                                        <p:cTn id="17" dur="500"/>
                                        <p:tgtEl>
                                          <p:spTgt spid="78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2">
                                            <p:txEl>
                                              <p:pRg st="1" end="1"/>
                                            </p:txEl>
                                          </p:spTgt>
                                        </p:tgtEl>
                                        <p:attrNameLst>
                                          <p:attrName>style.visibility</p:attrName>
                                        </p:attrNameLst>
                                      </p:cBhvr>
                                      <p:to>
                                        <p:strVal val="visible"/>
                                      </p:to>
                                    </p:set>
                                    <p:animEffect transition="in" filter="fade">
                                      <p:cBhvr>
                                        <p:cTn id="22" dur="500"/>
                                        <p:tgtEl>
                                          <p:spTgt spid="78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2">
                                            <p:txEl>
                                              <p:pRg st="2" end="2"/>
                                            </p:txEl>
                                          </p:spTgt>
                                        </p:tgtEl>
                                        <p:attrNameLst>
                                          <p:attrName>style.visibility</p:attrName>
                                        </p:attrNameLst>
                                      </p:cBhvr>
                                      <p:to>
                                        <p:strVal val="visible"/>
                                      </p:to>
                                    </p:set>
                                    <p:animEffect transition="in" filter="fade">
                                      <p:cBhvr>
                                        <p:cTn id="27" dur="500"/>
                                        <p:tgtEl>
                                          <p:spTgt spid="7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779"/>
        <p:cNvGrpSpPr/>
        <p:nvPr/>
      </p:nvGrpSpPr>
      <p:grpSpPr>
        <a:xfrm>
          <a:off x="0" y="0"/>
          <a:ext cx="0" cy="0"/>
          <a:chOff x="0" y="0"/>
          <a:chExt cx="0" cy="0"/>
        </a:xfrm>
      </p:grpSpPr>
      <p:sp>
        <p:nvSpPr>
          <p:cNvPr id="782" name="Google Shape;782;p49"/>
          <p:cNvSpPr txBox="1">
            <a:spLocks noGrp="1"/>
          </p:cNvSpPr>
          <p:nvPr>
            <p:ph type="subTitle" idx="2"/>
          </p:nvPr>
        </p:nvSpPr>
        <p:spPr>
          <a:xfrm>
            <a:off x="390353" y="3077878"/>
            <a:ext cx="6194643" cy="1795907"/>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No online security churning rate is High - 71.3 %</a:t>
            </a:r>
          </a:p>
          <a:p>
            <a:pPr marL="285750" indent="-285750" algn="l">
              <a:buFont typeface="Arial" panose="020B0604020202020204" pitchFamily="34" charset="0"/>
              <a:buChar char="•"/>
            </a:pPr>
            <a:r>
              <a:rPr lang="en-US" sz="1200" dirty="0"/>
              <a:t>No online backup Churning rate is High - 66 %</a:t>
            </a:r>
          </a:p>
          <a:p>
            <a:pPr marL="285750" indent="-285750" algn="l">
              <a:buFont typeface="Arial" panose="020B0604020202020204" pitchFamily="34" charset="0"/>
              <a:buChar char="•"/>
            </a:pPr>
            <a:r>
              <a:rPr lang="en-US" sz="1200" dirty="0"/>
              <a:t>No device protection churning rate is High -64 %</a:t>
            </a:r>
          </a:p>
          <a:p>
            <a:pPr marL="285750" indent="-285750" algn="l">
              <a:buFont typeface="Arial" panose="020B0604020202020204" pitchFamily="34" charset="0"/>
              <a:buChar char="•"/>
            </a:pPr>
            <a:r>
              <a:rPr lang="en-US" sz="1200" dirty="0"/>
              <a:t>No Tech Support Churning rate is 71%</a:t>
            </a:r>
          </a:p>
          <a:p>
            <a:pPr marL="285750" indent="-285750" algn="l">
              <a:buFont typeface="Arial" panose="020B0604020202020204" pitchFamily="34" charset="0"/>
              <a:buChar char="•"/>
            </a:pPr>
            <a:r>
              <a:rPr lang="en-US" sz="1200" dirty="0"/>
              <a:t>Month to Month contract Churning rate is High about 75 %</a:t>
            </a:r>
          </a:p>
          <a:p>
            <a:pPr marL="285750" indent="-285750" algn="l">
              <a:buFont typeface="Arial" panose="020B0604020202020204" pitchFamily="34" charset="0"/>
              <a:buChar char="•"/>
            </a:pPr>
            <a:r>
              <a:rPr lang="en-US" sz="1200" dirty="0"/>
              <a:t>Electronic Check customer churning rate is High about 82 %</a:t>
            </a:r>
          </a:p>
          <a:p>
            <a:pPr marL="285750" lvl="0" indent="-285750" algn="l" rtl="0">
              <a:spcBef>
                <a:spcPts val="0"/>
              </a:spcBef>
              <a:spcAft>
                <a:spcPts val="0"/>
              </a:spcAft>
              <a:buFont typeface="Arial" panose="020B0604020202020204" pitchFamily="34" charset="0"/>
              <a:buChar char="•"/>
            </a:pPr>
            <a:endParaRPr sz="1200" dirty="0"/>
          </a:p>
        </p:txBody>
      </p:sp>
      <p:sp>
        <p:nvSpPr>
          <p:cNvPr id="4" name="Google Shape;849;p42">
            <a:extLst>
              <a:ext uri="{FF2B5EF4-FFF2-40B4-BE49-F238E27FC236}">
                <a16:creationId xmlns:a16="http://schemas.microsoft.com/office/drawing/2014/main" id="{35907542-69E0-0888-2962-970F8E97E758}"/>
              </a:ext>
            </a:extLst>
          </p:cNvPr>
          <p:cNvSpPr txBox="1">
            <a:spLocks noGrp="1"/>
          </p:cNvSpPr>
          <p:nvPr>
            <p:ph type="title"/>
          </p:nvPr>
        </p:nvSpPr>
        <p:spPr>
          <a:xfrm>
            <a:off x="514945" y="0"/>
            <a:ext cx="7805107" cy="572700"/>
          </a:xfrm>
          <a:prstGeom prst="rect">
            <a:avLst/>
          </a:prstGeom>
        </p:spPr>
        <p:txBody>
          <a:bodyPr spcFirstLastPara="1" wrap="square" lIns="91425" tIns="91425" rIns="91425" bIns="91425" anchor="t" anchorCtr="0">
            <a:noAutofit/>
          </a:bodyPr>
          <a:lstStyle/>
          <a:p>
            <a:r>
              <a:rPr lang="en" dirty="0">
                <a:solidFill>
                  <a:srgbClr val="ED719F"/>
                </a:solidFill>
              </a:rPr>
              <a:t>Data </a:t>
            </a:r>
            <a:r>
              <a:rPr lang="en-US" dirty="0">
                <a:solidFill>
                  <a:srgbClr val="ED719F"/>
                </a:solidFill>
              </a:rPr>
              <a:t>Visualization</a:t>
            </a:r>
            <a:r>
              <a:rPr lang="en-US" b="1" i="0" dirty="0">
                <a:solidFill>
                  <a:srgbClr val="000000"/>
                </a:solidFill>
                <a:effectLst/>
                <a:latin typeface="Helvetica Neue"/>
              </a:rPr>
              <a:t/>
            </a:r>
            <a:br>
              <a:rPr lang="en-US" b="1" i="0" dirty="0">
                <a:solidFill>
                  <a:srgbClr val="000000"/>
                </a:solidFill>
                <a:effectLst/>
                <a:latin typeface="Helvetica Neue"/>
              </a:rPr>
            </a:br>
            <a:r>
              <a:rPr lang="en" dirty="0"/>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87" y="631904"/>
            <a:ext cx="4087640" cy="211787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526" y="631904"/>
            <a:ext cx="4087640" cy="2117874"/>
          </a:xfrm>
          <a:prstGeom prst="rect">
            <a:avLst/>
          </a:prstGeom>
        </p:spPr>
      </p:pic>
    </p:spTree>
    <p:extLst>
      <p:ext uri="{BB962C8B-B14F-4D97-AF65-F5344CB8AC3E}">
        <p14:creationId xmlns:p14="http://schemas.microsoft.com/office/powerpoint/2010/main" val="34855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2">
                                            <p:txEl>
                                              <p:pRg st="0" end="0"/>
                                            </p:txEl>
                                          </p:spTgt>
                                        </p:tgtEl>
                                        <p:attrNameLst>
                                          <p:attrName>style.visibility</p:attrName>
                                        </p:attrNameLst>
                                      </p:cBhvr>
                                      <p:to>
                                        <p:strVal val="visible"/>
                                      </p:to>
                                    </p:set>
                                    <p:animEffect transition="in" filter="fade">
                                      <p:cBhvr>
                                        <p:cTn id="12" dur="500"/>
                                        <p:tgtEl>
                                          <p:spTgt spid="7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2">
                                            <p:txEl>
                                              <p:pRg st="1" end="1"/>
                                            </p:txEl>
                                          </p:spTgt>
                                        </p:tgtEl>
                                        <p:attrNameLst>
                                          <p:attrName>style.visibility</p:attrName>
                                        </p:attrNameLst>
                                      </p:cBhvr>
                                      <p:to>
                                        <p:strVal val="visible"/>
                                      </p:to>
                                    </p:set>
                                    <p:animEffect transition="in" filter="fade">
                                      <p:cBhvr>
                                        <p:cTn id="17" dur="500"/>
                                        <p:tgtEl>
                                          <p:spTgt spid="7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2">
                                            <p:txEl>
                                              <p:pRg st="2" end="2"/>
                                            </p:txEl>
                                          </p:spTgt>
                                        </p:tgtEl>
                                        <p:attrNameLst>
                                          <p:attrName>style.visibility</p:attrName>
                                        </p:attrNameLst>
                                      </p:cBhvr>
                                      <p:to>
                                        <p:strVal val="visible"/>
                                      </p:to>
                                    </p:set>
                                    <p:animEffect transition="in" filter="fade">
                                      <p:cBhvr>
                                        <p:cTn id="22" dur="500"/>
                                        <p:tgtEl>
                                          <p:spTgt spid="7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2">
                                            <p:txEl>
                                              <p:pRg st="3" end="3"/>
                                            </p:txEl>
                                          </p:spTgt>
                                        </p:tgtEl>
                                        <p:attrNameLst>
                                          <p:attrName>style.visibility</p:attrName>
                                        </p:attrNameLst>
                                      </p:cBhvr>
                                      <p:to>
                                        <p:strVal val="visible"/>
                                      </p:to>
                                    </p:set>
                                    <p:animEffect transition="in" filter="fade">
                                      <p:cBhvr>
                                        <p:cTn id="27" dur="500"/>
                                        <p:tgtEl>
                                          <p:spTgt spid="7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82">
                                            <p:txEl>
                                              <p:pRg st="4" end="4"/>
                                            </p:txEl>
                                          </p:spTgt>
                                        </p:tgtEl>
                                        <p:attrNameLst>
                                          <p:attrName>style.visibility</p:attrName>
                                        </p:attrNameLst>
                                      </p:cBhvr>
                                      <p:to>
                                        <p:strVal val="visible"/>
                                      </p:to>
                                    </p:set>
                                    <p:animEffect transition="in" filter="fade">
                                      <p:cBhvr>
                                        <p:cTn id="32" dur="500"/>
                                        <p:tgtEl>
                                          <p:spTgt spid="7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82">
                                            <p:txEl>
                                              <p:pRg st="5" end="5"/>
                                            </p:txEl>
                                          </p:spTgt>
                                        </p:tgtEl>
                                        <p:attrNameLst>
                                          <p:attrName>style.visibility</p:attrName>
                                        </p:attrNameLst>
                                      </p:cBhvr>
                                      <p:to>
                                        <p:strVal val="visible"/>
                                      </p:to>
                                    </p:set>
                                    <p:animEffect transition="in" filter="fade">
                                      <p:cBhvr>
                                        <p:cTn id="37" dur="500"/>
                                        <p:tgtEl>
                                          <p:spTgt spid="7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740"/>
        <p:cNvGrpSpPr/>
        <p:nvPr/>
      </p:nvGrpSpPr>
      <p:grpSpPr>
        <a:xfrm>
          <a:off x="0" y="0"/>
          <a:ext cx="0" cy="0"/>
          <a:chOff x="0" y="0"/>
          <a:chExt cx="0" cy="0"/>
        </a:xfrm>
      </p:grpSpPr>
      <p:sp>
        <p:nvSpPr>
          <p:cNvPr id="741" name="Google Shape;741;p48"/>
          <p:cNvSpPr txBox="1">
            <a:spLocks noGrp="1"/>
          </p:cNvSpPr>
          <p:nvPr>
            <p:ph type="title"/>
          </p:nvPr>
        </p:nvSpPr>
        <p:spPr>
          <a:xfrm>
            <a:off x="720000" y="886050"/>
            <a:ext cx="516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Imbanced Data</a:t>
            </a:r>
            <a:endParaRPr dirty="0"/>
          </a:p>
        </p:txBody>
      </p:sp>
      <p:sp>
        <p:nvSpPr>
          <p:cNvPr id="742" name="Google Shape;742;p48"/>
          <p:cNvSpPr txBox="1">
            <a:spLocks noGrp="1"/>
          </p:cNvSpPr>
          <p:nvPr>
            <p:ph type="subTitle" idx="1"/>
          </p:nvPr>
        </p:nvSpPr>
        <p:spPr>
          <a:xfrm>
            <a:off x="720000" y="1991950"/>
            <a:ext cx="4683600" cy="16393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92929"/>
                </a:solidFill>
                <a:effectLst/>
                <a:latin typeface="source-serif-pro"/>
              </a:rPr>
              <a:t>The plot shows a class imbalance of the data between churners and non-churners.  </a:t>
            </a:r>
          </a:p>
          <a:p>
            <a:pPr marL="0" indent="0">
              <a:buNone/>
            </a:pPr>
            <a:r>
              <a:rPr lang="en-US" b="0" i="0" dirty="0">
                <a:solidFill>
                  <a:srgbClr val="292929"/>
                </a:solidFill>
                <a:effectLst/>
                <a:latin typeface="source-serif-pro"/>
              </a:rPr>
              <a:t>Churning customers have much lower tenure with a median of ca. 10 months compared to a median of non-churners of ca. 38 months.</a:t>
            </a:r>
          </a:p>
          <a:p>
            <a:pPr marL="0" lvl="0" indent="0" algn="l" rtl="0">
              <a:spcBef>
                <a:spcPts val="0"/>
              </a:spcBef>
              <a:spcAft>
                <a:spcPts val="0"/>
              </a:spcAft>
              <a:buNone/>
            </a:pPr>
            <a:endParaRPr lang="en-US" b="0" i="0" dirty="0">
              <a:solidFill>
                <a:srgbClr val="292929"/>
              </a:solidFill>
              <a:effectLst/>
              <a:latin typeface="source-serif-pro"/>
            </a:endParaRPr>
          </a:p>
          <a:p>
            <a:pPr marL="0" lvl="0" indent="0" algn="l" rtl="0">
              <a:spcBef>
                <a:spcPts val="0"/>
              </a:spcBef>
              <a:spcAft>
                <a:spcPts val="0"/>
              </a:spcAft>
              <a:buNone/>
            </a:pPr>
            <a:endParaRPr lang="en-US" b="0" i="0" dirty="0">
              <a:solidFill>
                <a:srgbClr val="292929"/>
              </a:solidFill>
              <a:effectLst/>
              <a:latin typeface="source-serif-pro"/>
            </a:endParaRPr>
          </a:p>
          <a:p>
            <a:pPr marL="0" lvl="0" indent="0" algn="l" rtl="0">
              <a:spcBef>
                <a:spcPts val="0"/>
              </a:spcBef>
              <a:spcAft>
                <a:spcPts val="0"/>
              </a:spcAft>
              <a:buNone/>
            </a:pPr>
            <a:endParaRPr dirty="0"/>
          </a:p>
        </p:txBody>
      </p:sp>
      <p:cxnSp>
        <p:nvCxnSpPr>
          <p:cNvPr id="743" name="Google Shape;743;p48"/>
          <p:cNvCxnSpPr/>
          <p:nvPr/>
        </p:nvCxnSpPr>
        <p:spPr>
          <a:xfrm>
            <a:off x="1020125" y="1682500"/>
            <a:ext cx="3733800" cy="0"/>
          </a:xfrm>
          <a:prstGeom prst="straightConnector1">
            <a:avLst/>
          </a:prstGeom>
          <a:noFill/>
          <a:ln w="28575" cap="flat" cmpd="sng">
            <a:solidFill>
              <a:schemeClr val="lt2"/>
            </a:solidFill>
            <a:prstDash val="solid"/>
            <a:round/>
            <a:headEnd type="none" w="med" len="med"/>
            <a:tailEnd type="none" w="med" len="med"/>
          </a:ln>
        </p:spPr>
      </p:cxnSp>
      <p:grpSp>
        <p:nvGrpSpPr>
          <p:cNvPr id="768" name="Google Shape;768;p48"/>
          <p:cNvGrpSpPr/>
          <p:nvPr/>
        </p:nvGrpSpPr>
        <p:grpSpPr>
          <a:xfrm rot="503704">
            <a:off x="6871390" y="1161903"/>
            <a:ext cx="525808" cy="124202"/>
            <a:chOff x="546675" y="195075"/>
            <a:chExt cx="525800" cy="124200"/>
          </a:xfrm>
        </p:grpSpPr>
        <p:sp>
          <p:nvSpPr>
            <p:cNvPr id="769" name="Google Shape;769;p48"/>
            <p:cNvSpPr/>
            <p:nvPr/>
          </p:nvSpPr>
          <p:spPr>
            <a:xfrm>
              <a:off x="5466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7474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8"/>
            <p:cNvSpPr/>
            <p:nvPr/>
          </p:nvSpPr>
          <p:spPr>
            <a:xfrm>
              <a:off x="9482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48"/>
          <p:cNvGrpSpPr/>
          <p:nvPr/>
        </p:nvGrpSpPr>
        <p:grpSpPr>
          <a:xfrm rot="503704">
            <a:off x="6333090" y="4197228"/>
            <a:ext cx="525808" cy="124202"/>
            <a:chOff x="546675" y="195075"/>
            <a:chExt cx="525800" cy="124200"/>
          </a:xfrm>
        </p:grpSpPr>
        <p:sp>
          <p:nvSpPr>
            <p:cNvPr id="773" name="Google Shape;773;p48"/>
            <p:cNvSpPr/>
            <p:nvPr/>
          </p:nvSpPr>
          <p:spPr>
            <a:xfrm>
              <a:off x="5466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7474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948275" y="195075"/>
              <a:ext cx="124200" cy="124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E3FD632-F8D7-2751-10BA-F038713FE55C}"/>
              </a:ext>
            </a:extLst>
          </p:cNvPr>
          <p:cNvPicPr>
            <a:picLocks noChangeAspect="1"/>
          </p:cNvPicPr>
          <p:nvPr/>
        </p:nvPicPr>
        <p:blipFill rotWithShape="1">
          <a:blip r:embed="rId3"/>
          <a:srcRect l="20603" t="40460" r="48010" b="23372"/>
          <a:stretch/>
        </p:blipFill>
        <p:spPr>
          <a:xfrm>
            <a:off x="5571172" y="1453387"/>
            <a:ext cx="2869947" cy="25765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1"/>
                                        </p:tgtEl>
                                        <p:attrNameLst>
                                          <p:attrName>style.visibility</p:attrName>
                                        </p:attrNameLst>
                                      </p:cBhvr>
                                      <p:to>
                                        <p:strVal val="visible"/>
                                      </p:to>
                                    </p:set>
                                    <p:animEffect transition="in" filter="fade">
                                      <p:cBhvr>
                                        <p:cTn id="7" dur="500"/>
                                        <p:tgtEl>
                                          <p:spTgt spid="7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2">
                                            <p:txEl>
                                              <p:pRg st="0" end="0"/>
                                            </p:txEl>
                                          </p:spTgt>
                                        </p:tgtEl>
                                        <p:attrNameLst>
                                          <p:attrName>style.visibility</p:attrName>
                                        </p:attrNameLst>
                                      </p:cBhvr>
                                      <p:to>
                                        <p:strVal val="visible"/>
                                      </p:to>
                                    </p:set>
                                    <p:animEffect transition="in" filter="fade">
                                      <p:cBhvr>
                                        <p:cTn id="17" dur="500"/>
                                        <p:tgtEl>
                                          <p:spTgt spid="74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2">
                                            <p:txEl>
                                              <p:pRg st="1" end="1"/>
                                            </p:txEl>
                                          </p:spTgt>
                                        </p:tgtEl>
                                        <p:attrNameLst>
                                          <p:attrName>style.visibility</p:attrName>
                                        </p:attrNameLst>
                                      </p:cBhvr>
                                      <p:to>
                                        <p:strVal val="visible"/>
                                      </p:to>
                                    </p:set>
                                    <p:animEffect transition="in" filter="fade">
                                      <p:cBhvr>
                                        <p:cTn id="22" dur="500"/>
                                        <p:tgtEl>
                                          <p:spTgt spid="7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0193-47DA-5956-9A43-BE436EFB0BF2}"/>
              </a:ext>
            </a:extLst>
          </p:cNvPr>
          <p:cNvSpPr>
            <a:spLocks noGrp="1"/>
          </p:cNvSpPr>
          <p:nvPr>
            <p:ph type="title"/>
          </p:nvPr>
        </p:nvSpPr>
        <p:spPr>
          <a:xfrm>
            <a:off x="869772" y="220717"/>
            <a:ext cx="6863214" cy="961697"/>
          </a:xfrm>
        </p:spPr>
        <p:txBody>
          <a:bodyPr/>
          <a:lstStyle/>
          <a:p>
            <a:pPr algn="ctr"/>
            <a:r>
              <a:rPr lang="en-US" dirty="0"/>
              <a:t>Feature Selection</a:t>
            </a:r>
            <a:endParaRPr lang="en-IN" dirty="0"/>
          </a:p>
        </p:txBody>
      </p:sp>
      <p:sp>
        <p:nvSpPr>
          <p:cNvPr id="3" name="Subtitle 2">
            <a:extLst>
              <a:ext uri="{FF2B5EF4-FFF2-40B4-BE49-F238E27FC236}">
                <a16:creationId xmlns:a16="http://schemas.microsoft.com/office/drawing/2014/main" id="{CFC7B6E1-FD3E-21A0-4B9F-FBF720A23F2C}"/>
              </a:ext>
            </a:extLst>
          </p:cNvPr>
          <p:cNvSpPr>
            <a:spLocks noGrp="1"/>
          </p:cNvSpPr>
          <p:nvPr>
            <p:ph type="subTitle" idx="1"/>
          </p:nvPr>
        </p:nvSpPr>
        <p:spPr>
          <a:xfrm>
            <a:off x="371475" y="1314450"/>
            <a:ext cx="8401049" cy="2478881"/>
          </a:xfrm>
        </p:spPr>
        <p:txBody>
          <a:bodyPr/>
          <a:lstStyle/>
          <a:p>
            <a:pPr algn="l"/>
            <a:r>
              <a:rPr lang="en-US" b="0" i="0" dirty="0">
                <a:solidFill>
                  <a:srgbClr val="000000"/>
                </a:solidFill>
                <a:effectLst/>
                <a:latin typeface="source-serif-pro"/>
              </a:rPr>
              <a:t>we can conclude that gender and phone service features has </a:t>
            </a:r>
            <a:r>
              <a:rPr lang="en-US" b="0" i="0" dirty="0" err="1">
                <a:solidFill>
                  <a:srgbClr val="000000"/>
                </a:solidFill>
                <a:effectLst/>
                <a:latin typeface="source-serif-pro"/>
              </a:rPr>
              <a:t>p_value</a:t>
            </a:r>
            <a:r>
              <a:rPr lang="en-US" b="0" i="0" dirty="0">
                <a:solidFill>
                  <a:srgbClr val="000000"/>
                </a:solidFill>
                <a:effectLst/>
                <a:latin typeface="source-serif-pro"/>
              </a:rPr>
              <a:t> &gt;0.05, hence gender and phone service does not have much significance on target variable.</a:t>
            </a:r>
          </a:p>
          <a:p>
            <a:pPr algn="l"/>
            <a:r>
              <a:rPr lang="en-US" b="0" i="0" dirty="0">
                <a:solidFill>
                  <a:srgbClr val="000000"/>
                </a:solidFill>
                <a:effectLst/>
                <a:latin typeface="source-serif-pro"/>
              </a:rPr>
              <a:t>So we will need to exclude gender and phone service selection for further machine learning </a:t>
            </a:r>
            <a:r>
              <a:rPr lang="en-US" b="0" i="0" dirty="0" smtClean="0">
                <a:solidFill>
                  <a:srgbClr val="000000"/>
                </a:solidFill>
                <a:effectLst/>
                <a:latin typeface="source-serif-pro"/>
              </a:rPr>
              <a:t>modeling. We will be exclude after customer confirmation .</a:t>
            </a:r>
            <a:endParaRPr lang="en-US" b="0" i="0" dirty="0">
              <a:solidFill>
                <a:srgbClr val="000000"/>
              </a:solidFill>
              <a:effectLst/>
              <a:latin typeface="source-serif-pro"/>
            </a:endParaRPr>
          </a:p>
          <a:p>
            <a:pPr algn="l"/>
            <a:r>
              <a:rPr lang="en-US" b="0" i="0" dirty="0">
                <a:solidFill>
                  <a:srgbClr val="000000"/>
                </a:solidFill>
                <a:effectLst/>
                <a:latin typeface="source-serif-pro"/>
              </a:rPr>
              <a:t>This technique is based on hypothesis it might be possible some data is important but chi-squared test is not showing that much significance in such scenario our domain knowledge play a pivotal role</a:t>
            </a:r>
            <a:endParaRPr lang="en-IN" dirty="0">
              <a:latin typeface="source-serif-pro"/>
            </a:endParaRPr>
          </a:p>
        </p:txBody>
      </p:sp>
    </p:spTree>
    <p:extLst>
      <p:ext uri="{BB962C8B-B14F-4D97-AF65-F5344CB8AC3E}">
        <p14:creationId xmlns:p14="http://schemas.microsoft.com/office/powerpoint/2010/main" val="30812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ell Phone Evolution by Slidesgo">
  <a:themeElements>
    <a:clrScheme name="Simple Light">
      <a:dk1>
        <a:srgbClr val="434343"/>
      </a:dk1>
      <a:lt1>
        <a:srgbClr val="EDD8BB"/>
      </a:lt1>
      <a:dk2>
        <a:srgbClr val="FEF7E1"/>
      </a:dk2>
      <a:lt2>
        <a:srgbClr val="EF8E7D"/>
      </a:lt2>
      <a:accent1>
        <a:srgbClr val="E2AA87"/>
      </a:accent1>
      <a:accent2>
        <a:srgbClr val="D0E0E3"/>
      </a:accent2>
      <a:accent3>
        <a:srgbClr val="A2D3C7"/>
      </a:accent3>
      <a:accent4>
        <a:srgbClr val="073763"/>
      </a:accent4>
      <a:accent5>
        <a:srgbClr val="999999"/>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471</Words>
  <Application>Microsoft Office PowerPoint</Application>
  <PresentationFormat>On-screen Show (16:9)</PresentationFormat>
  <Paragraphs>82</Paragraphs>
  <Slides>15</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sohne</vt:lpstr>
      <vt:lpstr>Wingdings</vt:lpstr>
      <vt:lpstr>Agency FB</vt:lpstr>
      <vt:lpstr>source-serif-pro</vt:lpstr>
      <vt:lpstr>Fjalla One</vt:lpstr>
      <vt:lpstr>Quicksand</vt:lpstr>
      <vt:lpstr>Signika</vt:lpstr>
      <vt:lpstr>Helvetica Neue</vt:lpstr>
      <vt:lpstr>Times New Roman</vt:lpstr>
      <vt:lpstr>Palanquin</vt:lpstr>
      <vt:lpstr>Arial</vt:lpstr>
      <vt:lpstr>Nunito Light</vt:lpstr>
      <vt:lpstr>Verdana</vt:lpstr>
      <vt:lpstr>Bebas Neue</vt:lpstr>
      <vt:lpstr>Cell Phone Evolution by Slidesgo</vt:lpstr>
      <vt:lpstr>“Telecom Customer Churn case study “</vt:lpstr>
      <vt:lpstr>PowerPoint Presentation</vt:lpstr>
      <vt:lpstr>Problem Statement</vt:lpstr>
      <vt:lpstr>Technical Parameters   </vt:lpstr>
      <vt:lpstr>Dataset Details</vt:lpstr>
      <vt:lpstr>EDA </vt:lpstr>
      <vt:lpstr>Data Visualization   </vt:lpstr>
      <vt:lpstr>Imbanced Data</vt:lpstr>
      <vt:lpstr>Feature Selection</vt:lpstr>
      <vt:lpstr>MODEL Building</vt:lpstr>
      <vt:lpstr>Hyperparameter tuning, confusion matrix </vt:lpstr>
      <vt:lpstr>Model Deployment by Streamlit </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Sneha Chogale</dc:creator>
  <cp:lastModifiedBy>Dell</cp:lastModifiedBy>
  <cp:revision>25</cp:revision>
  <dcterms:modified xsi:type="dcterms:W3CDTF">2023-06-21T09:04:47Z</dcterms:modified>
</cp:coreProperties>
</file>