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87423-5BCF-4B3D-9412-FC5EC8530AB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78A6C-1FEF-4B0F-8C6F-47319EBD2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28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53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794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6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869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8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246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14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74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1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50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6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1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9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697F-9657-4B5C-B542-244A9000622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F58CAC-1EC2-438D-95BF-574F93019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E1B9-4ABD-4046-9F63-146249BDE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157" y="961440"/>
            <a:ext cx="8534400" cy="2097849"/>
          </a:xfrm>
        </p:spPr>
        <p:txBody>
          <a:bodyPr/>
          <a:lstStyle/>
          <a:p>
            <a:r>
              <a:rPr lang="en-US" sz="88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JAVA</a:t>
            </a:r>
            <a:r>
              <a:rPr lang="en-US" sz="8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88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PROJECT</a:t>
            </a:r>
            <a:endParaRPr lang="en-IN" sz="88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43678-3CDC-4F0D-9202-DE7ACBA1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022" y="3798713"/>
            <a:ext cx="7766936" cy="1574798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>
                <a:solidFill>
                  <a:schemeClr val="accent6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Voter ID Registration</a:t>
            </a:r>
            <a:endParaRPr lang="en-IN" sz="5400" u="sng" dirty="0">
              <a:solidFill>
                <a:schemeClr val="accent6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3BB9C-BDBB-4D54-BBB6-1351CE5F8B20}"/>
              </a:ext>
            </a:extLst>
          </p:cNvPr>
          <p:cNvSpPr txBox="1"/>
          <p:nvPr/>
        </p:nvSpPr>
        <p:spPr>
          <a:xfrm>
            <a:off x="7112000" y="5283200"/>
            <a:ext cx="495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</a:t>
            </a:r>
            <a:r>
              <a:rPr lang="en-US" dirty="0"/>
              <a:t>: </a:t>
            </a:r>
            <a:r>
              <a:rPr lang="en-US" u="sng" dirty="0"/>
              <a:t>kapil sharma And Akshay tomar</a:t>
            </a:r>
          </a:p>
          <a:p>
            <a:r>
              <a:rPr lang="en-US" b="1" dirty="0"/>
              <a:t>Submitted to</a:t>
            </a:r>
            <a:r>
              <a:rPr lang="en-US" dirty="0"/>
              <a:t>: </a:t>
            </a:r>
            <a:r>
              <a:rPr lang="en-US" u="sng" dirty="0"/>
              <a:t>Mr. Madhukar Yadav sir </a:t>
            </a:r>
            <a:endParaRPr lang="en-IN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C091-257A-478B-B724-492A8805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873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E0D-AF16-4C8C-A2E8-51B9DDAE3CC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4E1BA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Continue previous slide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D5560A-E7EE-4EE7-BDA9-0610A4B50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8" y="2160588"/>
            <a:ext cx="10160000" cy="4697412"/>
          </a:xfrm>
        </p:spPr>
      </p:pic>
    </p:spTree>
    <p:extLst>
      <p:ext uri="{BB962C8B-B14F-4D97-AF65-F5344CB8AC3E}">
        <p14:creationId xmlns:p14="http://schemas.microsoft.com/office/powerpoint/2010/main" val="332479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E0D-AF16-4C8C-A2E8-51B9DDAE3CC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4E1BA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Continue previous slide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9C28A5-56A0-4875-BC68-A5284C6AE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2314112"/>
            <a:ext cx="10780359" cy="4447932"/>
          </a:xfrm>
        </p:spPr>
      </p:pic>
    </p:spTree>
    <p:extLst>
      <p:ext uri="{BB962C8B-B14F-4D97-AF65-F5344CB8AC3E}">
        <p14:creationId xmlns:p14="http://schemas.microsoft.com/office/powerpoint/2010/main" val="378163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E0D-AF16-4C8C-A2E8-51B9DDAE3CC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4E1BA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Continue previous slide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B43C8E-265F-4B45-8547-E0F6816A9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72844"/>
            <a:ext cx="8596312" cy="3656924"/>
          </a:xfrm>
        </p:spPr>
      </p:pic>
    </p:spTree>
    <p:extLst>
      <p:ext uri="{BB962C8B-B14F-4D97-AF65-F5344CB8AC3E}">
        <p14:creationId xmlns:p14="http://schemas.microsoft.com/office/powerpoint/2010/main" val="281544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E0D-AF16-4C8C-A2E8-51B9DDAE3CC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4E1BA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Continue previous slide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4D4EF-395B-454C-996F-0417C70F8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33601"/>
            <a:ext cx="10915826" cy="4481688"/>
          </a:xfrm>
        </p:spPr>
      </p:pic>
    </p:spTree>
    <p:extLst>
      <p:ext uri="{BB962C8B-B14F-4D97-AF65-F5344CB8AC3E}">
        <p14:creationId xmlns:p14="http://schemas.microsoft.com/office/powerpoint/2010/main" val="253015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E0D-AF16-4C8C-A2E8-51B9DDAE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0"/>
            <a:ext cx="8596668" cy="1320800"/>
          </a:xfrm>
          <a:solidFill>
            <a:srgbClr val="F4E1BA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Continue previous slide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BD8A78-C8E3-4607-9B36-63836871A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1422400"/>
            <a:ext cx="11130843" cy="5435600"/>
          </a:xfrm>
        </p:spPr>
      </p:pic>
    </p:spTree>
    <p:extLst>
      <p:ext uri="{BB962C8B-B14F-4D97-AF65-F5344CB8AC3E}">
        <p14:creationId xmlns:p14="http://schemas.microsoft.com/office/powerpoint/2010/main" val="174330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E0D-AF16-4C8C-A2E8-51B9DDAE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0"/>
            <a:ext cx="8596668" cy="1320800"/>
          </a:xfrm>
          <a:solidFill>
            <a:srgbClr val="F4E1BA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Continue previous slide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69F411-A978-477E-B69F-C5669E90A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8" y="1320800"/>
            <a:ext cx="10961510" cy="5441244"/>
          </a:xfrm>
        </p:spPr>
      </p:pic>
    </p:spTree>
    <p:extLst>
      <p:ext uri="{BB962C8B-B14F-4D97-AF65-F5344CB8AC3E}">
        <p14:creationId xmlns:p14="http://schemas.microsoft.com/office/powerpoint/2010/main" val="118683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E0D-AF16-4C8C-A2E8-51B9DDAE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0"/>
            <a:ext cx="8596668" cy="1320800"/>
          </a:xfrm>
          <a:solidFill>
            <a:srgbClr val="F4E1BA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Continue previous slide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8F08B-B65E-445B-AA4E-B7C57690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lgerian" panose="04020705040A02060702" pitchFamily="82" charset="0"/>
              </a:rPr>
              <a:t>PROJECT</a:t>
            </a:r>
          </a:p>
          <a:p>
            <a:pPr marL="0" indent="0" algn="ctr">
              <a:buNone/>
            </a:pPr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lgerian" panose="04020705040A02060702" pitchFamily="82" charset="0"/>
              </a:rPr>
              <a:t> COMPLETED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7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D8FC-F55B-4D23-A51F-4823AA9B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Question and answers</a:t>
            </a:r>
            <a:endParaRPr lang="en-IN" sz="96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1BF-7C87-48CA-96C2-5026809C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372809"/>
            <a:ext cx="10397066" cy="3407101"/>
          </a:xfrm>
        </p:spPr>
        <p:txBody>
          <a:bodyPr>
            <a:noAutofit/>
          </a:bodyPr>
          <a:lstStyle/>
          <a:p>
            <a:pPr algn="ctr"/>
            <a:r>
              <a:rPr lang="en-US" sz="1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THANKYOU</a:t>
            </a:r>
            <a:endParaRPr lang="en-IN" sz="150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4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22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CF23-E04D-4EBF-BB69-AA92CD0B46B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Baskerville Old Face" panose="02020602080505020303" pitchFamily="18" charset="0"/>
              </a:rPr>
              <a:t>USED METHODS</a:t>
            </a:r>
            <a:endParaRPr lang="en-IN" sz="6600" dirty="0">
              <a:solidFill>
                <a:schemeClr val="tx2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CFD5-D5E3-4414-AABF-EE82451D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11822" cy="45563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Jframe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Set bounds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Set visible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Jpanel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Jlabel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Add();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Settext();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Setbounds();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setFonts();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Actionlistener()</a:t>
            </a:r>
          </a:p>
        </p:txBody>
      </p:sp>
    </p:spTree>
    <p:extLst>
      <p:ext uri="{BB962C8B-B14F-4D97-AF65-F5344CB8AC3E}">
        <p14:creationId xmlns:p14="http://schemas.microsoft.com/office/powerpoint/2010/main" val="195785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B1C1-CFDF-4D35-A3B7-90DBAEB4001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43000">
                <a:srgbClr val="FFC000"/>
              </a:gs>
              <a:gs pos="9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342900" dist="50800" dir="5400000" algn="ctr" rotWithShape="0">
              <a:srgbClr val="000000">
                <a:alpha val="79000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PREVIOUS IN CONTINUATION</a:t>
            </a:r>
            <a:endParaRPr lang="en-IN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C25A-D308-4917-803A-5DE2A754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JTEXTFIELD</a:t>
            </a:r>
          </a:p>
          <a:p>
            <a:r>
              <a:rPr lang="en-IN" sz="2400" dirty="0"/>
              <a:t>FILEHANDLING</a:t>
            </a:r>
          </a:p>
          <a:p>
            <a:r>
              <a:rPr lang="en-IN" sz="2400" dirty="0"/>
              <a:t>WRITE();</a:t>
            </a:r>
          </a:p>
          <a:p>
            <a:r>
              <a:rPr lang="en-IN" sz="2400" dirty="0"/>
              <a:t>CREATENEWFILE();</a:t>
            </a:r>
          </a:p>
          <a:p>
            <a:r>
              <a:rPr lang="en-IN" sz="2400" dirty="0"/>
              <a:t>SETFOREGROUND();</a:t>
            </a:r>
          </a:p>
          <a:p>
            <a:r>
              <a:rPr lang="en-IN" sz="2400" dirty="0"/>
              <a:t>SETBACKGROUND();</a:t>
            </a:r>
          </a:p>
        </p:txBody>
      </p:sp>
    </p:spTree>
    <p:extLst>
      <p:ext uri="{BB962C8B-B14F-4D97-AF65-F5344CB8AC3E}">
        <p14:creationId xmlns:p14="http://schemas.microsoft.com/office/powerpoint/2010/main" val="31259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3D3B-9E46-45C7-9639-A26BA506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7" cy="1332089"/>
          </a:xfr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JFRAME</a:t>
            </a:r>
            <a:endParaRPr lang="en-IN" sz="9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8EDF2-792F-444B-8D1D-424C4F222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8856" y="2125193"/>
            <a:ext cx="4185623" cy="576262"/>
          </a:xfrm>
        </p:spPr>
        <p:txBody>
          <a:bodyPr/>
          <a:lstStyle/>
          <a:p>
            <a: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code</a:t>
            </a:r>
            <a:endParaRPr lang="en-IN" sz="4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74697E-EC5E-4E5C-AD7D-5FD960FA9F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3194"/>
            <a:ext cx="5088382" cy="3807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995EB-5142-4E6A-8966-06ECA0306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0396" y="2141043"/>
            <a:ext cx="4185618" cy="576262"/>
          </a:xfrm>
        </p:spPr>
        <p:txBody>
          <a:bodyPr/>
          <a:lstStyle/>
          <a:p>
            <a: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output</a:t>
            </a:r>
            <a:endParaRPr lang="en-IN" sz="4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FF91C8-03EF-4AC1-8BE5-EA93902DFA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37245"/>
            <a:ext cx="4412634" cy="3807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809CD89-429C-4737-9F1A-54F3EE28E777}"/>
              </a:ext>
            </a:extLst>
          </p:cNvPr>
          <p:cNvSpPr/>
          <p:nvPr/>
        </p:nvSpPr>
        <p:spPr>
          <a:xfrm>
            <a:off x="3413589" y="2142966"/>
            <a:ext cx="2795919" cy="484632"/>
          </a:xfrm>
          <a:prstGeom prst="right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7EE3A69-C729-41E2-B3F4-E90F13A4319B}"/>
              </a:ext>
            </a:extLst>
          </p:cNvPr>
          <p:cNvSpPr/>
          <p:nvPr/>
        </p:nvSpPr>
        <p:spPr>
          <a:xfrm>
            <a:off x="5117592" y="4398567"/>
            <a:ext cx="978408" cy="484632"/>
          </a:xfrm>
          <a:prstGeom prst="right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1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8A45-6CFE-4658-9569-B2B7D14B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060"/>
            <a:ext cx="8596668" cy="1320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JPANEL</a:t>
            </a:r>
            <a:endParaRPr lang="en-IN" sz="9600" dirty="0">
              <a:ln w="22225">
                <a:solidFill>
                  <a:schemeClr val="accent5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4B79B-1C6F-404A-9AF5-784777541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7567" y="1515306"/>
            <a:ext cx="4185623" cy="576262"/>
          </a:xfrm>
        </p:spPr>
        <p:txBody>
          <a:bodyPr/>
          <a:lstStyle/>
          <a:p>
            <a: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code</a:t>
            </a:r>
            <a:endParaRPr lang="en-IN" sz="4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E3AAEB0-DA78-4566-B705-B07CE83DFE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207"/>
            <a:ext cx="5596970" cy="4759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E7678-F75B-4B03-9A4A-A3B6BE7A9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73750" y="1694785"/>
            <a:ext cx="4185618" cy="806845"/>
          </a:xfrm>
        </p:spPr>
        <p:txBody>
          <a:bodyPr/>
          <a:lstStyle/>
          <a:p>
            <a: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output</a:t>
            </a:r>
            <a:endParaRPr lang="en-IN" sz="4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B4DC0B4-81F2-4072-84FE-F00B1555EB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95" y="2092324"/>
            <a:ext cx="4185618" cy="4590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2BE36A8-1BEB-42EF-94EF-75CE4BEC823F}"/>
              </a:ext>
            </a:extLst>
          </p:cNvPr>
          <p:cNvSpPr/>
          <p:nvPr/>
        </p:nvSpPr>
        <p:spPr>
          <a:xfrm>
            <a:off x="3403350" y="1452469"/>
            <a:ext cx="33586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353B781-8E54-4EC1-ADDA-6130DDE3884F}"/>
              </a:ext>
            </a:extLst>
          </p:cNvPr>
          <p:cNvSpPr/>
          <p:nvPr/>
        </p:nvSpPr>
        <p:spPr>
          <a:xfrm>
            <a:off x="5596970" y="3501310"/>
            <a:ext cx="79279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67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722B-BF3E-4297-8054-0BDA1DD3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0"/>
            <a:ext cx="8596668" cy="1320800"/>
          </a:xfr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JLABEL</a:t>
            </a:r>
            <a:endParaRPr lang="en-IN" sz="96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5EE2B-5A0E-4386-8FB7-5EFDD19E5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456" y="1446742"/>
            <a:ext cx="4185623" cy="1164561"/>
          </a:xfrm>
        </p:spPr>
        <p:txBody>
          <a:bodyPr/>
          <a:lstStyle/>
          <a:p>
            <a: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code</a:t>
            </a:r>
            <a:endParaRPr lang="en-IN" sz="4800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C3F94-EF75-4C3E-B025-B08C21D4D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06382" y="1452760"/>
            <a:ext cx="4185618" cy="576262"/>
          </a:xfrm>
        </p:spPr>
        <p:txBody>
          <a:bodyPr/>
          <a:lstStyle/>
          <a:p>
            <a: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output</a:t>
            </a:r>
            <a:endParaRPr lang="en-IN" sz="48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A84D181-BAEC-43A9-B0AB-1447733FEB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45" y="2027749"/>
            <a:ext cx="5209155" cy="476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494EED5-EC51-455D-9D86-ADDFAA5900C5}"/>
              </a:ext>
            </a:extLst>
          </p:cNvPr>
          <p:cNvSpPr/>
          <p:nvPr/>
        </p:nvSpPr>
        <p:spPr>
          <a:xfrm>
            <a:off x="3431821" y="1513352"/>
            <a:ext cx="43236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70D68B-CA8E-44EC-BA53-BA45DE3FCE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594"/>
            <a:ext cx="5633156" cy="4663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210DD4C-0954-4F6D-960C-74860B95CE65}"/>
              </a:ext>
            </a:extLst>
          </p:cNvPr>
          <p:cNvSpPr/>
          <p:nvPr/>
        </p:nvSpPr>
        <p:spPr>
          <a:xfrm>
            <a:off x="5734755" y="4004382"/>
            <a:ext cx="12480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15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1261-21C5-4783-BDEB-44E587A0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0"/>
            <a:ext cx="8596668" cy="1320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9600" dirty="0">
                <a:ln>
                  <a:solidFill>
                    <a:schemeClr val="accent5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JTEXTFIELD</a:t>
            </a:r>
            <a:endParaRPr lang="en-IN" sz="9600" dirty="0">
              <a:ln>
                <a:solidFill>
                  <a:schemeClr val="accent5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2224F-838F-4EE2-9AB2-957C7F75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449277"/>
            <a:ext cx="4185623" cy="576262"/>
          </a:xfrm>
        </p:spPr>
        <p:txBody>
          <a:bodyPr/>
          <a:lstStyle/>
          <a:p>
            <a:pPr algn="ctr"/>
            <a: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code</a:t>
            </a:r>
            <a:endParaRPr lang="en-IN" sz="4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4900927-4FCC-4D25-B157-F9B2EA2834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539"/>
            <a:ext cx="5613721" cy="4832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68CDC-EE98-4544-BF93-E24C9F359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68064" y="1497050"/>
            <a:ext cx="4185618" cy="576262"/>
          </a:xfrm>
        </p:spPr>
        <p:txBody>
          <a:bodyPr/>
          <a:lstStyle/>
          <a:p>
            <a:pPr algn="ctr"/>
            <a: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output</a:t>
            </a:r>
            <a:endParaRPr lang="en-IN" sz="48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FF367FE-B5EE-4A2C-8F9B-E9F63C07C4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64" y="2062221"/>
            <a:ext cx="4679056" cy="4795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71165D2-7177-45DF-B21B-A511E3BE397B}"/>
              </a:ext>
            </a:extLst>
          </p:cNvPr>
          <p:cNvSpPr/>
          <p:nvPr/>
        </p:nvSpPr>
        <p:spPr>
          <a:xfrm>
            <a:off x="3553428" y="1495092"/>
            <a:ext cx="35187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C784C0-6164-4BFE-9A37-1D9D77CA3031}"/>
              </a:ext>
            </a:extLst>
          </p:cNvPr>
          <p:cNvSpPr/>
          <p:nvPr/>
        </p:nvSpPr>
        <p:spPr>
          <a:xfrm>
            <a:off x="5751688" y="38427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1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987B-4FAF-46D5-9916-B18749A3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230489"/>
          </a:xfr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8000" dirty="0"/>
              <a:t>ACTION LISTENER</a:t>
            </a:r>
            <a:endParaRPr lang="en-IN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B7E88-9F7F-40D2-9025-B151A815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230489"/>
            <a:ext cx="4185623" cy="576262"/>
          </a:xfrm>
        </p:spPr>
        <p:txBody>
          <a:bodyPr/>
          <a:lstStyle/>
          <a:p>
            <a:pPr algn="ctr"/>
            <a: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code</a:t>
            </a:r>
            <a:endParaRPr lang="en-IN" sz="4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C8EBAD-27B5-4285-A820-DD67E4C6A0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941"/>
            <a:ext cx="5170311" cy="5051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090F7-777E-40A1-A40C-0767FA8AD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8161" y="1230489"/>
            <a:ext cx="4185618" cy="576262"/>
          </a:xfrm>
        </p:spPr>
        <p:txBody>
          <a:bodyPr/>
          <a:lstStyle/>
          <a:p>
            <a:pPr algn="ctr"/>
            <a: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output</a:t>
            </a:r>
            <a:endParaRPr lang="en-IN" sz="4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D216591-9992-4A23-B8BD-72F7B5F38F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04" b="51426"/>
          <a:stretch/>
        </p:blipFill>
        <p:spPr>
          <a:xfrm>
            <a:off x="6697057" y="1868571"/>
            <a:ext cx="3632276" cy="1560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94E7210-0106-4605-A1FE-9ECDD67CFD2F}"/>
              </a:ext>
            </a:extLst>
          </p:cNvPr>
          <p:cNvSpPr/>
          <p:nvPr/>
        </p:nvSpPr>
        <p:spPr>
          <a:xfrm>
            <a:off x="3578578" y="1292309"/>
            <a:ext cx="43349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E33DBA-59E3-4D12-844A-B2A6D662F249}"/>
              </a:ext>
            </a:extLst>
          </p:cNvPr>
          <p:cNvSpPr/>
          <p:nvPr/>
        </p:nvSpPr>
        <p:spPr>
          <a:xfrm>
            <a:off x="5444480" y="23029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668AE0-07C2-4537-8F92-F81A72588738}"/>
              </a:ext>
            </a:extLst>
          </p:cNvPr>
          <p:cNvSpPr txBox="1"/>
          <p:nvPr/>
        </p:nvSpPr>
        <p:spPr>
          <a:xfrm>
            <a:off x="6697057" y="3872089"/>
            <a:ext cx="394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After click on blue button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E746E8-7B43-4D52-B734-E5A61A29F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28" y="4332016"/>
            <a:ext cx="3620005" cy="260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14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E0D-AF16-4C8C-A2E8-51B9DDAE3CC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4E1BA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FINAL OUTPUT OF PROJECT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B7832-9DF8-4091-9946-D1E5F2F1A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2259693"/>
            <a:ext cx="9459559" cy="4423329"/>
          </a:xfrm>
        </p:spPr>
      </p:pic>
    </p:spTree>
    <p:extLst>
      <p:ext uri="{BB962C8B-B14F-4D97-AF65-F5344CB8AC3E}">
        <p14:creationId xmlns:p14="http://schemas.microsoft.com/office/powerpoint/2010/main" val="2318503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107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Bahnschrift SemiBold SemiConden</vt:lpstr>
      <vt:lpstr>Baskerville Old Face</vt:lpstr>
      <vt:lpstr>Calibri</vt:lpstr>
      <vt:lpstr>Trebuchet MS</vt:lpstr>
      <vt:lpstr>Wingdings 3</vt:lpstr>
      <vt:lpstr>Facet</vt:lpstr>
      <vt:lpstr>JAVA PROJECT</vt:lpstr>
      <vt:lpstr>USED METHODS</vt:lpstr>
      <vt:lpstr>PREVIOUS IN CONTINUATION</vt:lpstr>
      <vt:lpstr>JFRAME</vt:lpstr>
      <vt:lpstr>JPANEL</vt:lpstr>
      <vt:lpstr>JLABEL</vt:lpstr>
      <vt:lpstr>JTEXTFIELD</vt:lpstr>
      <vt:lpstr>ACTION LISTENER</vt:lpstr>
      <vt:lpstr>FINAL OUTPUT OF PROJECT</vt:lpstr>
      <vt:lpstr>Continue previous slide</vt:lpstr>
      <vt:lpstr>Continue previous slide</vt:lpstr>
      <vt:lpstr>Continue previous slide</vt:lpstr>
      <vt:lpstr>Continue previous slide</vt:lpstr>
      <vt:lpstr>Continue previous slide</vt:lpstr>
      <vt:lpstr>Continue previous slide</vt:lpstr>
      <vt:lpstr>Continue previous slide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>kapil sharma</dc:creator>
  <cp:lastModifiedBy>kapil sharma</cp:lastModifiedBy>
  <cp:revision>5</cp:revision>
  <dcterms:created xsi:type="dcterms:W3CDTF">2023-02-09T15:45:01Z</dcterms:created>
  <dcterms:modified xsi:type="dcterms:W3CDTF">2023-02-27T05:55:14Z</dcterms:modified>
</cp:coreProperties>
</file>