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6" r:id="rId8"/>
    <p:sldId id="271" r:id="rId9"/>
    <p:sldId id="272" r:id="rId10"/>
    <p:sldId id="273" r:id="rId11"/>
    <p:sldId id="267" r:id="rId12"/>
    <p:sldId id="268" r:id="rId13"/>
    <p:sldId id="269" r:id="rId14"/>
    <p:sldId id="270" r:id="rId15"/>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F955DB-2CA0-E8ED-1BA0-B5171D35E620}"/>
              </a:ext>
            </a:extLst>
          </p:cNvPr>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Arial" pitchFamily="18"/>
              <a:ea typeface="Microsoft YaHei" pitchFamily="2"/>
              <a:cs typeface="Lucida Sans" pitchFamily="2"/>
            </a:endParaRPr>
          </a:p>
        </p:txBody>
      </p:sp>
      <p:sp>
        <p:nvSpPr>
          <p:cNvPr id="3" name="Date Placeholder 2">
            <a:extLst>
              <a:ext uri="{FF2B5EF4-FFF2-40B4-BE49-F238E27FC236}">
                <a16:creationId xmlns:a16="http://schemas.microsoft.com/office/drawing/2014/main" id="{AEA41A74-67CB-BF6B-F4A0-571A2ACCFFF6}"/>
              </a:ext>
            </a:extLst>
          </p:cNvPr>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Arial" pitchFamily="18"/>
              <a:ea typeface="Microsoft YaHei" pitchFamily="2"/>
              <a:cs typeface="Lucida Sans" pitchFamily="2"/>
            </a:endParaRPr>
          </a:p>
        </p:txBody>
      </p:sp>
      <p:sp>
        <p:nvSpPr>
          <p:cNvPr id="4" name="Footer Placeholder 3">
            <a:extLst>
              <a:ext uri="{FF2B5EF4-FFF2-40B4-BE49-F238E27FC236}">
                <a16:creationId xmlns:a16="http://schemas.microsoft.com/office/drawing/2014/main" id="{D4D2B787-D076-3A02-FB58-0706B02457D1}"/>
              </a:ext>
            </a:extLst>
          </p:cNvPr>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Arial" pitchFamily="18"/>
              <a:ea typeface="Microsoft YaHei" pitchFamily="2"/>
              <a:cs typeface="Lucida Sans" pitchFamily="2"/>
            </a:endParaRPr>
          </a:p>
        </p:txBody>
      </p:sp>
      <p:sp>
        <p:nvSpPr>
          <p:cNvPr id="5" name="Slide Number Placeholder 4">
            <a:extLst>
              <a:ext uri="{FF2B5EF4-FFF2-40B4-BE49-F238E27FC236}">
                <a16:creationId xmlns:a16="http://schemas.microsoft.com/office/drawing/2014/main" id="{CD98DF41-AC62-D8E0-8986-2F8582EFBCA6}"/>
              </a:ext>
            </a:extLst>
          </p:cNvPr>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177C5702-1512-43F5-A1B3-7136E9DD85DD}" type="slidenum">
              <a:t>‹#›</a:t>
            </a:fld>
            <a:endParaRPr lang="en-IN" sz="1400" b="0" i="0" u="none" strike="noStrike" kern="1200" cap="none" spc="0" baseline="0">
              <a:solidFill>
                <a:srgbClr val="000000"/>
              </a:solidFill>
              <a:uFillTx/>
              <a:latin typeface="Arial" pitchFamily="18"/>
              <a:ea typeface="Microsoft YaHei" pitchFamily="2"/>
              <a:cs typeface="Lucida Sans" pitchFamily="2"/>
            </a:endParaRPr>
          </a:p>
        </p:txBody>
      </p:sp>
    </p:spTree>
    <p:extLst>
      <p:ext uri="{BB962C8B-B14F-4D97-AF65-F5344CB8AC3E}">
        <p14:creationId xmlns:p14="http://schemas.microsoft.com/office/powerpoint/2010/main" val="4079947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D2A017-3F21-239A-8362-1EC318F37E73}"/>
              </a:ext>
            </a:extLst>
          </p:cNvPr>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a:extLst>
              <a:ext uri="{FF2B5EF4-FFF2-40B4-BE49-F238E27FC236}">
                <a16:creationId xmlns:a16="http://schemas.microsoft.com/office/drawing/2014/main" id="{F3AB6F3D-1357-A6F4-2E15-E4BC2A2F78C3}"/>
              </a:ext>
            </a:extLst>
          </p:cNvPr>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IN"/>
          </a:p>
        </p:txBody>
      </p:sp>
      <p:sp>
        <p:nvSpPr>
          <p:cNvPr id="4" name="Header Placeholder 3">
            <a:extLst>
              <a:ext uri="{FF2B5EF4-FFF2-40B4-BE49-F238E27FC236}">
                <a16:creationId xmlns:a16="http://schemas.microsoft.com/office/drawing/2014/main" id="{3D172A63-C3FD-E10C-524D-29C8B2A903EE}"/>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IN"/>
          </a:p>
        </p:txBody>
      </p:sp>
      <p:sp>
        <p:nvSpPr>
          <p:cNvPr id="5" name="Date Placeholder 4">
            <a:extLst>
              <a:ext uri="{FF2B5EF4-FFF2-40B4-BE49-F238E27FC236}">
                <a16:creationId xmlns:a16="http://schemas.microsoft.com/office/drawing/2014/main" id="{FBF0EC35-B8EA-665F-BE97-34B74E75B6C6}"/>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IN"/>
          </a:p>
        </p:txBody>
      </p:sp>
      <p:sp>
        <p:nvSpPr>
          <p:cNvPr id="6" name="Footer Placeholder 5">
            <a:extLst>
              <a:ext uri="{FF2B5EF4-FFF2-40B4-BE49-F238E27FC236}">
                <a16:creationId xmlns:a16="http://schemas.microsoft.com/office/drawing/2014/main" id="{E456CE7E-8EC9-92AB-7D2C-CEAC5F64313D}"/>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IN"/>
          </a:p>
        </p:txBody>
      </p:sp>
      <p:sp>
        <p:nvSpPr>
          <p:cNvPr id="7" name="Slide Number Placeholder 6">
            <a:extLst>
              <a:ext uri="{FF2B5EF4-FFF2-40B4-BE49-F238E27FC236}">
                <a16:creationId xmlns:a16="http://schemas.microsoft.com/office/drawing/2014/main" id="{D491D6CE-3864-4B40-D93B-9FC802928E80}"/>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Times New Roman" pitchFamily="18"/>
                <a:ea typeface="Lucida Sans Unicode" pitchFamily="2"/>
                <a:cs typeface="Tahoma" pitchFamily="2"/>
              </a:defRPr>
            </a:lvl1pPr>
          </a:lstStyle>
          <a:p>
            <a:pPr lvl="0"/>
            <a:fld id="{C051995D-6B92-4D1E-827F-3AC3BDCE6584}" type="slidenum">
              <a:t>‹#›</a:t>
            </a:fld>
            <a:endParaRPr lang="en-IN"/>
          </a:p>
        </p:txBody>
      </p:sp>
    </p:spTree>
    <p:extLst>
      <p:ext uri="{BB962C8B-B14F-4D97-AF65-F5344CB8AC3E}">
        <p14:creationId xmlns:p14="http://schemas.microsoft.com/office/powerpoint/2010/main" val="3559619037"/>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IN" sz="2000" b="0" i="0" u="none" strike="noStrike" kern="1200" cap="none" spc="0" baseline="0">
        <a:solidFill>
          <a:srgbClr val="000000"/>
        </a:solidFill>
        <a:uFillTx/>
        <a:latin typeface="Arial"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C1CE5807-B65A-B531-E3EF-BFB002EFC92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A78B313-332C-4425-9FA5-0916FF460FAC}" type="slidenum">
              <a:t>1</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a:extLst>
              <a:ext uri="{FF2B5EF4-FFF2-40B4-BE49-F238E27FC236}">
                <a16:creationId xmlns:a16="http://schemas.microsoft.com/office/drawing/2014/main" id="{C7D9B603-358E-9488-E296-8EDD7073CAC2}"/>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Notes Placeholder 2">
            <a:extLst>
              <a:ext uri="{FF2B5EF4-FFF2-40B4-BE49-F238E27FC236}">
                <a16:creationId xmlns:a16="http://schemas.microsoft.com/office/drawing/2014/main" id="{8E9D117C-16A4-01C0-967B-505C5AB62438}"/>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BC41514-BFDB-8BFB-ED82-2D9B00F08C7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B2BEE27-C6BF-4656-8CF7-73C5BAB4F9C9}" type="slidenum">
              <a:t>13</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a:extLst>
              <a:ext uri="{FF2B5EF4-FFF2-40B4-BE49-F238E27FC236}">
                <a16:creationId xmlns:a16="http://schemas.microsoft.com/office/drawing/2014/main" id="{DEBD003D-B8E2-5390-FCEB-3F825FBB1C11}"/>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es Placeholder 2">
            <a:extLst>
              <a:ext uri="{FF2B5EF4-FFF2-40B4-BE49-F238E27FC236}">
                <a16:creationId xmlns:a16="http://schemas.microsoft.com/office/drawing/2014/main" id="{9DA52185-6CA4-DA7B-AC02-F366A36C9864}"/>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7DE23358-88B6-1C12-D8D1-3EF1C8E1E502}"/>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BECEBC4-FC8C-4DA9-8FF5-7E08D6F79F26}" type="slidenum">
              <a:t>14</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a:extLst>
              <a:ext uri="{FF2B5EF4-FFF2-40B4-BE49-F238E27FC236}">
                <a16:creationId xmlns:a16="http://schemas.microsoft.com/office/drawing/2014/main" id="{69B3E823-1589-38DA-915E-97607BA51D9E}"/>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es Placeholder 2">
            <a:extLst>
              <a:ext uri="{FF2B5EF4-FFF2-40B4-BE49-F238E27FC236}">
                <a16:creationId xmlns:a16="http://schemas.microsoft.com/office/drawing/2014/main" id="{2AD9B4D3-004E-87D7-E65D-107576146D5F}"/>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0B048F1D-02D5-4D21-00D2-69677654E8FB}"/>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7657BF8-E100-4785-A4F5-FD9C11AC0C7D}" type="slidenum">
              <a:t>2</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a:extLst>
              <a:ext uri="{FF2B5EF4-FFF2-40B4-BE49-F238E27FC236}">
                <a16:creationId xmlns:a16="http://schemas.microsoft.com/office/drawing/2014/main" id="{B2D783AD-85FA-81F6-726A-F8FDC038AB8D}"/>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es Placeholder 2">
            <a:extLst>
              <a:ext uri="{FF2B5EF4-FFF2-40B4-BE49-F238E27FC236}">
                <a16:creationId xmlns:a16="http://schemas.microsoft.com/office/drawing/2014/main" id="{1495B591-2E0B-B80A-3445-F6233496C007}"/>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6F206C0F-0496-6C25-E921-7AA2B0E3E563}"/>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52C22C6-3D1D-4840-91E9-FFFF18E036A3}" type="slidenum">
              <a:t>3</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a:extLst>
              <a:ext uri="{FF2B5EF4-FFF2-40B4-BE49-F238E27FC236}">
                <a16:creationId xmlns:a16="http://schemas.microsoft.com/office/drawing/2014/main" id="{09F4935A-AF16-84AB-3B58-3DC4F0606B06}"/>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Notes Placeholder 2">
            <a:extLst>
              <a:ext uri="{FF2B5EF4-FFF2-40B4-BE49-F238E27FC236}">
                <a16:creationId xmlns:a16="http://schemas.microsoft.com/office/drawing/2014/main" id="{B2AFEC8A-4D00-52EC-177E-D3F5331A26CE}"/>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70E62BD-DD80-08CB-350B-ADD6C513ECB7}"/>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B7D5CDCF-D5F7-4D05-AFBC-01B44F079DAF}" type="slidenum">
              <a:t>4</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a:extLst>
              <a:ext uri="{FF2B5EF4-FFF2-40B4-BE49-F238E27FC236}">
                <a16:creationId xmlns:a16="http://schemas.microsoft.com/office/drawing/2014/main" id="{B24A6833-7751-6BE1-3CA9-50953EE33B0E}"/>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Notes Placeholder 2">
            <a:extLst>
              <a:ext uri="{FF2B5EF4-FFF2-40B4-BE49-F238E27FC236}">
                <a16:creationId xmlns:a16="http://schemas.microsoft.com/office/drawing/2014/main" id="{FFD45E8E-4FFF-A0B5-37CF-6590089B5B0A}"/>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EF4B489-D1D6-0F9B-E09D-A689D3421324}"/>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6AADE78-FD16-482D-8709-134C2530C3D8}" type="slidenum">
              <a:t>5</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a:extLst>
              <a:ext uri="{FF2B5EF4-FFF2-40B4-BE49-F238E27FC236}">
                <a16:creationId xmlns:a16="http://schemas.microsoft.com/office/drawing/2014/main" id="{B7AC79C4-8727-5574-0305-23AF95BD4898}"/>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Notes Placeholder 2">
            <a:extLst>
              <a:ext uri="{FF2B5EF4-FFF2-40B4-BE49-F238E27FC236}">
                <a16:creationId xmlns:a16="http://schemas.microsoft.com/office/drawing/2014/main" id="{D782FD1D-5E2C-0B3A-77A0-867B5570D9A2}"/>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C90496AA-0274-4471-410F-65E9AF935C59}"/>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03EFDE0-60E8-4C78-9A94-8851A3A1E06A}" type="slidenum">
              <a:t>6</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a:extLst>
              <a:ext uri="{FF2B5EF4-FFF2-40B4-BE49-F238E27FC236}">
                <a16:creationId xmlns:a16="http://schemas.microsoft.com/office/drawing/2014/main" id="{3953FA1D-C96E-EE64-5270-2E1BD0541513}"/>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es Placeholder 2">
            <a:extLst>
              <a:ext uri="{FF2B5EF4-FFF2-40B4-BE49-F238E27FC236}">
                <a16:creationId xmlns:a16="http://schemas.microsoft.com/office/drawing/2014/main" id="{35100C14-4469-2365-63A7-87D69FFC3A5E}"/>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63E792AC-F446-DBC9-5D12-6F5BD48B7F0B}"/>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1023D30-2FC7-4E9C-AD80-EC585047C1CC}" type="slidenum">
              <a:t>7</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a:extLst>
              <a:ext uri="{FF2B5EF4-FFF2-40B4-BE49-F238E27FC236}">
                <a16:creationId xmlns:a16="http://schemas.microsoft.com/office/drawing/2014/main" id="{3CF9520E-96DF-C8E5-1051-29CE972B1BDE}"/>
              </a:ext>
            </a:extLst>
          </p:cNvPr>
          <p:cNvSpPr>
            <a:spLocks noGrp="1" noRot="1" noChangeAspect="1"/>
          </p:cNvSpPr>
          <p:nvPr>
            <p:ph type="sldImg"/>
          </p:nvPr>
        </p:nvSpPr>
        <p:spPr>
          <a:xfrm>
            <a:off x="1106488" y="812801"/>
            <a:ext cx="5345116" cy="4008436"/>
          </a:xfrm>
          <a:solidFill>
            <a:srgbClr val="4472C4"/>
          </a:solidFill>
          <a:ln w="25402">
            <a:solidFill>
              <a:srgbClr val="2F528F"/>
            </a:solidFill>
            <a:prstDash val="solid"/>
          </a:ln>
        </p:spPr>
      </p:sp>
      <p:sp>
        <p:nvSpPr>
          <p:cNvPr id="4" name="Notes Placeholder 2">
            <a:extLst>
              <a:ext uri="{FF2B5EF4-FFF2-40B4-BE49-F238E27FC236}">
                <a16:creationId xmlns:a16="http://schemas.microsoft.com/office/drawing/2014/main" id="{29E83140-D907-A2B5-C003-09FAF577C53E}"/>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D756334-764A-BF26-4646-860BB69C1DDE}"/>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8662C32-8DAF-4A41-A195-0FF75B787F93}" type="slidenum">
              <a:t>11</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a:extLst>
              <a:ext uri="{FF2B5EF4-FFF2-40B4-BE49-F238E27FC236}">
                <a16:creationId xmlns:a16="http://schemas.microsoft.com/office/drawing/2014/main" id="{6437FDB1-954E-5510-9D3E-A4D56E51A470}"/>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Notes Placeholder 2">
            <a:extLst>
              <a:ext uri="{FF2B5EF4-FFF2-40B4-BE49-F238E27FC236}">
                <a16:creationId xmlns:a16="http://schemas.microsoft.com/office/drawing/2014/main" id="{6001EC4C-DD88-529F-6AC3-2C04ED0D164D}"/>
              </a:ext>
            </a:extLst>
          </p:cNvPr>
          <p:cNvSpPr txBox="1">
            <a:spLocks noGrp="1"/>
          </p:cNvSpPr>
          <p:nvPr>
            <p:ph type="body" sz="quarter" idx="1"/>
          </p:nvPr>
        </p:nvSpPr>
        <p:spPr/>
        <p:txBody>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EDF30B2-DB63-4D18-B2F5-CA70A7BE0E70}"/>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62D3A75-33B5-429D-8C88-42530180AB3A}" type="slidenum">
              <a:t>12</a:t>
            </a:fld>
            <a:endParaRPr lang="en-IN" sz="1400" b="0" i="0" u="none" strike="noStrike" kern="1200" cap="none" spc="0" baseline="0">
              <a:solidFill>
                <a:srgbClr val="000000"/>
              </a:solidFill>
              <a:uFillTx/>
              <a:latin typeface="Times New Roman" pitchFamily="18"/>
              <a:ea typeface="Lucida Sans Unicode" pitchFamily="2"/>
              <a:cs typeface="Tahoma" pitchFamily="2"/>
            </a:endParaRPr>
          </a:p>
        </p:txBody>
      </p:sp>
      <p:sp>
        <p:nvSpPr>
          <p:cNvPr id="3" name="Slide Image Placeholder 1">
            <a:extLst>
              <a:ext uri="{FF2B5EF4-FFF2-40B4-BE49-F238E27FC236}">
                <a16:creationId xmlns:a16="http://schemas.microsoft.com/office/drawing/2014/main" id="{79C98643-4FAB-C96B-9A4C-8926BACE4F2A}"/>
              </a:ext>
            </a:extLst>
          </p:cNvPr>
          <p:cNvSpPr>
            <a:spLocks noGrp="1" noRot="1" noChangeAspect="1"/>
          </p:cNvSpPr>
          <p:nvPr>
            <p:ph type="sldImg"/>
          </p:nvPr>
        </p:nvSpPr>
        <p:spPr>
          <a:xfrm>
            <a:off x="1106488" y="812800"/>
            <a:ext cx="5345112" cy="4008438"/>
          </a:xfrm>
          <a:solidFill>
            <a:srgbClr val="4472C4"/>
          </a:solidFill>
          <a:ln w="25402">
            <a:solidFill>
              <a:srgbClr val="2F528F"/>
            </a:solidFill>
            <a:prstDash val="solid"/>
          </a:ln>
        </p:spPr>
      </p:sp>
      <p:sp>
        <p:nvSpPr>
          <p:cNvPr id="4" name="Notes Placeholder 2">
            <a:extLst>
              <a:ext uri="{FF2B5EF4-FFF2-40B4-BE49-F238E27FC236}">
                <a16:creationId xmlns:a16="http://schemas.microsoft.com/office/drawing/2014/main" id="{79F7CF44-B94D-D538-ECC1-C9D337DAEFE6}"/>
              </a:ext>
            </a:extLst>
          </p:cNvPr>
          <p:cNvSpPr txBox="1">
            <a:spLocks noGrp="1"/>
          </p:cNvSpPr>
          <p:nvPr>
            <p:ph type="body" sz="quarter" idx="1"/>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23AE-14BF-E76E-01C7-DAAA074D3D52}"/>
              </a:ext>
            </a:extLst>
          </p:cNvPr>
          <p:cNvSpPr txBox="1">
            <a:spLocks noGrp="1"/>
          </p:cNvSpPr>
          <p:nvPr>
            <p:ph type="ctrTitle"/>
          </p:nvPr>
        </p:nvSpPr>
        <p:spPr>
          <a:xfrm>
            <a:off x="1143000" y="1122361"/>
            <a:ext cx="6858000" cy="2387598"/>
          </a:xfrm>
        </p:spPr>
        <p:txBody>
          <a:bodyPr anchor="b" anchorCtr="1"/>
          <a:lstStyle>
            <a:lvl1pPr algn="ctr">
              <a:defRPr sz="6000"/>
            </a:lvl1pPr>
          </a:lstStyle>
          <a:p>
            <a:pPr lvl="0"/>
            <a:r>
              <a:rPr lang="en-US"/>
              <a:t>Click to edit Master title style</a:t>
            </a:r>
            <a:endParaRPr lang="en-IN"/>
          </a:p>
        </p:txBody>
      </p:sp>
      <p:sp>
        <p:nvSpPr>
          <p:cNvPr id="3" name="Subtitle 2">
            <a:extLst>
              <a:ext uri="{FF2B5EF4-FFF2-40B4-BE49-F238E27FC236}">
                <a16:creationId xmlns:a16="http://schemas.microsoft.com/office/drawing/2014/main" id="{381D6107-5080-D669-F7F3-BF391CEB9FF6}"/>
              </a:ext>
            </a:extLst>
          </p:cNvPr>
          <p:cNvSpPr txBox="1">
            <a:spLocks noGrp="1"/>
          </p:cNvSpPr>
          <p:nvPr>
            <p:ph type="subTitle" idx="1"/>
          </p:nvPr>
        </p:nvSpPr>
        <p:spPr>
          <a:xfrm>
            <a:off x="1143000" y="3602041"/>
            <a:ext cx="6858000" cy="1655758"/>
          </a:xfrm>
        </p:spPr>
        <p:txBody>
          <a:bodyPr anchorCtr="1"/>
          <a:lstStyle>
            <a:lvl1pPr algn="ctr">
              <a:defRPr sz="2400"/>
            </a:lvl1pPr>
          </a:lstStyle>
          <a:p>
            <a:pPr lvl="0"/>
            <a:r>
              <a:rPr lang="en-US"/>
              <a:t>Click to edit Master subtitle style</a:t>
            </a:r>
            <a:endParaRPr lang="en-IN"/>
          </a:p>
        </p:txBody>
      </p:sp>
      <p:sp>
        <p:nvSpPr>
          <p:cNvPr id="4" name="Date Placeholder 3">
            <a:extLst>
              <a:ext uri="{FF2B5EF4-FFF2-40B4-BE49-F238E27FC236}">
                <a16:creationId xmlns:a16="http://schemas.microsoft.com/office/drawing/2014/main" id="{E84E3394-286B-E52E-267E-98D6F78BC482}"/>
              </a:ext>
            </a:extLst>
          </p:cNvPr>
          <p:cNvSpPr txBox="1">
            <a:spLocks noGrp="1"/>
          </p:cNvSpPr>
          <p:nvPr>
            <p:ph type="dt" sz="half" idx="7"/>
          </p:nvPr>
        </p:nvSpPr>
        <p:spPr/>
        <p:txBody>
          <a:bodyPr/>
          <a:lstStyle>
            <a:lvl1pPr>
              <a:defRPr/>
            </a:lvl1pPr>
          </a:lstStyle>
          <a:p>
            <a:pPr lvl="0"/>
            <a:fld id="{CCDAAE0E-FAFA-4CE8-8B46-CE56E8BD4FF4}" type="datetime1">
              <a:rPr lang="en-IN"/>
              <a:pPr lvl="0"/>
              <a:t>12-03-2024</a:t>
            </a:fld>
            <a:endParaRPr lang="en-IN"/>
          </a:p>
        </p:txBody>
      </p:sp>
      <p:sp>
        <p:nvSpPr>
          <p:cNvPr id="5" name="Footer Placeholder 4">
            <a:extLst>
              <a:ext uri="{FF2B5EF4-FFF2-40B4-BE49-F238E27FC236}">
                <a16:creationId xmlns:a16="http://schemas.microsoft.com/office/drawing/2014/main" id="{8449839D-50BB-5A91-7171-47691B4E498A}"/>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8476C2F5-9EF7-2C33-4917-B72DAAFC3EAE}"/>
              </a:ext>
            </a:extLst>
          </p:cNvPr>
          <p:cNvSpPr txBox="1">
            <a:spLocks noGrp="1"/>
          </p:cNvSpPr>
          <p:nvPr>
            <p:ph type="sldNum" sz="quarter" idx="8"/>
          </p:nvPr>
        </p:nvSpPr>
        <p:spPr/>
        <p:txBody>
          <a:bodyPr/>
          <a:lstStyle>
            <a:lvl1pPr>
              <a:defRPr/>
            </a:lvl1pPr>
          </a:lstStyle>
          <a:p>
            <a:pPr lvl="0"/>
            <a:fld id="{E9D2E84A-3291-41C0-A633-749F4341AA8B}" type="slidenum">
              <a:t>‹#›</a:t>
            </a:fld>
            <a:endParaRPr lang="en-IN"/>
          </a:p>
        </p:txBody>
      </p:sp>
    </p:spTree>
    <p:extLst>
      <p:ext uri="{BB962C8B-B14F-4D97-AF65-F5344CB8AC3E}">
        <p14:creationId xmlns:p14="http://schemas.microsoft.com/office/powerpoint/2010/main" val="95631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D43A-1729-FEA7-5CAE-CF085B97A67B}"/>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8F856E03-EE85-39F4-9B2A-F582C385861A}"/>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DDEBB4-12A3-1AC1-BBE4-7D3F32EFB49C}"/>
              </a:ext>
            </a:extLst>
          </p:cNvPr>
          <p:cNvSpPr txBox="1">
            <a:spLocks noGrp="1"/>
          </p:cNvSpPr>
          <p:nvPr>
            <p:ph type="dt" sz="half" idx="7"/>
          </p:nvPr>
        </p:nvSpPr>
        <p:spPr/>
        <p:txBody>
          <a:bodyPr/>
          <a:lstStyle>
            <a:lvl1pPr>
              <a:defRPr/>
            </a:lvl1pPr>
          </a:lstStyle>
          <a:p>
            <a:pPr lvl="0"/>
            <a:fld id="{B9A94990-7DF7-41A6-B453-72703DDED758}" type="datetime1">
              <a:rPr lang="en-IN"/>
              <a:pPr lvl="0"/>
              <a:t>12-03-2024</a:t>
            </a:fld>
            <a:endParaRPr lang="en-IN"/>
          </a:p>
        </p:txBody>
      </p:sp>
      <p:sp>
        <p:nvSpPr>
          <p:cNvPr id="5" name="Footer Placeholder 4">
            <a:extLst>
              <a:ext uri="{FF2B5EF4-FFF2-40B4-BE49-F238E27FC236}">
                <a16:creationId xmlns:a16="http://schemas.microsoft.com/office/drawing/2014/main" id="{B32EAC20-985A-BF49-8AA5-242D568F7D94}"/>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7B16DB1C-27B2-423E-A6EB-B9AD0D81935B}"/>
              </a:ext>
            </a:extLst>
          </p:cNvPr>
          <p:cNvSpPr txBox="1">
            <a:spLocks noGrp="1"/>
          </p:cNvSpPr>
          <p:nvPr>
            <p:ph type="sldNum" sz="quarter" idx="8"/>
          </p:nvPr>
        </p:nvSpPr>
        <p:spPr/>
        <p:txBody>
          <a:bodyPr/>
          <a:lstStyle>
            <a:lvl1pPr>
              <a:defRPr/>
            </a:lvl1pPr>
          </a:lstStyle>
          <a:p>
            <a:pPr lvl="0"/>
            <a:fld id="{47810C0A-7EE6-439F-B0F5-AB5DD44B530E}" type="slidenum">
              <a:t>‹#›</a:t>
            </a:fld>
            <a:endParaRPr lang="en-IN"/>
          </a:p>
        </p:txBody>
      </p:sp>
    </p:spTree>
    <p:extLst>
      <p:ext uri="{BB962C8B-B14F-4D97-AF65-F5344CB8AC3E}">
        <p14:creationId xmlns:p14="http://schemas.microsoft.com/office/powerpoint/2010/main" val="379140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775D64-FC05-0C01-8D0A-6B3489A1CEB8}"/>
              </a:ext>
            </a:extLst>
          </p:cNvPr>
          <p:cNvSpPr txBox="1">
            <a:spLocks noGrp="1"/>
          </p:cNvSpPr>
          <p:nvPr>
            <p:ph type="title" orient="vert"/>
          </p:nvPr>
        </p:nvSpPr>
        <p:spPr>
          <a:xfrm>
            <a:off x="6629400" y="273048"/>
            <a:ext cx="2057400" cy="5857875"/>
          </a:xfrm>
        </p:spPr>
        <p:txBody>
          <a:bodyPr vert="eaVert"/>
          <a:lstStyle>
            <a:lvl1pPr>
              <a:defRPr/>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F03D656B-82A5-2B41-9F14-D5BF97CFEBB1}"/>
              </a:ext>
            </a:extLst>
          </p:cNvPr>
          <p:cNvSpPr txBox="1">
            <a:spLocks noGrp="1"/>
          </p:cNvSpPr>
          <p:nvPr>
            <p:ph type="body" orient="vert" idx="1"/>
          </p:nvPr>
        </p:nvSpPr>
        <p:spPr>
          <a:xfrm>
            <a:off x="457200" y="273048"/>
            <a:ext cx="6019796" cy="5857875"/>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8BE511-6612-0F60-D6A7-FD3C416CEB29}"/>
              </a:ext>
            </a:extLst>
          </p:cNvPr>
          <p:cNvSpPr txBox="1">
            <a:spLocks noGrp="1"/>
          </p:cNvSpPr>
          <p:nvPr>
            <p:ph type="dt" sz="half" idx="7"/>
          </p:nvPr>
        </p:nvSpPr>
        <p:spPr/>
        <p:txBody>
          <a:bodyPr/>
          <a:lstStyle>
            <a:lvl1pPr>
              <a:defRPr/>
            </a:lvl1pPr>
          </a:lstStyle>
          <a:p>
            <a:pPr lvl="0"/>
            <a:fld id="{055724F1-42ED-472F-9ABB-8D115C7DC48E}" type="datetime1">
              <a:rPr lang="en-IN"/>
              <a:pPr lvl="0"/>
              <a:t>12-03-2024</a:t>
            </a:fld>
            <a:endParaRPr lang="en-IN"/>
          </a:p>
        </p:txBody>
      </p:sp>
      <p:sp>
        <p:nvSpPr>
          <p:cNvPr id="5" name="Footer Placeholder 4">
            <a:extLst>
              <a:ext uri="{FF2B5EF4-FFF2-40B4-BE49-F238E27FC236}">
                <a16:creationId xmlns:a16="http://schemas.microsoft.com/office/drawing/2014/main" id="{E837E0AF-8FD7-18D7-1C9A-22B4CFE89921}"/>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AE950501-1296-F573-BD14-70D2EDFF1F72}"/>
              </a:ext>
            </a:extLst>
          </p:cNvPr>
          <p:cNvSpPr txBox="1">
            <a:spLocks noGrp="1"/>
          </p:cNvSpPr>
          <p:nvPr>
            <p:ph type="sldNum" sz="quarter" idx="8"/>
          </p:nvPr>
        </p:nvSpPr>
        <p:spPr/>
        <p:txBody>
          <a:bodyPr/>
          <a:lstStyle>
            <a:lvl1pPr>
              <a:defRPr/>
            </a:lvl1pPr>
          </a:lstStyle>
          <a:p>
            <a:pPr lvl="0"/>
            <a:fld id="{5C0880C4-2B97-46C7-8439-EDD03FCD6959}" type="slidenum">
              <a:t>‹#›</a:t>
            </a:fld>
            <a:endParaRPr lang="en-IN"/>
          </a:p>
        </p:txBody>
      </p:sp>
    </p:spTree>
    <p:extLst>
      <p:ext uri="{BB962C8B-B14F-4D97-AF65-F5344CB8AC3E}">
        <p14:creationId xmlns:p14="http://schemas.microsoft.com/office/powerpoint/2010/main" val="178889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9A3D-112C-E1A0-D3C5-B4681A92C6B0}"/>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471B26FB-21CB-9CF2-15DB-37AF0F80E2FB}"/>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FFBA5B-D721-CEE3-1F56-C79EFE0BF28D}"/>
              </a:ext>
            </a:extLst>
          </p:cNvPr>
          <p:cNvSpPr txBox="1">
            <a:spLocks noGrp="1"/>
          </p:cNvSpPr>
          <p:nvPr>
            <p:ph type="dt" sz="half" idx="7"/>
          </p:nvPr>
        </p:nvSpPr>
        <p:spPr/>
        <p:txBody>
          <a:bodyPr/>
          <a:lstStyle>
            <a:lvl1pPr>
              <a:defRPr/>
            </a:lvl1pPr>
          </a:lstStyle>
          <a:p>
            <a:pPr lvl="0"/>
            <a:fld id="{D025D0FC-5C9A-4004-A55F-1199D19C4703}" type="datetime1">
              <a:rPr lang="en-IN"/>
              <a:pPr lvl="0"/>
              <a:t>12-03-2024</a:t>
            </a:fld>
            <a:endParaRPr lang="en-IN"/>
          </a:p>
        </p:txBody>
      </p:sp>
      <p:sp>
        <p:nvSpPr>
          <p:cNvPr id="5" name="Footer Placeholder 4">
            <a:extLst>
              <a:ext uri="{FF2B5EF4-FFF2-40B4-BE49-F238E27FC236}">
                <a16:creationId xmlns:a16="http://schemas.microsoft.com/office/drawing/2014/main" id="{1B4CF5E2-F544-4A5B-4373-CDA9ECCD9018}"/>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C96134CF-2302-DD67-5EB0-F35183AE9A32}"/>
              </a:ext>
            </a:extLst>
          </p:cNvPr>
          <p:cNvSpPr txBox="1">
            <a:spLocks noGrp="1"/>
          </p:cNvSpPr>
          <p:nvPr>
            <p:ph type="sldNum" sz="quarter" idx="8"/>
          </p:nvPr>
        </p:nvSpPr>
        <p:spPr/>
        <p:txBody>
          <a:bodyPr/>
          <a:lstStyle>
            <a:lvl1pPr>
              <a:defRPr/>
            </a:lvl1pPr>
          </a:lstStyle>
          <a:p>
            <a:pPr lvl="0"/>
            <a:fld id="{06B3690C-7DFE-486D-A985-AB76DED9DBB5}" type="slidenum">
              <a:t>‹#›</a:t>
            </a:fld>
            <a:endParaRPr lang="en-IN"/>
          </a:p>
        </p:txBody>
      </p:sp>
    </p:spTree>
    <p:extLst>
      <p:ext uri="{BB962C8B-B14F-4D97-AF65-F5344CB8AC3E}">
        <p14:creationId xmlns:p14="http://schemas.microsoft.com/office/powerpoint/2010/main" val="22980327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FA5E-E2A0-B436-24AA-859248419EAC}"/>
              </a:ext>
            </a:extLst>
          </p:cNvPr>
          <p:cNvSpPr txBox="1">
            <a:spLocks noGrp="1"/>
          </p:cNvSpPr>
          <p:nvPr>
            <p:ph type="title"/>
          </p:nvPr>
        </p:nvSpPr>
        <p:spPr>
          <a:xfrm>
            <a:off x="623885" y="1709735"/>
            <a:ext cx="7886700" cy="2852735"/>
          </a:xfrm>
        </p:spPr>
        <p:txBody>
          <a:bodyPr anchor="b"/>
          <a:lstStyle>
            <a:lvl1pPr>
              <a:defRPr sz="6000"/>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5ACA5B4E-423A-6FC8-439D-B659A0DECFEB}"/>
              </a:ext>
            </a:extLst>
          </p:cNvPr>
          <p:cNvSpPr txBox="1">
            <a:spLocks noGrp="1"/>
          </p:cNvSpPr>
          <p:nvPr>
            <p:ph type="body" idx="1"/>
          </p:nvPr>
        </p:nvSpPr>
        <p:spPr>
          <a:xfrm>
            <a:off x="623885" y="4589465"/>
            <a:ext cx="7886700" cy="1500182"/>
          </a:xfrm>
        </p:spPr>
        <p:txBody>
          <a:bodyPr/>
          <a:lstStyle>
            <a:lvl1pPr>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9CE0A30-4FCE-D817-33A1-0844B14E3ADF}"/>
              </a:ext>
            </a:extLst>
          </p:cNvPr>
          <p:cNvSpPr txBox="1">
            <a:spLocks noGrp="1"/>
          </p:cNvSpPr>
          <p:nvPr>
            <p:ph type="dt" sz="half" idx="7"/>
          </p:nvPr>
        </p:nvSpPr>
        <p:spPr/>
        <p:txBody>
          <a:bodyPr/>
          <a:lstStyle>
            <a:lvl1pPr>
              <a:defRPr/>
            </a:lvl1pPr>
          </a:lstStyle>
          <a:p>
            <a:pPr lvl="0"/>
            <a:fld id="{FBC50AAB-E8FF-49FB-9D78-2989B6A94B30}" type="datetime1">
              <a:rPr lang="en-IN"/>
              <a:pPr lvl="0"/>
              <a:t>12-03-2024</a:t>
            </a:fld>
            <a:endParaRPr lang="en-IN"/>
          </a:p>
        </p:txBody>
      </p:sp>
      <p:sp>
        <p:nvSpPr>
          <p:cNvPr id="5" name="Footer Placeholder 4">
            <a:extLst>
              <a:ext uri="{FF2B5EF4-FFF2-40B4-BE49-F238E27FC236}">
                <a16:creationId xmlns:a16="http://schemas.microsoft.com/office/drawing/2014/main" id="{4DA5DBCF-F993-FEF0-5225-23087B9CA201}"/>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A248A6D7-F0E0-8F5B-C78D-61829A4DC334}"/>
              </a:ext>
            </a:extLst>
          </p:cNvPr>
          <p:cNvSpPr txBox="1">
            <a:spLocks noGrp="1"/>
          </p:cNvSpPr>
          <p:nvPr>
            <p:ph type="sldNum" sz="quarter" idx="8"/>
          </p:nvPr>
        </p:nvSpPr>
        <p:spPr/>
        <p:txBody>
          <a:bodyPr/>
          <a:lstStyle>
            <a:lvl1pPr>
              <a:defRPr/>
            </a:lvl1pPr>
          </a:lstStyle>
          <a:p>
            <a:pPr lvl="0"/>
            <a:fld id="{B4303A38-11B8-4301-8BFC-606FA6EFB156}" type="slidenum">
              <a:t>‹#›</a:t>
            </a:fld>
            <a:endParaRPr lang="en-IN"/>
          </a:p>
        </p:txBody>
      </p:sp>
    </p:spTree>
    <p:extLst>
      <p:ext uri="{BB962C8B-B14F-4D97-AF65-F5344CB8AC3E}">
        <p14:creationId xmlns:p14="http://schemas.microsoft.com/office/powerpoint/2010/main" val="25364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58CE-88A4-817B-C85F-5BA9607D42FD}"/>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3A69D259-7C84-0CD8-7FB8-4FBD107E1D7C}"/>
              </a:ext>
            </a:extLst>
          </p:cNvPr>
          <p:cNvSpPr txBox="1">
            <a:spLocks noGrp="1"/>
          </p:cNvSpPr>
          <p:nvPr>
            <p:ph idx="1"/>
          </p:nvPr>
        </p:nvSpPr>
        <p:spPr>
          <a:xfrm>
            <a:off x="457200" y="1604964"/>
            <a:ext cx="4038603" cy="452595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D786FF-68D6-EDC6-05E1-D7B026D37FE8}"/>
              </a:ext>
            </a:extLst>
          </p:cNvPr>
          <p:cNvSpPr txBox="1">
            <a:spLocks noGrp="1"/>
          </p:cNvSpPr>
          <p:nvPr>
            <p:ph idx="2"/>
          </p:nvPr>
        </p:nvSpPr>
        <p:spPr>
          <a:xfrm>
            <a:off x="4648196" y="1604964"/>
            <a:ext cx="4038603" cy="452595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F51004-C375-3D53-CCA2-53CB184F4A04}"/>
              </a:ext>
            </a:extLst>
          </p:cNvPr>
          <p:cNvSpPr txBox="1">
            <a:spLocks noGrp="1"/>
          </p:cNvSpPr>
          <p:nvPr>
            <p:ph type="dt" sz="half" idx="7"/>
          </p:nvPr>
        </p:nvSpPr>
        <p:spPr/>
        <p:txBody>
          <a:bodyPr/>
          <a:lstStyle>
            <a:lvl1pPr>
              <a:defRPr/>
            </a:lvl1pPr>
          </a:lstStyle>
          <a:p>
            <a:pPr lvl="0"/>
            <a:fld id="{495213EB-9790-4228-8C00-88DB4544BF7D}" type="datetime1">
              <a:rPr lang="en-IN"/>
              <a:pPr lvl="0"/>
              <a:t>12-03-2024</a:t>
            </a:fld>
            <a:endParaRPr lang="en-IN"/>
          </a:p>
        </p:txBody>
      </p:sp>
      <p:sp>
        <p:nvSpPr>
          <p:cNvPr id="6" name="Footer Placeholder 5">
            <a:extLst>
              <a:ext uri="{FF2B5EF4-FFF2-40B4-BE49-F238E27FC236}">
                <a16:creationId xmlns:a16="http://schemas.microsoft.com/office/drawing/2014/main" id="{8D5281F4-AEA7-47ED-FED2-3C256DDD21C3}"/>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9D9498FA-0DB3-2C90-FD87-AB0766F22F07}"/>
              </a:ext>
            </a:extLst>
          </p:cNvPr>
          <p:cNvSpPr txBox="1">
            <a:spLocks noGrp="1"/>
          </p:cNvSpPr>
          <p:nvPr>
            <p:ph type="sldNum" sz="quarter" idx="8"/>
          </p:nvPr>
        </p:nvSpPr>
        <p:spPr/>
        <p:txBody>
          <a:bodyPr/>
          <a:lstStyle>
            <a:lvl1pPr>
              <a:defRPr/>
            </a:lvl1pPr>
          </a:lstStyle>
          <a:p>
            <a:pPr lvl="0"/>
            <a:fld id="{D17F8248-A105-4700-8DF0-7955797A24A7}" type="slidenum">
              <a:t>‹#›</a:t>
            </a:fld>
            <a:endParaRPr lang="en-IN"/>
          </a:p>
        </p:txBody>
      </p:sp>
    </p:spTree>
    <p:extLst>
      <p:ext uri="{BB962C8B-B14F-4D97-AF65-F5344CB8AC3E}">
        <p14:creationId xmlns:p14="http://schemas.microsoft.com/office/powerpoint/2010/main" val="22215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63AC-9A08-6885-8CFE-AE7BE36C5F56}"/>
              </a:ext>
            </a:extLst>
          </p:cNvPr>
          <p:cNvSpPr txBox="1">
            <a:spLocks noGrp="1"/>
          </p:cNvSpPr>
          <p:nvPr>
            <p:ph type="title"/>
          </p:nvPr>
        </p:nvSpPr>
        <p:spPr>
          <a:xfrm>
            <a:off x="630241" y="365129"/>
            <a:ext cx="7886700" cy="1325559"/>
          </a:xfrm>
        </p:spPr>
        <p:txBody>
          <a:bodyPr/>
          <a:lstStyle>
            <a:lvl1pPr>
              <a:defRPr/>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DCBAD04F-D61C-B482-D77C-425C08472563}"/>
              </a:ext>
            </a:extLst>
          </p:cNvPr>
          <p:cNvSpPr txBox="1">
            <a:spLocks noGrp="1"/>
          </p:cNvSpPr>
          <p:nvPr>
            <p:ph type="body" idx="1"/>
          </p:nvPr>
        </p:nvSpPr>
        <p:spPr>
          <a:xfrm>
            <a:off x="630241" y="1681160"/>
            <a:ext cx="3868734" cy="823910"/>
          </a:xfrm>
        </p:spPr>
        <p:txBody>
          <a:bodyPr anchor="b"/>
          <a:lstStyle>
            <a:lvl1pPr>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55638FC-7248-30A3-88A8-183BDF0D5642}"/>
              </a:ext>
            </a:extLst>
          </p:cNvPr>
          <p:cNvSpPr txBox="1">
            <a:spLocks noGrp="1"/>
          </p:cNvSpPr>
          <p:nvPr>
            <p:ph idx="2"/>
          </p:nvPr>
        </p:nvSpPr>
        <p:spPr>
          <a:xfrm>
            <a:off x="630241" y="2505071"/>
            <a:ext cx="386873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AF47AC-2F16-2D46-0CA2-5C8B1B792F50}"/>
              </a:ext>
            </a:extLst>
          </p:cNvPr>
          <p:cNvSpPr txBox="1">
            <a:spLocks noGrp="1"/>
          </p:cNvSpPr>
          <p:nvPr>
            <p:ph type="body" idx="3"/>
          </p:nvPr>
        </p:nvSpPr>
        <p:spPr>
          <a:xfrm>
            <a:off x="4629149" y="1681160"/>
            <a:ext cx="3887791" cy="823910"/>
          </a:xfrm>
        </p:spPr>
        <p:txBody>
          <a:bodyPr anchor="b"/>
          <a:lstStyle>
            <a:lvl1pPr>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A25017AB-862A-9823-DFCD-E9C361DAB9AC}"/>
              </a:ext>
            </a:extLst>
          </p:cNvPr>
          <p:cNvSpPr txBox="1">
            <a:spLocks noGrp="1"/>
          </p:cNvSpPr>
          <p:nvPr>
            <p:ph idx="4"/>
          </p:nvPr>
        </p:nvSpPr>
        <p:spPr>
          <a:xfrm>
            <a:off x="4629149" y="2505071"/>
            <a:ext cx="3887791"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B21FD1-052F-0A30-BB54-D7728CD8D738}"/>
              </a:ext>
            </a:extLst>
          </p:cNvPr>
          <p:cNvSpPr txBox="1">
            <a:spLocks noGrp="1"/>
          </p:cNvSpPr>
          <p:nvPr>
            <p:ph type="dt" sz="half" idx="7"/>
          </p:nvPr>
        </p:nvSpPr>
        <p:spPr/>
        <p:txBody>
          <a:bodyPr/>
          <a:lstStyle>
            <a:lvl1pPr>
              <a:defRPr/>
            </a:lvl1pPr>
          </a:lstStyle>
          <a:p>
            <a:pPr lvl="0"/>
            <a:fld id="{F7813848-C519-4E01-9E15-F56804678D5C}" type="datetime1">
              <a:rPr lang="en-IN"/>
              <a:pPr lvl="0"/>
              <a:t>12-03-2024</a:t>
            </a:fld>
            <a:endParaRPr lang="en-IN"/>
          </a:p>
        </p:txBody>
      </p:sp>
      <p:sp>
        <p:nvSpPr>
          <p:cNvPr id="8" name="Footer Placeholder 7">
            <a:extLst>
              <a:ext uri="{FF2B5EF4-FFF2-40B4-BE49-F238E27FC236}">
                <a16:creationId xmlns:a16="http://schemas.microsoft.com/office/drawing/2014/main" id="{2A839A06-6E50-73C5-F3D5-EC1B5BC2A0FF}"/>
              </a:ext>
            </a:extLst>
          </p:cNvPr>
          <p:cNvSpPr txBox="1">
            <a:spLocks noGrp="1"/>
          </p:cNvSpPr>
          <p:nvPr>
            <p:ph type="ftr" sz="quarter" idx="9"/>
          </p:nvPr>
        </p:nvSpPr>
        <p:spPr/>
        <p:txBody>
          <a:bodyPr/>
          <a:lstStyle>
            <a:lvl1pPr>
              <a:defRPr/>
            </a:lvl1pPr>
          </a:lstStyle>
          <a:p>
            <a:pPr lvl="0"/>
            <a:endParaRPr lang="en-IN"/>
          </a:p>
        </p:txBody>
      </p:sp>
      <p:sp>
        <p:nvSpPr>
          <p:cNvPr id="9" name="Slide Number Placeholder 8">
            <a:extLst>
              <a:ext uri="{FF2B5EF4-FFF2-40B4-BE49-F238E27FC236}">
                <a16:creationId xmlns:a16="http://schemas.microsoft.com/office/drawing/2014/main" id="{528D1D9D-F394-B1AC-1BD7-7872EC96D7B9}"/>
              </a:ext>
            </a:extLst>
          </p:cNvPr>
          <p:cNvSpPr txBox="1">
            <a:spLocks noGrp="1"/>
          </p:cNvSpPr>
          <p:nvPr>
            <p:ph type="sldNum" sz="quarter" idx="8"/>
          </p:nvPr>
        </p:nvSpPr>
        <p:spPr/>
        <p:txBody>
          <a:bodyPr/>
          <a:lstStyle>
            <a:lvl1pPr>
              <a:defRPr/>
            </a:lvl1pPr>
          </a:lstStyle>
          <a:p>
            <a:pPr lvl="0"/>
            <a:fld id="{88F3C8EC-F4C8-4FE5-BD14-FA007241D17C}" type="slidenum">
              <a:t>‹#›</a:t>
            </a:fld>
            <a:endParaRPr lang="en-IN"/>
          </a:p>
        </p:txBody>
      </p:sp>
    </p:spTree>
    <p:extLst>
      <p:ext uri="{BB962C8B-B14F-4D97-AF65-F5344CB8AC3E}">
        <p14:creationId xmlns:p14="http://schemas.microsoft.com/office/powerpoint/2010/main" val="81532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7997-7A2E-ED2C-61C2-92A42DB2B64C}"/>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Date Placeholder 2">
            <a:extLst>
              <a:ext uri="{FF2B5EF4-FFF2-40B4-BE49-F238E27FC236}">
                <a16:creationId xmlns:a16="http://schemas.microsoft.com/office/drawing/2014/main" id="{6E04A50D-687D-A3B6-626E-17B19902C25A}"/>
              </a:ext>
            </a:extLst>
          </p:cNvPr>
          <p:cNvSpPr txBox="1">
            <a:spLocks noGrp="1"/>
          </p:cNvSpPr>
          <p:nvPr>
            <p:ph type="dt" sz="half" idx="7"/>
          </p:nvPr>
        </p:nvSpPr>
        <p:spPr/>
        <p:txBody>
          <a:bodyPr/>
          <a:lstStyle>
            <a:lvl1pPr>
              <a:defRPr/>
            </a:lvl1pPr>
          </a:lstStyle>
          <a:p>
            <a:pPr lvl="0"/>
            <a:fld id="{E8B006FB-16AA-4BE1-A35A-5D82D06450FC}" type="datetime1">
              <a:rPr lang="en-IN"/>
              <a:pPr lvl="0"/>
              <a:t>12-03-2024</a:t>
            </a:fld>
            <a:endParaRPr lang="en-IN"/>
          </a:p>
        </p:txBody>
      </p:sp>
      <p:sp>
        <p:nvSpPr>
          <p:cNvPr id="4" name="Footer Placeholder 3">
            <a:extLst>
              <a:ext uri="{FF2B5EF4-FFF2-40B4-BE49-F238E27FC236}">
                <a16:creationId xmlns:a16="http://schemas.microsoft.com/office/drawing/2014/main" id="{2184DB3E-CD92-CEE6-62E9-4B41A15EAD76}"/>
              </a:ext>
            </a:extLst>
          </p:cNvPr>
          <p:cNvSpPr txBox="1">
            <a:spLocks noGrp="1"/>
          </p:cNvSpPr>
          <p:nvPr>
            <p:ph type="ftr" sz="quarter" idx="9"/>
          </p:nvPr>
        </p:nvSpPr>
        <p:spPr/>
        <p:txBody>
          <a:bodyPr/>
          <a:lstStyle>
            <a:lvl1pPr>
              <a:defRPr/>
            </a:lvl1pPr>
          </a:lstStyle>
          <a:p>
            <a:pPr lvl="0"/>
            <a:endParaRPr lang="en-IN"/>
          </a:p>
        </p:txBody>
      </p:sp>
      <p:sp>
        <p:nvSpPr>
          <p:cNvPr id="5" name="Slide Number Placeholder 4">
            <a:extLst>
              <a:ext uri="{FF2B5EF4-FFF2-40B4-BE49-F238E27FC236}">
                <a16:creationId xmlns:a16="http://schemas.microsoft.com/office/drawing/2014/main" id="{966FEF86-8FD4-8952-9914-2BBAE21E7D88}"/>
              </a:ext>
            </a:extLst>
          </p:cNvPr>
          <p:cNvSpPr txBox="1">
            <a:spLocks noGrp="1"/>
          </p:cNvSpPr>
          <p:nvPr>
            <p:ph type="sldNum" sz="quarter" idx="8"/>
          </p:nvPr>
        </p:nvSpPr>
        <p:spPr/>
        <p:txBody>
          <a:bodyPr/>
          <a:lstStyle>
            <a:lvl1pPr>
              <a:defRPr/>
            </a:lvl1pPr>
          </a:lstStyle>
          <a:p>
            <a:pPr lvl="0"/>
            <a:fld id="{D5594395-C114-4230-947F-D4A9DCC41388}" type="slidenum">
              <a:t>‹#›</a:t>
            </a:fld>
            <a:endParaRPr lang="en-IN"/>
          </a:p>
        </p:txBody>
      </p:sp>
    </p:spTree>
    <p:extLst>
      <p:ext uri="{BB962C8B-B14F-4D97-AF65-F5344CB8AC3E}">
        <p14:creationId xmlns:p14="http://schemas.microsoft.com/office/powerpoint/2010/main" val="284399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EBF02-D2D6-5CB2-4624-97F13F4AC79B}"/>
              </a:ext>
            </a:extLst>
          </p:cNvPr>
          <p:cNvSpPr txBox="1">
            <a:spLocks noGrp="1"/>
          </p:cNvSpPr>
          <p:nvPr>
            <p:ph type="dt" sz="half" idx="7"/>
          </p:nvPr>
        </p:nvSpPr>
        <p:spPr/>
        <p:txBody>
          <a:bodyPr/>
          <a:lstStyle>
            <a:lvl1pPr>
              <a:defRPr/>
            </a:lvl1pPr>
          </a:lstStyle>
          <a:p>
            <a:pPr lvl="0"/>
            <a:fld id="{7CEBDF54-34FC-469B-A9F4-102DEE3E803F}" type="datetime1">
              <a:rPr lang="en-IN"/>
              <a:pPr lvl="0"/>
              <a:t>12-03-2024</a:t>
            </a:fld>
            <a:endParaRPr lang="en-IN"/>
          </a:p>
        </p:txBody>
      </p:sp>
      <p:sp>
        <p:nvSpPr>
          <p:cNvPr id="3" name="Footer Placeholder 2">
            <a:extLst>
              <a:ext uri="{FF2B5EF4-FFF2-40B4-BE49-F238E27FC236}">
                <a16:creationId xmlns:a16="http://schemas.microsoft.com/office/drawing/2014/main" id="{900D9F89-4714-571B-661A-8942744AFA53}"/>
              </a:ext>
            </a:extLst>
          </p:cNvPr>
          <p:cNvSpPr txBox="1">
            <a:spLocks noGrp="1"/>
          </p:cNvSpPr>
          <p:nvPr>
            <p:ph type="ftr" sz="quarter" idx="9"/>
          </p:nvPr>
        </p:nvSpPr>
        <p:spPr/>
        <p:txBody>
          <a:bodyPr/>
          <a:lstStyle>
            <a:lvl1pPr>
              <a:defRPr/>
            </a:lvl1pPr>
          </a:lstStyle>
          <a:p>
            <a:pPr lvl="0"/>
            <a:endParaRPr lang="en-IN"/>
          </a:p>
        </p:txBody>
      </p:sp>
      <p:sp>
        <p:nvSpPr>
          <p:cNvPr id="4" name="Slide Number Placeholder 3">
            <a:extLst>
              <a:ext uri="{FF2B5EF4-FFF2-40B4-BE49-F238E27FC236}">
                <a16:creationId xmlns:a16="http://schemas.microsoft.com/office/drawing/2014/main" id="{2633C88A-8AB9-1D36-60DF-5E740D07C2EC}"/>
              </a:ext>
            </a:extLst>
          </p:cNvPr>
          <p:cNvSpPr txBox="1">
            <a:spLocks noGrp="1"/>
          </p:cNvSpPr>
          <p:nvPr>
            <p:ph type="sldNum" sz="quarter" idx="8"/>
          </p:nvPr>
        </p:nvSpPr>
        <p:spPr/>
        <p:txBody>
          <a:bodyPr/>
          <a:lstStyle>
            <a:lvl1pPr>
              <a:defRPr/>
            </a:lvl1pPr>
          </a:lstStyle>
          <a:p>
            <a:pPr lvl="0"/>
            <a:fld id="{2E262C0A-D7EA-49FB-8E0C-33AD80162CEB}" type="slidenum">
              <a:t>‹#›</a:t>
            </a:fld>
            <a:endParaRPr lang="en-IN"/>
          </a:p>
        </p:txBody>
      </p:sp>
    </p:spTree>
    <p:extLst>
      <p:ext uri="{BB962C8B-B14F-4D97-AF65-F5344CB8AC3E}">
        <p14:creationId xmlns:p14="http://schemas.microsoft.com/office/powerpoint/2010/main" val="288110148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E59C-8FB1-E7F4-CA7A-A04F9AA143A5}"/>
              </a:ext>
            </a:extLst>
          </p:cNvPr>
          <p:cNvSpPr txBox="1">
            <a:spLocks noGrp="1"/>
          </p:cNvSpPr>
          <p:nvPr>
            <p:ph type="title"/>
          </p:nvPr>
        </p:nvSpPr>
        <p:spPr>
          <a:xfrm>
            <a:off x="630241" y="457200"/>
            <a:ext cx="2949570" cy="1600200"/>
          </a:xfrm>
        </p:spPr>
        <p:txBody>
          <a:bodyPr anchor="b"/>
          <a:lstStyle>
            <a:lvl1pPr>
              <a:defRPr sz="3200"/>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43E76AF8-98D0-B747-D381-A22915704A46}"/>
              </a:ext>
            </a:extLst>
          </p:cNvPr>
          <p:cNvSpPr txBox="1">
            <a:spLocks noGrp="1"/>
          </p:cNvSpPr>
          <p:nvPr>
            <p:ph idx="1"/>
          </p:nvPr>
        </p:nvSpPr>
        <p:spPr>
          <a:xfrm>
            <a:off x="3887791" y="987423"/>
            <a:ext cx="4629149" cy="4873623"/>
          </a:xfrm>
        </p:spPr>
        <p:txBody>
          <a:bodyPr/>
          <a:lstStyle>
            <a:lvl1pPr>
              <a:defRPr/>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1965D8-EC54-2757-6E6D-314C05C4EDBD}"/>
              </a:ext>
            </a:extLst>
          </p:cNvPr>
          <p:cNvSpPr txBox="1">
            <a:spLocks noGrp="1"/>
          </p:cNvSpPr>
          <p:nvPr>
            <p:ph type="body" idx="2"/>
          </p:nvPr>
        </p:nvSpPr>
        <p:spPr>
          <a:xfrm>
            <a:off x="630241" y="2057400"/>
            <a:ext cx="2949570" cy="3811584"/>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525BC2E-3E5D-C186-9376-978EF5E48249}"/>
              </a:ext>
            </a:extLst>
          </p:cNvPr>
          <p:cNvSpPr txBox="1">
            <a:spLocks noGrp="1"/>
          </p:cNvSpPr>
          <p:nvPr>
            <p:ph type="dt" sz="half" idx="7"/>
          </p:nvPr>
        </p:nvSpPr>
        <p:spPr/>
        <p:txBody>
          <a:bodyPr/>
          <a:lstStyle>
            <a:lvl1pPr>
              <a:defRPr/>
            </a:lvl1pPr>
          </a:lstStyle>
          <a:p>
            <a:pPr lvl="0"/>
            <a:fld id="{1F6DBC15-51D7-4835-A608-E4577B57C41C}" type="datetime1">
              <a:rPr lang="en-IN"/>
              <a:pPr lvl="0"/>
              <a:t>12-03-2024</a:t>
            </a:fld>
            <a:endParaRPr lang="en-IN"/>
          </a:p>
        </p:txBody>
      </p:sp>
      <p:sp>
        <p:nvSpPr>
          <p:cNvPr id="6" name="Footer Placeholder 5">
            <a:extLst>
              <a:ext uri="{FF2B5EF4-FFF2-40B4-BE49-F238E27FC236}">
                <a16:creationId xmlns:a16="http://schemas.microsoft.com/office/drawing/2014/main" id="{15DBC389-81F2-3C29-98A6-90C0B2DF85E5}"/>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B52EB790-1C25-3ACE-97AA-6B9813D8D50F}"/>
              </a:ext>
            </a:extLst>
          </p:cNvPr>
          <p:cNvSpPr txBox="1">
            <a:spLocks noGrp="1"/>
          </p:cNvSpPr>
          <p:nvPr>
            <p:ph type="sldNum" sz="quarter" idx="8"/>
          </p:nvPr>
        </p:nvSpPr>
        <p:spPr/>
        <p:txBody>
          <a:bodyPr/>
          <a:lstStyle>
            <a:lvl1pPr>
              <a:defRPr/>
            </a:lvl1pPr>
          </a:lstStyle>
          <a:p>
            <a:pPr lvl="0"/>
            <a:fld id="{7CDA6956-C1D0-4CBF-8408-3AC83CA72371}" type="slidenum">
              <a:t>‹#›</a:t>
            </a:fld>
            <a:endParaRPr lang="en-IN"/>
          </a:p>
        </p:txBody>
      </p:sp>
    </p:spTree>
    <p:extLst>
      <p:ext uri="{BB962C8B-B14F-4D97-AF65-F5344CB8AC3E}">
        <p14:creationId xmlns:p14="http://schemas.microsoft.com/office/powerpoint/2010/main" val="92740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B7A4-C7B5-F704-7A19-3B20418C3F7A}"/>
              </a:ext>
            </a:extLst>
          </p:cNvPr>
          <p:cNvSpPr txBox="1">
            <a:spLocks noGrp="1"/>
          </p:cNvSpPr>
          <p:nvPr>
            <p:ph type="title"/>
          </p:nvPr>
        </p:nvSpPr>
        <p:spPr>
          <a:xfrm>
            <a:off x="630241" y="457200"/>
            <a:ext cx="2949570" cy="1600200"/>
          </a:xfrm>
        </p:spPr>
        <p:txBody>
          <a:bodyPr anchor="b"/>
          <a:lstStyle>
            <a:lvl1pPr>
              <a:defRPr sz="3200"/>
            </a:lvl1pPr>
          </a:lstStyle>
          <a:p>
            <a:pPr lvl="0"/>
            <a:r>
              <a:rPr lang="en-US"/>
              <a:t>Click to edit Master title style</a:t>
            </a:r>
            <a:endParaRPr lang="en-IN"/>
          </a:p>
        </p:txBody>
      </p:sp>
      <p:sp>
        <p:nvSpPr>
          <p:cNvPr id="3" name="Picture Placeholder 2">
            <a:extLst>
              <a:ext uri="{FF2B5EF4-FFF2-40B4-BE49-F238E27FC236}">
                <a16:creationId xmlns:a16="http://schemas.microsoft.com/office/drawing/2014/main" id="{78006427-9366-5BFF-A6A4-86BFF0562481}"/>
              </a:ext>
            </a:extLst>
          </p:cNvPr>
          <p:cNvSpPr txBox="1">
            <a:spLocks noGrp="1"/>
          </p:cNvSpPr>
          <p:nvPr>
            <p:ph type="pic" idx="1"/>
          </p:nvPr>
        </p:nvSpPr>
        <p:spPr>
          <a:xfrm>
            <a:off x="3887791" y="987423"/>
            <a:ext cx="4629149" cy="4873623"/>
          </a:xfrm>
        </p:spPr>
        <p:txBody>
          <a:bodyPr/>
          <a:lstStyle>
            <a:lvl1pPr>
              <a:defRPr lang="en-IN"/>
            </a:lvl1pPr>
          </a:lstStyle>
          <a:p>
            <a:pPr lvl="0"/>
            <a:endParaRPr lang="en-IN"/>
          </a:p>
        </p:txBody>
      </p:sp>
      <p:sp>
        <p:nvSpPr>
          <p:cNvPr id="4" name="Text Placeholder 3">
            <a:extLst>
              <a:ext uri="{FF2B5EF4-FFF2-40B4-BE49-F238E27FC236}">
                <a16:creationId xmlns:a16="http://schemas.microsoft.com/office/drawing/2014/main" id="{60C20F4F-2602-F87B-54A1-937203E25074}"/>
              </a:ext>
            </a:extLst>
          </p:cNvPr>
          <p:cNvSpPr txBox="1">
            <a:spLocks noGrp="1"/>
          </p:cNvSpPr>
          <p:nvPr>
            <p:ph type="body" idx="2"/>
          </p:nvPr>
        </p:nvSpPr>
        <p:spPr>
          <a:xfrm>
            <a:off x="630241" y="2057400"/>
            <a:ext cx="2949570" cy="3811584"/>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ED9DA118-BAD0-435D-81C1-A4CE5CF2E388}"/>
              </a:ext>
            </a:extLst>
          </p:cNvPr>
          <p:cNvSpPr txBox="1">
            <a:spLocks noGrp="1"/>
          </p:cNvSpPr>
          <p:nvPr>
            <p:ph type="dt" sz="half" idx="7"/>
          </p:nvPr>
        </p:nvSpPr>
        <p:spPr/>
        <p:txBody>
          <a:bodyPr/>
          <a:lstStyle>
            <a:lvl1pPr>
              <a:defRPr/>
            </a:lvl1pPr>
          </a:lstStyle>
          <a:p>
            <a:pPr lvl="0"/>
            <a:fld id="{43AB5CD4-3BC9-4C73-901C-339E926426F2}" type="datetime1">
              <a:rPr lang="en-IN"/>
              <a:pPr lvl="0"/>
              <a:t>12-03-2024</a:t>
            </a:fld>
            <a:endParaRPr lang="en-IN"/>
          </a:p>
        </p:txBody>
      </p:sp>
      <p:sp>
        <p:nvSpPr>
          <p:cNvPr id="6" name="Footer Placeholder 5">
            <a:extLst>
              <a:ext uri="{FF2B5EF4-FFF2-40B4-BE49-F238E27FC236}">
                <a16:creationId xmlns:a16="http://schemas.microsoft.com/office/drawing/2014/main" id="{67CD6A43-550D-E173-A288-8079259172B5}"/>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264BB551-F113-B4C2-B08A-1E924051A3DD}"/>
              </a:ext>
            </a:extLst>
          </p:cNvPr>
          <p:cNvSpPr txBox="1">
            <a:spLocks noGrp="1"/>
          </p:cNvSpPr>
          <p:nvPr>
            <p:ph type="sldNum" sz="quarter" idx="8"/>
          </p:nvPr>
        </p:nvSpPr>
        <p:spPr/>
        <p:txBody>
          <a:bodyPr/>
          <a:lstStyle>
            <a:lvl1pPr>
              <a:defRPr/>
            </a:lvl1pPr>
          </a:lstStyle>
          <a:p>
            <a:pPr lvl="0"/>
            <a:fld id="{D2B4A030-B645-4E41-BB61-08E6D943FAFB}" type="slidenum">
              <a:t>‹#›</a:t>
            </a:fld>
            <a:endParaRPr lang="en-IN"/>
          </a:p>
        </p:txBody>
      </p:sp>
    </p:spTree>
    <p:extLst>
      <p:ext uri="{BB962C8B-B14F-4D97-AF65-F5344CB8AC3E}">
        <p14:creationId xmlns:p14="http://schemas.microsoft.com/office/powerpoint/2010/main" val="24626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1392EE5B-BBC1-B665-68F5-24C455415C3D}"/>
              </a:ext>
            </a:extLst>
          </p:cNvPr>
          <p:cNvSpPr/>
          <p:nvPr/>
        </p:nvSpPr>
        <p:spPr>
          <a:xfrm>
            <a:off x="0" y="0"/>
            <a:ext cx="9143643" cy="837718"/>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FF3300"/>
          </a:solidFill>
          <a:ln cap="flat">
            <a:noFill/>
            <a:prstDash val="solid"/>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18"/>
              <a:ea typeface="Microsoft YaHei" pitchFamily="2"/>
              <a:cs typeface="Lucida Sans" pitchFamily="2"/>
            </a:endParaRPr>
          </a:p>
        </p:txBody>
      </p:sp>
      <p:sp>
        <p:nvSpPr>
          <p:cNvPr id="3" name="Rectangle 11">
            <a:extLst>
              <a:ext uri="{FF2B5EF4-FFF2-40B4-BE49-F238E27FC236}">
                <a16:creationId xmlns:a16="http://schemas.microsoft.com/office/drawing/2014/main" id="{30F432D0-3024-D4CB-3FB9-25E79B808E5C}"/>
              </a:ext>
            </a:extLst>
          </p:cNvPr>
          <p:cNvSpPr/>
          <p:nvPr/>
        </p:nvSpPr>
        <p:spPr>
          <a:xfrm flipV="1">
            <a:off x="0" y="6705002"/>
            <a:ext cx="9143643" cy="197638"/>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FF0000"/>
          </a:solidFill>
          <a:ln cap="flat">
            <a:noFill/>
            <a:prstDash val="solid"/>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18"/>
              <a:ea typeface="Microsoft YaHei" pitchFamily="2"/>
              <a:cs typeface="Lucida Sans" pitchFamily="2"/>
            </a:endParaRPr>
          </a:p>
        </p:txBody>
      </p:sp>
      <p:pic>
        <p:nvPicPr>
          <p:cNvPr id="4" name="Picture 10">
            <a:extLst>
              <a:ext uri="{FF2B5EF4-FFF2-40B4-BE49-F238E27FC236}">
                <a16:creationId xmlns:a16="http://schemas.microsoft.com/office/drawing/2014/main" id="{70127296-9541-9E79-A117-B7C4704B294D}"/>
              </a:ext>
            </a:extLst>
          </p:cNvPr>
          <p:cNvPicPr>
            <a:picLocks noChangeAspect="1"/>
          </p:cNvPicPr>
          <p:nvPr/>
        </p:nvPicPr>
        <p:blipFill>
          <a:blip r:embed="rId13">
            <a:lum/>
            <a:alphaModFix/>
          </a:blip>
          <a:srcRect b="10714"/>
          <a:stretch>
            <a:fillRect/>
          </a:stretch>
        </p:blipFill>
        <p:spPr>
          <a:xfrm>
            <a:off x="6553084" y="228600"/>
            <a:ext cx="2057043" cy="634675"/>
          </a:xfrm>
          <a:prstGeom prst="rect">
            <a:avLst/>
          </a:prstGeom>
          <a:noFill/>
          <a:ln cap="flat">
            <a:noFill/>
          </a:ln>
        </p:spPr>
      </p:pic>
      <p:pic>
        <p:nvPicPr>
          <p:cNvPr id="5" name="Picture 10">
            <a:extLst>
              <a:ext uri="{FF2B5EF4-FFF2-40B4-BE49-F238E27FC236}">
                <a16:creationId xmlns:a16="http://schemas.microsoft.com/office/drawing/2014/main" id="{7EC40680-3833-FA6F-F331-16C6CE33DF9C}"/>
              </a:ext>
            </a:extLst>
          </p:cNvPr>
          <p:cNvPicPr>
            <a:picLocks noChangeAspect="1"/>
          </p:cNvPicPr>
          <p:nvPr/>
        </p:nvPicPr>
        <p:blipFill>
          <a:blip r:embed="rId13">
            <a:lum/>
            <a:alphaModFix/>
          </a:blip>
          <a:srcRect b="10714"/>
          <a:stretch>
            <a:fillRect/>
          </a:stretch>
        </p:blipFill>
        <p:spPr>
          <a:xfrm>
            <a:off x="6553084" y="228600"/>
            <a:ext cx="2057043" cy="634675"/>
          </a:xfrm>
          <a:prstGeom prst="rect">
            <a:avLst/>
          </a:prstGeom>
          <a:noFill/>
          <a:ln cap="flat">
            <a:noFill/>
          </a:ln>
        </p:spPr>
      </p:pic>
      <p:grpSp>
        <p:nvGrpSpPr>
          <p:cNvPr id="6" name="Group 7">
            <a:extLst>
              <a:ext uri="{FF2B5EF4-FFF2-40B4-BE49-F238E27FC236}">
                <a16:creationId xmlns:a16="http://schemas.microsoft.com/office/drawing/2014/main" id="{F98F8275-851E-FEAC-C5B6-2C4E7B4A02EE}"/>
              </a:ext>
            </a:extLst>
          </p:cNvPr>
          <p:cNvGrpSpPr/>
          <p:nvPr/>
        </p:nvGrpSpPr>
        <p:grpSpPr>
          <a:xfrm>
            <a:off x="6146642" y="0"/>
            <a:ext cx="2997000" cy="875885"/>
            <a:chOff x="6146642" y="0"/>
            <a:chExt cx="2997000" cy="875885"/>
          </a:xfrm>
        </p:grpSpPr>
        <p:sp>
          <p:nvSpPr>
            <p:cNvPr id="7" name="Rectangle 11">
              <a:extLst>
                <a:ext uri="{FF2B5EF4-FFF2-40B4-BE49-F238E27FC236}">
                  <a16:creationId xmlns:a16="http://schemas.microsoft.com/office/drawing/2014/main" id="{699360AB-BD81-475C-9E06-9C8A8A7BA92A}"/>
                </a:ext>
              </a:extLst>
            </p:cNvPr>
            <p:cNvSpPr/>
            <p:nvPr/>
          </p:nvSpPr>
          <p:spPr>
            <a:xfrm>
              <a:off x="6146642" y="0"/>
              <a:ext cx="2997000" cy="837718"/>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FF3300"/>
            </a:solidFill>
            <a:ln cap="flat">
              <a:noFill/>
              <a:prstDash val="solid"/>
            </a:ln>
          </p:spPr>
          <p:txBody>
            <a:bodyPr vert="horz" wrap="non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18"/>
                <a:ea typeface="Microsoft YaHei" pitchFamily="2"/>
                <a:cs typeface="Lucida Sans" pitchFamily="2"/>
              </a:endParaRPr>
            </a:p>
          </p:txBody>
        </p:sp>
        <p:pic>
          <p:nvPicPr>
            <p:cNvPr id="8" name="Picture 9">
              <a:extLst>
                <a:ext uri="{FF2B5EF4-FFF2-40B4-BE49-F238E27FC236}">
                  <a16:creationId xmlns:a16="http://schemas.microsoft.com/office/drawing/2014/main" id="{74BAAED4-A3B4-AF09-9B2F-ADE62ABC4AE2}"/>
                </a:ext>
              </a:extLst>
            </p:cNvPr>
            <p:cNvPicPr>
              <a:picLocks noChangeAspect="1"/>
            </p:cNvPicPr>
            <p:nvPr/>
          </p:nvPicPr>
          <p:blipFill>
            <a:blip r:embed="rId13">
              <a:lum/>
              <a:alphaModFix/>
            </a:blip>
            <a:srcRect b="10714"/>
            <a:stretch>
              <a:fillRect/>
            </a:stretch>
          </p:blipFill>
          <p:spPr>
            <a:xfrm>
              <a:off x="6553084" y="228600"/>
              <a:ext cx="2057043" cy="634675"/>
            </a:xfrm>
            <a:prstGeom prst="rect">
              <a:avLst/>
            </a:prstGeom>
            <a:noFill/>
            <a:ln cap="flat">
              <a:noFill/>
            </a:ln>
          </p:spPr>
        </p:pic>
        <p:sp>
          <p:nvSpPr>
            <p:cNvPr id="9" name="Rectangle 18">
              <a:extLst>
                <a:ext uri="{FF2B5EF4-FFF2-40B4-BE49-F238E27FC236}">
                  <a16:creationId xmlns:a16="http://schemas.microsoft.com/office/drawing/2014/main" id="{BA83E475-3D42-ECFD-7628-23B6A02EAB91}"/>
                </a:ext>
              </a:extLst>
            </p:cNvPr>
            <p:cNvSpPr/>
            <p:nvPr/>
          </p:nvSpPr>
          <p:spPr>
            <a:xfrm>
              <a:off x="6527883" y="190442"/>
              <a:ext cx="2076117" cy="685443"/>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FFFFFF"/>
            </a:solidFill>
            <a:ln cap="flat">
              <a:noFill/>
              <a:prstDash val="solid"/>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18"/>
                <a:ea typeface="Microsoft YaHei" pitchFamily="2"/>
                <a:cs typeface="Lucida Sans" pitchFamily="2"/>
              </a:endParaRPr>
            </a:p>
          </p:txBody>
        </p:sp>
      </p:grpSp>
      <p:pic>
        <p:nvPicPr>
          <p:cNvPr id="10" name="Picture 15">
            <a:extLst>
              <a:ext uri="{FF2B5EF4-FFF2-40B4-BE49-F238E27FC236}">
                <a16:creationId xmlns:a16="http://schemas.microsoft.com/office/drawing/2014/main" id="{6CB26DAF-AE28-B58D-FB26-A2787D8CF671}"/>
              </a:ext>
            </a:extLst>
          </p:cNvPr>
          <p:cNvPicPr>
            <a:picLocks noChangeAspect="1"/>
          </p:cNvPicPr>
          <p:nvPr/>
        </p:nvPicPr>
        <p:blipFill>
          <a:blip r:embed="rId14">
            <a:lum/>
            <a:alphaModFix/>
          </a:blip>
          <a:srcRect/>
          <a:stretch>
            <a:fillRect/>
          </a:stretch>
        </p:blipFill>
        <p:spPr>
          <a:xfrm>
            <a:off x="6553084" y="228600"/>
            <a:ext cx="1920596" cy="609118"/>
          </a:xfrm>
          <a:prstGeom prst="rect">
            <a:avLst/>
          </a:prstGeom>
          <a:noFill/>
          <a:ln cap="flat">
            <a:noFill/>
          </a:ln>
        </p:spPr>
      </p:pic>
      <p:sp>
        <p:nvSpPr>
          <p:cNvPr id="11" name="Date Placeholder 2">
            <a:extLst>
              <a:ext uri="{FF2B5EF4-FFF2-40B4-BE49-F238E27FC236}">
                <a16:creationId xmlns:a16="http://schemas.microsoft.com/office/drawing/2014/main" id="{7D18D9E4-5C04-6F5B-2EEC-4556A5343234}"/>
              </a:ext>
            </a:extLst>
          </p:cNvPr>
          <p:cNvSpPr txBox="1">
            <a:spLocks noGrp="1"/>
          </p:cNvSpPr>
          <p:nvPr>
            <p:ph type="dt" sz="half" idx="2"/>
          </p:nvPr>
        </p:nvSpPr>
        <p:spPr>
          <a:xfrm>
            <a:off x="457200" y="6356515"/>
            <a:ext cx="2133359"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pitchFamily="18"/>
                <a:ea typeface="Lucida Sans Unicode" pitchFamily="2"/>
                <a:cs typeface="Tahoma" pitchFamily="2"/>
              </a:defRPr>
            </a:lvl1pPr>
          </a:lstStyle>
          <a:p>
            <a:pPr lvl="0"/>
            <a:fld id="{72E010D6-1DCC-4D41-83FD-9FAE890475D3}" type="datetime1">
              <a:rPr lang="en-IN"/>
              <a:pPr lvl="0"/>
              <a:t>12-03-2024</a:t>
            </a:fld>
            <a:endParaRPr lang="en-IN"/>
          </a:p>
        </p:txBody>
      </p:sp>
      <p:sp>
        <p:nvSpPr>
          <p:cNvPr id="12" name="Footer Placeholder 23">
            <a:extLst>
              <a:ext uri="{FF2B5EF4-FFF2-40B4-BE49-F238E27FC236}">
                <a16:creationId xmlns:a16="http://schemas.microsoft.com/office/drawing/2014/main" id="{23356844-8AC3-A566-CE29-71F891D1E90E}"/>
              </a:ext>
            </a:extLst>
          </p:cNvPr>
          <p:cNvSpPr txBox="1">
            <a:spLocks noGrp="1"/>
          </p:cNvSpPr>
          <p:nvPr>
            <p:ph type="ftr" sz="quarter" idx="3"/>
          </p:nvPr>
        </p:nvSpPr>
        <p:spPr>
          <a:xfrm>
            <a:off x="3124075" y="6356515"/>
            <a:ext cx="2895118"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0">
              <a:lnSpc>
                <a:spcPct val="100000"/>
              </a:lnSpc>
              <a:spcBef>
                <a:spcPts val="0"/>
              </a:spcBef>
              <a:spcAft>
                <a:spcPts val="0"/>
              </a:spcAft>
              <a:buNone/>
              <a:tabLst/>
              <a:defRPr lang="en-IN" sz="2400" b="0" i="0" u="none" strike="noStrike" kern="1200" cap="none" spc="0" baseline="0">
                <a:solidFill>
                  <a:srgbClr val="000000"/>
                </a:solidFill>
                <a:uFillTx/>
                <a:latin typeface="Times New Roman" pitchFamily="18"/>
                <a:ea typeface="Lucida Sans Unicode" pitchFamily="2"/>
                <a:cs typeface="Tahoma" pitchFamily="2"/>
              </a:defRPr>
            </a:lvl1pPr>
          </a:lstStyle>
          <a:p>
            <a:pPr lvl="0"/>
            <a:endParaRPr lang="en-IN"/>
          </a:p>
        </p:txBody>
      </p:sp>
      <p:sp>
        <p:nvSpPr>
          <p:cNvPr id="13" name="Slide Number Placeholder 6">
            <a:extLst>
              <a:ext uri="{FF2B5EF4-FFF2-40B4-BE49-F238E27FC236}">
                <a16:creationId xmlns:a16="http://schemas.microsoft.com/office/drawing/2014/main" id="{0C57EF3B-75EE-EC09-AB9E-EB862E2078C3}"/>
              </a:ext>
            </a:extLst>
          </p:cNvPr>
          <p:cNvSpPr txBox="1">
            <a:spLocks noGrp="1"/>
          </p:cNvSpPr>
          <p:nvPr>
            <p:ph type="sldNum" sz="quarter" idx="4"/>
          </p:nvPr>
        </p:nvSpPr>
        <p:spPr>
          <a:xfrm>
            <a:off x="6553084" y="6356515"/>
            <a:ext cx="2133359" cy="364681"/>
          </a:xfrm>
          <a:prstGeom prst="rect">
            <a:avLst/>
          </a:prstGeom>
          <a:noFill/>
          <a:ln>
            <a:noFill/>
          </a:ln>
        </p:spPr>
        <p:txBody>
          <a:bodyPr vert="horz" wrap="square" lIns="90004" tIns="44997" rIns="90004" bIns="44997"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pitchFamily="18"/>
                <a:ea typeface="Lucida Sans Unicode" pitchFamily="2"/>
                <a:cs typeface="Tahoma" pitchFamily="2"/>
              </a:defRPr>
            </a:lvl1pPr>
          </a:lstStyle>
          <a:p>
            <a:pPr lvl="0"/>
            <a:fld id="{6688377D-EFC8-4F3C-9800-32BC0EAE7B01}" type="slidenum">
              <a:t>‹#›</a:t>
            </a:fld>
            <a:endParaRPr lang="en-IN"/>
          </a:p>
        </p:txBody>
      </p:sp>
      <p:sp>
        <p:nvSpPr>
          <p:cNvPr id="14" name="Title Placeholder 13">
            <a:extLst>
              <a:ext uri="{FF2B5EF4-FFF2-40B4-BE49-F238E27FC236}">
                <a16:creationId xmlns:a16="http://schemas.microsoft.com/office/drawing/2014/main" id="{03B07ABF-0EBE-8B78-54F4-0B67253E7215}"/>
              </a:ext>
            </a:extLst>
          </p:cNvPr>
          <p:cNvSpPr txBox="1">
            <a:spLocks noGrp="1"/>
          </p:cNvSpPr>
          <p:nvPr>
            <p:ph type="title"/>
          </p:nvPr>
        </p:nvSpPr>
        <p:spPr>
          <a:xfrm>
            <a:off x="457200" y="273597"/>
            <a:ext cx="8229243" cy="1144801"/>
          </a:xfrm>
          <a:prstGeom prst="rect">
            <a:avLst/>
          </a:prstGeom>
          <a:noFill/>
          <a:ln>
            <a:noFill/>
          </a:ln>
        </p:spPr>
        <p:txBody>
          <a:bodyPr vert="horz" wrap="square" lIns="0" tIns="0" rIns="0" bIns="0" anchor="ctr" anchorCtr="0" compatLnSpc="1">
            <a:noAutofit/>
          </a:bodyPr>
          <a:lstStyle/>
          <a:p>
            <a:pPr lvl="0"/>
            <a:endParaRPr lang="en-US"/>
          </a:p>
        </p:txBody>
      </p:sp>
      <p:sp>
        <p:nvSpPr>
          <p:cNvPr id="15" name="Text Placeholder 14">
            <a:extLst>
              <a:ext uri="{FF2B5EF4-FFF2-40B4-BE49-F238E27FC236}">
                <a16:creationId xmlns:a16="http://schemas.microsoft.com/office/drawing/2014/main" id="{F244688C-F752-9845-AF56-2EAF595DC420}"/>
              </a:ext>
            </a:extLst>
          </p:cNvPr>
          <p:cNvSpPr txBox="1">
            <a:spLocks noGrp="1"/>
          </p:cNvSpPr>
          <p:nvPr>
            <p:ph type="body" idx="1"/>
          </p:nvPr>
        </p:nvSpPr>
        <p:spPr>
          <a:xfrm>
            <a:off x="457200" y="1604515"/>
            <a:ext cx="8229243" cy="4525923"/>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uFillTx/>
          <a:latin typeface="Calibri" pitchFamily="18"/>
          <a:ea typeface="MS PGothic" pitchFamily="2"/>
        </a:defRPr>
      </a:lvl1pPr>
    </p:titleStyle>
    <p:bodyStyle>
      <a:lvl1pPr marL="0" marR="0" lvl="0" indent="0" algn="l" defTabSz="914400" rtl="0" fontAlgn="auto" hangingPunct="1">
        <a:lnSpc>
          <a:spcPct val="100000"/>
        </a:lnSpc>
        <a:spcBef>
          <a:spcPts val="0"/>
        </a:spcBef>
        <a:spcAft>
          <a:spcPts val="1415"/>
        </a:spcAft>
        <a:buNone/>
        <a:tabLst/>
        <a:defRPr lang="en-US" sz="3200" b="0" i="0" u="none" strike="noStrike" kern="1200" cap="none" spc="0" baseline="0">
          <a:solidFill>
            <a:srgbClr val="000000"/>
          </a:solidFill>
          <a:uFillTx/>
          <a:latin typeface="Calibri" pitchFamily="18"/>
          <a:ea typeface="MS PGothic"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css-tricks.com/" TargetMode="External"/><Relationship Id="rId4" Type="http://schemas.openxmlformats.org/officeDocument/2006/relationships/hyperlink" Target="https://www.w3schools.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06EB4540-1D56-E532-2E1C-80ACFCA68929}"/>
              </a:ext>
            </a:extLst>
          </p:cNvPr>
          <p:cNvSpPr/>
          <p:nvPr/>
        </p:nvSpPr>
        <p:spPr>
          <a:xfrm>
            <a:off x="1335023" y="1722601"/>
            <a:ext cx="6473954" cy="132967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FAC090"/>
          </a:solidFill>
          <a:ln cap="flat">
            <a:noFill/>
            <a:prstDash val="solid"/>
          </a:ln>
        </p:spPr>
        <p:txBody>
          <a:bodyPr vert="horz" wrap="square" lIns="90004" tIns="44997" rIns="90004" bIns="44997" anchor="t" anchorCtr="0" compatLnSpc="0">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1" i="0" u="none" strike="noStrike" kern="1200" cap="none" spc="0" baseline="0" dirty="0">
                <a:solidFill>
                  <a:srgbClr val="000000"/>
                </a:solidFill>
                <a:uFillTx/>
                <a:latin typeface="Arial" pitchFamily="34"/>
                <a:ea typeface="Microsoft YaHei" pitchFamily="2"/>
                <a:cs typeface="Arial" pitchFamily="34"/>
              </a:rPr>
              <a:t>PORTFOLIO THEME BUILDER</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1" dirty="0">
              <a:solidFill>
                <a:srgbClr val="000000"/>
              </a:solidFill>
              <a:latin typeface="Arial" pitchFamily="34"/>
              <a:ea typeface="Microsoft YaHei" pitchFamily="2"/>
              <a:cs typeface="Arial"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1" i="0" u="none" strike="noStrike" kern="1200" cap="none" spc="0" baseline="0" dirty="0">
                <a:solidFill>
                  <a:srgbClr val="000000"/>
                </a:solidFill>
                <a:uFillTx/>
                <a:latin typeface="Arial" pitchFamily="34"/>
                <a:ea typeface="Microsoft YaHei" pitchFamily="2"/>
                <a:cs typeface="Arial" pitchFamily="34"/>
              </a:rPr>
              <a:t>Group - 5</a:t>
            </a:r>
          </a:p>
        </p:txBody>
      </p:sp>
      <p:sp>
        <p:nvSpPr>
          <p:cNvPr id="4" name="TextBox 5">
            <a:extLst>
              <a:ext uri="{FF2B5EF4-FFF2-40B4-BE49-F238E27FC236}">
                <a16:creationId xmlns:a16="http://schemas.microsoft.com/office/drawing/2014/main" id="{F3F3F1A6-368A-63F4-8D28-4594D86C74AD}"/>
              </a:ext>
            </a:extLst>
          </p:cNvPr>
          <p:cNvSpPr/>
          <p:nvPr/>
        </p:nvSpPr>
        <p:spPr>
          <a:xfrm>
            <a:off x="68150" y="4916905"/>
            <a:ext cx="1947672" cy="967588"/>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a:defRPr sz="1800" b="0" i="0" u="none" strike="noStrike" kern="0" cap="none" spc="0" baseline="0">
                <a:solidFill>
                  <a:srgbClr val="000000"/>
                </a:solidFill>
                <a:uFillTx/>
              </a:defRPr>
            </a:pPr>
            <a:r>
              <a:rPr lang="en-IN" sz="1800" b="0" i="0" u="none" strike="noStrike" kern="1200" cap="none" spc="0" baseline="0" dirty="0">
                <a:solidFill>
                  <a:srgbClr val="000000"/>
                </a:solidFill>
                <a:uFillTx/>
                <a:latin typeface="Calibri" pitchFamily="18"/>
                <a:ea typeface="Microsoft YaHei" pitchFamily="2"/>
                <a:cs typeface="Lucida Sans" pitchFamily="2"/>
              </a:rPr>
              <a:t>Submitted To:</a:t>
            </a:r>
            <a:endParaRPr lang="en-IN" dirty="0">
              <a:solidFill>
                <a:srgbClr val="000000"/>
              </a:solidFill>
              <a:latin typeface="Calibri" pitchFamily="18"/>
              <a:ea typeface="Microsoft YaHei" pitchFamily="2"/>
              <a:cs typeface="Lucida Sans" pitchFamily="2"/>
            </a:endParaRPr>
          </a:p>
          <a:p>
            <a:pPr>
              <a:defRPr sz="1800" b="0" i="0" u="none" strike="noStrike" kern="0" cap="none" spc="0" baseline="0">
                <a:solidFill>
                  <a:srgbClr val="000000"/>
                </a:solidFill>
                <a:uFillTx/>
              </a:defRPr>
            </a:pPr>
            <a:r>
              <a:rPr lang="en-IN" sz="2000" b="0" i="0" u="none" strike="noStrike" kern="1200" cap="none" spc="0" baseline="0" dirty="0">
                <a:solidFill>
                  <a:srgbClr val="000000"/>
                </a:solidFill>
                <a:uFillTx/>
                <a:latin typeface="Calibri" pitchFamily="18"/>
                <a:ea typeface="Microsoft YaHei" pitchFamily="2"/>
                <a:cs typeface="Times New Roman" pitchFamily="18"/>
              </a:rPr>
              <a:t> -</a:t>
            </a:r>
            <a:r>
              <a:rPr lang="en-IN" sz="2000" b="0" i="0" u="none" strike="noStrike" kern="1200" cap="none" spc="0" baseline="0" dirty="0">
                <a:solidFill>
                  <a:srgbClr val="000000"/>
                </a:solidFill>
                <a:uFillTx/>
                <a:latin typeface="Times New Roman" pitchFamily="18"/>
                <a:ea typeface="Microsoft YaHei" pitchFamily="2"/>
                <a:cs typeface="Times New Roman" pitchFamily="18"/>
              </a:rPr>
              <a:t>Vikas Patel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dirty="0">
              <a:solidFill>
                <a:srgbClr val="000000"/>
              </a:solidFill>
              <a:uFillTx/>
              <a:latin typeface="Calibri" pitchFamily="18"/>
              <a:ea typeface="Microsoft YaHei" pitchFamily="2"/>
              <a:cs typeface="Times New Roman" pitchFamily="18"/>
            </a:endParaRPr>
          </a:p>
        </p:txBody>
      </p:sp>
      <p:sp>
        <p:nvSpPr>
          <p:cNvPr id="5" name="TextBox 5">
            <a:extLst>
              <a:ext uri="{FF2B5EF4-FFF2-40B4-BE49-F238E27FC236}">
                <a16:creationId xmlns:a16="http://schemas.microsoft.com/office/drawing/2014/main" id="{9CDE4552-F36C-77FC-20FF-781482C77FDF}"/>
              </a:ext>
            </a:extLst>
          </p:cNvPr>
          <p:cNvSpPr/>
          <p:nvPr/>
        </p:nvSpPr>
        <p:spPr>
          <a:xfrm>
            <a:off x="5112355" y="4916905"/>
            <a:ext cx="3852672" cy="165636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000" b="0" i="0" u="none" strike="noStrike" kern="1200" cap="none" spc="0" baseline="0" dirty="0">
                <a:solidFill>
                  <a:srgbClr val="000000"/>
                </a:solidFill>
                <a:uFillTx/>
                <a:latin typeface="Calibri" pitchFamily="18"/>
                <a:ea typeface="Microsoft YaHei" pitchFamily="2"/>
                <a:cs typeface="Lucida Sans" pitchFamily="2"/>
              </a:rPr>
              <a:t>Submitted By: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000" b="0" i="0" u="none" strike="noStrike" kern="1200" cap="none" spc="0" baseline="0" dirty="0">
                <a:solidFill>
                  <a:srgbClr val="000000"/>
                </a:solidFill>
                <a:uFillTx/>
                <a:latin typeface="Calibri" pitchFamily="18"/>
                <a:ea typeface="Microsoft YaHei" pitchFamily="2"/>
                <a:cs typeface="Lucida Sans" pitchFamily="2"/>
              </a:rPr>
              <a:t> -</a:t>
            </a:r>
            <a:r>
              <a:rPr lang="en-IN" sz="2000" b="0" i="0" u="none" strike="noStrike" kern="1200" cap="none" spc="0" baseline="0" dirty="0" err="1">
                <a:solidFill>
                  <a:srgbClr val="000000"/>
                </a:solidFill>
                <a:uFillTx/>
                <a:latin typeface="Calibri" pitchFamily="18"/>
                <a:ea typeface="Microsoft YaHei" pitchFamily="2"/>
                <a:cs typeface="Lucida Sans" pitchFamily="2"/>
              </a:rPr>
              <a:t>Kapish</a:t>
            </a:r>
            <a:r>
              <a:rPr lang="en-IN" sz="2000" b="0" i="0" u="none" strike="noStrike" kern="1200" cap="none" spc="0" baseline="0" dirty="0">
                <a:solidFill>
                  <a:srgbClr val="000000"/>
                </a:solidFill>
                <a:uFillTx/>
                <a:latin typeface="Calibri" pitchFamily="18"/>
                <a:ea typeface="Microsoft YaHei" pitchFamily="2"/>
                <a:cs typeface="Lucida Sans" pitchFamily="2"/>
              </a:rPr>
              <a:t> Aggarwal: 2210990476</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000" dirty="0">
                <a:solidFill>
                  <a:srgbClr val="000000"/>
                </a:solidFill>
                <a:latin typeface="Calibri" pitchFamily="18"/>
                <a:ea typeface="Microsoft YaHei" pitchFamily="2"/>
                <a:cs typeface="Lucida Sans" pitchFamily="2"/>
              </a:rPr>
              <a:t> -</a:t>
            </a:r>
            <a:r>
              <a:rPr lang="en-IN" sz="2000" b="0" i="0" u="none" strike="noStrike" kern="1200" cap="none" spc="0" baseline="0" dirty="0" err="1">
                <a:solidFill>
                  <a:srgbClr val="000000"/>
                </a:solidFill>
                <a:uFillTx/>
                <a:latin typeface="Calibri" pitchFamily="18"/>
                <a:ea typeface="Microsoft YaHei" pitchFamily="2"/>
                <a:cs typeface="Lucida Sans" pitchFamily="2"/>
              </a:rPr>
              <a:t>Kanishk</a:t>
            </a:r>
            <a:r>
              <a:rPr lang="en-IN" sz="2000" b="0" i="0" u="none" strike="noStrike" kern="1200" cap="none" spc="0" baseline="0" dirty="0">
                <a:solidFill>
                  <a:srgbClr val="000000"/>
                </a:solidFill>
                <a:uFillTx/>
                <a:latin typeface="Calibri" pitchFamily="18"/>
                <a:ea typeface="Microsoft YaHei" pitchFamily="2"/>
                <a:cs typeface="Lucida Sans" pitchFamily="2"/>
              </a:rPr>
              <a:t> Kharbanda :2210990472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000" dirty="0">
                <a:solidFill>
                  <a:srgbClr val="000000"/>
                </a:solidFill>
                <a:latin typeface="Calibri" pitchFamily="18"/>
                <a:ea typeface="Microsoft YaHei" pitchFamily="2"/>
                <a:cs typeface="Lucida Sans" pitchFamily="2"/>
              </a:rPr>
              <a:t> -</a:t>
            </a:r>
            <a:r>
              <a:rPr lang="en-IN" sz="2000" b="0" i="0" u="none" strike="noStrike" kern="1200" cap="none" spc="0" baseline="0" dirty="0">
                <a:solidFill>
                  <a:srgbClr val="000000"/>
                </a:solidFill>
                <a:uFillTx/>
                <a:latin typeface="Calibri" pitchFamily="18"/>
                <a:ea typeface="Microsoft YaHei" pitchFamily="2"/>
                <a:cs typeface="Lucida Sans" pitchFamily="2"/>
              </a:rPr>
              <a:t>Lokesh Garg: 2210990544</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000" dirty="0">
                <a:solidFill>
                  <a:srgbClr val="000000"/>
                </a:solidFill>
                <a:latin typeface="Calibri" pitchFamily="18"/>
                <a:ea typeface="Microsoft YaHei" pitchFamily="2"/>
                <a:cs typeface="Lucida Sans" pitchFamily="2"/>
              </a:rPr>
              <a:t> -</a:t>
            </a:r>
            <a:r>
              <a:rPr lang="en-IN" sz="2000" b="0" i="0" u="none" strike="noStrike" kern="1200" cap="none" spc="0" baseline="0" dirty="0">
                <a:solidFill>
                  <a:srgbClr val="000000"/>
                </a:solidFill>
                <a:uFillTx/>
                <a:latin typeface="Calibri" pitchFamily="18"/>
                <a:ea typeface="Microsoft YaHei" pitchFamily="2"/>
                <a:cs typeface="Lucida Sans" pitchFamily="2"/>
              </a:rPr>
              <a:t>Jaspreet Sandhu: 2210990453</a:t>
            </a:r>
            <a:endParaRPr lang="en-IN" sz="1800" b="0" i="0" u="none" strike="noStrike" kern="1200" cap="none" spc="0" baseline="0" dirty="0">
              <a:solidFill>
                <a:srgbClr val="000000"/>
              </a:solidFill>
              <a:uFillTx/>
              <a:latin typeface="Calibri" pitchFamily="18"/>
              <a:ea typeface="Microsoft YaHei" pitchFamily="2"/>
              <a:cs typeface="Times New Roman" pitchFamily="1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85CA-6131-28D8-F351-A856D8028EC2}"/>
              </a:ext>
            </a:extLst>
          </p:cNvPr>
          <p:cNvSpPr txBox="1">
            <a:spLocks noGrp="1"/>
          </p:cNvSpPr>
          <p:nvPr>
            <p:ph type="title"/>
          </p:nvPr>
        </p:nvSpPr>
        <p:spPr>
          <a:xfrm>
            <a:off x="457200" y="352254"/>
            <a:ext cx="6179570" cy="503121"/>
          </a:xfrm>
        </p:spPr>
        <p:txBody>
          <a:bodyPr anchorCtr="1"/>
          <a:lstStyle/>
          <a:p>
            <a:pPr lvl="0" algn="ctr"/>
            <a:r>
              <a:rPr lang="en-US" sz="3200">
                <a:latin typeface="Times New Roman" pitchFamily="18"/>
                <a:ea typeface="Microsoft YaHei" pitchFamily="2"/>
                <a:cs typeface="Times New Roman" pitchFamily="18"/>
              </a:rPr>
              <a:t>SOME</a:t>
            </a:r>
            <a:r>
              <a:rPr lang="en-US"/>
              <a:t> </a:t>
            </a:r>
            <a:r>
              <a:rPr lang="en-US" sz="3200">
                <a:latin typeface="Times New Roman" pitchFamily="18"/>
                <a:ea typeface="Microsoft YaHei" pitchFamily="2"/>
                <a:cs typeface="Times New Roman" pitchFamily="18"/>
              </a:rPr>
              <a:t>SNIPPETS!</a:t>
            </a:r>
            <a:endParaRPr lang="en-IN"/>
          </a:p>
        </p:txBody>
      </p:sp>
      <p:pic>
        <p:nvPicPr>
          <p:cNvPr id="3" name="Picture 8">
            <a:extLst>
              <a:ext uri="{FF2B5EF4-FFF2-40B4-BE49-F238E27FC236}">
                <a16:creationId xmlns:a16="http://schemas.microsoft.com/office/drawing/2014/main" id="{E6CC42B1-F208-8E64-3138-C4E65D95F709}"/>
              </a:ext>
            </a:extLst>
          </p:cNvPr>
          <p:cNvPicPr>
            <a:picLocks noChangeAspect="1"/>
          </p:cNvPicPr>
          <p:nvPr/>
        </p:nvPicPr>
        <p:blipFill>
          <a:blip r:embed="rId2"/>
          <a:stretch>
            <a:fillRect/>
          </a:stretch>
        </p:blipFill>
        <p:spPr>
          <a:xfrm>
            <a:off x="275307" y="1101211"/>
            <a:ext cx="8573725" cy="5309417"/>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2E5440-9306-FA98-C56E-2D31CB0364A6}"/>
              </a:ext>
            </a:extLst>
          </p:cNvPr>
          <p:cNvSpPr/>
          <p:nvPr/>
        </p:nvSpPr>
        <p:spPr>
          <a:xfrm>
            <a:off x="467642" y="260640"/>
            <a:ext cx="5400364" cy="57780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ea typeface="Microsoft YaHei" pitchFamily="2"/>
                <a:cs typeface="Times New Roman" pitchFamily="18"/>
              </a:rPr>
              <a:t>Conclusion</a:t>
            </a:r>
          </a:p>
        </p:txBody>
      </p:sp>
      <p:sp>
        <p:nvSpPr>
          <p:cNvPr id="3" name="Rectangle 2">
            <a:extLst>
              <a:ext uri="{FF2B5EF4-FFF2-40B4-BE49-F238E27FC236}">
                <a16:creationId xmlns:a16="http://schemas.microsoft.com/office/drawing/2014/main" id="{73654862-8C9D-669E-C31C-90BD61362E00}"/>
              </a:ext>
            </a:extLst>
          </p:cNvPr>
          <p:cNvSpPr/>
          <p:nvPr/>
        </p:nvSpPr>
        <p:spPr>
          <a:xfrm>
            <a:off x="395642" y="1196638"/>
            <a:ext cx="8136724" cy="434909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ctr" defTabSz="914400" rtl="0" fontAlgn="auto" hangingPunct="1">
              <a:lnSpc>
                <a:spcPct val="150000"/>
              </a:lnSpc>
              <a:spcBef>
                <a:spcPts val="0"/>
              </a:spcBef>
              <a:spcAft>
                <a:spcPts val="0"/>
              </a:spcAft>
              <a:buNone/>
              <a:tabLst/>
              <a:defRPr sz="2800" b="0" i="0" u="none" strike="noStrike" kern="0" cap="none" spc="0" baseline="0">
                <a:solidFill>
                  <a:srgbClr val="000000"/>
                </a:solidFill>
                <a:uFillTx/>
              </a:defRPr>
            </a:pPr>
            <a:r>
              <a:rPr lang="en-IN" sz="2800" b="0" i="0" u="none" strike="noStrike" kern="1200" cap="none" spc="0" baseline="0" dirty="0">
                <a:solidFill>
                  <a:srgbClr val="000000"/>
                </a:solidFill>
                <a:uFillTx/>
                <a:latin typeface="Times New Roman" pitchFamily="18"/>
                <a:ea typeface="Microsoft YaHei" pitchFamily="2"/>
                <a:cs typeface="Times New Roman" pitchFamily="18"/>
              </a:rPr>
              <a:t>Developing a portfolio theme builder is an impressive way to demonstrate your own skills in web development, design, and user experience. It serves as a testament to your ability to conceive, design, and execute a complex project. This can enhance your professional reputation, open up job opportunities, or attract freelance clients.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946B81-D8D4-4632-3BE8-72C772D1E79C}"/>
              </a:ext>
            </a:extLst>
          </p:cNvPr>
          <p:cNvSpPr/>
          <p:nvPr/>
        </p:nvSpPr>
        <p:spPr>
          <a:xfrm>
            <a:off x="467642" y="260640"/>
            <a:ext cx="5400364" cy="57780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ea typeface="Microsoft YaHei" pitchFamily="2"/>
                <a:cs typeface="Times New Roman" pitchFamily="18"/>
              </a:rPr>
              <a:t>Conclusion</a:t>
            </a:r>
          </a:p>
        </p:txBody>
      </p:sp>
      <p:sp>
        <p:nvSpPr>
          <p:cNvPr id="3" name="Rectangle 2">
            <a:extLst>
              <a:ext uri="{FF2B5EF4-FFF2-40B4-BE49-F238E27FC236}">
                <a16:creationId xmlns:a16="http://schemas.microsoft.com/office/drawing/2014/main" id="{45DD77B8-93B1-E960-9BB5-0E3A576C7BD4}"/>
              </a:ext>
            </a:extLst>
          </p:cNvPr>
          <p:cNvSpPr/>
          <p:nvPr/>
        </p:nvSpPr>
        <p:spPr>
          <a:xfrm>
            <a:off x="395642" y="1196638"/>
            <a:ext cx="8136724" cy="434909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ctr" defTabSz="914400" rtl="0" fontAlgn="auto" hangingPunct="1">
              <a:lnSpc>
                <a:spcPct val="150000"/>
              </a:lnSpc>
              <a:spcBef>
                <a:spcPts val="0"/>
              </a:spcBef>
              <a:spcAft>
                <a:spcPts val="0"/>
              </a:spcAft>
              <a:buNone/>
              <a:tabLst/>
              <a:defRPr sz="2800" b="0" i="0" u="none" strike="noStrike" kern="0" cap="none" spc="0" baseline="0">
                <a:solidFill>
                  <a:srgbClr val="000000"/>
                </a:solidFill>
                <a:uFillTx/>
              </a:defRPr>
            </a:pPr>
            <a:r>
              <a:rPr lang="en-IN" sz="2800" b="0" i="0" u="none" strike="noStrike" kern="1200" cap="none" spc="0" baseline="0" dirty="0">
                <a:solidFill>
                  <a:srgbClr val="000000"/>
                </a:solidFill>
                <a:uFillTx/>
                <a:latin typeface="Times New Roman" pitchFamily="18"/>
                <a:ea typeface="Microsoft YaHei" pitchFamily="2"/>
                <a:cs typeface="Times New Roman" pitchFamily="18"/>
              </a:rPr>
              <a:t>Creating a portfolio theme builder is not a small undertaking, but the potential rewards—both personal and professional—can be significant. Whether driven by a desire to innovate, help others, demonstrate your skills, or even create a new revenue stream, it's a project that offers a multitude of benefits and opportunities for growth.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FB8A0-CF96-4722-F48E-AA9EE0C7BC77}"/>
              </a:ext>
            </a:extLst>
          </p:cNvPr>
          <p:cNvSpPr/>
          <p:nvPr/>
        </p:nvSpPr>
        <p:spPr>
          <a:xfrm>
            <a:off x="467642" y="260640"/>
            <a:ext cx="5400364" cy="57780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ea typeface="Microsoft YaHei" pitchFamily="2"/>
                <a:cs typeface="Times New Roman" pitchFamily="18"/>
              </a:rPr>
              <a:t>References/Links used</a:t>
            </a:r>
          </a:p>
        </p:txBody>
      </p:sp>
      <p:sp>
        <p:nvSpPr>
          <p:cNvPr id="3" name="Rectangle 2">
            <a:extLst>
              <a:ext uri="{FF2B5EF4-FFF2-40B4-BE49-F238E27FC236}">
                <a16:creationId xmlns:a16="http://schemas.microsoft.com/office/drawing/2014/main" id="{2C80D61B-F31A-B4AC-A2BE-0A929B1C4B58}"/>
              </a:ext>
            </a:extLst>
          </p:cNvPr>
          <p:cNvSpPr/>
          <p:nvPr/>
        </p:nvSpPr>
        <p:spPr>
          <a:xfrm>
            <a:off x="395642" y="1196638"/>
            <a:ext cx="8136724" cy="3865754"/>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ea typeface="Microsoft YaHei" pitchFamily="2"/>
                <a:cs typeface="Times New Roman" pitchFamily="18"/>
              </a:rPr>
              <a:t>MDN Web Docs - </a:t>
            </a:r>
            <a:r>
              <a:rPr lang="en-IN" sz="3200" b="0" i="0" u="none" strike="noStrike" kern="1200" cap="none" spc="0" baseline="0">
                <a:solidFill>
                  <a:srgbClr val="000000"/>
                </a:solidFill>
                <a:uFillTx/>
                <a:latin typeface="Times New Roman" pitchFamily="18"/>
                <a:ea typeface="Microsoft YaHei" pitchFamily="2"/>
                <a:cs typeface="Times New Roman" pitchFamily="18"/>
                <a:hlinkClick r:id="rId3"/>
              </a:rPr>
              <a:t>https://developer.mozilla.org/en-US/docs/Web</a:t>
            </a:r>
            <a:endParaRPr lang="en-IN" sz="3200" b="0" i="0" u="none" strike="noStrike" kern="1200" cap="none" spc="0" baseline="0">
              <a:solidFill>
                <a:srgbClr val="000000"/>
              </a:solidFill>
              <a:uFillTx/>
              <a:latin typeface="Times New Roman" pitchFamily="18"/>
              <a:ea typeface="Microsoft YaHei" pitchFamily="2"/>
              <a:cs typeface="Times New Roman" pitchFamily="18"/>
            </a:endParaRPr>
          </a:p>
          <a:p>
            <a:pPr marL="0" marR="0" lvl="0" indent="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IN" sz="3200" b="0" i="0" u="none" strike="noStrike" kern="1200" cap="none" spc="0" baseline="0">
              <a:solidFill>
                <a:srgbClr val="000000"/>
              </a:solidFill>
              <a:uFillTx/>
              <a:latin typeface="Times New Roman" pitchFamily="18"/>
              <a:ea typeface="Microsoft YaHei" pitchFamily="2"/>
              <a:cs typeface="Times New Roman" pitchFamily="18"/>
            </a:endParaRPr>
          </a:p>
          <a:p>
            <a:pPr marL="0" marR="0" lvl="0" indent="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ea typeface="Microsoft YaHei" pitchFamily="2"/>
                <a:cs typeface="Times New Roman" pitchFamily="18"/>
              </a:rPr>
              <a:t>W3Schools - </a:t>
            </a:r>
            <a:r>
              <a:rPr lang="en-IN" sz="3200" b="0" i="0" u="none" strike="noStrike" kern="1200" cap="none" spc="0" baseline="0">
                <a:solidFill>
                  <a:srgbClr val="000000"/>
                </a:solidFill>
                <a:uFillTx/>
                <a:latin typeface="Times New Roman" pitchFamily="18"/>
                <a:ea typeface="Microsoft YaHei" pitchFamily="2"/>
                <a:cs typeface="Times New Roman" pitchFamily="18"/>
                <a:hlinkClick r:id="rId4"/>
              </a:rPr>
              <a:t>https://www.w3schools.com/</a:t>
            </a:r>
            <a:endParaRPr lang="en-IN" sz="3200" b="0" i="0" u="none" strike="noStrike" kern="1200" cap="none" spc="0" baseline="0">
              <a:solidFill>
                <a:srgbClr val="000000"/>
              </a:solidFill>
              <a:uFillTx/>
              <a:latin typeface="Times New Roman" pitchFamily="18"/>
              <a:ea typeface="Microsoft YaHei" pitchFamily="2"/>
              <a:cs typeface="Times New Roman" pitchFamily="18"/>
            </a:endParaRPr>
          </a:p>
          <a:p>
            <a:pPr marL="0" marR="0" lvl="0" indent="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IN" sz="3200" b="0" i="0" u="none" strike="noStrike" kern="1200" cap="none" spc="0" baseline="0">
              <a:solidFill>
                <a:srgbClr val="000000"/>
              </a:solidFill>
              <a:uFillTx/>
              <a:latin typeface="Times New Roman" pitchFamily="18"/>
              <a:ea typeface="Microsoft YaHei" pitchFamily="2"/>
              <a:cs typeface="Times New Roman" pitchFamily="18"/>
            </a:endParaRPr>
          </a:p>
          <a:p>
            <a:pPr marL="0" marR="0" lvl="0" indent="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ea typeface="Microsoft YaHei" pitchFamily="2"/>
                <a:cs typeface="Times New Roman" pitchFamily="18"/>
              </a:rPr>
              <a:t>CSS-Tricks - </a:t>
            </a:r>
            <a:r>
              <a:rPr lang="en-IN" sz="3200" b="0" i="0" u="none" strike="noStrike" kern="1200" cap="none" spc="0" baseline="0">
                <a:solidFill>
                  <a:srgbClr val="000000"/>
                </a:solidFill>
                <a:uFillTx/>
                <a:latin typeface="Times New Roman" pitchFamily="18"/>
                <a:ea typeface="Microsoft YaHei" pitchFamily="2"/>
                <a:cs typeface="Times New Roman" pitchFamily="18"/>
                <a:hlinkClick r:id="rId5"/>
              </a:rPr>
              <a:t>https://css-tricks.com/</a:t>
            </a:r>
            <a:endParaRPr lang="en-IN" sz="3200" b="0" i="0" u="none" strike="noStrike" kern="1200" cap="none" spc="0" baseline="0">
              <a:solidFill>
                <a:srgbClr val="000000"/>
              </a:solidFill>
              <a:uFillTx/>
              <a:latin typeface="Times New Roman" pitchFamily="18"/>
              <a:ea typeface="Microsoft YaHei" pitchFamily="2"/>
              <a:cs typeface="Times New Roman" pitchFamily="18"/>
            </a:endParaRPr>
          </a:p>
          <a:p>
            <a:pPr marL="0" marR="0" lvl="0" indent="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IN" sz="3200" b="0" i="0" u="none" strike="noStrike" kern="1200" cap="none" spc="0" baseline="0">
              <a:solidFill>
                <a:srgbClr val="000000"/>
              </a:solidFill>
              <a:uFillTx/>
              <a:latin typeface="Times New Roman" pitchFamily="18"/>
              <a:ea typeface="Microsoft YaHei" pitchFamily="2"/>
              <a:cs typeface="Times New Roman" pitchFamily="18"/>
            </a:endParaRPr>
          </a:p>
          <a:p>
            <a:pPr marL="0" marR="0" lvl="0" indent="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ea typeface="Microsoft YaHei" pitchFamily="2"/>
                <a:cs typeface="Times New Roman" pitchFamily="18"/>
              </a:rPr>
              <a:t>Stack Overflow - </a:t>
            </a:r>
            <a:r>
              <a:rPr lang="en-IN" sz="3200" b="0" i="0" u="sng" strike="noStrike" kern="1200" cap="none" spc="0" baseline="0">
                <a:solidFill>
                  <a:srgbClr val="000000"/>
                </a:solidFill>
                <a:uFillTx/>
                <a:latin typeface="Times New Roman" pitchFamily="18"/>
                <a:ea typeface="Microsoft YaHei" pitchFamily="2"/>
                <a:cs typeface="Times New Roman" pitchFamily="18"/>
              </a:rPr>
              <a:t>https://stackoverflow.com/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AutoShape 4">
            <a:extLst>
              <a:ext uri="{FF2B5EF4-FFF2-40B4-BE49-F238E27FC236}">
                <a16:creationId xmlns:a16="http://schemas.microsoft.com/office/drawing/2014/main" id="{2B09C7AD-F15A-7C8F-AEF8-496EF51AE9FE}"/>
              </a:ext>
            </a:extLst>
          </p:cNvPr>
          <p:cNvSpPr/>
          <p:nvPr/>
        </p:nvSpPr>
        <p:spPr>
          <a:xfrm>
            <a:off x="155521" y="-144356"/>
            <a:ext cx="304559" cy="304559"/>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1440" tIns="45720" rIns="91440" bIns="45720"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18"/>
              <a:ea typeface="Microsoft YaHei" pitchFamily="2"/>
              <a:cs typeface="Lucida Sans" pitchFamily="2"/>
            </a:endParaRPr>
          </a:p>
        </p:txBody>
      </p:sp>
      <p:sp>
        <p:nvSpPr>
          <p:cNvPr id="3" name="AutoShape 6">
            <a:extLst>
              <a:ext uri="{FF2B5EF4-FFF2-40B4-BE49-F238E27FC236}">
                <a16:creationId xmlns:a16="http://schemas.microsoft.com/office/drawing/2014/main" id="{A5EEF680-73E9-1B9B-CCE6-399EA56ED4C7}"/>
              </a:ext>
            </a:extLst>
          </p:cNvPr>
          <p:cNvSpPr/>
          <p:nvPr/>
        </p:nvSpPr>
        <p:spPr>
          <a:xfrm>
            <a:off x="155521" y="-144356"/>
            <a:ext cx="304559" cy="304559"/>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1440" tIns="45720" rIns="91440" bIns="45720"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18"/>
              <a:ea typeface="Microsoft YaHei" pitchFamily="2"/>
              <a:cs typeface="Lucida Sans" pitchFamily="2"/>
            </a:endParaRPr>
          </a:p>
        </p:txBody>
      </p:sp>
      <p:sp>
        <p:nvSpPr>
          <p:cNvPr id="4" name="AutoShape 8">
            <a:extLst>
              <a:ext uri="{FF2B5EF4-FFF2-40B4-BE49-F238E27FC236}">
                <a16:creationId xmlns:a16="http://schemas.microsoft.com/office/drawing/2014/main" id="{C8F20E48-F9A3-7805-5ACB-C6A4E73385FF}"/>
              </a:ext>
            </a:extLst>
          </p:cNvPr>
          <p:cNvSpPr/>
          <p:nvPr/>
        </p:nvSpPr>
        <p:spPr>
          <a:xfrm>
            <a:off x="155521" y="-144356"/>
            <a:ext cx="304559" cy="304559"/>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1440" tIns="45720" rIns="91440" bIns="45720"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Arial" pitchFamily="18"/>
              <a:ea typeface="Microsoft YaHei" pitchFamily="2"/>
              <a:cs typeface="Lucida Sans" pitchFamily="2"/>
            </a:endParaRPr>
          </a:p>
        </p:txBody>
      </p:sp>
      <p:pic>
        <p:nvPicPr>
          <p:cNvPr id="5" name="Picture 10">
            <a:extLst>
              <a:ext uri="{FF2B5EF4-FFF2-40B4-BE49-F238E27FC236}">
                <a16:creationId xmlns:a16="http://schemas.microsoft.com/office/drawing/2014/main" id="{98CEC58A-97EC-42A2-7202-68203BE8E546}"/>
              </a:ext>
            </a:extLst>
          </p:cNvPr>
          <p:cNvPicPr>
            <a:picLocks noChangeAspect="1"/>
          </p:cNvPicPr>
          <p:nvPr/>
        </p:nvPicPr>
        <p:blipFill>
          <a:blip r:embed="rId3">
            <a:lum/>
            <a:alphaModFix/>
          </a:blip>
          <a:srcRect/>
          <a:stretch>
            <a:fillRect/>
          </a:stretch>
        </p:blipFill>
        <p:spPr>
          <a:xfrm>
            <a:off x="0" y="857158"/>
            <a:ext cx="9143643" cy="5786277"/>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AD6A9E-BBC9-D0CA-D74B-81092E2D19D2}"/>
              </a:ext>
            </a:extLst>
          </p:cNvPr>
          <p:cNvSpPr/>
          <p:nvPr/>
        </p:nvSpPr>
        <p:spPr>
          <a:xfrm>
            <a:off x="467642" y="260640"/>
            <a:ext cx="5400364" cy="57780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1" i="0" u="none" strike="noStrike" kern="1200" cap="none" spc="0" baseline="0">
                <a:solidFill>
                  <a:srgbClr val="000000"/>
                </a:solidFill>
                <a:uFillTx/>
                <a:latin typeface="Times New Roman" pitchFamily="18"/>
                <a:ea typeface="Microsoft YaHei" pitchFamily="2"/>
                <a:cs typeface="Times New Roman" pitchFamily="18"/>
              </a:rPr>
              <a:t>Table of Contents</a:t>
            </a:r>
          </a:p>
        </p:txBody>
      </p:sp>
      <p:sp>
        <p:nvSpPr>
          <p:cNvPr id="3" name="TextBox 2">
            <a:extLst>
              <a:ext uri="{FF2B5EF4-FFF2-40B4-BE49-F238E27FC236}">
                <a16:creationId xmlns:a16="http://schemas.microsoft.com/office/drawing/2014/main" id="{65C0AE8C-4E49-D0DC-97FC-EAD04C8B84B8}"/>
              </a:ext>
            </a:extLst>
          </p:cNvPr>
          <p:cNvSpPr/>
          <p:nvPr/>
        </p:nvSpPr>
        <p:spPr>
          <a:xfrm>
            <a:off x="323642" y="980639"/>
            <a:ext cx="6912361" cy="435635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ea typeface="Microsoft YaHei" pitchFamily="2"/>
                <a:cs typeface="Times New Roman" pitchFamily="18"/>
              </a:rPr>
              <a:t>Introduction</a:t>
            </a:r>
          </a:p>
          <a:p>
            <a:pPr marL="0" marR="0" lvl="0" indent="0" algn="l" defTabSz="914400" rtl="0" fontAlgn="auto" hangingPunct="1">
              <a:lnSpc>
                <a:spcPct val="10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ea typeface="Microsoft YaHei" pitchFamily="2"/>
                <a:cs typeface="Times New Roman" pitchFamily="18"/>
              </a:rPr>
              <a:t>Problem Statement</a:t>
            </a:r>
          </a:p>
          <a:p>
            <a:pPr marL="0" marR="0" lvl="0" indent="0" algn="l" defTabSz="914400" rtl="0" fontAlgn="auto" hangingPunct="1">
              <a:lnSpc>
                <a:spcPct val="10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ea typeface="Microsoft YaHei" pitchFamily="2"/>
                <a:cs typeface="Times New Roman" pitchFamily="18"/>
              </a:rPr>
              <a:t>Technical Details</a:t>
            </a:r>
          </a:p>
          <a:p>
            <a:pPr marL="0" marR="0" lvl="0" indent="0" algn="l" defTabSz="914400" rtl="0" fontAlgn="auto" hangingPunct="1">
              <a:lnSpc>
                <a:spcPct val="10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ea typeface="Microsoft YaHei" pitchFamily="2"/>
                <a:cs typeface="Times New Roman" pitchFamily="18"/>
              </a:rPr>
              <a:t>Key Features</a:t>
            </a:r>
          </a:p>
          <a:p>
            <a:pPr marL="0" marR="0" lvl="0" indent="0" algn="l" defTabSz="914400" rtl="0" fontAlgn="auto" hangingPunct="1">
              <a:lnSpc>
                <a:spcPct val="10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ea typeface="Microsoft YaHei" pitchFamily="2"/>
                <a:cs typeface="Times New Roman" pitchFamily="18"/>
              </a:rPr>
              <a:t>Project Highlights</a:t>
            </a:r>
          </a:p>
          <a:p>
            <a:pPr marL="0" marR="0" lvl="0" indent="0" algn="l" defTabSz="914400" rtl="0" fontAlgn="auto" hangingPunct="1">
              <a:lnSpc>
                <a:spcPct val="10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ea typeface="Microsoft YaHei" pitchFamily="2"/>
                <a:cs typeface="Times New Roman" pitchFamily="18"/>
              </a:rPr>
              <a:t>Bonus Feature(optional)</a:t>
            </a:r>
          </a:p>
          <a:p>
            <a:pPr marL="0" marR="0" lvl="0" indent="0" algn="l" defTabSz="914400" rtl="0" fontAlgn="auto" hangingPunct="1">
              <a:lnSpc>
                <a:spcPct val="10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ea typeface="Microsoft YaHei" pitchFamily="2"/>
                <a:cs typeface="Times New Roman" pitchFamily="18"/>
              </a:rPr>
              <a:t>Conclusion</a:t>
            </a:r>
          </a:p>
          <a:p>
            <a:pPr marL="0" marR="0" lvl="0" indent="0" algn="l" defTabSz="914400" rtl="0" fontAlgn="auto" hangingPunct="1">
              <a:lnSpc>
                <a:spcPct val="10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ea typeface="Microsoft YaHei" pitchFamily="2"/>
                <a:cs typeface="Times New Roman" pitchFamily="18"/>
              </a:rPr>
              <a:t>References/Links used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ea typeface="Microsoft YaHei" pitchFamily="2"/>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ea typeface="Microsoft YaHei" pitchFamily="2"/>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5E2C28-0394-2F75-9B2B-D8ED5078350B}"/>
              </a:ext>
            </a:extLst>
          </p:cNvPr>
          <p:cNvSpPr/>
          <p:nvPr/>
        </p:nvSpPr>
        <p:spPr>
          <a:xfrm>
            <a:off x="467642" y="260640"/>
            <a:ext cx="5400364" cy="57780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ea typeface="Microsoft YaHei" pitchFamily="2"/>
                <a:cs typeface="Times New Roman" pitchFamily="18"/>
              </a:rPr>
              <a:t>Introduction</a:t>
            </a:r>
          </a:p>
        </p:txBody>
      </p:sp>
      <p:sp>
        <p:nvSpPr>
          <p:cNvPr id="3" name="TextBox 3">
            <a:extLst>
              <a:ext uri="{FF2B5EF4-FFF2-40B4-BE49-F238E27FC236}">
                <a16:creationId xmlns:a16="http://schemas.microsoft.com/office/drawing/2014/main" id="{BB65500E-F26E-30D3-01C4-2037CE321688}"/>
              </a:ext>
            </a:extLst>
          </p:cNvPr>
          <p:cNvSpPr/>
          <p:nvPr/>
        </p:nvSpPr>
        <p:spPr>
          <a:xfrm>
            <a:off x="683642" y="1204923"/>
            <a:ext cx="7704359" cy="5273638"/>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ctr"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dirty="0">
                <a:solidFill>
                  <a:srgbClr val="000000"/>
                </a:solidFill>
                <a:uFillTx/>
                <a:latin typeface="Calibri" pitchFamily="18"/>
                <a:ea typeface="Microsoft YaHei" pitchFamily="2"/>
                <a:cs typeface="Lucida Sans" pitchFamily="2"/>
              </a:rPr>
              <a:t>In this project, we will be creating a Portfolio Theme Builder. This will have a set of questions, and the user will have answer the questions to make his/her portfolio.</a:t>
            </a:r>
          </a:p>
          <a:p>
            <a:pPr marL="0" marR="0" lvl="0" indent="0" algn="ctr"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dirty="0">
                <a:solidFill>
                  <a:srgbClr val="000000"/>
                </a:solidFill>
                <a:uFillTx/>
                <a:latin typeface="Calibri" pitchFamily="18"/>
                <a:ea typeface="Microsoft YaHei" pitchFamily="2"/>
                <a:cs typeface="Lucida Sans" pitchFamily="2"/>
              </a:rPr>
              <a:t>The project is made by using different technical details such as HTML, CSS, and </a:t>
            </a:r>
            <a:r>
              <a:rPr lang="en-IN" sz="3200" b="0" i="0" u="none" strike="noStrike" kern="1200" cap="none" spc="0" baseline="0" dirty="0" err="1">
                <a:solidFill>
                  <a:srgbClr val="000000"/>
                </a:solidFill>
                <a:uFillTx/>
                <a:latin typeface="Calibri" pitchFamily="18"/>
                <a:ea typeface="Microsoft YaHei" pitchFamily="2"/>
                <a:cs typeface="Lucida Sans" pitchFamily="2"/>
              </a:rPr>
              <a:t>Javascript</a:t>
            </a:r>
            <a:r>
              <a:rPr lang="en-IN" sz="3200" b="0" i="0" u="none" strike="noStrike" kern="1200" cap="none" spc="0" baseline="0" dirty="0">
                <a:solidFill>
                  <a:srgbClr val="000000"/>
                </a:solidFill>
                <a:uFillTx/>
                <a:latin typeface="Calibri" pitchFamily="18"/>
                <a:ea typeface="Microsoft YaHei" pitchFamily="2"/>
                <a:cs typeface="Lucida Sans" pitchFamily="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90C912-4224-F463-7D4E-8CAE8F2952F8}"/>
              </a:ext>
            </a:extLst>
          </p:cNvPr>
          <p:cNvSpPr/>
          <p:nvPr/>
        </p:nvSpPr>
        <p:spPr>
          <a:xfrm>
            <a:off x="467642" y="260640"/>
            <a:ext cx="5400364" cy="57780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ea typeface="Microsoft YaHei" pitchFamily="2"/>
                <a:cs typeface="Times New Roman" pitchFamily="18"/>
              </a:rPr>
              <a:t>Problem Statement</a:t>
            </a:r>
          </a:p>
        </p:txBody>
      </p:sp>
      <p:sp>
        <p:nvSpPr>
          <p:cNvPr id="3" name="Rectangle 2">
            <a:extLst>
              <a:ext uri="{FF2B5EF4-FFF2-40B4-BE49-F238E27FC236}">
                <a16:creationId xmlns:a16="http://schemas.microsoft.com/office/drawing/2014/main" id="{BBC96103-4A9B-241D-7C6D-DA3A65E38C3F}"/>
              </a:ext>
            </a:extLst>
          </p:cNvPr>
          <p:cNvSpPr/>
          <p:nvPr/>
        </p:nvSpPr>
        <p:spPr>
          <a:xfrm>
            <a:off x="575998" y="1245239"/>
            <a:ext cx="8136724" cy="4802419"/>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ctr" defTabSz="914400" rtl="0" fontAlgn="auto" hangingPunct="1">
              <a:lnSpc>
                <a:spcPct val="150000"/>
              </a:lnSpc>
              <a:spcBef>
                <a:spcPts val="0"/>
              </a:spcBef>
              <a:spcAft>
                <a:spcPts val="0"/>
              </a:spcAft>
              <a:buNone/>
              <a:tabLst/>
              <a:defRPr sz="2400" b="0" i="0" u="none" strike="noStrike" kern="0" cap="none" spc="0" baseline="0">
                <a:solidFill>
                  <a:srgbClr val="000000"/>
                </a:solidFill>
                <a:uFillTx/>
              </a:defRPr>
            </a:pPr>
            <a:r>
              <a:rPr lang="en-IN" sz="2400" b="0" i="0" u="none" strike="noStrike" kern="1200" cap="none" spc="0" baseline="0" dirty="0">
                <a:solidFill>
                  <a:srgbClr val="000000"/>
                </a:solidFill>
                <a:uFillTx/>
                <a:latin typeface="Times New Roman" pitchFamily="18"/>
                <a:ea typeface="Microsoft YaHei" pitchFamily="2"/>
                <a:cs typeface="Times New Roman" pitchFamily="18"/>
              </a:rPr>
              <a:t>The primary objective is to develop a portfolio theme builder that empowers users to easily create, customize, and maintain an online portfolio without the need for extensive technical knowledge or significant financial investment.</a:t>
            </a:r>
            <a:br>
              <a:rPr lang="en-IN" sz="2400" b="0" i="0" u="none" strike="noStrike" kern="1200" cap="none" spc="0" baseline="0" dirty="0">
                <a:solidFill>
                  <a:srgbClr val="000000"/>
                </a:solidFill>
                <a:uFillTx/>
                <a:latin typeface="Times New Roman" pitchFamily="18"/>
                <a:ea typeface="Microsoft YaHei" pitchFamily="2"/>
                <a:cs typeface="Times New Roman" pitchFamily="18"/>
              </a:rPr>
            </a:br>
            <a:r>
              <a:rPr lang="en-IN" sz="2400" b="0" i="0" u="none" strike="noStrike" kern="1200" cap="none" spc="0" baseline="0" dirty="0">
                <a:solidFill>
                  <a:srgbClr val="000000"/>
                </a:solidFill>
                <a:uFillTx/>
                <a:latin typeface="Times New Roman" pitchFamily="18"/>
                <a:ea typeface="Microsoft YaHei" pitchFamily="2"/>
                <a:cs typeface="Times New Roman" pitchFamily="18"/>
              </a:rPr>
              <a:t>While building a portfolio theme from scratch is not without its challenges and requires a significant investment of time and effort, the benefits—ranging from complete customization and skill demonstration to cost savings and personal growth—make it a worthwhile </a:t>
            </a:r>
            <a:r>
              <a:rPr lang="en-IN" sz="2400" b="0" i="0" u="none" strike="noStrike" kern="1200" cap="none" spc="0" baseline="0" dirty="0" err="1">
                <a:solidFill>
                  <a:srgbClr val="000000"/>
                </a:solidFill>
                <a:uFillTx/>
                <a:latin typeface="Times New Roman" pitchFamily="18"/>
                <a:ea typeface="Microsoft YaHei" pitchFamily="2"/>
                <a:cs typeface="Times New Roman" pitchFamily="18"/>
              </a:rPr>
              <a:t>endeavor</a:t>
            </a:r>
            <a:r>
              <a:rPr lang="en-IN" sz="2400" b="0" i="0" u="none" strike="noStrike" kern="1200" cap="none" spc="0" baseline="0" dirty="0">
                <a:solidFill>
                  <a:srgbClr val="000000"/>
                </a:solidFill>
                <a:uFillTx/>
                <a:latin typeface="Times New Roman" pitchFamily="18"/>
                <a:ea typeface="Microsoft YaHei" pitchFamily="2"/>
                <a:cs typeface="Times New Roman" pitchFamily="18"/>
              </a:rPr>
              <a:t> for many professionals.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86E12-9444-48A8-1932-BEF649D140FA}"/>
              </a:ext>
            </a:extLst>
          </p:cNvPr>
          <p:cNvSpPr/>
          <p:nvPr/>
        </p:nvSpPr>
        <p:spPr>
          <a:xfrm>
            <a:off x="467642" y="260640"/>
            <a:ext cx="5400364" cy="57780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ea typeface="Microsoft YaHei" pitchFamily="2"/>
                <a:cs typeface="Times New Roman" pitchFamily="18"/>
              </a:rPr>
              <a:t>Technical Details</a:t>
            </a:r>
          </a:p>
        </p:txBody>
      </p:sp>
      <p:sp>
        <p:nvSpPr>
          <p:cNvPr id="3" name="Rectangle 2">
            <a:extLst>
              <a:ext uri="{FF2B5EF4-FFF2-40B4-BE49-F238E27FC236}">
                <a16:creationId xmlns:a16="http://schemas.microsoft.com/office/drawing/2014/main" id="{3B3315AE-92EB-2C8E-5BD7-2E22ACF3B271}"/>
              </a:ext>
            </a:extLst>
          </p:cNvPr>
          <p:cNvSpPr/>
          <p:nvPr/>
        </p:nvSpPr>
        <p:spPr>
          <a:xfrm>
            <a:off x="287999" y="1407599"/>
            <a:ext cx="8136724" cy="434909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ctr" defTabSz="914400" rtl="0" fontAlgn="auto" hangingPunct="1">
              <a:lnSpc>
                <a:spcPct val="150000"/>
              </a:lnSpc>
              <a:spcBef>
                <a:spcPts val="0"/>
              </a:spcBef>
              <a:spcAft>
                <a:spcPts val="0"/>
              </a:spcAft>
              <a:buNone/>
              <a:tabLst/>
              <a:defRPr sz="2800" b="0" i="0" u="none" strike="noStrike" kern="0" cap="none" spc="0" baseline="0">
                <a:solidFill>
                  <a:srgbClr val="000000"/>
                </a:solidFill>
                <a:uFillTx/>
              </a:defRPr>
            </a:pPr>
            <a:r>
              <a:rPr lang="en-IN" sz="2800" b="0" i="0" u="none" strike="noStrike" kern="1200" cap="none" spc="0" baseline="0" dirty="0">
                <a:solidFill>
                  <a:srgbClr val="000000"/>
                </a:solidFill>
                <a:uFillTx/>
                <a:latin typeface="Times New Roman" pitchFamily="18"/>
                <a:ea typeface="Microsoft YaHei" pitchFamily="2"/>
                <a:cs typeface="Times New Roman" pitchFamily="18"/>
              </a:rPr>
              <a:t>The project will use HTML, CSS, and </a:t>
            </a:r>
            <a:r>
              <a:rPr lang="en-IN" sz="2800" b="0" i="0" u="none" strike="noStrike" kern="1200" cap="none" spc="0" baseline="0" dirty="0" err="1">
                <a:solidFill>
                  <a:srgbClr val="000000"/>
                </a:solidFill>
                <a:uFillTx/>
                <a:latin typeface="Times New Roman" pitchFamily="18"/>
                <a:ea typeface="Microsoft YaHei" pitchFamily="2"/>
                <a:cs typeface="Times New Roman" pitchFamily="18"/>
              </a:rPr>
              <a:t>Javascript</a:t>
            </a:r>
            <a:r>
              <a:rPr lang="en-IN" sz="2800" b="0" i="0" u="none" strike="noStrike" kern="1200" cap="none" spc="0" baseline="0" dirty="0">
                <a:solidFill>
                  <a:srgbClr val="000000"/>
                </a:solidFill>
                <a:uFillTx/>
                <a:latin typeface="Times New Roman" pitchFamily="18"/>
                <a:ea typeface="Microsoft YaHei" pitchFamily="2"/>
                <a:cs typeface="Times New Roman" pitchFamily="18"/>
              </a:rPr>
              <a:t> to create the portfolio theme builder. HTML will be used for the layout and structure of the quiz, while CSS will be used for styling and making the portfolio theme builder visually appealing. </a:t>
            </a:r>
            <a:r>
              <a:rPr lang="en-IN" sz="2800" b="0" i="0" u="none" strike="noStrike" kern="1200" cap="none" spc="0" baseline="0" dirty="0" err="1">
                <a:solidFill>
                  <a:srgbClr val="000000"/>
                </a:solidFill>
                <a:uFillTx/>
                <a:latin typeface="Times New Roman" pitchFamily="18"/>
                <a:ea typeface="Microsoft YaHei" pitchFamily="2"/>
                <a:cs typeface="Times New Roman" pitchFamily="18"/>
              </a:rPr>
              <a:t>Javascript</a:t>
            </a:r>
            <a:r>
              <a:rPr lang="en-IN" sz="2800" b="0" i="0" u="none" strike="noStrike" kern="1200" cap="none" spc="0" baseline="0" dirty="0">
                <a:solidFill>
                  <a:srgbClr val="000000"/>
                </a:solidFill>
                <a:uFillTx/>
                <a:latin typeface="Times New Roman" pitchFamily="18"/>
                <a:ea typeface="Microsoft YaHei" pitchFamily="2"/>
                <a:cs typeface="Times New Roman" pitchFamily="18"/>
              </a:rPr>
              <a:t> will be used to implement the functionality, including the questions, answers, and portfolio builder.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98C145-B4C0-61BE-025A-9F4A8C936628}"/>
              </a:ext>
            </a:extLst>
          </p:cNvPr>
          <p:cNvSpPr/>
          <p:nvPr/>
        </p:nvSpPr>
        <p:spPr>
          <a:xfrm>
            <a:off x="467642" y="260640"/>
            <a:ext cx="5400364" cy="57780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ea typeface="Microsoft YaHei" pitchFamily="2"/>
                <a:cs typeface="Times New Roman" pitchFamily="18"/>
              </a:rPr>
              <a:t>Key Features</a:t>
            </a:r>
          </a:p>
        </p:txBody>
      </p:sp>
      <p:sp>
        <p:nvSpPr>
          <p:cNvPr id="3" name="Rectangle 2">
            <a:extLst>
              <a:ext uri="{FF2B5EF4-FFF2-40B4-BE49-F238E27FC236}">
                <a16:creationId xmlns:a16="http://schemas.microsoft.com/office/drawing/2014/main" id="{B726A57C-E7C1-E010-20CA-BDC5E7B3FF3B}"/>
              </a:ext>
            </a:extLst>
          </p:cNvPr>
          <p:cNvSpPr/>
          <p:nvPr/>
        </p:nvSpPr>
        <p:spPr>
          <a:xfrm>
            <a:off x="395642" y="1340638"/>
            <a:ext cx="8136724" cy="2155222"/>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514350" marR="0" lvl="0" indent="-51435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IN" sz="2800" b="0" i="0" u="none" strike="noStrike" kern="1200" cap="none" spc="0" baseline="0" dirty="0">
                <a:solidFill>
                  <a:srgbClr val="000000"/>
                </a:solidFill>
                <a:uFillTx/>
                <a:latin typeface="Times New Roman" pitchFamily="18"/>
                <a:ea typeface="Microsoft YaHei" pitchFamily="2"/>
                <a:cs typeface="Times New Roman" pitchFamily="18"/>
              </a:rPr>
              <a:t>Customization and Originality</a:t>
            </a:r>
          </a:p>
          <a:p>
            <a:pPr marL="514350" marR="0" lvl="0" indent="-51435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IN" sz="2800" b="0" i="0" u="none" strike="noStrike" kern="1200" cap="none" spc="0" baseline="0" dirty="0">
                <a:solidFill>
                  <a:srgbClr val="000000"/>
                </a:solidFill>
                <a:uFillTx/>
                <a:latin typeface="Times New Roman" pitchFamily="18"/>
                <a:ea typeface="Microsoft YaHei" pitchFamily="2"/>
                <a:cs typeface="Lucida Sans" pitchFamily="2"/>
              </a:rPr>
              <a:t>Skill Demonstration</a:t>
            </a:r>
          </a:p>
          <a:p>
            <a:pPr marL="514350" marR="0" lvl="0" indent="-51435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IN" sz="2800" b="0" i="0" u="none" strike="noStrike" kern="1200" cap="none" spc="0" baseline="0" dirty="0">
                <a:solidFill>
                  <a:srgbClr val="000000"/>
                </a:solidFill>
                <a:uFillTx/>
                <a:latin typeface="Times New Roman" pitchFamily="18"/>
                <a:ea typeface="Microsoft YaHei" pitchFamily="2"/>
                <a:cs typeface="Times New Roman" pitchFamily="18"/>
              </a:rPr>
              <a:t>Learning and Growth</a:t>
            </a:r>
          </a:p>
          <a:p>
            <a:pPr marL="514350" marR="0" lvl="0" indent="-51435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IN" sz="2800" b="0" i="0" u="none" strike="noStrike" kern="0" cap="none" spc="0" baseline="0" dirty="0">
                <a:solidFill>
                  <a:srgbClr val="000000"/>
                </a:solidFill>
                <a:uFillTx/>
                <a:latin typeface="Times New Roman" pitchFamily="18"/>
                <a:ea typeface="Microsoft YaHei" pitchFamily="2"/>
                <a:cs typeface="Times New Roman" pitchFamily="18"/>
              </a:rPr>
              <a:t>Adaptability and Scalability</a:t>
            </a:r>
          </a:p>
          <a:p>
            <a:pPr marL="514350" marR="0" lvl="0" indent="-51435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IN" sz="2800" b="0" i="0" u="none" strike="noStrike" kern="0" cap="none" spc="0" baseline="0" dirty="0">
                <a:solidFill>
                  <a:srgbClr val="000000"/>
                </a:solidFill>
                <a:uFillTx/>
                <a:latin typeface="Times New Roman" pitchFamily="18"/>
                <a:ea typeface="Microsoft YaHei" pitchFamily="2"/>
                <a:cs typeface="Times New Roman" pitchFamily="18"/>
              </a:rPr>
              <a:t>Personal Satisfaction and Professional Pride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EB378F-9A29-ECA6-09CF-0E273C74C491}"/>
              </a:ext>
            </a:extLst>
          </p:cNvPr>
          <p:cNvSpPr/>
          <p:nvPr/>
        </p:nvSpPr>
        <p:spPr>
          <a:xfrm>
            <a:off x="467642" y="260640"/>
            <a:ext cx="5400364" cy="57780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ea typeface="Microsoft YaHei" pitchFamily="2"/>
                <a:cs typeface="Times New Roman" pitchFamily="18"/>
              </a:rPr>
              <a:t>Project Highlights</a:t>
            </a:r>
          </a:p>
        </p:txBody>
      </p:sp>
      <p:sp>
        <p:nvSpPr>
          <p:cNvPr id="3" name="Rectangle 2">
            <a:extLst>
              <a:ext uri="{FF2B5EF4-FFF2-40B4-BE49-F238E27FC236}">
                <a16:creationId xmlns:a16="http://schemas.microsoft.com/office/drawing/2014/main" id="{F9E05C4B-D622-1926-B537-4E793A1022C8}"/>
              </a:ext>
            </a:extLst>
          </p:cNvPr>
          <p:cNvSpPr/>
          <p:nvPr/>
        </p:nvSpPr>
        <p:spPr>
          <a:xfrm>
            <a:off x="395642" y="1196638"/>
            <a:ext cx="8136724" cy="545220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cap="flat">
            <a:noFill/>
            <a:prstDash val="solid"/>
          </a:ln>
        </p:spPr>
        <p:txBody>
          <a:bodyPr vert="horz" wrap="square" lIns="90004" tIns="44997" rIns="90004" bIns="44997" anchor="t" anchorCtr="0" compatLnSpc="0">
            <a:spAutoFit/>
          </a:bodyPr>
          <a:lstStyle/>
          <a:p>
            <a:pPr marL="0" marR="0" lvl="0" indent="0" algn="l" defTabSz="914400" rtl="0" fontAlgn="auto" hangingPunct="1">
              <a:lnSpc>
                <a:spcPct val="10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IN" sz="3200" b="0" i="0" u="none" strike="noStrike" kern="1200" cap="none" spc="0" baseline="0" dirty="0">
                <a:solidFill>
                  <a:srgbClr val="000000"/>
                </a:solidFill>
                <a:uFillTx/>
                <a:latin typeface="Times New Roman" pitchFamily="18"/>
                <a:ea typeface="Microsoft YaHei" pitchFamily="2"/>
                <a:cs typeface="Times New Roman" pitchFamily="18"/>
              </a:rPr>
              <a:t>The project will showcase how to use </a:t>
            </a:r>
            <a:r>
              <a:rPr lang="en-IN" sz="3200" b="0" i="0" u="none" strike="noStrike" kern="1200" cap="none" spc="0" baseline="0" dirty="0" err="1">
                <a:solidFill>
                  <a:srgbClr val="000000"/>
                </a:solidFill>
                <a:uFillTx/>
                <a:latin typeface="Times New Roman" pitchFamily="18"/>
                <a:ea typeface="Microsoft YaHei" pitchFamily="2"/>
                <a:cs typeface="Times New Roman" pitchFamily="18"/>
              </a:rPr>
              <a:t>Javascript</a:t>
            </a:r>
            <a:r>
              <a:rPr lang="en-IN" sz="3200" b="0" i="0" u="none" strike="noStrike" kern="1200" cap="none" spc="0" baseline="0" dirty="0">
                <a:solidFill>
                  <a:srgbClr val="000000"/>
                </a:solidFill>
                <a:uFillTx/>
                <a:latin typeface="Times New Roman" pitchFamily="18"/>
                <a:ea typeface="Microsoft YaHei" pitchFamily="2"/>
                <a:cs typeface="Times New Roman" pitchFamily="18"/>
              </a:rPr>
              <a:t> to create an interactive portfolio builder.</a:t>
            </a:r>
          </a:p>
          <a:p>
            <a:pPr marL="0" marR="0" lvl="0" indent="0" algn="l" defTabSz="914400" rtl="0" fontAlgn="auto" hangingPunct="1">
              <a:lnSpc>
                <a:spcPct val="10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IN" sz="3200" b="0" i="0" u="none" strike="noStrike" kern="1200" cap="none" spc="0" baseline="0" dirty="0">
                <a:solidFill>
                  <a:srgbClr val="000000"/>
                </a:solidFill>
                <a:uFillTx/>
                <a:latin typeface="Times New Roman" pitchFamily="18"/>
                <a:ea typeface="Microsoft YaHei" pitchFamily="2"/>
                <a:cs typeface="Times New Roman" pitchFamily="18"/>
              </a:rPr>
              <a:t>The project will demonstrate how to use CSS to make the portfolio </a:t>
            </a:r>
            <a:r>
              <a:rPr lang="en-IN" sz="3200" b="0" i="0" u="none" strike="noStrike" kern="1200" cap="none" spc="0" baseline="0" dirty="0" err="1">
                <a:solidFill>
                  <a:srgbClr val="000000"/>
                </a:solidFill>
                <a:uFillTx/>
                <a:latin typeface="Times New Roman" pitchFamily="18"/>
                <a:ea typeface="Microsoft YaHei" pitchFamily="2"/>
                <a:cs typeface="Times New Roman" pitchFamily="18"/>
              </a:rPr>
              <a:t>buildder</a:t>
            </a:r>
            <a:r>
              <a:rPr lang="en-IN" sz="3200" b="0" i="0" u="none" strike="noStrike" kern="1200" cap="none" spc="0" baseline="0" dirty="0">
                <a:solidFill>
                  <a:srgbClr val="000000"/>
                </a:solidFill>
                <a:uFillTx/>
                <a:latin typeface="Times New Roman" pitchFamily="18"/>
                <a:ea typeface="Microsoft YaHei" pitchFamily="2"/>
                <a:cs typeface="Times New Roman" pitchFamily="18"/>
              </a:rPr>
              <a:t> visually appealing.</a:t>
            </a:r>
          </a:p>
          <a:p>
            <a:pPr marL="0" marR="0" lvl="0" indent="0" algn="l" defTabSz="914400" rtl="0" fontAlgn="auto" hangingPunct="1">
              <a:lnSpc>
                <a:spcPct val="10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IN" sz="3200" b="0" i="0" u="none" strike="noStrike" kern="1200" cap="none" spc="0" baseline="0" dirty="0">
                <a:solidFill>
                  <a:srgbClr val="000000"/>
                </a:solidFill>
                <a:uFillTx/>
                <a:latin typeface="Times New Roman" pitchFamily="18"/>
                <a:ea typeface="Microsoft YaHei" pitchFamily="2"/>
                <a:cs typeface="Times New Roman" pitchFamily="18"/>
              </a:rPr>
              <a:t>The project will highlight how to use HTML to structure and layout the project.</a:t>
            </a:r>
          </a:p>
          <a:p>
            <a:pPr marL="0" marR="0" lvl="0" indent="0" algn="l" defTabSz="914400" rtl="0" fontAlgn="auto" hangingPunct="1">
              <a:lnSpc>
                <a:spcPct val="100000"/>
              </a:lnSpc>
              <a:spcBef>
                <a:spcPts val="0"/>
              </a:spcBef>
              <a:spcAft>
                <a:spcPts val="0"/>
              </a:spcAft>
              <a:buSzPct val="45000"/>
              <a:buFont typeface="Arial" pitchFamily="32"/>
              <a:buChar char="•"/>
              <a:tabLst/>
              <a:defRPr sz="1800" b="0" i="0" u="none" strike="noStrike" kern="0" cap="none" spc="0" baseline="0">
                <a:solidFill>
                  <a:srgbClr val="000000"/>
                </a:solidFill>
                <a:uFillTx/>
              </a:defRPr>
            </a:pPr>
            <a:r>
              <a:rPr lang="en-IN" sz="3200" b="0" i="0" u="none" strike="noStrike" kern="1200" cap="none" spc="0" baseline="0" dirty="0">
                <a:solidFill>
                  <a:srgbClr val="000000"/>
                </a:solidFill>
                <a:uFillTx/>
                <a:latin typeface="Times New Roman" pitchFamily="18"/>
                <a:ea typeface="Microsoft YaHei" pitchFamily="2"/>
                <a:cs typeface="Times New Roman" pitchFamily="18"/>
              </a:rPr>
              <a:t>The project will showcase how to implement the information given by the user in the main portfolio theme builder.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55B1-614A-E11B-B712-C2092D00CDB9}"/>
              </a:ext>
            </a:extLst>
          </p:cNvPr>
          <p:cNvSpPr txBox="1">
            <a:spLocks noGrp="1"/>
          </p:cNvSpPr>
          <p:nvPr>
            <p:ph type="title"/>
          </p:nvPr>
        </p:nvSpPr>
        <p:spPr>
          <a:xfrm>
            <a:off x="457200" y="352254"/>
            <a:ext cx="6179570" cy="503121"/>
          </a:xfrm>
        </p:spPr>
        <p:txBody>
          <a:bodyPr anchorCtr="1"/>
          <a:lstStyle/>
          <a:p>
            <a:pPr lvl="0" algn="ctr"/>
            <a:r>
              <a:rPr lang="en-US" sz="3200">
                <a:latin typeface="Times New Roman" pitchFamily="18"/>
                <a:ea typeface="Microsoft YaHei" pitchFamily="2"/>
                <a:cs typeface="Times New Roman" pitchFamily="18"/>
              </a:rPr>
              <a:t>SOME</a:t>
            </a:r>
            <a:r>
              <a:rPr lang="en-US"/>
              <a:t> </a:t>
            </a:r>
            <a:r>
              <a:rPr lang="en-US" sz="3200">
                <a:latin typeface="Times New Roman" pitchFamily="18"/>
                <a:ea typeface="Microsoft YaHei" pitchFamily="2"/>
                <a:cs typeface="Times New Roman" pitchFamily="18"/>
              </a:rPr>
              <a:t>SNIPPETS!</a:t>
            </a:r>
            <a:endParaRPr lang="en-IN"/>
          </a:p>
        </p:txBody>
      </p:sp>
      <p:pic>
        <p:nvPicPr>
          <p:cNvPr id="3" name="Content Placeholder 4">
            <a:extLst>
              <a:ext uri="{FF2B5EF4-FFF2-40B4-BE49-F238E27FC236}">
                <a16:creationId xmlns:a16="http://schemas.microsoft.com/office/drawing/2014/main" id="{0C49C7F4-EE06-60F7-893C-530C885205B5}"/>
              </a:ext>
            </a:extLst>
          </p:cNvPr>
          <p:cNvPicPr>
            <a:picLocks noGrp="1" noChangeAspect="1"/>
          </p:cNvPicPr>
          <p:nvPr>
            <p:ph idx="1"/>
          </p:nvPr>
        </p:nvPicPr>
        <p:blipFill>
          <a:blip r:embed="rId2"/>
          <a:stretch>
            <a:fillRect/>
          </a:stretch>
        </p:blipFill>
        <p:spPr>
          <a:xfrm>
            <a:off x="216310" y="1002886"/>
            <a:ext cx="8731047" cy="512260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BE4C-7152-0703-3703-3FB9F6DF4A60}"/>
              </a:ext>
            </a:extLst>
          </p:cNvPr>
          <p:cNvSpPr txBox="1">
            <a:spLocks noGrp="1"/>
          </p:cNvSpPr>
          <p:nvPr>
            <p:ph type="title"/>
          </p:nvPr>
        </p:nvSpPr>
        <p:spPr>
          <a:xfrm>
            <a:off x="457200" y="352254"/>
            <a:ext cx="6179570" cy="503121"/>
          </a:xfrm>
        </p:spPr>
        <p:txBody>
          <a:bodyPr anchorCtr="1"/>
          <a:lstStyle/>
          <a:p>
            <a:pPr lvl="0" algn="ctr"/>
            <a:r>
              <a:rPr lang="en-US" sz="3200">
                <a:latin typeface="Times New Roman" pitchFamily="18"/>
                <a:ea typeface="Microsoft YaHei" pitchFamily="2"/>
                <a:cs typeface="Times New Roman" pitchFamily="18"/>
              </a:rPr>
              <a:t>SOME</a:t>
            </a:r>
            <a:r>
              <a:rPr lang="en-US"/>
              <a:t> </a:t>
            </a:r>
            <a:r>
              <a:rPr lang="en-US" sz="3200">
                <a:latin typeface="Times New Roman" pitchFamily="18"/>
                <a:ea typeface="Microsoft YaHei" pitchFamily="2"/>
                <a:cs typeface="Times New Roman" pitchFamily="18"/>
              </a:rPr>
              <a:t>SNIPPETS!</a:t>
            </a:r>
            <a:endParaRPr lang="en-IN"/>
          </a:p>
        </p:txBody>
      </p:sp>
      <p:pic>
        <p:nvPicPr>
          <p:cNvPr id="3" name="Picture 6">
            <a:extLst>
              <a:ext uri="{FF2B5EF4-FFF2-40B4-BE49-F238E27FC236}">
                <a16:creationId xmlns:a16="http://schemas.microsoft.com/office/drawing/2014/main" id="{F0D902DB-5ED0-0EB1-6707-44D0CDAE0BD0}"/>
              </a:ext>
            </a:extLst>
          </p:cNvPr>
          <p:cNvPicPr>
            <a:picLocks noChangeAspect="1"/>
          </p:cNvPicPr>
          <p:nvPr/>
        </p:nvPicPr>
        <p:blipFill>
          <a:blip r:embed="rId2"/>
          <a:stretch>
            <a:fillRect/>
          </a:stretch>
        </p:blipFill>
        <p:spPr>
          <a:xfrm>
            <a:off x="206480" y="1022555"/>
            <a:ext cx="8662220" cy="5483190"/>
          </a:xfrm>
          <a:prstGeom prst="rect">
            <a:avLst/>
          </a:prstGeom>
          <a:noFill/>
          <a:ln cap="flat">
            <a:noFill/>
          </a:ln>
        </p:spPr>
      </p:pic>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549</Words>
  <Application>Microsoft Office PowerPoint</Application>
  <PresentationFormat>On-screen Show (4:3)</PresentationFormat>
  <Paragraphs>63</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SNIPPETS!</vt:lpstr>
      <vt:lpstr>SOME SNIPPETS!</vt:lpstr>
      <vt:lpstr>SOME SNIPPETS!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Kapish Aggarwal</dc:creator>
  <cp:lastModifiedBy>Striker 3015</cp:lastModifiedBy>
  <cp:revision>3</cp:revision>
  <dcterms:modified xsi:type="dcterms:W3CDTF">2024-03-12T16:46:04Z</dcterms:modified>
</cp:coreProperties>
</file>