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8E5D86-78D0-45E8-BDC7-0F44F93B829E}">
  <a:tblStyle styleId="{8D8E5D86-78D0-45E8-BDC7-0F44F93B82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1caab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1caab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e3a97570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e3a97570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f29d252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f29d252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e3a97570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e3a97570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e3a97570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e3a97570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9e3a9757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9e3a9757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eeeac6cf5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eeeac6cf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e779e264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9e779e264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section delves into the analytical backbone of our project, highlighting the complexities and challenges inherent in predictive machine maintenance. We will discuss the specific obstacles we encountered, such as imbalanced datasets, high-dimensional feature spaces, and the intricacies of temporal data. A comprehensive exploration of the machine learning models employed will be provided, detailing how both supervised and unsupervised techniques have been harnessed to decipher the patterns hidden within our data. Supervised methods will be outlined in the context of </a:t>
            </a:r>
            <a:r>
              <a:rPr b="1" lang="en"/>
              <a:t>failure prediction</a:t>
            </a:r>
            <a:r>
              <a:rPr lang="en"/>
              <a:t>, while unsupervised approaches, such as clustering, will be showcased for their </a:t>
            </a:r>
            <a:r>
              <a:rPr b="1" lang="en"/>
              <a:t>utility in uncovering latent structures and anomaly detection</a:t>
            </a:r>
            <a:r>
              <a:rPr lang="en"/>
              <a:t>. </a:t>
            </a:r>
            <a:r>
              <a:rPr b="1" lang="en"/>
              <a:t>This fusion of methodologies aims to create a robust predictive framework, adaptable to the nuanced demands of machine maintenance and fault prevention.</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e3a97570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e3a97570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f29d252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9f29d252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f21dc2a9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f21dc2a9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dd26cc8a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dd26cc8a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e3a97570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e3a97570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f21dc2a9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f21dc2a9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9e779e264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9e779e264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9e3a97570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9e3a97570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eeeac6c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9eeeac6cf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f21dc2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9f21dc2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9e779e264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9e779e264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9e8f94d46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9e8f94d46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9e8f94d4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9e8f94d4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operational metrics </a:t>
            </a:r>
            <a:r>
              <a:rPr b="1" lang="en"/>
              <a:t>Voltage, Rotation, Pressure, and Vibration</a:t>
            </a:r>
            <a:r>
              <a:rPr lang="en"/>
              <a:t> exhibit different mean values across clusters for both failing and non-failing machines. This variability suggests that these features are potential indicators of machine health or stress, offering predictive power for machine failure. A higher mean in these metrics might correlate with failure likelihood and as such, we should monitor significant deviations from the non-failures operational norms in real time in order to predict and prevent failures.</a:t>
            </a:r>
            <a:endParaRPr/>
          </a:p>
          <a:p>
            <a:pPr indent="0" lvl="0" marL="0" rtl="0" algn="l">
              <a:spcBef>
                <a:spcPts val="0"/>
              </a:spcBef>
              <a:spcAft>
                <a:spcPts val="0"/>
              </a:spcAft>
              <a:buNone/>
            </a:pPr>
            <a:r>
              <a:rPr lang="en">
                <a:solidFill>
                  <a:schemeClr val="dk1"/>
                </a:solidFill>
              </a:rPr>
              <a:t>Now looking forward the feature </a:t>
            </a:r>
            <a:r>
              <a:rPr b="1" lang="en">
                <a:solidFill>
                  <a:schemeClr val="dk1"/>
                </a:solidFill>
              </a:rPr>
              <a:t>‘model’</a:t>
            </a:r>
            <a:r>
              <a:rPr lang="en">
                <a:solidFill>
                  <a:schemeClr val="dk1"/>
                </a:solidFill>
              </a:rPr>
              <a:t>, the mean feature for ‘model’ within our failures is far closer to 2 than it is within our non-failures (which is closer to 3 more often than not). As such, we can draw some careful observations. The 'model' feature shows a discernible pattern where failing machines are more commonly associated with a specific model, possibly model 2, while non-failing machines tend to be associated with another, likely model 3. </a:t>
            </a:r>
            <a:r>
              <a:rPr lang="en"/>
              <a:t>This observation could signal intrinsic differences in design or function between the models that affect their reliability. A deeper dive into the operational differences, design changes, and enhancements from model 2 to model 3 could uncover critical factors contributing to machine resilience.</a:t>
            </a:r>
            <a:endParaRPr/>
          </a:p>
          <a:p>
            <a:pPr indent="0" lvl="0" marL="0" rtl="0" algn="l">
              <a:spcBef>
                <a:spcPts val="0"/>
              </a:spcBef>
              <a:spcAft>
                <a:spcPts val="0"/>
              </a:spcAft>
              <a:buNone/>
            </a:pPr>
            <a:r>
              <a:rPr lang="en"/>
              <a:t>Conversely, the </a:t>
            </a:r>
            <a:r>
              <a:rPr b="1" lang="en"/>
              <a:t>age</a:t>
            </a:r>
            <a:r>
              <a:rPr lang="en"/>
              <a:t> of the machines and the </a:t>
            </a:r>
            <a:r>
              <a:rPr b="1" lang="en"/>
              <a:t>month</a:t>
            </a:r>
            <a:r>
              <a:rPr lang="en"/>
              <a:t> of operation do not significantly differ between the failing and non-failing clusters. Though we initially thought the ‘month’ could be indicative of the effects of temperature changes on the machines, this suggests that the likelihood of failure is less influenced by these factors, or that their effects are uniform across models. While this might imply that machine maintenance and reliability are not strongly age-dependent within the timespan observed, it's worth noting that other external factors not captured by the month alone, such as usage patterns or maintenance schedules, could still play a role.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Additional Considerations:</a:t>
            </a:r>
            <a:endParaRPr b="1"/>
          </a:p>
          <a:p>
            <a:pPr indent="0" lvl="0" marL="0" rtl="0" algn="l">
              <a:spcBef>
                <a:spcPts val="0"/>
              </a:spcBef>
              <a:spcAft>
                <a:spcPts val="0"/>
              </a:spcAft>
              <a:buNone/>
            </a:pPr>
            <a:r>
              <a:rPr lang="en"/>
              <a:t>While the heatmaps offer a snapshot of mean cluster characteristics, it's important to consider the broader context. Factors such as usage intensity, maintenance practices, and environmental conditions could all interplay with the observed data. Furthermore, the absence of significant variation in age and month does not rule out their importance; instead, it may indicate that the effects are subtler or require more nuanced analysis, possibly at a higher resolution of time or in conjunction with other operational parameters.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e8f94d46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e8f94d46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eeeac6cf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eeeac6cf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9eeeac6cf5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9eeeac6cf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c9050bdf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c9050bdf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This fusion of our supervised and unsupervised methodologies aims to create a robust predictive framework, adaptable to the nuanced demands of machine maintenance and fault prevention, so that we can ultimately achieve these goals</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ea1d9433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ea1d9433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ed1af4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1ed1af4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eeeac6cf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eeeac6cf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e3a9757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e3a9757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eeeac6cf5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eeeac6cf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e779e2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e779e2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to answer these questions:</a:t>
            </a:r>
            <a:endParaRPr/>
          </a:p>
          <a:p>
            <a:pPr indent="-298450" lvl="0" marL="457200" rtl="0" algn="l">
              <a:spcBef>
                <a:spcPts val="0"/>
              </a:spcBef>
              <a:spcAft>
                <a:spcPts val="0"/>
              </a:spcAft>
              <a:buSzPts val="1100"/>
              <a:buChar char="-"/>
            </a:pPr>
            <a:r>
              <a:rPr lang="en"/>
              <a:t>What are the top-selling products and their sales trends?</a:t>
            </a:r>
            <a:endParaRPr/>
          </a:p>
          <a:p>
            <a:pPr indent="-298450" lvl="0" marL="457200" rtl="0" algn="l">
              <a:spcBef>
                <a:spcPts val="0"/>
              </a:spcBef>
              <a:spcAft>
                <a:spcPts val="0"/>
              </a:spcAft>
              <a:buSzPts val="1100"/>
              <a:buChar char="-"/>
            </a:pPr>
            <a:r>
              <a:rPr lang="en"/>
              <a:t>How do sales vary by location and time of year?</a:t>
            </a:r>
            <a:endParaRPr/>
          </a:p>
          <a:p>
            <a:pPr indent="-298450" lvl="0" marL="457200" rtl="0" algn="l">
              <a:spcBef>
                <a:spcPts val="0"/>
              </a:spcBef>
              <a:spcAft>
                <a:spcPts val="0"/>
              </a:spcAft>
              <a:buSzPts val="1100"/>
              <a:buChar char="-"/>
            </a:pPr>
            <a:r>
              <a:rPr lang="en"/>
              <a:t>Can you identify patterns in customer purchasing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little more information regarding our data:</a:t>
            </a:r>
            <a:endParaRPr/>
          </a:p>
          <a:p>
            <a:pPr indent="0" lvl="0" marL="0" rtl="0" algn="l">
              <a:spcBef>
                <a:spcPts val="0"/>
              </a:spcBef>
              <a:spcAft>
                <a:spcPts val="0"/>
              </a:spcAft>
              <a:buNone/>
            </a:pPr>
            <a:r>
              <a:rPr lang="en"/>
              <a:t>From Kaggle, from ominous turkish retail company. That is all we know?? For some reason?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Sales Data Attriubutes:</a:t>
            </a:r>
            <a:endParaRPr/>
          </a:p>
          <a:p>
            <a:pPr indent="0" lvl="0" marL="0" rtl="0" algn="l">
              <a:spcBef>
                <a:spcPts val="0"/>
              </a:spcBef>
              <a:spcAft>
                <a:spcPts val="0"/>
              </a:spcAft>
              <a:buClr>
                <a:schemeClr val="dk1"/>
              </a:buClr>
              <a:buSzPts val="1100"/>
              <a:buFont typeface="Arial"/>
              <a:buNone/>
            </a:pPr>
            <a:r>
              <a:rPr lang="en"/>
              <a:t>Product ID: Unique identifiers for each product, linking to product-related data.</a:t>
            </a:r>
            <a:endParaRPr/>
          </a:p>
          <a:p>
            <a:pPr indent="0" lvl="0" marL="0" rtl="0" algn="l">
              <a:spcBef>
                <a:spcPts val="0"/>
              </a:spcBef>
              <a:spcAft>
                <a:spcPts val="0"/>
              </a:spcAft>
              <a:buClr>
                <a:schemeClr val="dk1"/>
              </a:buClr>
              <a:buSzPts val="1100"/>
              <a:buFont typeface="Arial"/>
              <a:buNone/>
            </a:pPr>
            <a:r>
              <a:rPr lang="en"/>
              <a:t>Store ID: Identifiers for each store location, enabling location-based analysis.</a:t>
            </a:r>
            <a:endParaRPr/>
          </a:p>
          <a:p>
            <a:pPr indent="0" lvl="0" marL="0" rtl="0" algn="l">
              <a:spcBef>
                <a:spcPts val="0"/>
              </a:spcBef>
              <a:spcAft>
                <a:spcPts val="0"/>
              </a:spcAft>
              <a:buClr>
                <a:schemeClr val="dk1"/>
              </a:buClr>
              <a:buSzPts val="1100"/>
              <a:buFont typeface="Arial"/>
              <a:buNone/>
            </a:pPr>
            <a:r>
              <a:rPr lang="en"/>
              <a:t>Date: Transactional timestamps crucial for trend and time series analysis.</a:t>
            </a:r>
            <a:endParaRPr/>
          </a:p>
          <a:p>
            <a:pPr indent="0" lvl="0" marL="0" rtl="0" algn="l">
              <a:spcBef>
                <a:spcPts val="0"/>
              </a:spcBef>
              <a:spcAft>
                <a:spcPts val="0"/>
              </a:spcAft>
              <a:buClr>
                <a:schemeClr val="dk1"/>
              </a:buClr>
              <a:buSzPts val="1100"/>
              <a:buFont typeface="Arial"/>
              <a:buNone/>
            </a:pPr>
            <a:r>
              <a:rPr lang="en"/>
              <a:t>Sales: Quantities sold, vital for understanding product performance.</a:t>
            </a:r>
            <a:endParaRPr/>
          </a:p>
          <a:p>
            <a:pPr indent="0" lvl="0" marL="0" rtl="0" algn="l">
              <a:spcBef>
                <a:spcPts val="0"/>
              </a:spcBef>
              <a:spcAft>
                <a:spcPts val="0"/>
              </a:spcAft>
              <a:buClr>
                <a:schemeClr val="dk1"/>
              </a:buClr>
              <a:buSzPts val="1100"/>
              <a:buFont typeface="Arial"/>
              <a:buNone/>
            </a:pPr>
            <a:r>
              <a:rPr lang="en"/>
              <a:t>Revenue: Generated income, reflecting the financial success of product sales.</a:t>
            </a:r>
            <a:endParaRPr/>
          </a:p>
          <a:p>
            <a:pPr indent="0" lvl="0" marL="0" rtl="0" algn="l">
              <a:spcBef>
                <a:spcPts val="0"/>
              </a:spcBef>
              <a:spcAft>
                <a:spcPts val="0"/>
              </a:spcAft>
              <a:buClr>
                <a:schemeClr val="dk1"/>
              </a:buClr>
              <a:buSzPts val="1100"/>
              <a:buFont typeface="Arial"/>
              <a:buNone/>
            </a:pPr>
            <a:r>
              <a:rPr lang="en"/>
              <a:t>Stock: Inventory levels, important for assessing supply chain efficiency.</a:t>
            </a:r>
            <a:endParaRPr/>
          </a:p>
          <a:p>
            <a:pPr indent="0" lvl="0" marL="0" rtl="0" algn="l">
              <a:spcBef>
                <a:spcPts val="0"/>
              </a:spcBef>
              <a:spcAft>
                <a:spcPts val="0"/>
              </a:spcAft>
              <a:buClr>
                <a:schemeClr val="dk1"/>
              </a:buClr>
              <a:buSzPts val="1100"/>
              <a:buFont typeface="Arial"/>
              <a:buNone/>
            </a:pPr>
            <a:r>
              <a:rPr lang="en"/>
              <a:t>Price: Selling price of products, which interacts with sales and promotions.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eeeac6cf5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eeeac6cf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0a8b09948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0a8b09948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1497395"/>
            <a:ext cx="5892300" cy="2820900"/>
          </a:xfrm>
          <a:prstGeom prst="rect">
            <a:avLst/>
          </a:prstGeom>
          <a:noFill/>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4121395"/>
            <a:ext cx="38520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rot="254">
            <a:off x="720050" y="1378350"/>
            <a:ext cx="4067700" cy="1234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9600"/>
              <a:buNone/>
              <a:defRPr sz="81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1" name="Google Shape;41;p11"/>
          <p:cNvSpPr txBox="1"/>
          <p:nvPr>
            <p:ph idx="1" type="subTitle"/>
          </p:nvPr>
        </p:nvSpPr>
        <p:spPr>
          <a:xfrm>
            <a:off x="720000" y="2671475"/>
            <a:ext cx="42294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43" name="Shape 43"/>
        <p:cNvGrpSpPr/>
        <p:nvPr/>
      </p:nvGrpSpPr>
      <p:grpSpPr>
        <a:xfrm>
          <a:off x="0" y="0"/>
          <a:ext cx="0" cy="0"/>
          <a:chOff x="0" y="0"/>
          <a:chExt cx="0" cy="0"/>
        </a:xfrm>
      </p:grpSpPr>
      <p:sp>
        <p:nvSpPr>
          <p:cNvPr id="44" name="Google Shape;44;p13"/>
          <p:cNvSpPr txBox="1"/>
          <p:nvPr>
            <p:ph type="title"/>
          </p:nvPr>
        </p:nvSpPr>
        <p:spPr>
          <a:xfrm>
            <a:off x="8724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3"/>
          <p:cNvSpPr txBox="1"/>
          <p:nvPr>
            <p:ph idx="2" type="title"/>
          </p:nvPr>
        </p:nvSpPr>
        <p:spPr>
          <a:xfrm>
            <a:off x="713224" y="17590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6" name="Google Shape;46;p13"/>
          <p:cNvSpPr txBox="1"/>
          <p:nvPr>
            <p:ph idx="1" type="subTitle"/>
          </p:nvPr>
        </p:nvSpPr>
        <p:spPr>
          <a:xfrm>
            <a:off x="713224" y="21931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13"/>
          <p:cNvSpPr txBox="1"/>
          <p:nvPr>
            <p:ph idx="3" type="title"/>
          </p:nvPr>
        </p:nvSpPr>
        <p:spPr>
          <a:xfrm>
            <a:off x="713224" y="3305263"/>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13"/>
          <p:cNvSpPr txBox="1"/>
          <p:nvPr>
            <p:ph idx="4" type="subTitle"/>
          </p:nvPr>
        </p:nvSpPr>
        <p:spPr>
          <a:xfrm>
            <a:off x="713224" y="3739388"/>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13"/>
          <p:cNvSpPr txBox="1"/>
          <p:nvPr>
            <p:ph idx="5" type="title"/>
          </p:nvPr>
        </p:nvSpPr>
        <p:spPr>
          <a:xfrm>
            <a:off x="3419251" y="3305263"/>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 name="Google Shape;50;p13"/>
          <p:cNvSpPr txBox="1"/>
          <p:nvPr>
            <p:ph idx="6" type="subTitle"/>
          </p:nvPr>
        </p:nvSpPr>
        <p:spPr>
          <a:xfrm>
            <a:off x="3419251" y="3739388"/>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13"/>
          <p:cNvSpPr txBox="1"/>
          <p:nvPr>
            <p:ph idx="7" type="title"/>
          </p:nvPr>
        </p:nvSpPr>
        <p:spPr>
          <a:xfrm>
            <a:off x="3419251" y="17590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 name="Google Shape;52;p13"/>
          <p:cNvSpPr txBox="1"/>
          <p:nvPr>
            <p:ph idx="8" type="subTitle"/>
          </p:nvPr>
        </p:nvSpPr>
        <p:spPr>
          <a:xfrm>
            <a:off x="3419251" y="21931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hasCustomPrompt="1" idx="9"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13" type="title"/>
          </p:nvPr>
        </p:nvSpPr>
        <p:spPr>
          <a:xfrm>
            <a:off x="4121401" y="2891000"/>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14" type="title"/>
          </p:nvPr>
        </p:nvSpPr>
        <p:spPr>
          <a:xfrm>
            <a:off x="1415374" y="2891000"/>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15"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idx="16" type="title"/>
          </p:nvPr>
        </p:nvSpPr>
        <p:spPr>
          <a:xfrm>
            <a:off x="6125276" y="3305263"/>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 name="Google Shape;58;p13"/>
          <p:cNvSpPr txBox="1"/>
          <p:nvPr>
            <p:ph idx="17" type="subTitle"/>
          </p:nvPr>
        </p:nvSpPr>
        <p:spPr>
          <a:xfrm>
            <a:off x="6125276" y="3739388"/>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idx="18" type="title"/>
          </p:nvPr>
        </p:nvSpPr>
        <p:spPr>
          <a:xfrm>
            <a:off x="6125276" y="17590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 name="Google Shape;60;p13"/>
          <p:cNvSpPr txBox="1"/>
          <p:nvPr>
            <p:ph idx="19" type="subTitle"/>
          </p:nvPr>
        </p:nvSpPr>
        <p:spPr>
          <a:xfrm>
            <a:off x="6125276" y="21931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3"/>
          <p:cNvSpPr txBox="1"/>
          <p:nvPr>
            <p:ph hasCustomPrompt="1" idx="20" type="title"/>
          </p:nvPr>
        </p:nvSpPr>
        <p:spPr>
          <a:xfrm>
            <a:off x="6827426" y="2891000"/>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21"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p:nvPr/>
        </p:nvSpPr>
        <p:spPr>
          <a:xfrm>
            <a:off x="0" y="1582675"/>
            <a:ext cx="368700" cy="356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4904128" y="3258750"/>
            <a:ext cx="35271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500"/>
              <a:buNone/>
              <a:defRPr sz="2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6" name="Google Shape;66;p14"/>
          <p:cNvSpPr txBox="1"/>
          <p:nvPr>
            <p:ph idx="1" type="subTitle"/>
          </p:nvPr>
        </p:nvSpPr>
        <p:spPr>
          <a:xfrm>
            <a:off x="3508575" y="1112800"/>
            <a:ext cx="4922700" cy="22161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6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ph idx="1" type="subTitle"/>
          </p:nvPr>
        </p:nvSpPr>
        <p:spPr>
          <a:xfrm>
            <a:off x="720000" y="2649925"/>
            <a:ext cx="3439800" cy="915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5"/>
          <p:cNvSpPr txBox="1"/>
          <p:nvPr>
            <p:ph type="title"/>
          </p:nvPr>
        </p:nvSpPr>
        <p:spPr>
          <a:xfrm>
            <a:off x="720000" y="1367484"/>
            <a:ext cx="3852000" cy="101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sz="9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6">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724621" y="2596475"/>
            <a:ext cx="2872800" cy="1113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16"/>
          <p:cNvSpPr txBox="1"/>
          <p:nvPr>
            <p:ph idx="1" type="subTitle"/>
          </p:nvPr>
        </p:nvSpPr>
        <p:spPr>
          <a:xfrm>
            <a:off x="724621" y="3946100"/>
            <a:ext cx="2872800" cy="6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6"/>
          <p:cNvSpPr txBox="1"/>
          <p:nvPr>
            <p:ph hasCustomPrompt="1" idx="2" type="title"/>
          </p:nvPr>
        </p:nvSpPr>
        <p:spPr>
          <a:xfrm>
            <a:off x="724621" y="1210050"/>
            <a:ext cx="1868100" cy="1188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74" name="Shape 74"/>
        <p:cNvGrpSpPr/>
        <p:nvPr/>
      </p:nvGrpSpPr>
      <p:grpSpPr>
        <a:xfrm>
          <a:off x="0" y="0"/>
          <a:ext cx="0" cy="0"/>
          <a:chOff x="0" y="0"/>
          <a:chExt cx="0" cy="0"/>
        </a:xfrm>
      </p:grpSpPr>
      <p:sp>
        <p:nvSpPr>
          <p:cNvPr id="75" name="Google Shape;75;p17"/>
          <p:cNvSpPr txBox="1"/>
          <p:nvPr>
            <p:ph type="title"/>
          </p:nvPr>
        </p:nvSpPr>
        <p:spPr>
          <a:xfrm>
            <a:off x="722325" y="1131875"/>
            <a:ext cx="3133800" cy="188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 type="subTitle"/>
          </p:nvPr>
        </p:nvSpPr>
        <p:spPr>
          <a:xfrm>
            <a:off x="722325" y="2987532"/>
            <a:ext cx="2524200" cy="976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2">
    <p:spTree>
      <p:nvGrpSpPr>
        <p:cNvPr id="77" name="Shape 77"/>
        <p:cNvGrpSpPr/>
        <p:nvPr/>
      </p:nvGrpSpPr>
      <p:grpSpPr>
        <a:xfrm>
          <a:off x="0" y="0"/>
          <a:ext cx="0" cy="0"/>
          <a:chOff x="0" y="0"/>
          <a:chExt cx="0" cy="0"/>
        </a:xfrm>
      </p:grpSpPr>
      <p:sp>
        <p:nvSpPr>
          <p:cNvPr id="78" name="Google Shape;78;p18"/>
          <p:cNvSpPr txBox="1"/>
          <p:nvPr>
            <p:ph type="title"/>
          </p:nvPr>
        </p:nvSpPr>
        <p:spPr>
          <a:xfrm>
            <a:off x="720200" y="1536350"/>
            <a:ext cx="2902200" cy="553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8"/>
          <p:cNvSpPr txBox="1"/>
          <p:nvPr>
            <p:ph idx="1" type="subTitle"/>
          </p:nvPr>
        </p:nvSpPr>
        <p:spPr>
          <a:xfrm rot="350">
            <a:off x="720000" y="2105450"/>
            <a:ext cx="2947500" cy="1404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80" name="Shape 80"/>
        <p:cNvGrpSpPr/>
        <p:nvPr/>
      </p:nvGrpSpPr>
      <p:grpSpPr>
        <a:xfrm>
          <a:off x="0" y="0"/>
          <a:ext cx="0" cy="0"/>
          <a:chOff x="0" y="0"/>
          <a:chExt cx="0" cy="0"/>
        </a:xfrm>
      </p:grpSpPr>
      <p:sp>
        <p:nvSpPr>
          <p:cNvPr id="81" name="Google Shape;81;p19"/>
          <p:cNvSpPr txBox="1"/>
          <p:nvPr>
            <p:ph idx="1" type="body"/>
          </p:nvPr>
        </p:nvSpPr>
        <p:spPr>
          <a:xfrm>
            <a:off x="720000" y="1158100"/>
            <a:ext cx="4785900" cy="3445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2" name="Google Shape;82;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83" name="Shape 83"/>
        <p:cNvGrpSpPr/>
        <p:nvPr/>
      </p:nvGrpSpPr>
      <p:grpSpPr>
        <a:xfrm>
          <a:off x="0" y="0"/>
          <a:ext cx="0" cy="0"/>
          <a:chOff x="0" y="0"/>
          <a:chExt cx="0" cy="0"/>
        </a:xfrm>
      </p:grpSpPr>
      <p:sp>
        <p:nvSpPr>
          <p:cNvPr id="84" name="Google Shape;84;p20"/>
          <p:cNvSpPr txBox="1"/>
          <p:nvPr>
            <p:ph idx="1" type="body"/>
          </p:nvPr>
        </p:nvSpPr>
        <p:spPr>
          <a:xfrm>
            <a:off x="4211850" y="1475125"/>
            <a:ext cx="38520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0"/>
          <p:cNvSpPr txBox="1"/>
          <p:nvPr>
            <p:ph type="title"/>
          </p:nvPr>
        </p:nvSpPr>
        <p:spPr>
          <a:xfrm>
            <a:off x="4211850" y="540000"/>
            <a:ext cx="4213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5622275" y="2596475"/>
            <a:ext cx="2801700" cy="111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37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1" type="subTitle"/>
          </p:nvPr>
        </p:nvSpPr>
        <p:spPr>
          <a:xfrm>
            <a:off x="5622275" y="3946100"/>
            <a:ext cx="2658600" cy="6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 name="Google Shape;14;p3"/>
          <p:cNvSpPr txBox="1"/>
          <p:nvPr>
            <p:ph hasCustomPrompt="1" idx="2" type="title"/>
          </p:nvPr>
        </p:nvSpPr>
        <p:spPr>
          <a:xfrm>
            <a:off x="5622275" y="1210050"/>
            <a:ext cx="1728900" cy="1188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86" name="Shape 86"/>
        <p:cNvGrpSpPr/>
        <p:nvPr/>
      </p:nvGrpSpPr>
      <p:grpSpPr>
        <a:xfrm>
          <a:off x="0" y="0"/>
          <a:ext cx="0" cy="0"/>
          <a:chOff x="0" y="0"/>
          <a:chExt cx="0" cy="0"/>
        </a:xfrm>
      </p:grpSpPr>
      <p:sp>
        <p:nvSpPr>
          <p:cNvPr id="87" name="Google Shape;87;p21"/>
          <p:cNvSpPr txBox="1"/>
          <p:nvPr>
            <p:ph type="title"/>
          </p:nvPr>
        </p:nvSpPr>
        <p:spPr>
          <a:xfrm>
            <a:off x="720000" y="540000"/>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21"/>
          <p:cNvSpPr txBox="1"/>
          <p:nvPr>
            <p:ph idx="1" type="body"/>
          </p:nvPr>
        </p:nvSpPr>
        <p:spPr>
          <a:xfrm>
            <a:off x="721600" y="1196925"/>
            <a:ext cx="3850500" cy="33720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9" name="Google Shape;89;p21"/>
          <p:cNvSpPr txBox="1"/>
          <p:nvPr>
            <p:ph idx="2" type="body"/>
          </p:nvPr>
        </p:nvSpPr>
        <p:spPr>
          <a:xfrm>
            <a:off x="4573575" y="2270900"/>
            <a:ext cx="3850500" cy="2298300"/>
          </a:xfrm>
          <a:prstGeom prst="rect">
            <a:avLst/>
          </a:prstGeom>
        </p:spPr>
        <p:txBody>
          <a:bodyPr anchorCtr="0" anchor="t" bIns="91425" lIns="91425" spcFirstLastPara="1" rIns="91425" wrap="square" tIns="91425">
            <a:noAutofit/>
          </a:bodyPr>
          <a:lstStyle>
            <a:lvl1pPr indent="-304800" lvl="0" marL="457200" marR="508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90" name="Shape 90"/>
        <p:cNvGrpSpPr/>
        <p:nvPr/>
      </p:nvGrpSpPr>
      <p:grpSpPr>
        <a:xfrm>
          <a:off x="0" y="0"/>
          <a:ext cx="0" cy="0"/>
          <a:chOff x="0" y="0"/>
          <a:chExt cx="0" cy="0"/>
        </a:xfrm>
      </p:grpSpPr>
      <p:sp>
        <p:nvSpPr>
          <p:cNvPr id="91" name="Google Shape;91;p22"/>
          <p:cNvSpPr txBox="1"/>
          <p:nvPr>
            <p:ph type="title"/>
          </p:nvPr>
        </p:nvSpPr>
        <p:spPr>
          <a:xfrm rot="-1102">
            <a:off x="643800" y="1943650"/>
            <a:ext cx="2808300" cy="4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 name="Google Shape;92;p22"/>
          <p:cNvSpPr txBox="1"/>
          <p:nvPr>
            <p:ph idx="1" type="subTitle"/>
          </p:nvPr>
        </p:nvSpPr>
        <p:spPr>
          <a:xfrm rot="367">
            <a:off x="643800" y="2379752"/>
            <a:ext cx="2808300" cy="48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22"/>
          <p:cNvSpPr txBox="1"/>
          <p:nvPr>
            <p:ph idx="2" type="title"/>
          </p:nvPr>
        </p:nvSpPr>
        <p:spPr>
          <a:xfrm>
            <a:off x="3165325" y="3363325"/>
            <a:ext cx="2808300" cy="4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4" name="Google Shape;94;p22"/>
          <p:cNvSpPr txBox="1"/>
          <p:nvPr>
            <p:ph idx="3" type="subTitle"/>
          </p:nvPr>
        </p:nvSpPr>
        <p:spPr>
          <a:xfrm>
            <a:off x="3165325" y="3801075"/>
            <a:ext cx="28083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22"/>
          <p:cNvSpPr txBox="1"/>
          <p:nvPr>
            <p:ph idx="4" type="title"/>
          </p:nvPr>
        </p:nvSpPr>
        <p:spPr>
          <a:xfrm>
            <a:off x="5690875" y="1943250"/>
            <a:ext cx="2808300" cy="4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6" name="Google Shape;96;p22"/>
          <p:cNvSpPr txBox="1"/>
          <p:nvPr>
            <p:ph idx="5" type="subTitle"/>
          </p:nvPr>
        </p:nvSpPr>
        <p:spPr>
          <a:xfrm>
            <a:off x="5690875" y="2380075"/>
            <a:ext cx="2808300" cy="48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2"/>
          <p:cNvSpPr txBox="1"/>
          <p:nvPr>
            <p:ph idx="6"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lnSpc>
                <a:spcPct val="132352"/>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98" name="Shape 98"/>
        <p:cNvGrpSpPr/>
        <p:nvPr/>
      </p:nvGrpSpPr>
      <p:grpSpPr>
        <a:xfrm>
          <a:off x="0" y="0"/>
          <a:ext cx="0" cy="0"/>
          <a:chOff x="0" y="0"/>
          <a:chExt cx="0" cy="0"/>
        </a:xfrm>
      </p:grpSpPr>
      <p:sp>
        <p:nvSpPr>
          <p:cNvPr id="99" name="Google Shape;99;p23"/>
          <p:cNvSpPr txBox="1"/>
          <p:nvPr>
            <p:ph type="title"/>
          </p:nvPr>
        </p:nvSpPr>
        <p:spPr>
          <a:xfrm>
            <a:off x="1204719" y="3523300"/>
            <a:ext cx="1850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0" name="Google Shape;100;p23"/>
          <p:cNvSpPr txBox="1"/>
          <p:nvPr>
            <p:ph idx="1" type="subTitle"/>
          </p:nvPr>
        </p:nvSpPr>
        <p:spPr>
          <a:xfrm>
            <a:off x="1204719" y="3957425"/>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3"/>
          <p:cNvSpPr txBox="1"/>
          <p:nvPr>
            <p:ph idx="2" type="title"/>
          </p:nvPr>
        </p:nvSpPr>
        <p:spPr>
          <a:xfrm>
            <a:off x="3644994" y="3523300"/>
            <a:ext cx="1850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2" name="Google Shape;102;p23"/>
          <p:cNvSpPr txBox="1"/>
          <p:nvPr>
            <p:ph idx="3" type="subTitle"/>
          </p:nvPr>
        </p:nvSpPr>
        <p:spPr>
          <a:xfrm>
            <a:off x="3644994" y="3957425"/>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3"/>
          <p:cNvSpPr txBox="1"/>
          <p:nvPr>
            <p:ph idx="4" type="title"/>
          </p:nvPr>
        </p:nvSpPr>
        <p:spPr>
          <a:xfrm>
            <a:off x="6082918" y="3523300"/>
            <a:ext cx="1850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4" name="Google Shape;104;p23"/>
          <p:cNvSpPr txBox="1"/>
          <p:nvPr>
            <p:ph idx="5" type="subTitle"/>
          </p:nvPr>
        </p:nvSpPr>
        <p:spPr>
          <a:xfrm>
            <a:off x="6082918" y="3957425"/>
            <a:ext cx="1850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3"/>
          <p:cNvSpPr txBox="1"/>
          <p:nvPr>
            <p:ph idx="6"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06" name="Shape 106"/>
        <p:cNvGrpSpPr/>
        <p:nvPr/>
      </p:nvGrpSpPr>
      <p:grpSpPr>
        <a:xfrm>
          <a:off x="0" y="0"/>
          <a:ext cx="0" cy="0"/>
          <a:chOff x="0" y="0"/>
          <a:chExt cx="0" cy="0"/>
        </a:xfrm>
      </p:grpSpPr>
      <p:sp>
        <p:nvSpPr>
          <p:cNvPr id="107" name="Google Shape;107;p24"/>
          <p:cNvSpPr txBox="1"/>
          <p:nvPr>
            <p:ph type="title"/>
          </p:nvPr>
        </p:nvSpPr>
        <p:spPr>
          <a:xfrm>
            <a:off x="3503575" y="540000"/>
            <a:ext cx="4920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4"/>
          <p:cNvSpPr txBox="1"/>
          <p:nvPr>
            <p:ph idx="1" type="subTitle"/>
          </p:nvPr>
        </p:nvSpPr>
        <p:spPr>
          <a:xfrm>
            <a:off x="3503575" y="1553404"/>
            <a:ext cx="2315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solidFill>
                  <a:schemeClr val="lt1"/>
                </a:solidFill>
                <a:latin typeface="Epilogue"/>
                <a:ea typeface="Epilogue"/>
                <a:cs typeface="Epilogue"/>
                <a:sym typeface="Epilogue"/>
              </a:defRPr>
            </a:lvl1pPr>
            <a:lvl2pPr lvl="1" rtl="0" algn="ctr">
              <a:spcBef>
                <a:spcPts val="0"/>
              </a:spcBef>
              <a:spcAft>
                <a:spcPts val="0"/>
              </a:spcAft>
              <a:buNone/>
              <a:defRPr sz="2000">
                <a:solidFill>
                  <a:schemeClr val="lt1"/>
                </a:solidFill>
                <a:latin typeface="Epilogue"/>
                <a:ea typeface="Epilogue"/>
                <a:cs typeface="Epilogue"/>
                <a:sym typeface="Epilogue"/>
              </a:defRPr>
            </a:lvl2pPr>
            <a:lvl3pPr lvl="2" rtl="0" algn="ctr">
              <a:spcBef>
                <a:spcPts val="0"/>
              </a:spcBef>
              <a:spcAft>
                <a:spcPts val="0"/>
              </a:spcAft>
              <a:buNone/>
              <a:defRPr sz="2000">
                <a:solidFill>
                  <a:schemeClr val="lt1"/>
                </a:solidFill>
                <a:latin typeface="Epilogue"/>
                <a:ea typeface="Epilogue"/>
                <a:cs typeface="Epilogue"/>
                <a:sym typeface="Epilogue"/>
              </a:defRPr>
            </a:lvl3pPr>
            <a:lvl4pPr lvl="3" rtl="0" algn="ctr">
              <a:spcBef>
                <a:spcPts val="0"/>
              </a:spcBef>
              <a:spcAft>
                <a:spcPts val="0"/>
              </a:spcAft>
              <a:buNone/>
              <a:defRPr sz="2000">
                <a:solidFill>
                  <a:schemeClr val="lt1"/>
                </a:solidFill>
                <a:latin typeface="Epilogue"/>
                <a:ea typeface="Epilogue"/>
                <a:cs typeface="Epilogue"/>
                <a:sym typeface="Epilogue"/>
              </a:defRPr>
            </a:lvl4pPr>
            <a:lvl5pPr lvl="4" rtl="0" algn="ctr">
              <a:spcBef>
                <a:spcPts val="0"/>
              </a:spcBef>
              <a:spcAft>
                <a:spcPts val="0"/>
              </a:spcAft>
              <a:buNone/>
              <a:defRPr sz="2000">
                <a:solidFill>
                  <a:schemeClr val="lt1"/>
                </a:solidFill>
                <a:latin typeface="Epilogue"/>
                <a:ea typeface="Epilogue"/>
                <a:cs typeface="Epilogue"/>
                <a:sym typeface="Epilogue"/>
              </a:defRPr>
            </a:lvl5pPr>
            <a:lvl6pPr lvl="5" rtl="0" algn="ctr">
              <a:spcBef>
                <a:spcPts val="0"/>
              </a:spcBef>
              <a:spcAft>
                <a:spcPts val="0"/>
              </a:spcAft>
              <a:buNone/>
              <a:defRPr sz="2000">
                <a:solidFill>
                  <a:schemeClr val="lt1"/>
                </a:solidFill>
                <a:latin typeface="Epilogue"/>
                <a:ea typeface="Epilogue"/>
                <a:cs typeface="Epilogue"/>
                <a:sym typeface="Epilogue"/>
              </a:defRPr>
            </a:lvl6pPr>
            <a:lvl7pPr lvl="6" rtl="0" algn="ctr">
              <a:spcBef>
                <a:spcPts val="0"/>
              </a:spcBef>
              <a:spcAft>
                <a:spcPts val="0"/>
              </a:spcAft>
              <a:buNone/>
              <a:defRPr sz="2000">
                <a:solidFill>
                  <a:schemeClr val="lt1"/>
                </a:solidFill>
                <a:latin typeface="Epilogue"/>
                <a:ea typeface="Epilogue"/>
                <a:cs typeface="Epilogue"/>
                <a:sym typeface="Epilogue"/>
              </a:defRPr>
            </a:lvl7pPr>
            <a:lvl8pPr lvl="7" rtl="0" algn="ctr">
              <a:spcBef>
                <a:spcPts val="0"/>
              </a:spcBef>
              <a:spcAft>
                <a:spcPts val="0"/>
              </a:spcAft>
              <a:buNone/>
              <a:defRPr sz="2000">
                <a:solidFill>
                  <a:schemeClr val="lt1"/>
                </a:solidFill>
                <a:latin typeface="Epilogue"/>
                <a:ea typeface="Epilogue"/>
                <a:cs typeface="Epilogue"/>
                <a:sym typeface="Epilogue"/>
              </a:defRPr>
            </a:lvl8pPr>
            <a:lvl9pPr lvl="8" rtl="0" algn="ctr">
              <a:spcBef>
                <a:spcPts val="0"/>
              </a:spcBef>
              <a:spcAft>
                <a:spcPts val="0"/>
              </a:spcAft>
              <a:buNone/>
              <a:defRPr sz="2000">
                <a:solidFill>
                  <a:schemeClr val="lt1"/>
                </a:solidFill>
                <a:latin typeface="Epilogue"/>
                <a:ea typeface="Epilogue"/>
                <a:cs typeface="Epilogue"/>
                <a:sym typeface="Epilogue"/>
              </a:defRPr>
            </a:lvl9pPr>
          </a:lstStyle>
          <a:p/>
        </p:txBody>
      </p:sp>
      <p:sp>
        <p:nvSpPr>
          <p:cNvPr id="109" name="Google Shape;109;p24"/>
          <p:cNvSpPr txBox="1"/>
          <p:nvPr>
            <p:ph idx="2" type="subTitle"/>
          </p:nvPr>
        </p:nvSpPr>
        <p:spPr>
          <a:xfrm>
            <a:off x="3503575" y="1991855"/>
            <a:ext cx="23154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0"/>
              </a:spcBef>
              <a:spcAft>
                <a:spcPts val="0"/>
              </a:spcAft>
              <a:buNone/>
              <a:defRPr>
                <a:solidFill>
                  <a:schemeClr val="lt1"/>
                </a:solidFill>
              </a:defRPr>
            </a:lvl2pPr>
            <a:lvl3pPr lvl="2" rtl="0" algn="ctr">
              <a:spcBef>
                <a:spcPts val="0"/>
              </a:spcBef>
              <a:spcAft>
                <a:spcPts val="0"/>
              </a:spcAft>
              <a:buNone/>
              <a:defRPr>
                <a:solidFill>
                  <a:schemeClr val="lt1"/>
                </a:solidFill>
              </a:defRPr>
            </a:lvl3pPr>
            <a:lvl4pPr lvl="3" rtl="0" algn="ctr">
              <a:spcBef>
                <a:spcPts val="0"/>
              </a:spcBef>
              <a:spcAft>
                <a:spcPts val="0"/>
              </a:spcAft>
              <a:buNone/>
              <a:defRPr>
                <a:solidFill>
                  <a:schemeClr val="lt1"/>
                </a:solidFill>
              </a:defRPr>
            </a:lvl4pPr>
            <a:lvl5pPr lvl="4" rtl="0" algn="ctr">
              <a:spcBef>
                <a:spcPts val="0"/>
              </a:spcBef>
              <a:spcAft>
                <a:spcPts val="0"/>
              </a:spcAft>
              <a:buNone/>
              <a:defRPr>
                <a:solidFill>
                  <a:schemeClr val="lt1"/>
                </a:solidFill>
              </a:defRPr>
            </a:lvl5pPr>
            <a:lvl6pPr lvl="5" rtl="0" algn="ctr">
              <a:spcBef>
                <a:spcPts val="0"/>
              </a:spcBef>
              <a:spcAft>
                <a:spcPts val="0"/>
              </a:spcAft>
              <a:buNone/>
              <a:defRPr>
                <a:solidFill>
                  <a:schemeClr val="lt1"/>
                </a:solidFill>
              </a:defRPr>
            </a:lvl6pPr>
            <a:lvl7pPr lvl="6" rtl="0" algn="ctr">
              <a:spcBef>
                <a:spcPts val="0"/>
              </a:spcBef>
              <a:spcAft>
                <a:spcPts val="0"/>
              </a:spcAft>
              <a:buNone/>
              <a:defRPr>
                <a:solidFill>
                  <a:schemeClr val="lt1"/>
                </a:solidFill>
              </a:defRPr>
            </a:lvl7pPr>
            <a:lvl8pPr lvl="7" rtl="0" algn="ctr">
              <a:spcBef>
                <a:spcPts val="0"/>
              </a:spcBef>
              <a:spcAft>
                <a:spcPts val="0"/>
              </a:spcAft>
              <a:buNone/>
              <a:defRPr>
                <a:solidFill>
                  <a:schemeClr val="lt1"/>
                </a:solidFill>
              </a:defRPr>
            </a:lvl8pPr>
            <a:lvl9pPr lvl="8" rtl="0" algn="ctr">
              <a:spcBef>
                <a:spcPts val="0"/>
              </a:spcBef>
              <a:spcAft>
                <a:spcPts val="0"/>
              </a:spcAft>
              <a:buNone/>
              <a:defRPr>
                <a:solidFill>
                  <a:schemeClr val="lt1"/>
                </a:solidFill>
              </a:defRPr>
            </a:lvl9pPr>
          </a:lstStyle>
          <a:p/>
        </p:txBody>
      </p:sp>
      <p:sp>
        <p:nvSpPr>
          <p:cNvPr id="110" name="Google Shape;110;p24"/>
          <p:cNvSpPr txBox="1"/>
          <p:nvPr>
            <p:ph idx="3" type="subTitle"/>
          </p:nvPr>
        </p:nvSpPr>
        <p:spPr>
          <a:xfrm>
            <a:off x="6103276" y="1553404"/>
            <a:ext cx="23262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solidFill>
                  <a:schemeClr val="lt1"/>
                </a:solidFill>
                <a:latin typeface="Epilogue"/>
                <a:ea typeface="Epilogue"/>
                <a:cs typeface="Epilogue"/>
                <a:sym typeface="Epilogue"/>
              </a:defRPr>
            </a:lvl1pPr>
            <a:lvl2pPr lvl="1" rtl="0" algn="ctr">
              <a:spcBef>
                <a:spcPts val="0"/>
              </a:spcBef>
              <a:spcAft>
                <a:spcPts val="0"/>
              </a:spcAft>
              <a:buNone/>
              <a:defRPr sz="2000">
                <a:solidFill>
                  <a:schemeClr val="lt1"/>
                </a:solidFill>
                <a:latin typeface="Epilogue"/>
                <a:ea typeface="Epilogue"/>
                <a:cs typeface="Epilogue"/>
                <a:sym typeface="Epilogue"/>
              </a:defRPr>
            </a:lvl2pPr>
            <a:lvl3pPr lvl="2" rtl="0" algn="ctr">
              <a:spcBef>
                <a:spcPts val="0"/>
              </a:spcBef>
              <a:spcAft>
                <a:spcPts val="0"/>
              </a:spcAft>
              <a:buNone/>
              <a:defRPr sz="2000">
                <a:solidFill>
                  <a:schemeClr val="lt1"/>
                </a:solidFill>
                <a:latin typeface="Epilogue"/>
                <a:ea typeface="Epilogue"/>
                <a:cs typeface="Epilogue"/>
                <a:sym typeface="Epilogue"/>
              </a:defRPr>
            </a:lvl3pPr>
            <a:lvl4pPr lvl="3" rtl="0" algn="ctr">
              <a:spcBef>
                <a:spcPts val="0"/>
              </a:spcBef>
              <a:spcAft>
                <a:spcPts val="0"/>
              </a:spcAft>
              <a:buNone/>
              <a:defRPr sz="2000">
                <a:solidFill>
                  <a:schemeClr val="lt1"/>
                </a:solidFill>
                <a:latin typeface="Epilogue"/>
                <a:ea typeface="Epilogue"/>
                <a:cs typeface="Epilogue"/>
                <a:sym typeface="Epilogue"/>
              </a:defRPr>
            </a:lvl4pPr>
            <a:lvl5pPr lvl="4" rtl="0" algn="ctr">
              <a:spcBef>
                <a:spcPts val="0"/>
              </a:spcBef>
              <a:spcAft>
                <a:spcPts val="0"/>
              </a:spcAft>
              <a:buNone/>
              <a:defRPr sz="2000">
                <a:solidFill>
                  <a:schemeClr val="lt1"/>
                </a:solidFill>
                <a:latin typeface="Epilogue"/>
                <a:ea typeface="Epilogue"/>
                <a:cs typeface="Epilogue"/>
                <a:sym typeface="Epilogue"/>
              </a:defRPr>
            </a:lvl5pPr>
            <a:lvl6pPr lvl="5" rtl="0" algn="ctr">
              <a:spcBef>
                <a:spcPts val="0"/>
              </a:spcBef>
              <a:spcAft>
                <a:spcPts val="0"/>
              </a:spcAft>
              <a:buNone/>
              <a:defRPr sz="2000">
                <a:solidFill>
                  <a:schemeClr val="lt1"/>
                </a:solidFill>
                <a:latin typeface="Epilogue"/>
                <a:ea typeface="Epilogue"/>
                <a:cs typeface="Epilogue"/>
                <a:sym typeface="Epilogue"/>
              </a:defRPr>
            </a:lvl6pPr>
            <a:lvl7pPr lvl="6" rtl="0" algn="ctr">
              <a:spcBef>
                <a:spcPts val="0"/>
              </a:spcBef>
              <a:spcAft>
                <a:spcPts val="0"/>
              </a:spcAft>
              <a:buNone/>
              <a:defRPr sz="2000">
                <a:solidFill>
                  <a:schemeClr val="lt1"/>
                </a:solidFill>
                <a:latin typeface="Epilogue"/>
                <a:ea typeface="Epilogue"/>
                <a:cs typeface="Epilogue"/>
                <a:sym typeface="Epilogue"/>
              </a:defRPr>
            </a:lvl7pPr>
            <a:lvl8pPr lvl="7" rtl="0" algn="ctr">
              <a:spcBef>
                <a:spcPts val="0"/>
              </a:spcBef>
              <a:spcAft>
                <a:spcPts val="0"/>
              </a:spcAft>
              <a:buNone/>
              <a:defRPr sz="2000">
                <a:solidFill>
                  <a:schemeClr val="lt1"/>
                </a:solidFill>
                <a:latin typeface="Epilogue"/>
                <a:ea typeface="Epilogue"/>
                <a:cs typeface="Epilogue"/>
                <a:sym typeface="Epilogue"/>
              </a:defRPr>
            </a:lvl8pPr>
            <a:lvl9pPr lvl="8" rtl="0" algn="ctr">
              <a:spcBef>
                <a:spcPts val="0"/>
              </a:spcBef>
              <a:spcAft>
                <a:spcPts val="0"/>
              </a:spcAft>
              <a:buNone/>
              <a:defRPr sz="2000">
                <a:solidFill>
                  <a:schemeClr val="lt1"/>
                </a:solidFill>
                <a:latin typeface="Epilogue"/>
                <a:ea typeface="Epilogue"/>
                <a:cs typeface="Epilogue"/>
                <a:sym typeface="Epilogue"/>
              </a:defRPr>
            </a:lvl9pPr>
          </a:lstStyle>
          <a:p/>
        </p:txBody>
      </p:sp>
      <p:sp>
        <p:nvSpPr>
          <p:cNvPr id="111" name="Google Shape;111;p24"/>
          <p:cNvSpPr txBox="1"/>
          <p:nvPr>
            <p:ph idx="4" type="subTitle"/>
          </p:nvPr>
        </p:nvSpPr>
        <p:spPr>
          <a:xfrm>
            <a:off x="6103280" y="1991855"/>
            <a:ext cx="23262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0"/>
              </a:spcBef>
              <a:spcAft>
                <a:spcPts val="0"/>
              </a:spcAft>
              <a:buNone/>
              <a:defRPr>
                <a:solidFill>
                  <a:schemeClr val="lt1"/>
                </a:solidFill>
              </a:defRPr>
            </a:lvl2pPr>
            <a:lvl3pPr lvl="2" rtl="0" algn="ctr">
              <a:spcBef>
                <a:spcPts val="0"/>
              </a:spcBef>
              <a:spcAft>
                <a:spcPts val="0"/>
              </a:spcAft>
              <a:buNone/>
              <a:defRPr>
                <a:solidFill>
                  <a:schemeClr val="lt1"/>
                </a:solidFill>
              </a:defRPr>
            </a:lvl3pPr>
            <a:lvl4pPr lvl="3" rtl="0" algn="ctr">
              <a:spcBef>
                <a:spcPts val="0"/>
              </a:spcBef>
              <a:spcAft>
                <a:spcPts val="0"/>
              </a:spcAft>
              <a:buNone/>
              <a:defRPr>
                <a:solidFill>
                  <a:schemeClr val="lt1"/>
                </a:solidFill>
              </a:defRPr>
            </a:lvl4pPr>
            <a:lvl5pPr lvl="4" rtl="0" algn="ctr">
              <a:spcBef>
                <a:spcPts val="0"/>
              </a:spcBef>
              <a:spcAft>
                <a:spcPts val="0"/>
              </a:spcAft>
              <a:buNone/>
              <a:defRPr>
                <a:solidFill>
                  <a:schemeClr val="lt1"/>
                </a:solidFill>
              </a:defRPr>
            </a:lvl5pPr>
            <a:lvl6pPr lvl="5" rtl="0" algn="ctr">
              <a:spcBef>
                <a:spcPts val="0"/>
              </a:spcBef>
              <a:spcAft>
                <a:spcPts val="0"/>
              </a:spcAft>
              <a:buNone/>
              <a:defRPr>
                <a:solidFill>
                  <a:schemeClr val="lt1"/>
                </a:solidFill>
              </a:defRPr>
            </a:lvl6pPr>
            <a:lvl7pPr lvl="6" rtl="0" algn="ctr">
              <a:spcBef>
                <a:spcPts val="0"/>
              </a:spcBef>
              <a:spcAft>
                <a:spcPts val="0"/>
              </a:spcAft>
              <a:buNone/>
              <a:defRPr>
                <a:solidFill>
                  <a:schemeClr val="lt1"/>
                </a:solidFill>
              </a:defRPr>
            </a:lvl7pPr>
            <a:lvl8pPr lvl="7" rtl="0" algn="ctr">
              <a:spcBef>
                <a:spcPts val="0"/>
              </a:spcBef>
              <a:spcAft>
                <a:spcPts val="0"/>
              </a:spcAft>
              <a:buNone/>
              <a:defRPr>
                <a:solidFill>
                  <a:schemeClr val="lt1"/>
                </a:solidFill>
              </a:defRPr>
            </a:lvl8pPr>
            <a:lvl9pPr lvl="8" rtl="0" algn="ctr">
              <a:spcBef>
                <a:spcPts val="0"/>
              </a:spcBef>
              <a:spcAft>
                <a:spcPts val="0"/>
              </a:spcAft>
              <a:buNone/>
              <a:defRPr>
                <a:solidFill>
                  <a:schemeClr val="lt1"/>
                </a:solidFill>
              </a:defRPr>
            </a:lvl9pPr>
          </a:lstStyle>
          <a:p/>
        </p:txBody>
      </p:sp>
      <p:sp>
        <p:nvSpPr>
          <p:cNvPr id="112" name="Google Shape;112;p24"/>
          <p:cNvSpPr txBox="1"/>
          <p:nvPr>
            <p:ph idx="5" type="subTitle"/>
          </p:nvPr>
        </p:nvSpPr>
        <p:spPr>
          <a:xfrm>
            <a:off x="3503575" y="3021207"/>
            <a:ext cx="23133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solidFill>
                  <a:schemeClr val="lt1"/>
                </a:solidFill>
                <a:latin typeface="Epilogue"/>
                <a:ea typeface="Epilogue"/>
                <a:cs typeface="Epilogue"/>
                <a:sym typeface="Epilogue"/>
              </a:defRPr>
            </a:lvl1pPr>
            <a:lvl2pPr lvl="1" rtl="0" algn="ctr">
              <a:spcBef>
                <a:spcPts val="0"/>
              </a:spcBef>
              <a:spcAft>
                <a:spcPts val="0"/>
              </a:spcAft>
              <a:buNone/>
              <a:defRPr sz="2000">
                <a:solidFill>
                  <a:schemeClr val="lt1"/>
                </a:solidFill>
                <a:latin typeface="Epilogue"/>
                <a:ea typeface="Epilogue"/>
                <a:cs typeface="Epilogue"/>
                <a:sym typeface="Epilogue"/>
              </a:defRPr>
            </a:lvl2pPr>
            <a:lvl3pPr lvl="2" rtl="0" algn="ctr">
              <a:spcBef>
                <a:spcPts val="0"/>
              </a:spcBef>
              <a:spcAft>
                <a:spcPts val="0"/>
              </a:spcAft>
              <a:buNone/>
              <a:defRPr sz="2000">
                <a:solidFill>
                  <a:schemeClr val="lt1"/>
                </a:solidFill>
                <a:latin typeface="Epilogue"/>
                <a:ea typeface="Epilogue"/>
                <a:cs typeface="Epilogue"/>
                <a:sym typeface="Epilogue"/>
              </a:defRPr>
            </a:lvl3pPr>
            <a:lvl4pPr lvl="3" rtl="0" algn="ctr">
              <a:spcBef>
                <a:spcPts val="0"/>
              </a:spcBef>
              <a:spcAft>
                <a:spcPts val="0"/>
              </a:spcAft>
              <a:buNone/>
              <a:defRPr sz="2000">
                <a:solidFill>
                  <a:schemeClr val="lt1"/>
                </a:solidFill>
                <a:latin typeface="Epilogue"/>
                <a:ea typeface="Epilogue"/>
                <a:cs typeface="Epilogue"/>
                <a:sym typeface="Epilogue"/>
              </a:defRPr>
            </a:lvl4pPr>
            <a:lvl5pPr lvl="4" rtl="0" algn="ctr">
              <a:spcBef>
                <a:spcPts val="0"/>
              </a:spcBef>
              <a:spcAft>
                <a:spcPts val="0"/>
              </a:spcAft>
              <a:buNone/>
              <a:defRPr sz="2000">
                <a:solidFill>
                  <a:schemeClr val="lt1"/>
                </a:solidFill>
                <a:latin typeface="Epilogue"/>
                <a:ea typeface="Epilogue"/>
                <a:cs typeface="Epilogue"/>
                <a:sym typeface="Epilogue"/>
              </a:defRPr>
            </a:lvl5pPr>
            <a:lvl6pPr lvl="5" rtl="0" algn="ctr">
              <a:spcBef>
                <a:spcPts val="0"/>
              </a:spcBef>
              <a:spcAft>
                <a:spcPts val="0"/>
              </a:spcAft>
              <a:buNone/>
              <a:defRPr sz="2000">
                <a:solidFill>
                  <a:schemeClr val="lt1"/>
                </a:solidFill>
                <a:latin typeface="Epilogue"/>
                <a:ea typeface="Epilogue"/>
                <a:cs typeface="Epilogue"/>
                <a:sym typeface="Epilogue"/>
              </a:defRPr>
            </a:lvl6pPr>
            <a:lvl7pPr lvl="6" rtl="0" algn="ctr">
              <a:spcBef>
                <a:spcPts val="0"/>
              </a:spcBef>
              <a:spcAft>
                <a:spcPts val="0"/>
              </a:spcAft>
              <a:buNone/>
              <a:defRPr sz="2000">
                <a:solidFill>
                  <a:schemeClr val="lt1"/>
                </a:solidFill>
                <a:latin typeface="Epilogue"/>
                <a:ea typeface="Epilogue"/>
                <a:cs typeface="Epilogue"/>
                <a:sym typeface="Epilogue"/>
              </a:defRPr>
            </a:lvl7pPr>
            <a:lvl8pPr lvl="7" rtl="0" algn="ctr">
              <a:spcBef>
                <a:spcPts val="0"/>
              </a:spcBef>
              <a:spcAft>
                <a:spcPts val="0"/>
              </a:spcAft>
              <a:buNone/>
              <a:defRPr sz="2000">
                <a:solidFill>
                  <a:schemeClr val="lt1"/>
                </a:solidFill>
                <a:latin typeface="Epilogue"/>
                <a:ea typeface="Epilogue"/>
                <a:cs typeface="Epilogue"/>
                <a:sym typeface="Epilogue"/>
              </a:defRPr>
            </a:lvl8pPr>
            <a:lvl9pPr lvl="8" rtl="0" algn="ctr">
              <a:spcBef>
                <a:spcPts val="0"/>
              </a:spcBef>
              <a:spcAft>
                <a:spcPts val="0"/>
              </a:spcAft>
              <a:buNone/>
              <a:defRPr sz="2000">
                <a:solidFill>
                  <a:schemeClr val="lt1"/>
                </a:solidFill>
                <a:latin typeface="Epilogue"/>
                <a:ea typeface="Epilogue"/>
                <a:cs typeface="Epilogue"/>
                <a:sym typeface="Epilogue"/>
              </a:defRPr>
            </a:lvl9pPr>
          </a:lstStyle>
          <a:p/>
        </p:txBody>
      </p:sp>
      <p:sp>
        <p:nvSpPr>
          <p:cNvPr id="113" name="Google Shape;113;p24"/>
          <p:cNvSpPr txBox="1"/>
          <p:nvPr>
            <p:ph idx="6" type="subTitle"/>
          </p:nvPr>
        </p:nvSpPr>
        <p:spPr>
          <a:xfrm>
            <a:off x="3503575" y="3457436"/>
            <a:ext cx="23133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0"/>
              </a:spcBef>
              <a:spcAft>
                <a:spcPts val="0"/>
              </a:spcAft>
              <a:buNone/>
              <a:defRPr>
                <a:solidFill>
                  <a:schemeClr val="lt1"/>
                </a:solidFill>
              </a:defRPr>
            </a:lvl2pPr>
            <a:lvl3pPr lvl="2" rtl="0" algn="ctr">
              <a:spcBef>
                <a:spcPts val="0"/>
              </a:spcBef>
              <a:spcAft>
                <a:spcPts val="0"/>
              </a:spcAft>
              <a:buNone/>
              <a:defRPr>
                <a:solidFill>
                  <a:schemeClr val="lt1"/>
                </a:solidFill>
              </a:defRPr>
            </a:lvl3pPr>
            <a:lvl4pPr lvl="3" rtl="0" algn="ctr">
              <a:spcBef>
                <a:spcPts val="0"/>
              </a:spcBef>
              <a:spcAft>
                <a:spcPts val="0"/>
              </a:spcAft>
              <a:buNone/>
              <a:defRPr>
                <a:solidFill>
                  <a:schemeClr val="lt1"/>
                </a:solidFill>
              </a:defRPr>
            </a:lvl4pPr>
            <a:lvl5pPr lvl="4" rtl="0" algn="ctr">
              <a:spcBef>
                <a:spcPts val="0"/>
              </a:spcBef>
              <a:spcAft>
                <a:spcPts val="0"/>
              </a:spcAft>
              <a:buNone/>
              <a:defRPr>
                <a:solidFill>
                  <a:schemeClr val="lt1"/>
                </a:solidFill>
              </a:defRPr>
            </a:lvl5pPr>
            <a:lvl6pPr lvl="5" rtl="0" algn="ctr">
              <a:spcBef>
                <a:spcPts val="0"/>
              </a:spcBef>
              <a:spcAft>
                <a:spcPts val="0"/>
              </a:spcAft>
              <a:buNone/>
              <a:defRPr>
                <a:solidFill>
                  <a:schemeClr val="lt1"/>
                </a:solidFill>
              </a:defRPr>
            </a:lvl6pPr>
            <a:lvl7pPr lvl="6" rtl="0" algn="ctr">
              <a:spcBef>
                <a:spcPts val="0"/>
              </a:spcBef>
              <a:spcAft>
                <a:spcPts val="0"/>
              </a:spcAft>
              <a:buNone/>
              <a:defRPr>
                <a:solidFill>
                  <a:schemeClr val="lt1"/>
                </a:solidFill>
              </a:defRPr>
            </a:lvl7pPr>
            <a:lvl8pPr lvl="7" rtl="0" algn="ctr">
              <a:spcBef>
                <a:spcPts val="0"/>
              </a:spcBef>
              <a:spcAft>
                <a:spcPts val="0"/>
              </a:spcAft>
              <a:buNone/>
              <a:defRPr>
                <a:solidFill>
                  <a:schemeClr val="lt1"/>
                </a:solidFill>
              </a:defRPr>
            </a:lvl8pPr>
            <a:lvl9pPr lvl="8" rtl="0" algn="ctr">
              <a:spcBef>
                <a:spcPts val="0"/>
              </a:spcBef>
              <a:spcAft>
                <a:spcPts val="0"/>
              </a:spcAft>
              <a:buNone/>
              <a:defRPr>
                <a:solidFill>
                  <a:schemeClr val="lt1"/>
                </a:solidFill>
              </a:defRPr>
            </a:lvl9pPr>
          </a:lstStyle>
          <a:p/>
        </p:txBody>
      </p:sp>
      <p:sp>
        <p:nvSpPr>
          <p:cNvPr id="114" name="Google Shape;114;p24"/>
          <p:cNvSpPr txBox="1"/>
          <p:nvPr>
            <p:ph idx="7" type="subTitle"/>
          </p:nvPr>
        </p:nvSpPr>
        <p:spPr>
          <a:xfrm>
            <a:off x="6103278" y="3021206"/>
            <a:ext cx="23262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solidFill>
                  <a:schemeClr val="lt1"/>
                </a:solidFill>
                <a:latin typeface="Epilogue"/>
                <a:ea typeface="Epilogue"/>
                <a:cs typeface="Epilogue"/>
                <a:sym typeface="Epilogue"/>
              </a:defRPr>
            </a:lvl1pPr>
            <a:lvl2pPr lvl="1" rtl="0" algn="ctr">
              <a:spcBef>
                <a:spcPts val="0"/>
              </a:spcBef>
              <a:spcAft>
                <a:spcPts val="0"/>
              </a:spcAft>
              <a:buNone/>
              <a:defRPr sz="2000">
                <a:solidFill>
                  <a:schemeClr val="lt1"/>
                </a:solidFill>
                <a:latin typeface="Epilogue"/>
                <a:ea typeface="Epilogue"/>
                <a:cs typeface="Epilogue"/>
                <a:sym typeface="Epilogue"/>
              </a:defRPr>
            </a:lvl2pPr>
            <a:lvl3pPr lvl="2" rtl="0" algn="ctr">
              <a:spcBef>
                <a:spcPts val="0"/>
              </a:spcBef>
              <a:spcAft>
                <a:spcPts val="0"/>
              </a:spcAft>
              <a:buNone/>
              <a:defRPr sz="2000">
                <a:solidFill>
                  <a:schemeClr val="lt1"/>
                </a:solidFill>
                <a:latin typeface="Epilogue"/>
                <a:ea typeface="Epilogue"/>
                <a:cs typeface="Epilogue"/>
                <a:sym typeface="Epilogue"/>
              </a:defRPr>
            </a:lvl3pPr>
            <a:lvl4pPr lvl="3" rtl="0" algn="ctr">
              <a:spcBef>
                <a:spcPts val="0"/>
              </a:spcBef>
              <a:spcAft>
                <a:spcPts val="0"/>
              </a:spcAft>
              <a:buNone/>
              <a:defRPr sz="2000">
                <a:solidFill>
                  <a:schemeClr val="lt1"/>
                </a:solidFill>
                <a:latin typeface="Epilogue"/>
                <a:ea typeface="Epilogue"/>
                <a:cs typeface="Epilogue"/>
                <a:sym typeface="Epilogue"/>
              </a:defRPr>
            </a:lvl4pPr>
            <a:lvl5pPr lvl="4" rtl="0" algn="ctr">
              <a:spcBef>
                <a:spcPts val="0"/>
              </a:spcBef>
              <a:spcAft>
                <a:spcPts val="0"/>
              </a:spcAft>
              <a:buNone/>
              <a:defRPr sz="2000">
                <a:solidFill>
                  <a:schemeClr val="lt1"/>
                </a:solidFill>
                <a:latin typeface="Epilogue"/>
                <a:ea typeface="Epilogue"/>
                <a:cs typeface="Epilogue"/>
                <a:sym typeface="Epilogue"/>
              </a:defRPr>
            </a:lvl5pPr>
            <a:lvl6pPr lvl="5" rtl="0" algn="ctr">
              <a:spcBef>
                <a:spcPts val="0"/>
              </a:spcBef>
              <a:spcAft>
                <a:spcPts val="0"/>
              </a:spcAft>
              <a:buNone/>
              <a:defRPr sz="2000">
                <a:solidFill>
                  <a:schemeClr val="lt1"/>
                </a:solidFill>
                <a:latin typeface="Epilogue"/>
                <a:ea typeface="Epilogue"/>
                <a:cs typeface="Epilogue"/>
                <a:sym typeface="Epilogue"/>
              </a:defRPr>
            </a:lvl6pPr>
            <a:lvl7pPr lvl="6" rtl="0" algn="ctr">
              <a:spcBef>
                <a:spcPts val="0"/>
              </a:spcBef>
              <a:spcAft>
                <a:spcPts val="0"/>
              </a:spcAft>
              <a:buNone/>
              <a:defRPr sz="2000">
                <a:solidFill>
                  <a:schemeClr val="lt1"/>
                </a:solidFill>
                <a:latin typeface="Epilogue"/>
                <a:ea typeface="Epilogue"/>
                <a:cs typeface="Epilogue"/>
                <a:sym typeface="Epilogue"/>
              </a:defRPr>
            </a:lvl7pPr>
            <a:lvl8pPr lvl="7" rtl="0" algn="ctr">
              <a:spcBef>
                <a:spcPts val="0"/>
              </a:spcBef>
              <a:spcAft>
                <a:spcPts val="0"/>
              </a:spcAft>
              <a:buNone/>
              <a:defRPr sz="2000">
                <a:solidFill>
                  <a:schemeClr val="lt1"/>
                </a:solidFill>
                <a:latin typeface="Epilogue"/>
                <a:ea typeface="Epilogue"/>
                <a:cs typeface="Epilogue"/>
                <a:sym typeface="Epilogue"/>
              </a:defRPr>
            </a:lvl8pPr>
            <a:lvl9pPr lvl="8" rtl="0" algn="ctr">
              <a:spcBef>
                <a:spcPts val="0"/>
              </a:spcBef>
              <a:spcAft>
                <a:spcPts val="0"/>
              </a:spcAft>
              <a:buNone/>
              <a:defRPr sz="2000">
                <a:solidFill>
                  <a:schemeClr val="lt1"/>
                </a:solidFill>
                <a:latin typeface="Epilogue"/>
                <a:ea typeface="Epilogue"/>
                <a:cs typeface="Epilogue"/>
                <a:sym typeface="Epilogue"/>
              </a:defRPr>
            </a:lvl9pPr>
          </a:lstStyle>
          <a:p/>
        </p:txBody>
      </p:sp>
      <p:sp>
        <p:nvSpPr>
          <p:cNvPr id="115" name="Google Shape;115;p24"/>
          <p:cNvSpPr txBox="1"/>
          <p:nvPr>
            <p:ph idx="8" type="subTitle"/>
          </p:nvPr>
        </p:nvSpPr>
        <p:spPr>
          <a:xfrm>
            <a:off x="6103280" y="3457436"/>
            <a:ext cx="23262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0"/>
              </a:spcBef>
              <a:spcAft>
                <a:spcPts val="0"/>
              </a:spcAft>
              <a:buNone/>
              <a:defRPr>
                <a:solidFill>
                  <a:schemeClr val="lt1"/>
                </a:solidFill>
              </a:defRPr>
            </a:lvl2pPr>
            <a:lvl3pPr lvl="2" rtl="0" algn="ctr">
              <a:spcBef>
                <a:spcPts val="0"/>
              </a:spcBef>
              <a:spcAft>
                <a:spcPts val="0"/>
              </a:spcAft>
              <a:buNone/>
              <a:defRPr>
                <a:solidFill>
                  <a:schemeClr val="lt1"/>
                </a:solidFill>
              </a:defRPr>
            </a:lvl3pPr>
            <a:lvl4pPr lvl="3" rtl="0" algn="ctr">
              <a:spcBef>
                <a:spcPts val="0"/>
              </a:spcBef>
              <a:spcAft>
                <a:spcPts val="0"/>
              </a:spcAft>
              <a:buNone/>
              <a:defRPr>
                <a:solidFill>
                  <a:schemeClr val="lt1"/>
                </a:solidFill>
              </a:defRPr>
            </a:lvl4pPr>
            <a:lvl5pPr lvl="4" rtl="0" algn="ctr">
              <a:spcBef>
                <a:spcPts val="0"/>
              </a:spcBef>
              <a:spcAft>
                <a:spcPts val="0"/>
              </a:spcAft>
              <a:buNone/>
              <a:defRPr>
                <a:solidFill>
                  <a:schemeClr val="lt1"/>
                </a:solidFill>
              </a:defRPr>
            </a:lvl5pPr>
            <a:lvl6pPr lvl="5" rtl="0" algn="ctr">
              <a:spcBef>
                <a:spcPts val="0"/>
              </a:spcBef>
              <a:spcAft>
                <a:spcPts val="0"/>
              </a:spcAft>
              <a:buNone/>
              <a:defRPr>
                <a:solidFill>
                  <a:schemeClr val="lt1"/>
                </a:solidFill>
              </a:defRPr>
            </a:lvl6pPr>
            <a:lvl7pPr lvl="6" rtl="0" algn="ctr">
              <a:spcBef>
                <a:spcPts val="0"/>
              </a:spcBef>
              <a:spcAft>
                <a:spcPts val="0"/>
              </a:spcAft>
              <a:buNone/>
              <a:defRPr>
                <a:solidFill>
                  <a:schemeClr val="lt1"/>
                </a:solidFill>
              </a:defRPr>
            </a:lvl7pPr>
            <a:lvl8pPr lvl="7" rtl="0" algn="ctr">
              <a:spcBef>
                <a:spcPts val="0"/>
              </a:spcBef>
              <a:spcAft>
                <a:spcPts val="0"/>
              </a:spcAft>
              <a:buNone/>
              <a:defRPr>
                <a:solidFill>
                  <a:schemeClr val="lt1"/>
                </a:solidFill>
              </a:defRPr>
            </a:lvl8pPr>
            <a:lvl9pPr lvl="8" rtl="0" algn="ctr">
              <a:spcBef>
                <a:spcPts val="0"/>
              </a:spcBef>
              <a:spcAft>
                <a:spcPts val="0"/>
              </a:spcAft>
              <a:buNone/>
              <a:defRPr>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16" name="Shape 116"/>
        <p:cNvGrpSpPr/>
        <p:nvPr/>
      </p:nvGrpSpPr>
      <p:grpSpPr>
        <a:xfrm>
          <a:off x="0" y="0"/>
          <a:ext cx="0" cy="0"/>
          <a:chOff x="0" y="0"/>
          <a:chExt cx="0" cy="0"/>
        </a:xfrm>
      </p:grpSpPr>
      <p:sp>
        <p:nvSpPr>
          <p:cNvPr id="117" name="Google Shape;117;p25"/>
          <p:cNvSpPr/>
          <p:nvPr/>
        </p:nvSpPr>
        <p:spPr>
          <a:xfrm>
            <a:off x="-1800" y="1533225"/>
            <a:ext cx="9147600" cy="135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txBox="1"/>
          <p:nvPr>
            <p:ph type="title"/>
          </p:nvPr>
        </p:nvSpPr>
        <p:spPr>
          <a:xfrm>
            <a:off x="720000" y="1672046"/>
            <a:ext cx="2423100" cy="42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 name="Google Shape;119;p25"/>
          <p:cNvSpPr txBox="1"/>
          <p:nvPr>
            <p:ph idx="1" type="subTitle"/>
          </p:nvPr>
        </p:nvSpPr>
        <p:spPr>
          <a:xfrm>
            <a:off x="720204" y="2095948"/>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5"/>
          <p:cNvSpPr txBox="1"/>
          <p:nvPr>
            <p:ph idx="2" type="title"/>
          </p:nvPr>
        </p:nvSpPr>
        <p:spPr>
          <a:xfrm>
            <a:off x="3368276" y="1672046"/>
            <a:ext cx="2423100" cy="42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1" name="Google Shape;121;p25"/>
          <p:cNvSpPr txBox="1"/>
          <p:nvPr>
            <p:ph idx="3" type="subTitle"/>
          </p:nvPr>
        </p:nvSpPr>
        <p:spPr>
          <a:xfrm>
            <a:off x="3368275" y="2095948"/>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5"/>
          <p:cNvSpPr txBox="1"/>
          <p:nvPr>
            <p:ph idx="4" type="title"/>
          </p:nvPr>
        </p:nvSpPr>
        <p:spPr>
          <a:xfrm>
            <a:off x="720204" y="3361201"/>
            <a:ext cx="2423100" cy="42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3" name="Google Shape;123;p25"/>
          <p:cNvSpPr txBox="1"/>
          <p:nvPr>
            <p:ph idx="5" type="subTitle"/>
          </p:nvPr>
        </p:nvSpPr>
        <p:spPr>
          <a:xfrm>
            <a:off x="720204" y="3778616"/>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5"/>
          <p:cNvSpPr txBox="1"/>
          <p:nvPr>
            <p:ph idx="6" type="title"/>
          </p:nvPr>
        </p:nvSpPr>
        <p:spPr>
          <a:xfrm>
            <a:off x="3368276" y="3361201"/>
            <a:ext cx="2423100" cy="42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5" name="Google Shape;125;p25"/>
          <p:cNvSpPr txBox="1"/>
          <p:nvPr>
            <p:ph idx="7" type="subTitle"/>
          </p:nvPr>
        </p:nvSpPr>
        <p:spPr>
          <a:xfrm>
            <a:off x="3368275" y="3778616"/>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5"/>
          <p:cNvSpPr txBox="1"/>
          <p:nvPr>
            <p:ph idx="8" type="title"/>
          </p:nvPr>
        </p:nvSpPr>
        <p:spPr>
          <a:xfrm>
            <a:off x="6000876" y="1672046"/>
            <a:ext cx="2423100" cy="42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7" name="Google Shape;127;p25"/>
          <p:cNvSpPr txBox="1"/>
          <p:nvPr>
            <p:ph idx="9" type="subTitle"/>
          </p:nvPr>
        </p:nvSpPr>
        <p:spPr>
          <a:xfrm>
            <a:off x="6000875" y="2095948"/>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5"/>
          <p:cNvSpPr txBox="1"/>
          <p:nvPr>
            <p:ph idx="13" type="title"/>
          </p:nvPr>
        </p:nvSpPr>
        <p:spPr>
          <a:xfrm>
            <a:off x="6000876" y="3361201"/>
            <a:ext cx="2423100" cy="426900"/>
          </a:xfrm>
          <a:prstGeom prst="rect">
            <a:avLst/>
          </a:prstGeom>
        </p:spPr>
        <p:txBody>
          <a:bodyPr anchorCtr="0" anchor="ctr" bIns="91425" lIns="91425" spcFirstLastPara="1" rIns="91425" wrap="square" tIns="91425">
            <a:noAutofit/>
          </a:bodyPr>
          <a:lstStyle>
            <a:lvl1pPr lvl="0" rtl="0" algn="ctr">
              <a:lnSpc>
                <a:spcPct val="132352"/>
              </a:lnSpc>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9" name="Google Shape;129;p25"/>
          <p:cNvSpPr txBox="1"/>
          <p:nvPr>
            <p:ph idx="14" type="subTitle"/>
          </p:nvPr>
        </p:nvSpPr>
        <p:spPr>
          <a:xfrm>
            <a:off x="6000875" y="3778616"/>
            <a:ext cx="2423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5"/>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6_1">
    <p:bg>
      <p:bgPr>
        <a:solidFill>
          <a:schemeClr val="lt1"/>
        </a:solidFill>
      </p:bgPr>
    </p:bg>
    <p:spTree>
      <p:nvGrpSpPr>
        <p:cNvPr id="131" name="Shape 131"/>
        <p:cNvGrpSpPr/>
        <p:nvPr/>
      </p:nvGrpSpPr>
      <p:grpSpPr>
        <a:xfrm>
          <a:off x="0" y="0"/>
          <a:ext cx="0" cy="0"/>
          <a:chOff x="0" y="0"/>
          <a:chExt cx="0" cy="0"/>
        </a:xfrm>
      </p:grpSpPr>
      <p:sp>
        <p:nvSpPr>
          <p:cNvPr id="132" name="Google Shape;132;p26"/>
          <p:cNvSpPr txBox="1"/>
          <p:nvPr>
            <p:ph hasCustomPrompt="1" type="title"/>
          </p:nvPr>
        </p:nvSpPr>
        <p:spPr>
          <a:xfrm>
            <a:off x="946225" y="4001514"/>
            <a:ext cx="1906800" cy="4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30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33" name="Google Shape;133;p26"/>
          <p:cNvSpPr txBox="1"/>
          <p:nvPr>
            <p:ph hasCustomPrompt="1" idx="2" type="title"/>
          </p:nvPr>
        </p:nvSpPr>
        <p:spPr>
          <a:xfrm>
            <a:off x="3616650" y="4001514"/>
            <a:ext cx="1906800" cy="4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30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34" name="Google Shape;134;p26"/>
          <p:cNvSpPr txBox="1"/>
          <p:nvPr>
            <p:ph hasCustomPrompt="1" idx="3" type="title"/>
          </p:nvPr>
        </p:nvSpPr>
        <p:spPr>
          <a:xfrm>
            <a:off x="6298490" y="4001514"/>
            <a:ext cx="1906800" cy="4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30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135" name="Google Shape;135;p26"/>
          <p:cNvSpPr txBox="1"/>
          <p:nvPr>
            <p:ph idx="1" type="subTitle"/>
          </p:nvPr>
        </p:nvSpPr>
        <p:spPr>
          <a:xfrm>
            <a:off x="946225" y="3310950"/>
            <a:ext cx="19068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36" name="Google Shape;136;p26"/>
          <p:cNvSpPr txBox="1"/>
          <p:nvPr>
            <p:ph idx="4" type="subTitle"/>
          </p:nvPr>
        </p:nvSpPr>
        <p:spPr>
          <a:xfrm>
            <a:off x="3616650" y="3310950"/>
            <a:ext cx="19068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37" name="Google Shape;137;p26"/>
          <p:cNvSpPr txBox="1"/>
          <p:nvPr>
            <p:ph idx="5" type="subTitle"/>
          </p:nvPr>
        </p:nvSpPr>
        <p:spPr>
          <a:xfrm>
            <a:off x="6298490" y="3310950"/>
            <a:ext cx="19068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38" name="Google Shape;138;p26"/>
          <p:cNvSpPr txBox="1"/>
          <p:nvPr>
            <p:ph idx="6" type="subTitle"/>
          </p:nvPr>
        </p:nvSpPr>
        <p:spPr>
          <a:xfrm>
            <a:off x="946225" y="2954052"/>
            <a:ext cx="1906800" cy="32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Font typeface="Josefin Sans"/>
              <a:buNone/>
              <a:defRPr sz="2000">
                <a:solidFill>
                  <a:schemeClr val="dk1"/>
                </a:solidFill>
                <a:latin typeface="Epilogue"/>
                <a:ea typeface="Epilogue"/>
                <a:cs typeface="Epilogue"/>
                <a:sym typeface="Epilogue"/>
              </a:defRPr>
            </a:lvl1pPr>
            <a:lvl2pPr lvl="1"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9pPr>
          </a:lstStyle>
          <a:p/>
        </p:txBody>
      </p:sp>
      <p:sp>
        <p:nvSpPr>
          <p:cNvPr id="139" name="Google Shape;139;p26"/>
          <p:cNvSpPr txBox="1"/>
          <p:nvPr>
            <p:ph idx="7" type="subTitle"/>
          </p:nvPr>
        </p:nvSpPr>
        <p:spPr>
          <a:xfrm>
            <a:off x="3616650" y="2954052"/>
            <a:ext cx="1906800" cy="32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Font typeface="Josefin Sans"/>
              <a:buNone/>
              <a:defRPr sz="2000">
                <a:solidFill>
                  <a:schemeClr val="dk1"/>
                </a:solidFill>
                <a:latin typeface="Epilogue"/>
                <a:ea typeface="Epilogue"/>
                <a:cs typeface="Epilogue"/>
                <a:sym typeface="Epilogue"/>
              </a:defRPr>
            </a:lvl1pPr>
            <a:lvl2pPr lvl="1"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9pPr>
          </a:lstStyle>
          <a:p/>
        </p:txBody>
      </p:sp>
      <p:sp>
        <p:nvSpPr>
          <p:cNvPr id="140" name="Google Shape;140;p26"/>
          <p:cNvSpPr txBox="1"/>
          <p:nvPr>
            <p:ph idx="8" type="subTitle"/>
          </p:nvPr>
        </p:nvSpPr>
        <p:spPr>
          <a:xfrm>
            <a:off x="6298490" y="2954052"/>
            <a:ext cx="1906800" cy="32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Font typeface="Josefin Sans"/>
              <a:buNone/>
              <a:defRPr sz="2000">
                <a:solidFill>
                  <a:schemeClr val="dk1"/>
                </a:solidFill>
                <a:latin typeface="Epilogue"/>
                <a:ea typeface="Epilogue"/>
                <a:cs typeface="Epilogue"/>
                <a:sym typeface="Epilogue"/>
              </a:defRPr>
            </a:lvl1pPr>
            <a:lvl2pPr lvl="1"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1800"/>
              <a:buFont typeface="Josefin Sans"/>
              <a:buNone/>
              <a:defRPr sz="1800">
                <a:solidFill>
                  <a:schemeClr val="dk1"/>
                </a:solidFill>
                <a:latin typeface="Josefin Sans"/>
                <a:ea typeface="Josefin Sans"/>
                <a:cs typeface="Josefin Sans"/>
                <a:sym typeface="Josefin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141" name="Shape 141"/>
        <p:cNvGrpSpPr/>
        <p:nvPr/>
      </p:nvGrpSpPr>
      <p:grpSpPr>
        <a:xfrm>
          <a:off x="0" y="0"/>
          <a:ext cx="0" cy="0"/>
          <a:chOff x="0" y="0"/>
          <a:chExt cx="0" cy="0"/>
        </a:xfrm>
      </p:grpSpPr>
      <p:sp>
        <p:nvSpPr>
          <p:cNvPr id="142" name="Google Shape;142;p27"/>
          <p:cNvSpPr/>
          <p:nvPr/>
        </p:nvSpPr>
        <p:spPr>
          <a:xfrm>
            <a:off x="-1800" y="3607575"/>
            <a:ext cx="9147600" cy="153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txBox="1"/>
          <p:nvPr>
            <p:ph type="title"/>
          </p:nvPr>
        </p:nvSpPr>
        <p:spPr>
          <a:xfrm>
            <a:off x="1016925" y="3242776"/>
            <a:ext cx="1767000" cy="3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4" name="Google Shape;144;p27"/>
          <p:cNvSpPr txBox="1"/>
          <p:nvPr>
            <p:ph idx="1" type="subTitle"/>
          </p:nvPr>
        </p:nvSpPr>
        <p:spPr>
          <a:xfrm>
            <a:off x="1016925" y="3626953"/>
            <a:ext cx="1767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7"/>
          <p:cNvSpPr txBox="1"/>
          <p:nvPr>
            <p:ph idx="2" type="title"/>
          </p:nvPr>
        </p:nvSpPr>
        <p:spPr>
          <a:xfrm>
            <a:off x="3688500" y="3242776"/>
            <a:ext cx="1767000" cy="3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6" name="Google Shape;146;p27"/>
          <p:cNvSpPr txBox="1"/>
          <p:nvPr>
            <p:ph idx="3" type="subTitle"/>
          </p:nvPr>
        </p:nvSpPr>
        <p:spPr>
          <a:xfrm>
            <a:off x="3688500" y="3626953"/>
            <a:ext cx="1767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7"/>
          <p:cNvSpPr txBox="1"/>
          <p:nvPr>
            <p:ph idx="4" type="title"/>
          </p:nvPr>
        </p:nvSpPr>
        <p:spPr>
          <a:xfrm>
            <a:off x="6359500" y="3242776"/>
            <a:ext cx="1767000" cy="3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8" name="Google Shape;148;p27"/>
          <p:cNvSpPr txBox="1"/>
          <p:nvPr>
            <p:ph idx="5" type="subTitle"/>
          </p:nvPr>
        </p:nvSpPr>
        <p:spPr>
          <a:xfrm>
            <a:off x="6359500" y="3626953"/>
            <a:ext cx="1767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7"/>
          <p:cNvSpPr txBox="1"/>
          <p:nvPr>
            <p:ph hasCustomPrompt="1" idx="6" type="title"/>
          </p:nvPr>
        </p:nvSpPr>
        <p:spPr>
          <a:xfrm>
            <a:off x="1428825"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0" name="Google Shape;150;p27"/>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51" name="Google Shape;151;p27"/>
          <p:cNvSpPr txBox="1"/>
          <p:nvPr>
            <p:ph hasCustomPrompt="1" idx="8" type="title"/>
          </p:nvPr>
        </p:nvSpPr>
        <p:spPr>
          <a:xfrm>
            <a:off x="6771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52" name="Google Shape;152;p27"/>
          <p:cNvSpPr txBox="1"/>
          <p:nvPr>
            <p:ph idx="9"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53" name="Shape 153"/>
        <p:cNvGrpSpPr/>
        <p:nvPr/>
      </p:nvGrpSpPr>
      <p:grpSpPr>
        <a:xfrm>
          <a:off x="0" y="0"/>
          <a:ext cx="0" cy="0"/>
          <a:chOff x="0" y="0"/>
          <a:chExt cx="0" cy="0"/>
        </a:xfrm>
      </p:grpSpPr>
      <p:sp>
        <p:nvSpPr>
          <p:cNvPr id="154" name="Google Shape;154;p28"/>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5" name="Google Shape;155;p28"/>
          <p:cNvSpPr/>
          <p:nvPr/>
        </p:nvSpPr>
        <p:spPr>
          <a:xfrm>
            <a:off x="-25" y="1125475"/>
            <a:ext cx="3036900" cy="347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156" name="Shape 156"/>
        <p:cNvGrpSpPr/>
        <p:nvPr/>
      </p:nvGrpSpPr>
      <p:grpSpPr>
        <a:xfrm>
          <a:off x="0" y="0"/>
          <a:ext cx="0" cy="0"/>
          <a:chOff x="0" y="0"/>
          <a:chExt cx="0" cy="0"/>
        </a:xfrm>
      </p:grpSpPr>
      <p:sp>
        <p:nvSpPr>
          <p:cNvPr id="157" name="Google Shape;157;p29"/>
          <p:cNvSpPr txBox="1"/>
          <p:nvPr>
            <p:ph type="title"/>
          </p:nvPr>
        </p:nvSpPr>
        <p:spPr>
          <a:xfrm>
            <a:off x="720000" y="540000"/>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29"/>
          <p:cNvSpPr/>
          <p:nvPr/>
        </p:nvSpPr>
        <p:spPr>
          <a:xfrm>
            <a:off x="7235324" y="1241500"/>
            <a:ext cx="1190700" cy="392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_2">
    <p:spTree>
      <p:nvGrpSpPr>
        <p:cNvPr id="159" name="Shape 159"/>
        <p:cNvGrpSpPr/>
        <p:nvPr/>
      </p:nvGrpSpPr>
      <p:grpSpPr>
        <a:xfrm>
          <a:off x="0" y="0"/>
          <a:ext cx="0" cy="0"/>
          <a:chOff x="0" y="0"/>
          <a:chExt cx="0" cy="0"/>
        </a:xfrm>
      </p:grpSpPr>
      <p:sp>
        <p:nvSpPr>
          <p:cNvPr id="160" name="Google Shape;160;p30"/>
          <p:cNvSpPr txBox="1"/>
          <p:nvPr>
            <p:ph type="title"/>
          </p:nvPr>
        </p:nvSpPr>
        <p:spPr>
          <a:xfrm>
            <a:off x="720000" y="540000"/>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30"/>
          <p:cNvSpPr/>
          <p:nvPr/>
        </p:nvSpPr>
        <p:spPr>
          <a:xfrm>
            <a:off x="6553800" y="181200"/>
            <a:ext cx="2590200" cy="14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20000" y="1112700"/>
            <a:ext cx="67857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8" name="Google Shape;18;p4"/>
          <p:cNvSpPr/>
          <p:nvPr/>
        </p:nvSpPr>
        <p:spPr>
          <a:xfrm>
            <a:off x="6551500" y="186206"/>
            <a:ext cx="2590200" cy="14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62" name="Shape 162"/>
        <p:cNvGrpSpPr/>
        <p:nvPr/>
      </p:nvGrpSpPr>
      <p:grpSpPr>
        <a:xfrm>
          <a:off x="0" y="0"/>
          <a:ext cx="0" cy="0"/>
          <a:chOff x="0" y="0"/>
          <a:chExt cx="0" cy="0"/>
        </a:xfrm>
      </p:grpSpPr>
      <p:sp>
        <p:nvSpPr>
          <p:cNvPr id="163" name="Google Shape;163;p31"/>
          <p:cNvSpPr txBox="1"/>
          <p:nvPr>
            <p:ph type="ctrTitle"/>
          </p:nvPr>
        </p:nvSpPr>
        <p:spPr>
          <a:xfrm>
            <a:off x="710325" y="540000"/>
            <a:ext cx="3546600" cy="11556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4" name="Google Shape;164;p31"/>
          <p:cNvSpPr txBox="1"/>
          <p:nvPr>
            <p:ph idx="1" type="subTitle"/>
          </p:nvPr>
        </p:nvSpPr>
        <p:spPr>
          <a:xfrm>
            <a:off x="705375" y="1690200"/>
            <a:ext cx="3652800" cy="115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65" name="Google Shape;165;p31"/>
          <p:cNvSpPr txBox="1"/>
          <p:nvPr>
            <p:ph idx="2" type="subTitle"/>
          </p:nvPr>
        </p:nvSpPr>
        <p:spPr>
          <a:xfrm>
            <a:off x="710325" y="3681600"/>
            <a:ext cx="3489300" cy="433200"/>
          </a:xfrm>
          <a:prstGeom prst="rect">
            <a:avLst/>
          </a:prstGeom>
        </p:spPr>
        <p:txBody>
          <a:bodyPr anchorCtr="0" anchor="ctr" bIns="91425" lIns="91425" spcFirstLastPara="1" rIns="91425" wrap="square" tIns="91425">
            <a:noAutofit/>
          </a:bodyPr>
          <a:lstStyle>
            <a:lvl1pPr lvl="0" rtl="0">
              <a:lnSpc>
                <a:spcPct val="100000"/>
              </a:lnSpc>
              <a:spcBef>
                <a:spcPts val="300"/>
              </a:spcBef>
              <a:spcAft>
                <a:spcPts val="0"/>
              </a:spcAft>
              <a:buClr>
                <a:schemeClr val="lt1"/>
              </a:buClr>
              <a:buSzPts val="1400"/>
              <a:buNone/>
              <a:defRPr b="1">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6" name="Google Shape;166;p31"/>
          <p:cNvSpPr txBox="1"/>
          <p:nvPr/>
        </p:nvSpPr>
        <p:spPr>
          <a:xfrm>
            <a:off x="724800" y="4182850"/>
            <a:ext cx="3652800" cy="420600"/>
          </a:xfrm>
          <a:prstGeom prst="rect">
            <a:avLst/>
          </a:prstGeom>
          <a:noFill/>
          <a:ln>
            <a:noFill/>
          </a:ln>
        </p:spPr>
        <p:txBody>
          <a:bodyPr anchorCtr="0" anchor="b" bIns="0" lIns="91425" spcFirstLastPara="1" rIns="0" wrap="square" tIns="0">
            <a:noAutofit/>
          </a:bodyPr>
          <a:lstStyle/>
          <a:p>
            <a:pPr indent="0" lvl="0" marL="0" rtl="0" algn="l">
              <a:lnSpc>
                <a:spcPct val="100000"/>
              </a:lnSpc>
              <a:spcBef>
                <a:spcPts val="300"/>
              </a:spcBef>
              <a:spcAft>
                <a:spcPts val="0"/>
              </a:spcAft>
              <a:buNone/>
            </a:pPr>
            <a:r>
              <a:rPr lang="en" sz="1000">
                <a:solidFill>
                  <a:schemeClr val="lt1"/>
                </a:solidFill>
                <a:latin typeface="Karla"/>
                <a:ea typeface="Karla"/>
                <a:cs typeface="Karla"/>
                <a:sym typeface="Karla"/>
              </a:rPr>
              <a:t>CREDITS: This presentation template was created by </a:t>
            </a:r>
            <a:r>
              <a:rPr b="1" lang="en" sz="1000">
                <a:solidFill>
                  <a:schemeClr val="lt1"/>
                </a:solidFill>
                <a:uFill>
                  <a:noFill/>
                </a:uFill>
                <a:latin typeface="Karla"/>
                <a:ea typeface="Karla"/>
                <a:cs typeface="Karla"/>
                <a:sym typeface="Karla"/>
                <a:hlinkClick r:id="rId2">
                  <a:extLst>
                    <a:ext uri="{A12FA001-AC4F-418D-AE19-62706E023703}">
                      <ahyp:hlinkClr val="tx"/>
                    </a:ext>
                  </a:extLst>
                </a:hlinkClick>
              </a:rPr>
              <a:t>Slidesgo</a:t>
            </a:r>
            <a:r>
              <a:rPr lang="en" sz="1000">
                <a:solidFill>
                  <a:schemeClr val="lt1"/>
                </a:solidFill>
                <a:latin typeface="Karla"/>
                <a:ea typeface="Karla"/>
                <a:cs typeface="Karla"/>
                <a:sym typeface="Karla"/>
              </a:rPr>
              <a:t>, and includes icons by </a:t>
            </a:r>
            <a:r>
              <a:rPr b="1" lang="en" sz="1000">
                <a:solidFill>
                  <a:schemeClr val="lt1"/>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lt1"/>
                </a:solidFill>
                <a:latin typeface="Karla"/>
                <a:ea typeface="Karla"/>
                <a:cs typeface="Karla"/>
                <a:sym typeface="Karla"/>
              </a:rPr>
              <a:t> and infographics &amp; images by </a:t>
            </a:r>
            <a:r>
              <a:rPr b="1" lang="en" sz="1000">
                <a:solidFill>
                  <a:schemeClr val="lt1"/>
                </a:solidFill>
                <a:uFill>
                  <a:noFill/>
                </a:uFill>
                <a:latin typeface="Karla"/>
                <a:ea typeface="Karla"/>
                <a:cs typeface="Karla"/>
                <a:sym typeface="Karla"/>
                <a:hlinkClick r:id="rId4">
                  <a:extLst>
                    <a:ext uri="{A12FA001-AC4F-418D-AE19-62706E023703}">
                      <ahyp:hlinkClr val="tx"/>
                    </a:ext>
                  </a:extLst>
                </a:hlinkClick>
              </a:rPr>
              <a:t>Freepik</a:t>
            </a:r>
            <a:endParaRPr b="1" sz="1000">
              <a:solidFill>
                <a:schemeClr val="lt1"/>
              </a:solidFill>
              <a:latin typeface="Karla"/>
              <a:ea typeface="Karla"/>
              <a:cs typeface="Karla"/>
              <a:sym typeface="Karl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167" name="Shape 167"/>
        <p:cNvGrpSpPr/>
        <p:nvPr/>
      </p:nvGrpSpPr>
      <p:grpSpPr>
        <a:xfrm>
          <a:off x="0" y="0"/>
          <a:ext cx="0" cy="0"/>
          <a:chOff x="0" y="0"/>
          <a:chExt cx="0" cy="0"/>
        </a:xfrm>
      </p:grpSpPr>
      <p:sp>
        <p:nvSpPr>
          <p:cNvPr id="168" name="Google Shape;168;p32"/>
          <p:cNvSpPr/>
          <p:nvPr/>
        </p:nvSpPr>
        <p:spPr>
          <a:xfrm>
            <a:off x="-1800" y="3607575"/>
            <a:ext cx="9147600" cy="153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6553800" y="181200"/>
            <a:ext cx="2590200" cy="14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170" name="Shape 170"/>
        <p:cNvGrpSpPr/>
        <p:nvPr/>
      </p:nvGrpSpPr>
      <p:grpSpPr>
        <a:xfrm>
          <a:off x="0" y="0"/>
          <a:ext cx="0" cy="0"/>
          <a:chOff x="0" y="0"/>
          <a:chExt cx="0" cy="0"/>
        </a:xfrm>
      </p:grpSpPr>
      <p:sp>
        <p:nvSpPr>
          <p:cNvPr id="171" name="Google Shape;171;p33"/>
          <p:cNvSpPr/>
          <p:nvPr/>
        </p:nvSpPr>
        <p:spPr>
          <a:xfrm>
            <a:off x="7235324" y="1241500"/>
            <a:ext cx="1190700" cy="392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_1_1">
    <p:bg>
      <p:bgPr>
        <a:solidFill>
          <a:schemeClr val="lt1"/>
        </a:solidFill>
      </p:bgPr>
    </p:bg>
    <p:spTree>
      <p:nvGrpSpPr>
        <p:cNvPr id="172" name="Shape 172"/>
        <p:cNvGrpSpPr/>
        <p:nvPr/>
      </p:nvGrpSpPr>
      <p:grpSpPr>
        <a:xfrm>
          <a:off x="0" y="0"/>
          <a:ext cx="0" cy="0"/>
          <a:chOff x="0" y="0"/>
          <a:chExt cx="0" cy="0"/>
        </a:xfrm>
      </p:grpSpPr>
      <p:sp>
        <p:nvSpPr>
          <p:cNvPr id="173" name="Google Shape;173;p34"/>
          <p:cNvSpPr/>
          <p:nvPr/>
        </p:nvSpPr>
        <p:spPr>
          <a:xfrm>
            <a:off x="0" y="1108125"/>
            <a:ext cx="5800800" cy="128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flipH="1">
            <a:off x="0" y="2571750"/>
            <a:ext cx="91440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1" name="Google Shape;21;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subTitle"/>
          </p:nvPr>
        </p:nvSpPr>
        <p:spPr>
          <a:xfrm>
            <a:off x="1605779" y="3779706"/>
            <a:ext cx="2846700" cy="65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idx="2" type="subTitle"/>
          </p:nvPr>
        </p:nvSpPr>
        <p:spPr>
          <a:xfrm>
            <a:off x="4688054" y="3779706"/>
            <a:ext cx="2846700" cy="65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idx="3" type="subTitle"/>
          </p:nvPr>
        </p:nvSpPr>
        <p:spPr>
          <a:xfrm>
            <a:off x="1605779" y="3328943"/>
            <a:ext cx="28467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lt1"/>
                </a:solidFill>
                <a:latin typeface="Epilogue"/>
                <a:ea typeface="Epilogue"/>
                <a:cs typeface="Epilogue"/>
                <a:sym typeface="Epilogu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5" name="Google Shape;25;p5"/>
          <p:cNvSpPr txBox="1"/>
          <p:nvPr>
            <p:ph idx="4" type="subTitle"/>
          </p:nvPr>
        </p:nvSpPr>
        <p:spPr>
          <a:xfrm>
            <a:off x="4688055" y="3328943"/>
            <a:ext cx="28467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lt1"/>
                </a:solidFill>
                <a:latin typeface="Epilogue"/>
                <a:ea typeface="Epilogue"/>
                <a:cs typeface="Epilogue"/>
                <a:sym typeface="Epilogu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p:nvPr/>
        </p:nvSpPr>
        <p:spPr>
          <a:xfrm>
            <a:off x="0" y="181206"/>
            <a:ext cx="2590200" cy="14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935550" y="887025"/>
            <a:ext cx="4215000" cy="103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7"/>
          <p:cNvSpPr txBox="1"/>
          <p:nvPr>
            <p:ph idx="1" type="body"/>
          </p:nvPr>
        </p:nvSpPr>
        <p:spPr>
          <a:xfrm>
            <a:off x="3935544" y="1843575"/>
            <a:ext cx="44847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3739200" y="1505246"/>
            <a:ext cx="4684800" cy="213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6000"/>
              <a:buNone/>
              <a:defRPr sz="73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4895775" y="1447800"/>
            <a:ext cx="3521100" cy="76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9"/>
          <p:cNvSpPr txBox="1"/>
          <p:nvPr>
            <p:ph idx="1" type="subTitle"/>
          </p:nvPr>
        </p:nvSpPr>
        <p:spPr>
          <a:xfrm>
            <a:off x="4572000" y="2038000"/>
            <a:ext cx="3844800" cy="179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37" name="Shape 37"/>
        <p:cNvGrpSpPr/>
        <p:nvPr/>
      </p:nvGrpSpPr>
      <p:grpSpPr>
        <a:xfrm>
          <a:off x="0" y="0"/>
          <a:ext cx="0" cy="0"/>
          <a:chOff x="0" y="0"/>
          <a:chExt cx="0" cy="0"/>
        </a:xfrm>
      </p:grpSpPr>
      <p:sp>
        <p:nvSpPr>
          <p:cNvPr id="38" name="Google Shape;38;p10"/>
          <p:cNvSpPr txBox="1"/>
          <p:nvPr>
            <p:ph type="title"/>
          </p:nvPr>
        </p:nvSpPr>
        <p:spPr>
          <a:xfrm rot="300">
            <a:off x="720000" y="758150"/>
            <a:ext cx="3433500" cy="997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2800"/>
              <a:buNone/>
              <a:defRPr>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Epilogue"/>
              <a:buNone/>
              <a:defRPr sz="2800">
                <a:solidFill>
                  <a:schemeClr val="lt1"/>
                </a:solidFill>
                <a:latin typeface="Epilogue"/>
                <a:ea typeface="Epilogue"/>
                <a:cs typeface="Epilogue"/>
                <a:sym typeface="Epilogu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1pPr>
            <a:lvl2pPr indent="-317500" lvl="1" marL="9144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2pPr>
            <a:lvl3pPr indent="-317500" lvl="2" marL="13716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3pPr>
            <a:lvl4pPr indent="-317500" lvl="3" marL="18288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4pPr>
            <a:lvl5pPr indent="-317500" lvl="4" marL="22860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5pPr>
            <a:lvl6pPr indent="-317500" lvl="5" marL="27432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6pPr>
            <a:lvl7pPr indent="-317500" lvl="6" marL="32004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7pPr>
            <a:lvl8pPr indent="-317500" lvl="7" marL="36576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8pPr>
            <a:lvl9pPr indent="-317500" lvl="8" marL="4114800">
              <a:lnSpc>
                <a:spcPct val="100000"/>
              </a:lnSpc>
              <a:spcBef>
                <a:spcPts val="0"/>
              </a:spcBef>
              <a:spcAft>
                <a:spcPts val="0"/>
              </a:spcAft>
              <a:buClr>
                <a:schemeClr val="lt2"/>
              </a:buClr>
              <a:buSzPts val="1400"/>
              <a:buFont typeface="Karla"/>
              <a:buChar char="■"/>
              <a:defRPr>
                <a:solidFill>
                  <a:schemeClr val="lt2"/>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35.png"/><Relationship Id="rId7"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2.png"/><Relationship Id="rId6"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www.kaggle.com/datasets/arnabbiswas1/microsoft-azure-predictive-maintenance/data" TargetMode="External"/><Relationship Id="rId4" Type="http://schemas.openxmlformats.org/officeDocument/2006/relationships/hyperlink" Target="https://www.kaggle.com/datasets/arnabbiswas1/microsoft-azure-predictive-maintenance/dat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p:nvPr/>
        </p:nvSpPr>
        <p:spPr>
          <a:xfrm>
            <a:off x="0" y="1267825"/>
            <a:ext cx="7074000" cy="7938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5"/>
          <p:cNvSpPr txBox="1"/>
          <p:nvPr>
            <p:ph type="ctrTitle"/>
          </p:nvPr>
        </p:nvSpPr>
        <p:spPr>
          <a:xfrm>
            <a:off x="91950" y="1021950"/>
            <a:ext cx="8960100" cy="2644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300"/>
              <a:t>Proactive, Predictive, Preventive! </a:t>
            </a:r>
            <a:endParaRPr sz="3300"/>
          </a:p>
          <a:p>
            <a:pPr indent="0" lvl="0" marL="0" rtl="0" algn="r">
              <a:lnSpc>
                <a:spcPct val="150000"/>
              </a:lnSpc>
              <a:spcBef>
                <a:spcPts val="0"/>
              </a:spcBef>
              <a:spcAft>
                <a:spcPts val="0"/>
              </a:spcAft>
              <a:buNone/>
            </a:pPr>
            <a:r>
              <a:rPr lang="en" sz="2800"/>
              <a:t>Data-Driven Techniques for </a:t>
            </a:r>
            <a:endParaRPr sz="2800"/>
          </a:p>
          <a:p>
            <a:pPr indent="0" lvl="0" marL="0" rtl="0" algn="r">
              <a:lnSpc>
                <a:spcPct val="150000"/>
              </a:lnSpc>
              <a:spcBef>
                <a:spcPts val="0"/>
              </a:spcBef>
              <a:spcAft>
                <a:spcPts val="0"/>
              </a:spcAft>
              <a:buNone/>
            </a:pPr>
            <a:r>
              <a:rPr lang="en" sz="2800"/>
              <a:t>Predictive Machine Maintenance</a:t>
            </a:r>
            <a:endParaRPr sz="2800"/>
          </a:p>
        </p:txBody>
      </p:sp>
      <p:sp>
        <p:nvSpPr>
          <p:cNvPr id="180" name="Google Shape;180;p35"/>
          <p:cNvSpPr txBox="1"/>
          <p:nvPr>
            <p:ph idx="1" type="subTitle"/>
          </p:nvPr>
        </p:nvSpPr>
        <p:spPr>
          <a:xfrm>
            <a:off x="307200" y="3666750"/>
            <a:ext cx="85296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Group members: </a:t>
            </a:r>
            <a:endParaRPr b="1"/>
          </a:p>
          <a:p>
            <a:pPr indent="0" lvl="0" marL="0" rtl="0" algn="ctr">
              <a:spcBef>
                <a:spcPts val="0"/>
              </a:spcBef>
              <a:spcAft>
                <a:spcPts val="0"/>
              </a:spcAft>
              <a:buNone/>
            </a:pPr>
            <a:r>
              <a:rPr lang="en"/>
              <a:t>Mandeep Burdak </a:t>
            </a:r>
            <a:endParaRPr/>
          </a:p>
          <a:p>
            <a:pPr indent="0" lvl="0" marL="0" rtl="0" algn="ctr">
              <a:spcBef>
                <a:spcPts val="0"/>
              </a:spcBef>
              <a:spcAft>
                <a:spcPts val="0"/>
              </a:spcAft>
              <a:buNone/>
            </a:pPr>
            <a:r>
              <a:rPr lang="en"/>
              <a:t>Kapish Krishna Bodapati</a:t>
            </a:r>
            <a:endParaRPr/>
          </a:p>
          <a:p>
            <a:pPr indent="0" lvl="0" marL="0" rtl="0" algn="ctr">
              <a:spcBef>
                <a:spcPts val="0"/>
              </a:spcBef>
              <a:spcAft>
                <a:spcPts val="0"/>
              </a:spcAft>
              <a:buNone/>
            </a:pPr>
            <a:r>
              <a:rPr lang="en"/>
              <a:t>Morgan Tucker </a:t>
            </a:r>
            <a:endParaRPr/>
          </a:p>
          <a:p>
            <a:pPr indent="0" lvl="0" marL="0" rtl="0" algn="ctr">
              <a:spcBef>
                <a:spcPts val="0"/>
              </a:spcBef>
              <a:spcAft>
                <a:spcPts val="0"/>
              </a:spcAft>
              <a:buNone/>
            </a:pPr>
            <a:r>
              <a:rPr lang="en"/>
              <a:t>Kehl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655975" y="5532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EDA: Error, Failure &amp; Maintenance dates for Machine1</a:t>
            </a:r>
            <a:endParaRPr sz="2000"/>
          </a:p>
        </p:txBody>
      </p:sp>
      <p:sp>
        <p:nvSpPr>
          <p:cNvPr id="325" name="Google Shape;325;p44"/>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4"/>
          <p:cNvPicPr preferRelativeResize="0"/>
          <p:nvPr/>
        </p:nvPicPr>
        <p:blipFill>
          <a:blip r:embed="rId3">
            <a:alphaModFix/>
          </a:blip>
          <a:stretch>
            <a:fillRect/>
          </a:stretch>
        </p:blipFill>
        <p:spPr>
          <a:xfrm>
            <a:off x="1605200" y="1150875"/>
            <a:ext cx="5933599" cy="1844825"/>
          </a:xfrm>
          <a:prstGeom prst="rect">
            <a:avLst/>
          </a:prstGeom>
          <a:noFill/>
          <a:ln>
            <a:noFill/>
          </a:ln>
        </p:spPr>
      </p:pic>
      <p:pic>
        <p:nvPicPr>
          <p:cNvPr id="327" name="Google Shape;327;p44"/>
          <p:cNvPicPr preferRelativeResize="0"/>
          <p:nvPr/>
        </p:nvPicPr>
        <p:blipFill>
          <a:blip r:embed="rId4">
            <a:alphaModFix/>
          </a:blip>
          <a:stretch>
            <a:fillRect/>
          </a:stretch>
        </p:blipFill>
        <p:spPr>
          <a:xfrm>
            <a:off x="1605200" y="3131275"/>
            <a:ext cx="5864598" cy="174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655975" y="5532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EDA: Error, Failure, Maintenance, and Age Correlation</a:t>
            </a:r>
            <a:endParaRPr sz="2000"/>
          </a:p>
        </p:txBody>
      </p:sp>
      <p:sp>
        <p:nvSpPr>
          <p:cNvPr id="333" name="Google Shape;333;p45"/>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5"/>
          <p:cNvPicPr preferRelativeResize="0"/>
          <p:nvPr/>
        </p:nvPicPr>
        <p:blipFill>
          <a:blip r:embed="rId3">
            <a:alphaModFix/>
          </a:blip>
          <a:stretch>
            <a:fillRect/>
          </a:stretch>
        </p:blipFill>
        <p:spPr>
          <a:xfrm>
            <a:off x="152400" y="1203350"/>
            <a:ext cx="8839204" cy="1635771"/>
          </a:xfrm>
          <a:prstGeom prst="rect">
            <a:avLst/>
          </a:prstGeom>
          <a:noFill/>
          <a:ln>
            <a:noFill/>
          </a:ln>
        </p:spPr>
      </p:pic>
      <p:pic>
        <p:nvPicPr>
          <p:cNvPr id="335" name="Google Shape;335;p45"/>
          <p:cNvPicPr preferRelativeResize="0"/>
          <p:nvPr/>
        </p:nvPicPr>
        <p:blipFill>
          <a:blip r:embed="rId4">
            <a:alphaModFix/>
          </a:blip>
          <a:stretch>
            <a:fillRect/>
          </a:stretch>
        </p:blipFill>
        <p:spPr>
          <a:xfrm>
            <a:off x="152400" y="2915321"/>
            <a:ext cx="8782152" cy="1899655"/>
          </a:xfrm>
          <a:prstGeom prst="rect">
            <a:avLst/>
          </a:prstGeom>
          <a:noFill/>
          <a:ln>
            <a:noFill/>
          </a:ln>
        </p:spPr>
      </p:pic>
      <p:sp>
        <p:nvSpPr>
          <p:cNvPr id="336" name="Google Shape;336;p45"/>
          <p:cNvSpPr txBox="1"/>
          <p:nvPr/>
        </p:nvSpPr>
        <p:spPr>
          <a:xfrm>
            <a:off x="1482175" y="4732875"/>
            <a:ext cx="604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4A86E8"/>
                </a:solidFill>
                <a:latin typeface="Karla"/>
                <a:ea typeface="Karla"/>
                <a:cs typeface="Karla"/>
                <a:sym typeface="Karla"/>
              </a:rPr>
              <a:t>~ Error</a:t>
            </a:r>
            <a:r>
              <a:rPr b="1" lang="en" sz="1500">
                <a:solidFill>
                  <a:schemeClr val="lt2"/>
                </a:solidFill>
                <a:latin typeface="Karla"/>
                <a:ea typeface="Karla"/>
                <a:cs typeface="Karla"/>
                <a:sym typeface="Karla"/>
              </a:rPr>
              <a:t>   </a:t>
            </a:r>
            <a:r>
              <a:rPr b="1" lang="en" sz="1500">
                <a:solidFill>
                  <a:srgbClr val="FF9900"/>
                </a:solidFill>
                <a:latin typeface="Karla"/>
                <a:ea typeface="Karla"/>
                <a:cs typeface="Karla"/>
                <a:sym typeface="Karla"/>
              </a:rPr>
              <a:t>~ Failure</a:t>
            </a:r>
            <a:r>
              <a:rPr b="1" lang="en" sz="1500">
                <a:solidFill>
                  <a:schemeClr val="lt2"/>
                </a:solidFill>
                <a:latin typeface="Karla"/>
                <a:ea typeface="Karla"/>
                <a:cs typeface="Karla"/>
                <a:sym typeface="Karla"/>
              </a:rPr>
              <a:t>   </a:t>
            </a:r>
            <a:r>
              <a:rPr b="1" lang="en" sz="1500">
                <a:solidFill>
                  <a:srgbClr val="6AA84F"/>
                </a:solidFill>
                <a:latin typeface="Karla"/>
                <a:ea typeface="Karla"/>
                <a:cs typeface="Karla"/>
                <a:sym typeface="Karla"/>
              </a:rPr>
              <a:t>~ Maintenance</a:t>
            </a:r>
            <a:r>
              <a:rPr b="1" lang="en" sz="1500">
                <a:solidFill>
                  <a:schemeClr val="lt2"/>
                </a:solidFill>
                <a:latin typeface="Karla"/>
                <a:ea typeface="Karla"/>
                <a:cs typeface="Karla"/>
                <a:sym typeface="Karla"/>
              </a:rPr>
              <a:t>   </a:t>
            </a:r>
            <a:r>
              <a:rPr b="1" lang="en" sz="1500">
                <a:solidFill>
                  <a:srgbClr val="FF0000"/>
                </a:solidFill>
                <a:latin typeface="Karla"/>
                <a:ea typeface="Karla"/>
                <a:cs typeface="Karla"/>
                <a:sym typeface="Karla"/>
              </a:rPr>
              <a:t>~ Age</a:t>
            </a:r>
            <a:endParaRPr b="1" sz="1500">
              <a:solidFill>
                <a:srgbClr val="FF0000"/>
              </a:solidFill>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655975" y="5532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Telemetry Readings</a:t>
            </a:r>
            <a:endParaRPr/>
          </a:p>
        </p:txBody>
      </p:sp>
      <p:sp>
        <p:nvSpPr>
          <p:cNvPr id="342" name="Google Shape;342;p46"/>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6"/>
          <p:cNvSpPr/>
          <p:nvPr/>
        </p:nvSpPr>
        <p:spPr>
          <a:xfrm>
            <a:off x="0" y="1150875"/>
            <a:ext cx="2357400" cy="3589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txBox="1"/>
          <p:nvPr>
            <p:ph idx="1" type="body"/>
          </p:nvPr>
        </p:nvSpPr>
        <p:spPr>
          <a:xfrm>
            <a:off x="200650" y="1663275"/>
            <a:ext cx="1943400" cy="28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lt1"/>
                </a:solidFill>
                <a:latin typeface="Epilogue"/>
                <a:ea typeface="Epilogue"/>
                <a:cs typeface="Epilogue"/>
                <a:sym typeface="Epilogue"/>
              </a:rPr>
              <a:t>Variation in telemetry readings </a:t>
            </a:r>
            <a:r>
              <a:rPr b="0" lang="en" sz="1400">
                <a:solidFill>
                  <a:schemeClr val="lt1"/>
                </a:solidFill>
                <a:latin typeface="Epilogue"/>
                <a:ea typeface="Epilogue"/>
                <a:cs typeface="Epilogue"/>
                <a:sym typeface="Epilogue"/>
              </a:rPr>
              <a:t>one week before and after a failure event</a:t>
            </a:r>
            <a:endParaRPr sz="1400"/>
          </a:p>
        </p:txBody>
      </p:sp>
      <p:sp>
        <p:nvSpPr>
          <p:cNvPr id="345" name="Google Shape;345;p46"/>
          <p:cNvSpPr txBox="1"/>
          <p:nvPr>
            <p:ph idx="4294967295" type="title"/>
          </p:nvPr>
        </p:nvSpPr>
        <p:spPr>
          <a:xfrm>
            <a:off x="57100" y="1280950"/>
            <a:ext cx="2230500" cy="323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Analysis of Viz </a:t>
            </a:r>
            <a:endParaRPr sz="2000"/>
          </a:p>
        </p:txBody>
      </p:sp>
      <p:pic>
        <p:nvPicPr>
          <p:cNvPr id="346" name="Google Shape;346;p46"/>
          <p:cNvPicPr preferRelativeResize="0"/>
          <p:nvPr/>
        </p:nvPicPr>
        <p:blipFill>
          <a:blip r:embed="rId3">
            <a:alphaModFix/>
          </a:blip>
          <a:stretch>
            <a:fillRect/>
          </a:stretch>
        </p:blipFill>
        <p:spPr>
          <a:xfrm>
            <a:off x="2357400" y="1091088"/>
            <a:ext cx="5692026" cy="403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655975" y="5532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Telemetry Readings</a:t>
            </a:r>
            <a:endParaRPr/>
          </a:p>
        </p:txBody>
      </p:sp>
      <p:sp>
        <p:nvSpPr>
          <p:cNvPr id="352" name="Google Shape;352;p47"/>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p:nvPr/>
        </p:nvSpPr>
        <p:spPr>
          <a:xfrm>
            <a:off x="0" y="1150875"/>
            <a:ext cx="2357400" cy="3589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txBox="1"/>
          <p:nvPr>
            <p:ph idx="1" type="body"/>
          </p:nvPr>
        </p:nvSpPr>
        <p:spPr>
          <a:xfrm>
            <a:off x="200650" y="1663275"/>
            <a:ext cx="1943400" cy="28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lt1"/>
                </a:solidFill>
                <a:latin typeface="Epilogue"/>
                <a:ea typeface="Epilogue"/>
                <a:cs typeface="Epilogue"/>
                <a:sym typeface="Epilogue"/>
              </a:rPr>
              <a:t>Variation in telemetry readings one week before and after a failure event</a:t>
            </a:r>
            <a:endParaRPr sz="1400"/>
          </a:p>
        </p:txBody>
      </p:sp>
      <p:sp>
        <p:nvSpPr>
          <p:cNvPr id="355" name="Google Shape;355;p47"/>
          <p:cNvSpPr txBox="1"/>
          <p:nvPr>
            <p:ph idx="4294967295" type="title"/>
          </p:nvPr>
        </p:nvSpPr>
        <p:spPr>
          <a:xfrm>
            <a:off x="57100" y="1280950"/>
            <a:ext cx="2230500" cy="323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Analysis of Viz </a:t>
            </a:r>
            <a:endParaRPr sz="2000"/>
          </a:p>
        </p:txBody>
      </p:sp>
      <p:pic>
        <p:nvPicPr>
          <p:cNvPr id="356" name="Google Shape;356;p47"/>
          <p:cNvPicPr preferRelativeResize="0"/>
          <p:nvPr/>
        </p:nvPicPr>
        <p:blipFill>
          <a:blip r:embed="rId3">
            <a:alphaModFix/>
          </a:blip>
          <a:stretch>
            <a:fillRect/>
          </a:stretch>
        </p:blipFill>
        <p:spPr>
          <a:xfrm>
            <a:off x="2357400" y="1086600"/>
            <a:ext cx="6002576" cy="404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655975" y="5532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Telemetry Readings</a:t>
            </a:r>
            <a:endParaRPr/>
          </a:p>
        </p:txBody>
      </p:sp>
      <p:sp>
        <p:nvSpPr>
          <p:cNvPr id="362" name="Google Shape;362;p48"/>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8"/>
          <p:cNvSpPr/>
          <p:nvPr/>
        </p:nvSpPr>
        <p:spPr>
          <a:xfrm>
            <a:off x="0" y="1150875"/>
            <a:ext cx="2357400" cy="3589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
          <p:cNvSpPr txBox="1"/>
          <p:nvPr>
            <p:ph idx="1" type="body"/>
          </p:nvPr>
        </p:nvSpPr>
        <p:spPr>
          <a:xfrm>
            <a:off x="200650" y="1663275"/>
            <a:ext cx="1943400" cy="28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400">
                <a:solidFill>
                  <a:schemeClr val="lt1"/>
                </a:solidFill>
                <a:latin typeface="Epilogue"/>
                <a:ea typeface="Epilogue"/>
                <a:cs typeface="Epilogue"/>
                <a:sym typeface="Epilogue"/>
              </a:rPr>
              <a:t>Variation in telemetry readings one week before and after an error</a:t>
            </a:r>
            <a:endParaRPr sz="1400">
              <a:solidFill>
                <a:schemeClr val="lt1"/>
              </a:solidFill>
            </a:endParaRPr>
          </a:p>
        </p:txBody>
      </p:sp>
      <p:sp>
        <p:nvSpPr>
          <p:cNvPr id="365" name="Google Shape;365;p48"/>
          <p:cNvSpPr txBox="1"/>
          <p:nvPr>
            <p:ph idx="4294967295" type="title"/>
          </p:nvPr>
        </p:nvSpPr>
        <p:spPr>
          <a:xfrm>
            <a:off x="57100" y="1280950"/>
            <a:ext cx="2230500" cy="323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Analysis of Viz </a:t>
            </a:r>
            <a:endParaRPr sz="2000"/>
          </a:p>
        </p:txBody>
      </p:sp>
      <p:pic>
        <p:nvPicPr>
          <p:cNvPr id="366" name="Google Shape;366;p48"/>
          <p:cNvPicPr preferRelativeResize="0"/>
          <p:nvPr/>
        </p:nvPicPr>
        <p:blipFill>
          <a:blip r:embed="rId3">
            <a:alphaModFix/>
          </a:blip>
          <a:stretch>
            <a:fillRect/>
          </a:stretch>
        </p:blipFill>
        <p:spPr>
          <a:xfrm>
            <a:off x="2357400" y="1077563"/>
            <a:ext cx="5942701" cy="4059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nvSpPr>
        <p:spPr>
          <a:xfrm>
            <a:off x="592800" y="1917925"/>
            <a:ext cx="502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Karla"/>
                <a:ea typeface="Karla"/>
                <a:cs typeface="Karla"/>
                <a:sym typeface="Karla"/>
              </a:rPr>
              <a:t>Models</a:t>
            </a:r>
            <a:endParaRPr sz="4500">
              <a:solidFill>
                <a:schemeClr val="lt2"/>
              </a:solidFill>
              <a:latin typeface="Karla"/>
              <a:ea typeface="Karla"/>
              <a:cs typeface="Karla"/>
              <a:sym typeface="Karla"/>
            </a:endParaRPr>
          </a:p>
        </p:txBody>
      </p:sp>
      <p:sp>
        <p:nvSpPr>
          <p:cNvPr id="372" name="Google Shape;372;p49"/>
          <p:cNvSpPr txBox="1"/>
          <p:nvPr/>
        </p:nvSpPr>
        <p:spPr>
          <a:xfrm>
            <a:off x="601525" y="958950"/>
            <a:ext cx="1761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rgbClr val="C7E392"/>
                </a:solidFill>
                <a:latin typeface="Epilogue"/>
                <a:ea typeface="Epilogue"/>
                <a:cs typeface="Epilogue"/>
                <a:sym typeface="Epilogue"/>
              </a:rPr>
              <a:t>04</a:t>
            </a:r>
            <a:endParaRPr b="1" sz="7000">
              <a:solidFill>
                <a:srgbClr val="C7E392"/>
              </a:solidFill>
              <a:latin typeface="Epilogue"/>
              <a:ea typeface="Epilogue"/>
              <a:cs typeface="Epilogue"/>
              <a:sym typeface="Epilogue"/>
            </a:endParaRPr>
          </a:p>
        </p:txBody>
      </p:sp>
      <p:sp>
        <p:nvSpPr>
          <p:cNvPr id="373" name="Google Shape;373;p49"/>
          <p:cNvSpPr/>
          <p:nvPr/>
        </p:nvSpPr>
        <p:spPr>
          <a:xfrm>
            <a:off x="7237750" y="1236250"/>
            <a:ext cx="1182300" cy="3941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57500" y="445225"/>
            <a:ext cx="8229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rPr>
              <a:t>Supervised and Unsupervised Techniques</a:t>
            </a:r>
            <a:endParaRPr sz="3000">
              <a:solidFill>
                <a:srgbClr val="000000"/>
              </a:solidFill>
            </a:endParaRPr>
          </a:p>
        </p:txBody>
      </p:sp>
      <p:sp>
        <p:nvSpPr>
          <p:cNvPr id="379" name="Google Shape;379;p50"/>
          <p:cNvSpPr txBox="1"/>
          <p:nvPr>
            <p:ph idx="1" type="subTitle"/>
          </p:nvPr>
        </p:nvSpPr>
        <p:spPr>
          <a:xfrm>
            <a:off x="1531513" y="1282425"/>
            <a:ext cx="6488700" cy="598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b="1" lang="en" sz="2200"/>
              <a:t>Supervised Methods</a:t>
            </a:r>
            <a:endParaRPr b="1" sz="2200"/>
          </a:p>
        </p:txBody>
      </p:sp>
      <p:sp>
        <p:nvSpPr>
          <p:cNvPr id="380" name="Google Shape;380;p50"/>
          <p:cNvSpPr txBox="1"/>
          <p:nvPr>
            <p:ph idx="3" type="subTitle"/>
          </p:nvPr>
        </p:nvSpPr>
        <p:spPr>
          <a:xfrm>
            <a:off x="1531525" y="3104138"/>
            <a:ext cx="6488700" cy="598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b="1" lang="en" sz="2200"/>
              <a:t>Unsupervised Methods</a:t>
            </a:r>
            <a:endParaRPr b="1" sz="2200"/>
          </a:p>
        </p:txBody>
      </p:sp>
      <p:sp>
        <p:nvSpPr>
          <p:cNvPr id="381" name="Google Shape;381;p50"/>
          <p:cNvSpPr txBox="1"/>
          <p:nvPr/>
        </p:nvSpPr>
        <p:spPr>
          <a:xfrm>
            <a:off x="4760950" y="1887898"/>
            <a:ext cx="3259200" cy="10494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Karla"/>
                <a:ea typeface="Karla"/>
                <a:cs typeface="Karla"/>
                <a:sym typeface="Karla"/>
              </a:rPr>
              <a:t>Binary Classification</a:t>
            </a:r>
            <a:endParaRPr sz="1800">
              <a:solidFill>
                <a:schemeClr val="lt1"/>
              </a:solidFill>
              <a:latin typeface="Karla"/>
              <a:ea typeface="Karla"/>
              <a:cs typeface="Karla"/>
              <a:sym typeface="Karla"/>
            </a:endParaRPr>
          </a:p>
          <a:p>
            <a:pPr indent="0" lvl="0" marL="0" rtl="0" algn="ctr">
              <a:spcBef>
                <a:spcPts val="0"/>
              </a:spcBef>
              <a:spcAft>
                <a:spcPts val="0"/>
              </a:spcAft>
              <a:buNone/>
            </a:pPr>
            <a:r>
              <a:rPr lang="en" sz="1800">
                <a:solidFill>
                  <a:schemeClr val="lt1"/>
                </a:solidFill>
                <a:latin typeface="Karla"/>
                <a:ea typeface="Karla"/>
                <a:cs typeface="Karla"/>
                <a:sym typeface="Karla"/>
              </a:rPr>
              <a:t>Multi-class Classification</a:t>
            </a:r>
            <a:endParaRPr sz="1800">
              <a:solidFill>
                <a:schemeClr val="lt1"/>
              </a:solidFill>
              <a:latin typeface="Karla"/>
              <a:ea typeface="Karla"/>
              <a:cs typeface="Karla"/>
              <a:sym typeface="Karla"/>
            </a:endParaRPr>
          </a:p>
          <a:p>
            <a:pPr indent="0" lvl="0" marL="0" rtl="0" algn="ctr">
              <a:spcBef>
                <a:spcPts val="0"/>
              </a:spcBef>
              <a:spcAft>
                <a:spcPts val="0"/>
              </a:spcAft>
              <a:buNone/>
            </a:pPr>
            <a:r>
              <a:rPr lang="en" sz="1800">
                <a:solidFill>
                  <a:schemeClr val="lt1"/>
                </a:solidFill>
                <a:latin typeface="Karla"/>
                <a:ea typeface="Karla"/>
                <a:cs typeface="Karla"/>
                <a:sym typeface="Karla"/>
              </a:rPr>
              <a:t>Time Series Forecasting</a:t>
            </a:r>
            <a:endParaRPr sz="1800">
              <a:solidFill>
                <a:schemeClr val="lt1"/>
              </a:solidFill>
              <a:latin typeface="Karla"/>
              <a:ea typeface="Karla"/>
              <a:cs typeface="Karla"/>
              <a:sym typeface="Karla"/>
            </a:endParaRPr>
          </a:p>
        </p:txBody>
      </p:sp>
      <p:sp>
        <p:nvSpPr>
          <p:cNvPr id="382" name="Google Shape;382;p50"/>
          <p:cNvSpPr txBox="1"/>
          <p:nvPr/>
        </p:nvSpPr>
        <p:spPr>
          <a:xfrm>
            <a:off x="1531400" y="1887899"/>
            <a:ext cx="2823600" cy="104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Failure </a:t>
            </a:r>
            <a:endParaRPr sz="1800">
              <a:solidFill>
                <a:schemeClr val="lt1"/>
              </a:solidFill>
              <a:latin typeface="Epilogue"/>
              <a:ea typeface="Epilogue"/>
              <a:cs typeface="Epilogue"/>
              <a:sym typeface="Epilogue"/>
            </a:endParaRPr>
          </a:p>
          <a:p>
            <a:pPr indent="0" lvl="0" marL="0" rtl="0" algn="ctr">
              <a:spcBef>
                <a:spcPts val="0"/>
              </a:spcBef>
              <a:spcAft>
                <a:spcPts val="0"/>
              </a:spcAft>
              <a:buNone/>
            </a:pPr>
            <a:r>
              <a:rPr lang="en" sz="1800">
                <a:solidFill>
                  <a:schemeClr val="lt1"/>
                </a:solidFill>
                <a:latin typeface="Epilogue"/>
                <a:ea typeface="Epilogue"/>
                <a:cs typeface="Epilogue"/>
                <a:sym typeface="Epilogue"/>
              </a:rPr>
              <a:t>Prediction</a:t>
            </a:r>
            <a:endParaRPr sz="1800">
              <a:solidFill>
                <a:schemeClr val="lt1"/>
              </a:solidFill>
              <a:latin typeface="Epilogue"/>
              <a:ea typeface="Epilogue"/>
              <a:cs typeface="Epilogue"/>
              <a:sym typeface="Epilogue"/>
            </a:endParaRPr>
          </a:p>
        </p:txBody>
      </p:sp>
      <p:cxnSp>
        <p:nvCxnSpPr>
          <p:cNvPr id="383" name="Google Shape;383;p50"/>
          <p:cNvCxnSpPr>
            <a:stCxn id="382" idx="3"/>
            <a:endCxn id="381" idx="1"/>
          </p:cNvCxnSpPr>
          <p:nvPr/>
        </p:nvCxnSpPr>
        <p:spPr>
          <a:xfrm>
            <a:off x="4355000" y="2412599"/>
            <a:ext cx="405900" cy="0"/>
          </a:xfrm>
          <a:prstGeom prst="straightConnector1">
            <a:avLst/>
          </a:prstGeom>
          <a:noFill/>
          <a:ln cap="flat" cmpd="sng" w="9525">
            <a:solidFill>
              <a:schemeClr val="lt1"/>
            </a:solidFill>
            <a:prstDash val="solid"/>
            <a:round/>
            <a:headEnd len="med" w="med" type="none"/>
            <a:tailEnd len="med" w="med" type="none"/>
          </a:ln>
        </p:spPr>
      </p:cxnSp>
      <p:sp>
        <p:nvSpPr>
          <p:cNvPr id="384" name="Google Shape;384;p50"/>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0"/>
          <p:cNvSpPr txBox="1"/>
          <p:nvPr/>
        </p:nvSpPr>
        <p:spPr>
          <a:xfrm>
            <a:off x="4760950" y="3710729"/>
            <a:ext cx="3259200" cy="10494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Karla"/>
                <a:ea typeface="Karla"/>
                <a:cs typeface="Karla"/>
                <a:sym typeface="Karla"/>
              </a:rPr>
              <a:t>K-Means Clustering</a:t>
            </a:r>
            <a:endParaRPr>
              <a:solidFill>
                <a:schemeClr val="lt1"/>
              </a:solidFill>
              <a:latin typeface="Karla"/>
              <a:ea typeface="Karla"/>
              <a:cs typeface="Karla"/>
              <a:sym typeface="Karla"/>
            </a:endParaRPr>
          </a:p>
        </p:txBody>
      </p:sp>
      <p:sp>
        <p:nvSpPr>
          <p:cNvPr id="386" name="Google Shape;386;p50"/>
          <p:cNvSpPr txBox="1"/>
          <p:nvPr/>
        </p:nvSpPr>
        <p:spPr>
          <a:xfrm>
            <a:off x="1531525" y="3710656"/>
            <a:ext cx="2823600" cy="104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Uncovering Latent Structures and Anomaly Detection</a:t>
            </a:r>
            <a:endParaRPr sz="1800">
              <a:solidFill>
                <a:schemeClr val="lt1"/>
              </a:solidFill>
              <a:latin typeface="Epilogue"/>
              <a:ea typeface="Epilogue"/>
              <a:cs typeface="Epilogue"/>
              <a:sym typeface="Epilogue"/>
            </a:endParaRPr>
          </a:p>
        </p:txBody>
      </p:sp>
      <p:cxnSp>
        <p:nvCxnSpPr>
          <p:cNvPr id="387" name="Google Shape;387;p50"/>
          <p:cNvCxnSpPr>
            <a:stCxn id="386" idx="3"/>
            <a:endCxn id="385" idx="1"/>
          </p:cNvCxnSpPr>
          <p:nvPr/>
        </p:nvCxnSpPr>
        <p:spPr>
          <a:xfrm>
            <a:off x="4355125" y="4235356"/>
            <a:ext cx="4059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663100" y="5603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 Binary Classification</a:t>
            </a:r>
            <a:endParaRPr/>
          </a:p>
        </p:txBody>
      </p:sp>
      <p:sp>
        <p:nvSpPr>
          <p:cNvPr id="393" name="Google Shape;393;p51"/>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1"/>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1"/>
          <p:cNvSpPr txBox="1"/>
          <p:nvPr>
            <p:ph idx="4294967295" type="subTitle"/>
          </p:nvPr>
        </p:nvSpPr>
        <p:spPr>
          <a:xfrm>
            <a:off x="663100" y="1389950"/>
            <a:ext cx="4599600" cy="2432100"/>
          </a:xfrm>
          <a:prstGeom prst="rect">
            <a:avLst/>
          </a:prstGeom>
        </p:spPr>
        <p:txBody>
          <a:bodyPr anchorCtr="0" anchor="t" bIns="91425" lIns="182875" spcFirstLastPara="1" rIns="182875" wrap="square" tIns="91425">
            <a:spAutoFit/>
          </a:bodyPr>
          <a:lstStyle/>
          <a:p>
            <a:pPr indent="-342900" lvl="0" marL="457200" rtl="0" algn="l">
              <a:spcBef>
                <a:spcPts val="0"/>
              </a:spcBef>
              <a:spcAft>
                <a:spcPts val="0"/>
              </a:spcAft>
              <a:buClr>
                <a:srgbClr val="212121"/>
              </a:buClr>
              <a:buSzPts val="1800"/>
              <a:buChar char="➢"/>
            </a:pPr>
            <a:r>
              <a:rPr lang="en" sz="1800">
                <a:solidFill>
                  <a:srgbClr val="212121"/>
                </a:solidFill>
              </a:rPr>
              <a:t>Features: Telemetry Readings, Machine Model &amp; Age, Errors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Target: Binary - Failure or No Failure</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Train -  9 </a:t>
            </a:r>
            <a:r>
              <a:rPr lang="en" sz="1800">
                <a:solidFill>
                  <a:srgbClr val="212121"/>
                </a:solidFill>
              </a:rPr>
              <a:t>months data</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Test - 3 months data</a:t>
            </a:r>
            <a:endParaRPr sz="1800">
              <a:solidFill>
                <a:srgbClr val="212121"/>
              </a:solidFill>
            </a:endParaRPr>
          </a:p>
          <a:p>
            <a:pPr indent="0" lvl="0" marL="0" rtl="0" algn="l">
              <a:spcBef>
                <a:spcPts val="1200"/>
              </a:spcBef>
              <a:spcAft>
                <a:spcPts val="0"/>
              </a:spcAft>
              <a:buNone/>
            </a:pPr>
            <a:r>
              <a:t/>
            </a:r>
            <a:endParaRPr sz="1800">
              <a:solidFill>
                <a:srgbClr val="212121"/>
              </a:solidFill>
            </a:endParaRPr>
          </a:p>
          <a:p>
            <a:pPr indent="0" lvl="0" marL="0" rtl="0" algn="l">
              <a:spcBef>
                <a:spcPts val="1200"/>
              </a:spcBef>
              <a:spcAft>
                <a:spcPts val="1200"/>
              </a:spcAft>
              <a:buNone/>
            </a:pPr>
            <a:r>
              <a:t/>
            </a:r>
            <a:endParaRPr sz="1800">
              <a:solidFill>
                <a:srgbClr val="212121"/>
              </a:solidFill>
            </a:endParaRPr>
          </a:p>
        </p:txBody>
      </p:sp>
      <p:pic>
        <p:nvPicPr>
          <p:cNvPr id="396" name="Google Shape;396;p51"/>
          <p:cNvPicPr preferRelativeResize="0"/>
          <p:nvPr/>
        </p:nvPicPr>
        <p:blipFill>
          <a:blip r:embed="rId3">
            <a:alphaModFix/>
          </a:blip>
          <a:stretch>
            <a:fillRect/>
          </a:stretch>
        </p:blipFill>
        <p:spPr>
          <a:xfrm>
            <a:off x="931500" y="2901350"/>
            <a:ext cx="2676525" cy="2076450"/>
          </a:xfrm>
          <a:prstGeom prst="rect">
            <a:avLst/>
          </a:prstGeom>
          <a:noFill/>
          <a:ln>
            <a:noFill/>
          </a:ln>
        </p:spPr>
      </p:pic>
      <p:pic>
        <p:nvPicPr>
          <p:cNvPr id="397" name="Google Shape;397;p51"/>
          <p:cNvPicPr preferRelativeResize="0"/>
          <p:nvPr/>
        </p:nvPicPr>
        <p:blipFill>
          <a:blip r:embed="rId4">
            <a:alphaModFix/>
          </a:blip>
          <a:stretch>
            <a:fillRect/>
          </a:stretch>
        </p:blipFill>
        <p:spPr>
          <a:xfrm>
            <a:off x="5134875" y="1473075"/>
            <a:ext cx="3576500" cy="3284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idx="1" type="body"/>
          </p:nvPr>
        </p:nvSpPr>
        <p:spPr>
          <a:xfrm>
            <a:off x="720000" y="1158100"/>
            <a:ext cx="7372200" cy="3445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Binary Classification of failures</a:t>
            </a:r>
            <a:endParaRPr sz="2000"/>
          </a:p>
          <a:p>
            <a:pPr indent="-355600" lvl="0" marL="457200" rtl="0" algn="l">
              <a:spcBef>
                <a:spcPts val="0"/>
              </a:spcBef>
              <a:spcAft>
                <a:spcPts val="0"/>
              </a:spcAft>
              <a:buSzPts val="2000"/>
              <a:buChar char="●"/>
            </a:pPr>
            <a:r>
              <a:rPr lang="en" sz="2000"/>
              <a:t>Binary classification of </a:t>
            </a:r>
            <a:r>
              <a:rPr lang="en" sz="2000"/>
              <a:t>anomalies</a:t>
            </a:r>
            <a:r>
              <a:rPr lang="en" sz="2000"/>
              <a:t> (errors + failures)</a:t>
            </a:r>
            <a:endParaRPr sz="2000"/>
          </a:p>
          <a:p>
            <a:pPr indent="-355600" lvl="0" marL="457200" rtl="0" algn="l">
              <a:spcBef>
                <a:spcPts val="0"/>
              </a:spcBef>
              <a:spcAft>
                <a:spcPts val="0"/>
              </a:spcAft>
              <a:buSzPts val="2000"/>
              <a:buChar char="●"/>
            </a:pPr>
            <a:r>
              <a:rPr lang="en" sz="2000"/>
              <a:t>Binary </a:t>
            </a:r>
            <a:r>
              <a:rPr lang="en" sz="2000"/>
              <a:t>classification using </a:t>
            </a:r>
            <a:r>
              <a:rPr lang="en" sz="2000"/>
              <a:t>Daily data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Over sampling the positive class</a:t>
            </a:r>
            <a:endParaRPr sz="2000"/>
          </a:p>
          <a:p>
            <a:pPr indent="-355600" lvl="0" marL="457200" rtl="0" algn="l">
              <a:spcBef>
                <a:spcPts val="0"/>
              </a:spcBef>
              <a:spcAft>
                <a:spcPts val="0"/>
              </a:spcAft>
              <a:buSzPts val="2000"/>
              <a:buChar char="●"/>
            </a:pPr>
            <a:r>
              <a:rPr lang="en" sz="2000"/>
              <a:t>Binary classification of failures using daily data</a:t>
            </a:r>
            <a:endParaRPr sz="2000"/>
          </a:p>
          <a:p>
            <a:pPr indent="-355600" lvl="0" marL="457200" rtl="0" algn="l">
              <a:spcBef>
                <a:spcPts val="0"/>
              </a:spcBef>
              <a:spcAft>
                <a:spcPts val="0"/>
              </a:spcAft>
              <a:buSzPts val="2000"/>
              <a:buChar char="●"/>
            </a:pPr>
            <a:r>
              <a:rPr lang="en" sz="2000"/>
              <a:t>Multi-class classification using daily data</a:t>
            </a:r>
            <a:endParaRPr sz="2000"/>
          </a:p>
          <a:p>
            <a:pPr indent="-355600" lvl="0" marL="457200" rtl="0" algn="l">
              <a:spcBef>
                <a:spcPts val="0"/>
              </a:spcBef>
              <a:spcAft>
                <a:spcPts val="0"/>
              </a:spcAft>
              <a:buSzPts val="2000"/>
              <a:buChar char="●"/>
            </a:pPr>
            <a:r>
              <a:rPr lang="en" sz="2000"/>
              <a:t>Multi-class classification using hourly data</a:t>
            </a:r>
            <a:endParaRPr sz="2000"/>
          </a:p>
        </p:txBody>
      </p:sp>
      <p:sp>
        <p:nvSpPr>
          <p:cNvPr id="403" name="Google Shape;403;p5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a:t>
            </a:r>
            <a:r>
              <a:rPr lang="en"/>
              <a:t> Approaches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Model Comparison: Multi-class Classification</a:t>
            </a:r>
            <a:endParaRPr sz="2600"/>
          </a:p>
        </p:txBody>
      </p:sp>
      <p:graphicFrame>
        <p:nvGraphicFramePr>
          <p:cNvPr id="409" name="Google Shape;409;p53"/>
          <p:cNvGraphicFramePr/>
          <p:nvPr/>
        </p:nvGraphicFramePr>
        <p:xfrm>
          <a:off x="952500" y="1428750"/>
          <a:ext cx="3000000" cy="3000000"/>
        </p:xfrm>
        <a:graphic>
          <a:graphicData uri="http://schemas.openxmlformats.org/drawingml/2006/table">
            <a:tbl>
              <a:tblPr>
                <a:noFill/>
                <a:tableStyleId>{8D8E5D86-78D0-45E8-BDC7-0F44F93B829E}</a:tableStyleId>
              </a:tblPr>
              <a:tblGrid>
                <a:gridCol w="2413000"/>
                <a:gridCol w="2413000"/>
                <a:gridCol w="241300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b="1" lang="en"/>
                        <a:t>AUC_ROC</a:t>
                      </a:r>
                      <a:endParaRPr b="1"/>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0.6038</a:t>
                      </a:r>
                      <a:endParaRPr/>
                    </a:p>
                  </a:txBody>
                  <a:tcPr marT="91425" marB="91425" marR="91425" marL="91425"/>
                </a:tc>
                <a:tc>
                  <a:txBody>
                    <a:bodyPr/>
                    <a:lstStyle/>
                    <a:p>
                      <a:pPr indent="0" lvl="0" marL="0" rtl="0" algn="l">
                        <a:spcBef>
                          <a:spcPts val="0"/>
                        </a:spcBef>
                        <a:spcAft>
                          <a:spcPts val="0"/>
                        </a:spcAft>
                        <a:buNone/>
                      </a:pPr>
                      <a:r>
                        <a:rPr lang="en"/>
                        <a:t>0.8597</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0.9962</a:t>
                      </a:r>
                      <a:endParaRPr/>
                    </a:p>
                  </a:txBody>
                  <a:tcPr marT="91425" marB="91425" marR="91425" marL="91425"/>
                </a:tc>
                <a:tc>
                  <a:txBody>
                    <a:bodyPr/>
                    <a:lstStyle/>
                    <a:p>
                      <a:pPr indent="0" lvl="0" marL="0" rtl="0" algn="l">
                        <a:spcBef>
                          <a:spcPts val="0"/>
                        </a:spcBef>
                        <a:spcAft>
                          <a:spcPts val="0"/>
                        </a:spcAft>
                        <a:buNone/>
                      </a:pPr>
                      <a:r>
                        <a:rPr lang="en"/>
                        <a:t>0.9976</a:t>
                      </a:r>
                      <a:endParaRPr/>
                    </a:p>
                  </a:txBody>
                  <a:tcPr marT="91425" marB="91425" marR="91425" marL="91425"/>
                </a:tc>
              </a:tr>
              <a:tr h="381000">
                <a:tc>
                  <a:txBody>
                    <a:bodyPr/>
                    <a:lstStyle/>
                    <a:p>
                      <a:pPr indent="0" lvl="0" marL="0" rtl="0" algn="l">
                        <a:spcBef>
                          <a:spcPts val="0"/>
                        </a:spcBef>
                        <a:spcAft>
                          <a:spcPts val="0"/>
                        </a:spcAft>
                        <a:buNone/>
                      </a:pPr>
                      <a:r>
                        <a:rPr lang="en"/>
                        <a:t>Bagging</a:t>
                      </a:r>
                      <a:endParaRPr/>
                    </a:p>
                  </a:txBody>
                  <a:tcPr marT="91425" marB="91425" marR="91425" marL="91425"/>
                </a:tc>
                <a:tc>
                  <a:txBody>
                    <a:bodyPr/>
                    <a:lstStyle/>
                    <a:p>
                      <a:pPr indent="0" lvl="0" marL="0" rtl="0" algn="l">
                        <a:spcBef>
                          <a:spcPts val="0"/>
                        </a:spcBef>
                        <a:spcAft>
                          <a:spcPts val="0"/>
                        </a:spcAft>
                        <a:buNone/>
                      </a:pPr>
                      <a:r>
                        <a:rPr lang="en"/>
                        <a:t>0.9974</a:t>
                      </a:r>
                      <a:endParaRPr/>
                    </a:p>
                  </a:txBody>
                  <a:tcPr marT="91425" marB="91425" marR="91425" marL="91425"/>
                </a:tc>
                <a:tc>
                  <a:txBody>
                    <a:bodyPr/>
                    <a:lstStyle/>
                    <a:p>
                      <a:pPr indent="0" lvl="0" marL="0" rtl="0" algn="l">
                        <a:spcBef>
                          <a:spcPts val="0"/>
                        </a:spcBef>
                        <a:spcAft>
                          <a:spcPts val="0"/>
                        </a:spcAft>
                        <a:buNone/>
                      </a:pPr>
                      <a:r>
                        <a:rPr lang="en"/>
                        <a:t>0.9998</a:t>
                      </a:r>
                      <a:endParaRPr/>
                    </a:p>
                  </a:txBody>
                  <a:tcPr marT="91425" marB="91425" marR="91425" marL="91425"/>
                </a:tc>
              </a:tr>
              <a:tr h="381000">
                <a:tc>
                  <a:txBody>
                    <a:bodyPr/>
                    <a:lstStyle/>
                    <a:p>
                      <a:pPr indent="0" lvl="0" marL="0" rtl="0" algn="l">
                        <a:spcBef>
                          <a:spcPts val="0"/>
                        </a:spcBef>
                        <a:spcAft>
                          <a:spcPts val="0"/>
                        </a:spcAft>
                        <a:buNone/>
                      </a:pPr>
                      <a:r>
                        <a:rPr lang="en"/>
                        <a:t>Gradient Boosting</a:t>
                      </a:r>
                      <a:endParaRPr/>
                    </a:p>
                  </a:txBody>
                  <a:tcPr marT="91425" marB="91425" marR="91425" marL="91425"/>
                </a:tc>
                <a:tc>
                  <a:txBody>
                    <a:bodyPr/>
                    <a:lstStyle/>
                    <a:p>
                      <a:pPr indent="0" lvl="0" marL="0" rtl="0" algn="l">
                        <a:spcBef>
                          <a:spcPts val="0"/>
                        </a:spcBef>
                        <a:spcAft>
                          <a:spcPts val="0"/>
                        </a:spcAft>
                        <a:buNone/>
                      </a:pPr>
                      <a:r>
                        <a:rPr lang="en"/>
                        <a:t>0.8167</a:t>
                      </a:r>
                      <a:endParaRPr/>
                    </a:p>
                  </a:txBody>
                  <a:tcPr marT="91425" marB="91425" marR="91425" marL="91425"/>
                </a:tc>
                <a:tc>
                  <a:txBody>
                    <a:bodyPr/>
                    <a:lstStyle/>
                    <a:p>
                      <a:pPr indent="0" lvl="0" marL="0" rtl="0" algn="l">
                        <a:spcBef>
                          <a:spcPts val="0"/>
                        </a:spcBef>
                        <a:spcAft>
                          <a:spcPts val="0"/>
                        </a:spcAft>
                        <a:buNone/>
                      </a:pPr>
                      <a:r>
                        <a:rPr lang="en"/>
                        <a:t>0.9593</a:t>
                      </a:r>
                      <a:endParaRPr/>
                    </a:p>
                  </a:txBody>
                  <a:tcPr marT="91425" marB="91425" marR="91425" marL="91425"/>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0.9736</a:t>
                      </a:r>
                      <a:endParaRPr/>
                    </a:p>
                  </a:txBody>
                  <a:tcPr marT="91425" marB="91425" marR="91425" marL="91425"/>
                </a:tc>
                <a:tc>
                  <a:txBody>
                    <a:bodyPr/>
                    <a:lstStyle/>
                    <a:p>
                      <a:pPr indent="0" lvl="0" marL="0" rtl="0" algn="l">
                        <a:spcBef>
                          <a:spcPts val="0"/>
                        </a:spcBef>
                        <a:spcAft>
                          <a:spcPts val="0"/>
                        </a:spcAft>
                        <a:buNone/>
                      </a:pPr>
                      <a:r>
                        <a:rPr lang="en"/>
                        <a:t>0.9988</a:t>
                      </a:r>
                      <a:endParaRPr/>
                    </a:p>
                  </a:txBody>
                  <a:tcPr marT="91425" marB="91425" marR="91425" marL="91425"/>
                </a:tc>
              </a:tr>
            </a:tbl>
          </a:graphicData>
        </a:graphic>
      </p:graphicFrame>
      <p:sp>
        <p:nvSpPr>
          <p:cNvPr id="410" name="Google Shape;410;p53"/>
          <p:cNvSpPr/>
          <p:nvPr/>
        </p:nvSpPr>
        <p:spPr>
          <a:xfrm>
            <a:off x="821950" y="2617350"/>
            <a:ext cx="6165000" cy="370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rla"/>
              <a:ea typeface="Karla"/>
              <a:cs typeface="Karla"/>
              <a:sym typeface="Kar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idx="8" type="subTitle"/>
          </p:nvPr>
        </p:nvSpPr>
        <p:spPr>
          <a:xfrm>
            <a:off x="3419250" y="2425750"/>
            <a:ext cx="2305500" cy="6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Comprehensive Breakdown of Our Dataset</a:t>
            </a:r>
            <a:endParaRPr/>
          </a:p>
        </p:txBody>
      </p:sp>
      <p:sp>
        <p:nvSpPr>
          <p:cNvPr id="186" name="Google Shape;186;p36"/>
          <p:cNvSpPr txBox="1"/>
          <p:nvPr>
            <p:ph type="title"/>
          </p:nvPr>
        </p:nvSpPr>
        <p:spPr>
          <a:xfrm>
            <a:off x="8724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87" name="Google Shape;187;p36"/>
          <p:cNvSpPr txBox="1"/>
          <p:nvPr>
            <p:ph idx="9" type="title"/>
          </p:nvPr>
        </p:nvSpPr>
        <p:spPr>
          <a:xfrm>
            <a:off x="1391299" y="14868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E392"/>
                </a:solidFill>
              </a:rPr>
              <a:t>01</a:t>
            </a:r>
            <a:endParaRPr>
              <a:solidFill>
                <a:srgbClr val="C7E392"/>
              </a:solidFill>
            </a:endParaRPr>
          </a:p>
        </p:txBody>
      </p:sp>
      <p:sp>
        <p:nvSpPr>
          <p:cNvPr id="188" name="Google Shape;188;p36"/>
          <p:cNvSpPr txBox="1"/>
          <p:nvPr>
            <p:ph idx="2" type="title"/>
          </p:nvPr>
        </p:nvSpPr>
        <p:spPr>
          <a:xfrm>
            <a:off x="733224" y="197981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89" name="Google Shape;189;p36"/>
          <p:cNvSpPr txBox="1"/>
          <p:nvPr>
            <p:ph idx="1" type="subTitle"/>
          </p:nvPr>
        </p:nvSpPr>
        <p:spPr>
          <a:xfrm>
            <a:off x="733225" y="2425750"/>
            <a:ext cx="2305500" cy="6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Setting the Scope and Defining Objectives</a:t>
            </a:r>
            <a:endParaRPr/>
          </a:p>
        </p:txBody>
      </p:sp>
      <p:sp>
        <p:nvSpPr>
          <p:cNvPr id="190" name="Google Shape;190;p36"/>
          <p:cNvSpPr txBox="1"/>
          <p:nvPr>
            <p:ph idx="7" type="title"/>
          </p:nvPr>
        </p:nvSpPr>
        <p:spPr>
          <a:xfrm>
            <a:off x="3419251" y="197981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191" name="Google Shape;191;p36"/>
          <p:cNvSpPr txBox="1"/>
          <p:nvPr>
            <p:ph idx="14" type="title"/>
          </p:nvPr>
        </p:nvSpPr>
        <p:spPr>
          <a:xfrm>
            <a:off x="2792474" y="3158550"/>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E392"/>
                </a:solidFill>
              </a:rPr>
              <a:t>04</a:t>
            </a:r>
            <a:endParaRPr>
              <a:solidFill>
                <a:srgbClr val="C7E392"/>
              </a:solidFill>
            </a:endParaRPr>
          </a:p>
        </p:txBody>
      </p:sp>
      <p:sp>
        <p:nvSpPr>
          <p:cNvPr id="192" name="Google Shape;192;p36"/>
          <p:cNvSpPr txBox="1"/>
          <p:nvPr>
            <p:ph idx="15" type="title"/>
          </p:nvPr>
        </p:nvSpPr>
        <p:spPr>
          <a:xfrm>
            <a:off x="4097326" y="14868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E392"/>
                </a:solidFill>
              </a:rPr>
              <a:t>02</a:t>
            </a:r>
            <a:endParaRPr>
              <a:solidFill>
                <a:srgbClr val="C7E392"/>
              </a:solidFill>
            </a:endParaRPr>
          </a:p>
        </p:txBody>
      </p:sp>
      <p:sp>
        <p:nvSpPr>
          <p:cNvPr id="193" name="Google Shape;193;p36"/>
          <p:cNvSpPr txBox="1"/>
          <p:nvPr>
            <p:ph idx="20" type="title"/>
          </p:nvPr>
        </p:nvSpPr>
        <p:spPr>
          <a:xfrm>
            <a:off x="5494426" y="3158550"/>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E392"/>
                </a:solidFill>
              </a:rPr>
              <a:t>05</a:t>
            </a:r>
            <a:endParaRPr>
              <a:solidFill>
                <a:srgbClr val="C7E392"/>
              </a:solidFill>
            </a:endParaRPr>
          </a:p>
        </p:txBody>
      </p:sp>
      <p:sp>
        <p:nvSpPr>
          <p:cNvPr id="194" name="Google Shape;194;p36"/>
          <p:cNvSpPr txBox="1"/>
          <p:nvPr>
            <p:ph idx="21" type="title"/>
          </p:nvPr>
        </p:nvSpPr>
        <p:spPr>
          <a:xfrm>
            <a:off x="6803350" y="14868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E392"/>
                </a:solidFill>
              </a:rPr>
              <a:t>03</a:t>
            </a:r>
            <a:endParaRPr>
              <a:solidFill>
                <a:srgbClr val="C7E392"/>
              </a:solidFill>
            </a:endParaRPr>
          </a:p>
        </p:txBody>
      </p:sp>
      <p:sp>
        <p:nvSpPr>
          <p:cNvPr id="195" name="Google Shape;195;p36"/>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6"/>
          <p:cNvSpPr txBox="1"/>
          <p:nvPr>
            <p:ph idx="8" type="subTitle"/>
          </p:nvPr>
        </p:nvSpPr>
        <p:spPr>
          <a:xfrm>
            <a:off x="6105275" y="2425750"/>
            <a:ext cx="2305500" cy="6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 and Initial Insights</a:t>
            </a:r>
            <a:endParaRPr/>
          </a:p>
        </p:txBody>
      </p:sp>
      <p:sp>
        <p:nvSpPr>
          <p:cNvPr id="197" name="Google Shape;197;p36"/>
          <p:cNvSpPr txBox="1"/>
          <p:nvPr>
            <p:ph idx="7" type="title"/>
          </p:nvPr>
        </p:nvSpPr>
        <p:spPr>
          <a:xfrm>
            <a:off x="6105276" y="197981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198" name="Google Shape;198;p36"/>
          <p:cNvSpPr txBox="1"/>
          <p:nvPr>
            <p:ph idx="2" type="title"/>
          </p:nvPr>
        </p:nvSpPr>
        <p:spPr>
          <a:xfrm>
            <a:off x="2140624" y="365996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199" name="Google Shape;199;p36"/>
          <p:cNvSpPr txBox="1"/>
          <p:nvPr>
            <p:ph idx="1" type="subTitle"/>
          </p:nvPr>
        </p:nvSpPr>
        <p:spPr>
          <a:xfrm>
            <a:off x="2035925" y="4105900"/>
            <a:ext cx="2514900" cy="6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Supervised &amp; Unsupervised Techniques; Findings</a:t>
            </a:r>
            <a:endParaRPr/>
          </a:p>
        </p:txBody>
      </p:sp>
      <p:sp>
        <p:nvSpPr>
          <p:cNvPr id="200" name="Google Shape;200;p36"/>
          <p:cNvSpPr txBox="1"/>
          <p:nvPr>
            <p:ph idx="8" type="subTitle"/>
          </p:nvPr>
        </p:nvSpPr>
        <p:spPr>
          <a:xfrm>
            <a:off x="4802575" y="4105900"/>
            <a:ext cx="2305500" cy="6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Implications, and Future Work</a:t>
            </a:r>
            <a:endParaRPr/>
          </a:p>
        </p:txBody>
      </p:sp>
      <p:sp>
        <p:nvSpPr>
          <p:cNvPr id="201" name="Google Shape;201;p36"/>
          <p:cNvSpPr txBox="1"/>
          <p:nvPr>
            <p:ph idx="7" type="title"/>
          </p:nvPr>
        </p:nvSpPr>
        <p:spPr>
          <a:xfrm>
            <a:off x="4802576" y="365996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663100" y="5603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Bagging </a:t>
            </a:r>
            <a:r>
              <a:rPr lang="en"/>
              <a:t>: Multi-class Classification</a:t>
            </a:r>
            <a:endParaRPr/>
          </a:p>
        </p:txBody>
      </p:sp>
      <p:sp>
        <p:nvSpPr>
          <p:cNvPr id="416" name="Google Shape;416;p54"/>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4"/>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
          <p:cNvSpPr txBox="1"/>
          <p:nvPr>
            <p:ph idx="4294967295" type="subTitle"/>
          </p:nvPr>
        </p:nvSpPr>
        <p:spPr>
          <a:xfrm>
            <a:off x="468500" y="1157975"/>
            <a:ext cx="4477800" cy="1446900"/>
          </a:xfrm>
          <a:prstGeom prst="rect">
            <a:avLst/>
          </a:prstGeom>
        </p:spPr>
        <p:txBody>
          <a:bodyPr anchorCtr="0" anchor="t" bIns="91425" lIns="182875" spcFirstLastPara="1" rIns="182875" wrap="square" tIns="91425">
            <a:spAutoFit/>
          </a:bodyPr>
          <a:lstStyle/>
          <a:p>
            <a:pPr indent="-342900" lvl="0" marL="457200" rtl="0" algn="l">
              <a:spcBef>
                <a:spcPts val="0"/>
              </a:spcBef>
              <a:spcAft>
                <a:spcPts val="0"/>
              </a:spcAft>
              <a:buClr>
                <a:srgbClr val="212121"/>
              </a:buClr>
              <a:buSzPts val="1800"/>
              <a:buChar char="➢"/>
            </a:pPr>
            <a:r>
              <a:rPr lang="en" sz="1800">
                <a:solidFill>
                  <a:srgbClr val="212121"/>
                </a:solidFill>
              </a:rPr>
              <a:t>Over-Sampling the positive class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Using SMOTE package</a:t>
            </a:r>
            <a:endParaRPr sz="1800">
              <a:solidFill>
                <a:srgbClr val="212121"/>
              </a:solidFill>
            </a:endParaRPr>
          </a:p>
          <a:p>
            <a:pPr indent="-342900" lvl="0" marL="457200" rtl="0" algn="l">
              <a:spcBef>
                <a:spcPts val="0"/>
              </a:spcBef>
              <a:spcAft>
                <a:spcPts val="0"/>
              </a:spcAft>
              <a:buClr>
                <a:schemeClr val="hlink"/>
              </a:buClr>
              <a:buSzPts val="1800"/>
              <a:buChar char="➢"/>
            </a:pPr>
            <a:r>
              <a:rPr lang="en" sz="1800">
                <a:solidFill>
                  <a:schemeClr val="hlink"/>
                </a:solidFill>
              </a:rPr>
              <a:t>Target: Multi-class </a:t>
            </a:r>
            <a:endParaRPr sz="1800">
              <a:solidFill>
                <a:schemeClr val="hlink"/>
              </a:solidFill>
            </a:endParaRPr>
          </a:p>
          <a:p>
            <a:pPr indent="0" lvl="0" marL="457200" rtl="0" algn="l">
              <a:spcBef>
                <a:spcPts val="1200"/>
              </a:spcBef>
              <a:spcAft>
                <a:spcPts val="1200"/>
              </a:spcAft>
              <a:buNone/>
            </a:pPr>
            <a:r>
              <a:rPr lang="en" sz="1800">
                <a:solidFill>
                  <a:schemeClr val="hlink"/>
                </a:solidFill>
              </a:rPr>
              <a:t>4 types of Failures and No Failure</a:t>
            </a:r>
            <a:endParaRPr sz="1800">
              <a:solidFill>
                <a:srgbClr val="212121"/>
              </a:solidFill>
            </a:endParaRPr>
          </a:p>
        </p:txBody>
      </p:sp>
      <p:pic>
        <p:nvPicPr>
          <p:cNvPr id="419" name="Google Shape;419;p54"/>
          <p:cNvPicPr preferRelativeResize="0"/>
          <p:nvPr/>
        </p:nvPicPr>
        <p:blipFill>
          <a:blip r:embed="rId3">
            <a:alphaModFix/>
          </a:blip>
          <a:stretch>
            <a:fillRect/>
          </a:stretch>
        </p:blipFill>
        <p:spPr>
          <a:xfrm>
            <a:off x="531775" y="2495113"/>
            <a:ext cx="2819400" cy="1209675"/>
          </a:xfrm>
          <a:prstGeom prst="rect">
            <a:avLst/>
          </a:prstGeom>
          <a:noFill/>
          <a:ln>
            <a:noFill/>
          </a:ln>
        </p:spPr>
      </p:pic>
      <p:pic>
        <p:nvPicPr>
          <p:cNvPr id="420" name="Google Shape;420;p54"/>
          <p:cNvPicPr preferRelativeResize="0"/>
          <p:nvPr/>
        </p:nvPicPr>
        <p:blipFill>
          <a:blip r:embed="rId4">
            <a:alphaModFix/>
          </a:blip>
          <a:stretch>
            <a:fillRect/>
          </a:stretch>
        </p:blipFill>
        <p:spPr>
          <a:xfrm>
            <a:off x="2882675" y="2480825"/>
            <a:ext cx="2390775" cy="1238250"/>
          </a:xfrm>
          <a:prstGeom prst="rect">
            <a:avLst/>
          </a:prstGeom>
          <a:noFill/>
          <a:ln>
            <a:noFill/>
          </a:ln>
        </p:spPr>
      </p:pic>
      <p:pic>
        <p:nvPicPr>
          <p:cNvPr id="421" name="Google Shape;421;p54"/>
          <p:cNvPicPr preferRelativeResize="0"/>
          <p:nvPr/>
        </p:nvPicPr>
        <p:blipFill>
          <a:blip r:embed="rId5">
            <a:alphaModFix/>
          </a:blip>
          <a:stretch>
            <a:fillRect/>
          </a:stretch>
        </p:blipFill>
        <p:spPr>
          <a:xfrm>
            <a:off x="4883025" y="1782475"/>
            <a:ext cx="3892900" cy="3279154"/>
          </a:xfrm>
          <a:prstGeom prst="rect">
            <a:avLst/>
          </a:prstGeom>
          <a:noFill/>
          <a:ln>
            <a:noFill/>
          </a:ln>
        </p:spPr>
      </p:pic>
      <p:pic>
        <p:nvPicPr>
          <p:cNvPr id="422" name="Google Shape;422;p54"/>
          <p:cNvPicPr preferRelativeResize="0"/>
          <p:nvPr/>
        </p:nvPicPr>
        <p:blipFill>
          <a:blip r:embed="rId6">
            <a:alphaModFix/>
          </a:blip>
          <a:stretch>
            <a:fillRect/>
          </a:stretch>
        </p:blipFill>
        <p:spPr>
          <a:xfrm>
            <a:off x="4883025" y="1208075"/>
            <a:ext cx="2293725" cy="597600"/>
          </a:xfrm>
          <a:prstGeom prst="rect">
            <a:avLst/>
          </a:prstGeom>
          <a:noFill/>
          <a:ln>
            <a:noFill/>
          </a:ln>
        </p:spPr>
      </p:pic>
      <p:pic>
        <p:nvPicPr>
          <p:cNvPr id="423" name="Google Shape;423;p54"/>
          <p:cNvPicPr preferRelativeResize="0"/>
          <p:nvPr/>
        </p:nvPicPr>
        <p:blipFill>
          <a:blip r:embed="rId7">
            <a:alphaModFix/>
          </a:blip>
          <a:stretch>
            <a:fillRect/>
          </a:stretch>
        </p:blipFill>
        <p:spPr>
          <a:xfrm>
            <a:off x="636474" y="3867825"/>
            <a:ext cx="4141850" cy="127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 Decision Tree</a:t>
            </a:r>
            <a:endParaRPr/>
          </a:p>
        </p:txBody>
      </p:sp>
      <p:pic>
        <p:nvPicPr>
          <p:cNvPr id="429" name="Google Shape;429;p55"/>
          <p:cNvPicPr preferRelativeResize="0"/>
          <p:nvPr/>
        </p:nvPicPr>
        <p:blipFill>
          <a:blip r:embed="rId3">
            <a:alphaModFix/>
          </a:blip>
          <a:stretch>
            <a:fillRect/>
          </a:stretch>
        </p:blipFill>
        <p:spPr>
          <a:xfrm>
            <a:off x="936925" y="1203300"/>
            <a:ext cx="5761550" cy="344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663100" y="560375"/>
            <a:ext cx="77040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Series Forecasting</a:t>
            </a:r>
            <a:r>
              <a:rPr lang="en"/>
              <a:t>: ARIMA</a:t>
            </a:r>
            <a:endParaRPr/>
          </a:p>
        </p:txBody>
      </p:sp>
      <p:sp>
        <p:nvSpPr>
          <p:cNvPr id="435" name="Google Shape;435;p56"/>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6"/>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6"/>
          <p:cNvSpPr txBox="1"/>
          <p:nvPr>
            <p:ph idx="4294967295" type="subTitle"/>
          </p:nvPr>
        </p:nvSpPr>
        <p:spPr>
          <a:xfrm>
            <a:off x="432375" y="1480200"/>
            <a:ext cx="4341000" cy="3663300"/>
          </a:xfrm>
          <a:prstGeom prst="rect">
            <a:avLst/>
          </a:prstGeom>
        </p:spPr>
        <p:txBody>
          <a:bodyPr anchorCtr="0" anchor="t" bIns="91425" lIns="182875" spcFirstLastPara="1" rIns="182875" wrap="square" tIns="91425">
            <a:spAutoFit/>
          </a:bodyPr>
          <a:lstStyle/>
          <a:p>
            <a:pPr indent="-342900" lvl="0" marL="457200" rtl="0" algn="l">
              <a:spcBef>
                <a:spcPts val="0"/>
              </a:spcBef>
              <a:spcAft>
                <a:spcPts val="0"/>
              </a:spcAft>
              <a:buClr>
                <a:srgbClr val="212121"/>
              </a:buClr>
              <a:buSzPts val="1800"/>
              <a:buChar char="➢"/>
            </a:pPr>
            <a:r>
              <a:rPr lang="en" sz="1800">
                <a:solidFill>
                  <a:srgbClr val="212121"/>
                </a:solidFill>
              </a:rPr>
              <a:t>Predicts the patterns within the data</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Forecast the telemetry readings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Check the stationarity of time series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Look at ACF, PACF plots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Auto_arima function</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Split the data - train and test sets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Plot the actual vs predicted values</a:t>
            </a:r>
            <a:endParaRPr sz="1800">
              <a:solidFill>
                <a:srgbClr val="212121"/>
              </a:solidFill>
            </a:endParaRPr>
          </a:p>
          <a:p>
            <a:pPr indent="-342900" lvl="0" marL="457200" rtl="0" algn="l">
              <a:spcBef>
                <a:spcPts val="0"/>
              </a:spcBef>
              <a:spcAft>
                <a:spcPts val="0"/>
              </a:spcAft>
              <a:buClr>
                <a:srgbClr val="212121"/>
              </a:buClr>
              <a:buSzPts val="1800"/>
              <a:buChar char="➢"/>
            </a:pPr>
            <a:r>
              <a:rPr lang="en" sz="1800">
                <a:solidFill>
                  <a:srgbClr val="212121"/>
                </a:solidFill>
              </a:rPr>
              <a:t>Forecast the future values</a:t>
            </a:r>
            <a:endParaRPr sz="1800">
              <a:solidFill>
                <a:srgbClr val="212121"/>
              </a:solidFill>
            </a:endParaRPr>
          </a:p>
          <a:p>
            <a:pPr indent="0" lvl="0" marL="0" rtl="0" algn="l">
              <a:spcBef>
                <a:spcPts val="1200"/>
              </a:spcBef>
              <a:spcAft>
                <a:spcPts val="1200"/>
              </a:spcAft>
              <a:buNone/>
            </a:pPr>
            <a:r>
              <a:t/>
            </a:r>
            <a:endParaRPr sz="1800">
              <a:solidFill>
                <a:srgbClr val="212121"/>
              </a:solidFill>
            </a:endParaRPr>
          </a:p>
        </p:txBody>
      </p:sp>
      <p:pic>
        <p:nvPicPr>
          <p:cNvPr id="438" name="Google Shape;438;p56"/>
          <p:cNvPicPr preferRelativeResize="0"/>
          <p:nvPr/>
        </p:nvPicPr>
        <p:blipFill>
          <a:blip r:embed="rId3">
            <a:alphaModFix/>
          </a:blip>
          <a:stretch>
            <a:fillRect/>
          </a:stretch>
        </p:blipFill>
        <p:spPr>
          <a:xfrm>
            <a:off x="4872725" y="1389950"/>
            <a:ext cx="3987825" cy="34937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720000" y="588675"/>
            <a:ext cx="77040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Forecast of pressure readings - Machine 1</a:t>
            </a:r>
            <a:endParaRPr>
              <a:solidFill>
                <a:srgbClr val="000000"/>
              </a:solidFill>
            </a:endParaRPr>
          </a:p>
        </p:txBody>
      </p:sp>
      <p:sp>
        <p:nvSpPr>
          <p:cNvPr id="444" name="Google Shape;444;p57"/>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7"/>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7"/>
          <p:cNvSpPr txBox="1"/>
          <p:nvPr>
            <p:ph idx="4294967295" type="subTitle"/>
          </p:nvPr>
        </p:nvSpPr>
        <p:spPr>
          <a:xfrm>
            <a:off x="860400" y="1549250"/>
            <a:ext cx="3364800" cy="457200"/>
          </a:xfrm>
          <a:prstGeom prst="rect">
            <a:avLst/>
          </a:prstGeom>
        </p:spPr>
        <p:txBody>
          <a:bodyPr anchorCtr="0" anchor="t" bIns="91425" lIns="0" spcFirstLastPara="1" rIns="0" wrap="square" tIns="91425">
            <a:noAutofit/>
          </a:bodyPr>
          <a:lstStyle/>
          <a:p>
            <a:pPr indent="0" lvl="0" marL="0" rtl="0" algn="ctr">
              <a:lnSpc>
                <a:spcPct val="150000"/>
              </a:lnSpc>
              <a:spcBef>
                <a:spcPts val="0"/>
              </a:spcBef>
              <a:spcAft>
                <a:spcPts val="1200"/>
              </a:spcAft>
              <a:buNone/>
            </a:pPr>
            <a:r>
              <a:rPr b="1" lang="en" sz="2200">
                <a:solidFill>
                  <a:schemeClr val="lt1"/>
                </a:solidFill>
                <a:latin typeface="Epilogue"/>
                <a:ea typeface="Epilogue"/>
                <a:cs typeface="Epilogue"/>
                <a:sym typeface="Epilogue"/>
              </a:rPr>
              <a:t>Supervised Methods</a:t>
            </a:r>
            <a:endParaRPr b="1" sz="2200">
              <a:solidFill>
                <a:schemeClr val="lt1"/>
              </a:solidFill>
              <a:latin typeface="Epilogue"/>
              <a:ea typeface="Epilogue"/>
              <a:cs typeface="Epilogue"/>
              <a:sym typeface="Epilogue"/>
            </a:endParaRPr>
          </a:p>
        </p:txBody>
      </p:sp>
      <p:sp>
        <p:nvSpPr>
          <p:cNvPr id="447" name="Google Shape;447;p57"/>
          <p:cNvSpPr txBox="1"/>
          <p:nvPr>
            <p:ph idx="4294967295" type="subTitle"/>
          </p:nvPr>
        </p:nvSpPr>
        <p:spPr>
          <a:xfrm>
            <a:off x="992790" y="2152500"/>
            <a:ext cx="7431300" cy="2616600"/>
          </a:xfrm>
          <a:prstGeom prst="rect">
            <a:avLst/>
          </a:prstGeom>
        </p:spPr>
        <p:txBody>
          <a:bodyPr anchorCtr="0" anchor="t" bIns="91425" lIns="182875" spcFirstLastPara="1" rIns="182875" wrap="square" tIns="91425">
            <a:spAutoFit/>
          </a:bodyPr>
          <a:lstStyle/>
          <a:p>
            <a:pPr indent="0" lvl="0" marL="0" rtl="0" algn="l">
              <a:spcBef>
                <a:spcPts val="0"/>
              </a:spcBef>
              <a:spcAft>
                <a:spcPts val="0"/>
              </a:spcAft>
              <a:buNone/>
            </a:pPr>
            <a:r>
              <a:rPr lang="en" sz="1800">
                <a:solidFill>
                  <a:srgbClr val="212121"/>
                </a:solidFill>
              </a:rPr>
              <a:t>Method 1</a:t>
            </a:r>
            <a:endParaRPr sz="1800">
              <a:solidFill>
                <a:srgbClr val="212121"/>
              </a:solidFill>
            </a:endParaRPr>
          </a:p>
          <a:p>
            <a:pPr indent="-342900" lvl="0" marL="457200" rtl="0" algn="l">
              <a:spcBef>
                <a:spcPts val="1200"/>
              </a:spcBef>
              <a:spcAft>
                <a:spcPts val="0"/>
              </a:spcAft>
              <a:buClr>
                <a:srgbClr val="212121"/>
              </a:buClr>
              <a:buSzPts val="1800"/>
              <a:buChar char="-"/>
            </a:pPr>
            <a:r>
              <a:rPr lang="en" sz="1800">
                <a:solidFill>
                  <a:srgbClr val="212121"/>
                </a:solidFill>
              </a:rPr>
              <a:t>f</a:t>
            </a:r>
            <a:endParaRPr sz="1800">
              <a:solidFill>
                <a:srgbClr val="212121"/>
              </a:solidFill>
            </a:endParaRPr>
          </a:p>
          <a:p>
            <a:pPr indent="0" lvl="0" marL="0" rtl="0" algn="l">
              <a:spcBef>
                <a:spcPts val="1200"/>
              </a:spcBef>
              <a:spcAft>
                <a:spcPts val="0"/>
              </a:spcAft>
              <a:buNone/>
            </a:pPr>
            <a:r>
              <a:rPr lang="en" sz="1800">
                <a:solidFill>
                  <a:srgbClr val="212121"/>
                </a:solidFill>
              </a:rPr>
              <a:t>Method 2</a:t>
            </a:r>
            <a:endParaRPr sz="1800">
              <a:solidFill>
                <a:srgbClr val="212121"/>
              </a:solidFill>
            </a:endParaRPr>
          </a:p>
          <a:p>
            <a:pPr indent="-342900" lvl="0" marL="457200" rtl="0" algn="l">
              <a:spcBef>
                <a:spcPts val="1200"/>
              </a:spcBef>
              <a:spcAft>
                <a:spcPts val="0"/>
              </a:spcAft>
              <a:buClr>
                <a:srgbClr val="212121"/>
              </a:buClr>
              <a:buSzPts val="1800"/>
              <a:buChar char="-"/>
            </a:pPr>
            <a:r>
              <a:rPr lang="en" sz="1800">
                <a:solidFill>
                  <a:srgbClr val="212121"/>
                </a:solidFill>
              </a:rPr>
              <a:t>f</a:t>
            </a:r>
            <a:endParaRPr sz="1800">
              <a:solidFill>
                <a:srgbClr val="212121"/>
              </a:solidFill>
            </a:endParaRPr>
          </a:p>
          <a:p>
            <a:pPr indent="0" lvl="0" marL="0" rtl="0" algn="l">
              <a:spcBef>
                <a:spcPts val="1200"/>
              </a:spcBef>
              <a:spcAft>
                <a:spcPts val="0"/>
              </a:spcAft>
              <a:buNone/>
            </a:pPr>
            <a:r>
              <a:rPr lang="en" sz="1800">
                <a:solidFill>
                  <a:schemeClr val="hlink"/>
                </a:solidFill>
              </a:rPr>
              <a:t>Method 3</a:t>
            </a:r>
            <a:endParaRPr sz="1800">
              <a:solidFill>
                <a:schemeClr val="hlink"/>
              </a:solidFill>
            </a:endParaRPr>
          </a:p>
          <a:p>
            <a:pPr indent="-342900" lvl="0" marL="457200" rtl="0" algn="l">
              <a:spcBef>
                <a:spcPts val="1200"/>
              </a:spcBef>
              <a:spcAft>
                <a:spcPts val="0"/>
              </a:spcAft>
              <a:buClr>
                <a:schemeClr val="hlink"/>
              </a:buClr>
              <a:buSzPts val="1800"/>
              <a:buChar char="-"/>
            </a:pPr>
            <a:r>
              <a:rPr lang="en" sz="1800">
                <a:solidFill>
                  <a:schemeClr val="hlink"/>
                </a:solidFill>
              </a:rPr>
              <a:t>f</a:t>
            </a:r>
            <a:endParaRPr sz="1800">
              <a:solidFill>
                <a:srgbClr val="212121"/>
              </a:solidFill>
            </a:endParaRPr>
          </a:p>
        </p:txBody>
      </p:sp>
      <p:pic>
        <p:nvPicPr>
          <p:cNvPr id="448" name="Google Shape;448;p57"/>
          <p:cNvPicPr preferRelativeResize="0"/>
          <p:nvPr/>
        </p:nvPicPr>
        <p:blipFill>
          <a:blip r:embed="rId3">
            <a:alphaModFix/>
          </a:blip>
          <a:stretch>
            <a:fillRect/>
          </a:stretch>
        </p:blipFill>
        <p:spPr>
          <a:xfrm>
            <a:off x="745000" y="1186275"/>
            <a:ext cx="7958800" cy="41096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ph type="title"/>
          </p:nvPr>
        </p:nvSpPr>
        <p:spPr>
          <a:xfrm>
            <a:off x="720000" y="588675"/>
            <a:ext cx="78423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Forecast of Vibration readings - Machine 30</a:t>
            </a:r>
            <a:endParaRPr>
              <a:solidFill>
                <a:srgbClr val="000000"/>
              </a:solidFill>
            </a:endParaRPr>
          </a:p>
        </p:txBody>
      </p:sp>
      <p:sp>
        <p:nvSpPr>
          <p:cNvPr id="454" name="Google Shape;454;p58"/>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8"/>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8"/>
          <p:cNvSpPr txBox="1"/>
          <p:nvPr>
            <p:ph idx="4294967295" type="subTitle"/>
          </p:nvPr>
        </p:nvSpPr>
        <p:spPr>
          <a:xfrm>
            <a:off x="860400" y="1549250"/>
            <a:ext cx="3364800" cy="457200"/>
          </a:xfrm>
          <a:prstGeom prst="rect">
            <a:avLst/>
          </a:prstGeom>
        </p:spPr>
        <p:txBody>
          <a:bodyPr anchorCtr="0" anchor="t" bIns="91425" lIns="0" spcFirstLastPara="1" rIns="0" wrap="square" tIns="91425">
            <a:noAutofit/>
          </a:bodyPr>
          <a:lstStyle/>
          <a:p>
            <a:pPr indent="0" lvl="0" marL="0" rtl="0" algn="ctr">
              <a:lnSpc>
                <a:spcPct val="150000"/>
              </a:lnSpc>
              <a:spcBef>
                <a:spcPts val="0"/>
              </a:spcBef>
              <a:spcAft>
                <a:spcPts val="1200"/>
              </a:spcAft>
              <a:buNone/>
            </a:pPr>
            <a:r>
              <a:rPr b="1" lang="en" sz="2200">
                <a:solidFill>
                  <a:schemeClr val="lt1"/>
                </a:solidFill>
                <a:latin typeface="Epilogue"/>
                <a:ea typeface="Epilogue"/>
                <a:cs typeface="Epilogue"/>
                <a:sym typeface="Epilogue"/>
              </a:rPr>
              <a:t>Supervised Methods</a:t>
            </a:r>
            <a:endParaRPr b="1" sz="2200">
              <a:solidFill>
                <a:schemeClr val="lt1"/>
              </a:solidFill>
              <a:latin typeface="Epilogue"/>
              <a:ea typeface="Epilogue"/>
              <a:cs typeface="Epilogue"/>
              <a:sym typeface="Epilogue"/>
            </a:endParaRPr>
          </a:p>
        </p:txBody>
      </p:sp>
      <p:sp>
        <p:nvSpPr>
          <p:cNvPr id="457" name="Google Shape;457;p58"/>
          <p:cNvSpPr txBox="1"/>
          <p:nvPr>
            <p:ph idx="4294967295" type="subTitle"/>
          </p:nvPr>
        </p:nvSpPr>
        <p:spPr>
          <a:xfrm>
            <a:off x="992790" y="2152500"/>
            <a:ext cx="7431300" cy="2616600"/>
          </a:xfrm>
          <a:prstGeom prst="rect">
            <a:avLst/>
          </a:prstGeom>
        </p:spPr>
        <p:txBody>
          <a:bodyPr anchorCtr="0" anchor="t" bIns="91425" lIns="182875" spcFirstLastPara="1" rIns="182875" wrap="square" tIns="91425">
            <a:spAutoFit/>
          </a:bodyPr>
          <a:lstStyle/>
          <a:p>
            <a:pPr indent="0" lvl="0" marL="0" rtl="0" algn="l">
              <a:spcBef>
                <a:spcPts val="0"/>
              </a:spcBef>
              <a:spcAft>
                <a:spcPts val="0"/>
              </a:spcAft>
              <a:buNone/>
            </a:pPr>
            <a:r>
              <a:rPr lang="en" sz="1800">
                <a:solidFill>
                  <a:srgbClr val="212121"/>
                </a:solidFill>
              </a:rPr>
              <a:t>Method 1</a:t>
            </a:r>
            <a:endParaRPr sz="1800">
              <a:solidFill>
                <a:srgbClr val="212121"/>
              </a:solidFill>
            </a:endParaRPr>
          </a:p>
          <a:p>
            <a:pPr indent="-342900" lvl="0" marL="457200" rtl="0" algn="l">
              <a:spcBef>
                <a:spcPts val="1200"/>
              </a:spcBef>
              <a:spcAft>
                <a:spcPts val="0"/>
              </a:spcAft>
              <a:buClr>
                <a:srgbClr val="212121"/>
              </a:buClr>
              <a:buSzPts val="1800"/>
              <a:buChar char="-"/>
            </a:pPr>
            <a:r>
              <a:rPr lang="en" sz="1800">
                <a:solidFill>
                  <a:srgbClr val="212121"/>
                </a:solidFill>
              </a:rPr>
              <a:t>f</a:t>
            </a:r>
            <a:endParaRPr sz="1800">
              <a:solidFill>
                <a:srgbClr val="212121"/>
              </a:solidFill>
            </a:endParaRPr>
          </a:p>
          <a:p>
            <a:pPr indent="0" lvl="0" marL="0" rtl="0" algn="l">
              <a:spcBef>
                <a:spcPts val="1200"/>
              </a:spcBef>
              <a:spcAft>
                <a:spcPts val="0"/>
              </a:spcAft>
              <a:buNone/>
            </a:pPr>
            <a:r>
              <a:rPr lang="en" sz="1800">
                <a:solidFill>
                  <a:srgbClr val="212121"/>
                </a:solidFill>
              </a:rPr>
              <a:t>Method 2</a:t>
            </a:r>
            <a:endParaRPr sz="1800">
              <a:solidFill>
                <a:srgbClr val="212121"/>
              </a:solidFill>
            </a:endParaRPr>
          </a:p>
          <a:p>
            <a:pPr indent="-342900" lvl="0" marL="457200" rtl="0" algn="l">
              <a:spcBef>
                <a:spcPts val="1200"/>
              </a:spcBef>
              <a:spcAft>
                <a:spcPts val="0"/>
              </a:spcAft>
              <a:buClr>
                <a:srgbClr val="212121"/>
              </a:buClr>
              <a:buSzPts val="1800"/>
              <a:buChar char="-"/>
            </a:pPr>
            <a:r>
              <a:rPr lang="en" sz="1800">
                <a:solidFill>
                  <a:srgbClr val="212121"/>
                </a:solidFill>
              </a:rPr>
              <a:t>f</a:t>
            </a:r>
            <a:endParaRPr sz="1800">
              <a:solidFill>
                <a:srgbClr val="212121"/>
              </a:solidFill>
            </a:endParaRPr>
          </a:p>
          <a:p>
            <a:pPr indent="0" lvl="0" marL="0" rtl="0" algn="l">
              <a:spcBef>
                <a:spcPts val="1200"/>
              </a:spcBef>
              <a:spcAft>
                <a:spcPts val="0"/>
              </a:spcAft>
              <a:buNone/>
            </a:pPr>
            <a:r>
              <a:rPr lang="en" sz="1800">
                <a:solidFill>
                  <a:schemeClr val="hlink"/>
                </a:solidFill>
              </a:rPr>
              <a:t>Method 3</a:t>
            </a:r>
            <a:endParaRPr sz="1800">
              <a:solidFill>
                <a:schemeClr val="hlink"/>
              </a:solidFill>
            </a:endParaRPr>
          </a:p>
          <a:p>
            <a:pPr indent="-342900" lvl="0" marL="457200" rtl="0" algn="l">
              <a:spcBef>
                <a:spcPts val="1200"/>
              </a:spcBef>
              <a:spcAft>
                <a:spcPts val="0"/>
              </a:spcAft>
              <a:buClr>
                <a:schemeClr val="hlink"/>
              </a:buClr>
              <a:buSzPts val="1800"/>
              <a:buChar char="-"/>
            </a:pPr>
            <a:r>
              <a:rPr lang="en" sz="1800">
                <a:solidFill>
                  <a:schemeClr val="hlink"/>
                </a:solidFill>
              </a:rPr>
              <a:t>f</a:t>
            </a:r>
            <a:endParaRPr sz="1800">
              <a:solidFill>
                <a:srgbClr val="212121"/>
              </a:solidFill>
            </a:endParaRPr>
          </a:p>
        </p:txBody>
      </p:sp>
      <p:pic>
        <p:nvPicPr>
          <p:cNvPr id="458" name="Google Shape;458;p58"/>
          <p:cNvPicPr preferRelativeResize="0"/>
          <p:nvPr/>
        </p:nvPicPr>
        <p:blipFill>
          <a:blip r:embed="rId3">
            <a:alphaModFix/>
          </a:blip>
          <a:stretch>
            <a:fillRect/>
          </a:stretch>
        </p:blipFill>
        <p:spPr>
          <a:xfrm>
            <a:off x="629675" y="1253925"/>
            <a:ext cx="7995850" cy="351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idx="1" type="body"/>
          </p:nvPr>
        </p:nvSpPr>
        <p:spPr>
          <a:xfrm>
            <a:off x="720000" y="1158100"/>
            <a:ext cx="4785900" cy="3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Forecast data</a:t>
            </a:r>
            <a:endParaRPr/>
          </a:p>
        </p:txBody>
      </p:sp>
      <p:pic>
        <p:nvPicPr>
          <p:cNvPr id="465" name="Google Shape;465;p59"/>
          <p:cNvPicPr preferRelativeResize="0"/>
          <p:nvPr/>
        </p:nvPicPr>
        <p:blipFill>
          <a:blip r:embed="rId3">
            <a:alphaModFix/>
          </a:blip>
          <a:stretch>
            <a:fillRect/>
          </a:stretch>
        </p:blipFill>
        <p:spPr>
          <a:xfrm>
            <a:off x="598150" y="1158088"/>
            <a:ext cx="8020050" cy="368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0"/>
          <p:cNvSpPr txBox="1"/>
          <p:nvPr>
            <p:ph type="title"/>
          </p:nvPr>
        </p:nvSpPr>
        <p:spPr>
          <a:xfrm>
            <a:off x="639150" y="560375"/>
            <a:ext cx="78657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 Clustering</a:t>
            </a:r>
            <a:endParaRPr/>
          </a:p>
        </p:txBody>
      </p:sp>
      <p:sp>
        <p:nvSpPr>
          <p:cNvPr id="471" name="Google Shape;471;p60"/>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0"/>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0"/>
          <p:cNvSpPr txBox="1"/>
          <p:nvPr>
            <p:ph idx="4294967295" type="subTitle"/>
          </p:nvPr>
        </p:nvSpPr>
        <p:spPr>
          <a:xfrm>
            <a:off x="600350" y="1549250"/>
            <a:ext cx="8799300" cy="3359400"/>
          </a:xfrm>
          <a:prstGeom prst="rect">
            <a:avLst/>
          </a:prstGeom>
        </p:spPr>
        <p:txBody>
          <a:bodyPr anchorCtr="0" anchor="t" bIns="91425" lIns="182875" spcFirstLastPara="1" rIns="182875" wrap="square" tIns="91425">
            <a:spAutoFit/>
          </a:bodyPr>
          <a:lstStyle/>
          <a:p>
            <a:pPr indent="0" lvl="0" marL="0" rtl="0" algn="l">
              <a:spcBef>
                <a:spcPts val="0"/>
              </a:spcBef>
              <a:spcAft>
                <a:spcPts val="0"/>
              </a:spcAft>
              <a:buNone/>
            </a:pPr>
            <a:r>
              <a:rPr b="1" lang="en" sz="1800">
                <a:solidFill>
                  <a:srgbClr val="212121"/>
                </a:solidFill>
              </a:rPr>
              <a:t>Goal: </a:t>
            </a:r>
            <a:r>
              <a:rPr lang="en" sz="1800">
                <a:solidFill>
                  <a:srgbClr val="212121"/>
                </a:solidFill>
              </a:rPr>
              <a:t>Uncover Latent Structures, Patterns, and </a:t>
            </a:r>
            <a:r>
              <a:rPr lang="en" sz="1800">
                <a:solidFill>
                  <a:srgbClr val="212121"/>
                </a:solidFill>
              </a:rPr>
              <a:t>Anomalies amongst both the machines with Failures and Non-Failures</a:t>
            </a:r>
            <a:endParaRPr sz="1800">
              <a:solidFill>
                <a:srgbClr val="212121"/>
              </a:solidFill>
            </a:endParaRPr>
          </a:p>
          <a:p>
            <a:pPr indent="0" lvl="0" marL="0" rtl="0" algn="l">
              <a:spcBef>
                <a:spcPts val="1200"/>
              </a:spcBef>
              <a:spcAft>
                <a:spcPts val="0"/>
              </a:spcAft>
              <a:buNone/>
            </a:pPr>
            <a:r>
              <a:t/>
            </a:r>
            <a:endParaRPr sz="100">
              <a:solidFill>
                <a:srgbClr val="212121"/>
              </a:solidFill>
            </a:endParaRPr>
          </a:p>
          <a:p>
            <a:pPr indent="0" lvl="0" marL="0" rtl="0" algn="l">
              <a:spcBef>
                <a:spcPts val="1200"/>
              </a:spcBef>
              <a:spcAft>
                <a:spcPts val="0"/>
              </a:spcAft>
              <a:buNone/>
            </a:pPr>
            <a:r>
              <a:rPr b="1" lang="en" sz="1800">
                <a:solidFill>
                  <a:srgbClr val="212121"/>
                </a:solidFill>
              </a:rPr>
              <a:t>Pre-Processing</a:t>
            </a:r>
            <a:endParaRPr b="1" sz="1800">
              <a:solidFill>
                <a:srgbClr val="212121"/>
              </a:solidFill>
            </a:endParaRPr>
          </a:p>
          <a:p>
            <a:pPr indent="0" lvl="0" marL="0" rtl="0" algn="l">
              <a:spcBef>
                <a:spcPts val="1200"/>
              </a:spcBef>
              <a:spcAft>
                <a:spcPts val="0"/>
              </a:spcAft>
              <a:buNone/>
            </a:pPr>
            <a:r>
              <a:rPr lang="en" sz="1600">
                <a:solidFill>
                  <a:srgbClr val="212121"/>
                </a:solidFill>
              </a:rPr>
              <a:t>	Merging Dataframes: Telemetry, Age, and Failures based on machineID</a:t>
            </a:r>
            <a:endParaRPr sz="1600">
              <a:solidFill>
                <a:srgbClr val="212121"/>
              </a:solidFill>
            </a:endParaRPr>
          </a:p>
          <a:p>
            <a:pPr indent="0" lvl="0" marL="0" rtl="0" algn="l">
              <a:spcBef>
                <a:spcPts val="1200"/>
              </a:spcBef>
              <a:spcAft>
                <a:spcPts val="0"/>
              </a:spcAft>
              <a:buNone/>
            </a:pPr>
            <a:r>
              <a:rPr lang="en" sz="1600">
                <a:solidFill>
                  <a:srgbClr val="212121"/>
                </a:solidFill>
              </a:rPr>
              <a:t>	</a:t>
            </a:r>
            <a:r>
              <a:rPr lang="en" sz="1600">
                <a:solidFill>
                  <a:schemeClr val="hlink"/>
                </a:solidFill>
              </a:rPr>
              <a:t>Failure Binary Encoding</a:t>
            </a:r>
            <a:endParaRPr sz="1600">
              <a:solidFill>
                <a:srgbClr val="212121"/>
              </a:solidFill>
            </a:endParaRPr>
          </a:p>
          <a:p>
            <a:pPr indent="0" lvl="0" marL="0" rtl="0" algn="l">
              <a:spcBef>
                <a:spcPts val="1200"/>
              </a:spcBef>
              <a:spcAft>
                <a:spcPts val="0"/>
              </a:spcAft>
              <a:buNone/>
            </a:pPr>
            <a:r>
              <a:rPr lang="en" sz="1600">
                <a:solidFill>
                  <a:srgbClr val="212121"/>
                </a:solidFill>
              </a:rPr>
              <a:t>	Drop irrelevant columns, featuring engineering, &amp; coerce </a:t>
            </a:r>
            <a:r>
              <a:rPr lang="en" sz="1600">
                <a:solidFill>
                  <a:srgbClr val="212121"/>
                </a:solidFill>
              </a:rPr>
              <a:t>data types</a:t>
            </a:r>
            <a:r>
              <a:rPr lang="en" sz="1600">
                <a:solidFill>
                  <a:srgbClr val="212121"/>
                </a:solidFill>
              </a:rPr>
              <a:t> to numerical.</a:t>
            </a:r>
            <a:endParaRPr sz="1600">
              <a:solidFill>
                <a:srgbClr val="212121"/>
              </a:solidFill>
            </a:endParaRPr>
          </a:p>
          <a:p>
            <a:pPr indent="0" lvl="0" marL="0" rtl="0" algn="l">
              <a:spcBef>
                <a:spcPts val="1200"/>
              </a:spcBef>
              <a:spcAft>
                <a:spcPts val="0"/>
              </a:spcAft>
              <a:buNone/>
            </a:pPr>
            <a:r>
              <a:rPr lang="en" sz="1600">
                <a:solidFill>
                  <a:srgbClr val="212121"/>
                </a:solidFill>
              </a:rPr>
              <a:t>	Scale </a:t>
            </a:r>
            <a:r>
              <a:rPr lang="en" sz="1600">
                <a:solidFill>
                  <a:srgbClr val="212121"/>
                </a:solidFill>
              </a:rPr>
              <a:t>readings ('volt', 'rotate', 'pressure', 'vibration')</a:t>
            </a:r>
            <a:endParaRPr sz="1600">
              <a:solidFill>
                <a:srgbClr val="212121"/>
              </a:solidFill>
            </a:endParaRPr>
          </a:p>
          <a:p>
            <a:pPr indent="0" lvl="0" marL="0" rtl="0" algn="l">
              <a:spcBef>
                <a:spcPts val="1200"/>
              </a:spcBef>
              <a:spcAft>
                <a:spcPts val="1200"/>
              </a:spcAft>
              <a:buNone/>
            </a:pPr>
            <a:r>
              <a:rPr lang="en" sz="1600">
                <a:solidFill>
                  <a:srgbClr val="212121"/>
                </a:solidFill>
              </a:rPr>
              <a:t>	Separate into 2 Dataframes: Failures and Non-failures </a:t>
            </a:r>
            <a:endParaRPr sz="1600">
              <a:solidFill>
                <a:srgbClr val="21212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1"/>
          <p:cNvSpPr txBox="1"/>
          <p:nvPr>
            <p:ph type="title"/>
          </p:nvPr>
        </p:nvSpPr>
        <p:spPr>
          <a:xfrm>
            <a:off x="639150" y="560375"/>
            <a:ext cx="78657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 Clustering</a:t>
            </a:r>
            <a:endParaRPr/>
          </a:p>
        </p:txBody>
      </p:sp>
      <p:sp>
        <p:nvSpPr>
          <p:cNvPr id="479" name="Google Shape;479;p61"/>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1"/>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1"/>
          <p:cNvSpPr txBox="1"/>
          <p:nvPr>
            <p:ph idx="4294967295" type="subTitle"/>
          </p:nvPr>
        </p:nvSpPr>
        <p:spPr>
          <a:xfrm>
            <a:off x="590875" y="1482950"/>
            <a:ext cx="8799300" cy="492600"/>
          </a:xfrm>
          <a:prstGeom prst="rect">
            <a:avLst/>
          </a:prstGeom>
        </p:spPr>
        <p:txBody>
          <a:bodyPr anchorCtr="0" anchor="t" bIns="91425" lIns="182875" spcFirstLastPara="1" rIns="182875" wrap="square" tIns="91425">
            <a:spAutoFit/>
          </a:bodyPr>
          <a:lstStyle/>
          <a:p>
            <a:pPr indent="0" lvl="0" marL="0" rtl="0" algn="l">
              <a:spcBef>
                <a:spcPts val="0"/>
              </a:spcBef>
              <a:spcAft>
                <a:spcPts val="1200"/>
              </a:spcAft>
              <a:buNone/>
            </a:pPr>
            <a:r>
              <a:rPr lang="en" sz="2000">
                <a:solidFill>
                  <a:schemeClr val="hlink"/>
                </a:solidFill>
              </a:rPr>
              <a:t>Finding </a:t>
            </a:r>
            <a:r>
              <a:rPr b="1" i="1" lang="en" sz="2000">
                <a:solidFill>
                  <a:schemeClr val="hlink"/>
                </a:solidFill>
                <a:latin typeface="Courier New"/>
                <a:ea typeface="Courier New"/>
                <a:cs typeface="Courier New"/>
                <a:sym typeface="Courier New"/>
              </a:rPr>
              <a:t>k</a:t>
            </a:r>
            <a:r>
              <a:rPr lang="en" sz="2000">
                <a:solidFill>
                  <a:schemeClr val="hlink"/>
                </a:solidFill>
              </a:rPr>
              <a:t>: Elbow Plot (</a:t>
            </a:r>
            <a:r>
              <a:rPr b="1" i="1" lang="en" sz="2000">
                <a:solidFill>
                  <a:schemeClr val="hlink"/>
                </a:solidFill>
                <a:latin typeface="Courier New"/>
                <a:ea typeface="Courier New"/>
                <a:cs typeface="Courier New"/>
                <a:sym typeface="Courier New"/>
              </a:rPr>
              <a:t>k</a:t>
            </a:r>
            <a:r>
              <a:rPr lang="en" sz="2000">
                <a:solidFill>
                  <a:schemeClr val="hlink"/>
                </a:solidFill>
              </a:rPr>
              <a:t> = 4)</a:t>
            </a:r>
            <a:endParaRPr sz="2000">
              <a:solidFill>
                <a:srgbClr val="212121"/>
              </a:solidFill>
            </a:endParaRPr>
          </a:p>
        </p:txBody>
      </p:sp>
      <p:pic>
        <p:nvPicPr>
          <p:cNvPr id="482" name="Google Shape;482;p61"/>
          <p:cNvPicPr preferRelativeResize="0"/>
          <p:nvPr/>
        </p:nvPicPr>
        <p:blipFill>
          <a:blip r:embed="rId3">
            <a:alphaModFix/>
          </a:blip>
          <a:stretch>
            <a:fillRect/>
          </a:stretch>
        </p:blipFill>
        <p:spPr>
          <a:xfrm>
            <a:off x="5696525" y="1323975"/>
            <a:ext cx="3000099" cy="1884546"/>
          </a:xfrm>
          <a:prstGeom prst="rect">
            <a:avLst/>
          </a:prstGeom>
          <a:noFill/>
          <a:ln>
            <a:noFill/>
          </a:ln>
        </p:spPr>
      </p:pic>
      <p:pic>
        <p:nvPicPr>
          <p:cNvPr id="483" name="Google Shape;483;p61"/>
          <p:cNvPicPr preferRelativeResize="0"/>
          <p:nvPr/>
        </p:nvPicPr>
        <p:blipFill>
          <a:blip r:embed="rId4">
            <a:alphaModFix/>
          </a:blip>
          <a:stretch>
            <a:fillRect/>
          </a:stretch>
        </p:blipFill>
        <p:spPr>
          <a:xfrm>
            <a:off x="5695425" y="3208521"/>
            <a:ext cx="3002300" cy="1934980"/>
          </a:xfrm>
          <a:prstGeom prst="rect">
            <a:avLst/>
          </a:prstGeom>
          <a:noFill/>
          <a:ln>
            <a:noFill/>
          </a:ln>
        </p:spPr>
      </p:pic>
      <p:pic>
        <p:nvPicPr>
          <p:cNvPr id="484" name="Google Shape;484;p61"/>
          <p:cNvPicPr preferRelativeResize="0"/>
          <p:nvPr/>
        </p:nvPicPr>
        <p:blipFill>
          <a:blip r:embed="rId5">
            <a:alphaModFix/>
          </a:blip>
          <a:stretch>
            <a:fillRect/>
          </a:stretch>
        </p:blipFill>
        <p:spPr>
          <a:xfrm>
            <a:off x="873163" y="2051325"/>
            <a:ext cx="4342993" cy="2702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2"/>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1" name="Google Shape;491;p62"/>
          <p:cNvPicPr preferRelativeResize="0"/>
          <p:nvPr/>
        </p:nvPicPr>
        <p:blipFill>
          <a:blip r:embed="rId3">
            <a:alphaModFix/>
          </a:blip>
          <a:stretch>
            <a:fillRect/>
          </a:stretch>
        </p:blipFill>
        <p:spPr>
          <a:xfrm>
            <a:off x="452775" y="131755"/>
            <a:ext cx="4211074" cy="3830794"/>
          </a:xfrm>
          <a:prstGeom prst="rect">
            <a:avLst/>
          </a:prstGeom>
          <a:noFill/>
          <a:ln>
            <a:noFill/>
          </a:ln>
        </p:spPr>
      </p:pic>
      <p:graphicFrame>
        <p:nvGraphicFramePr>
          <p:cNvPr id="492" name="Google Shape;492;p62"/>
          <p:cNvGraphicFramePr/>
          <p:nvPr/>
        </p:nvGraphicFramePr>
        <p:xfrm>
          <a:off x="708750" y="4206000"/>
          <a:ext cx="3000000" cy="3000000"/>
        </p:xfrm>
        <a:graphic>
          <a:graphicData uri="http://schemas.openxmlformats.org/drawingml/2006/table">
            <a:tbl>
              <a:tblPr>
                <a:noFill/>
                <a:tableStyleId>{8D8E5D86-78D0-45E8-BDC7-0F44F93B829E}</a:tableStyleId>
              </a:tblPr>
              <a:tblGrid>
                <a:gridCol w="717075"/>
                <a:gridCol w="760475"/>
                <a:gridCol w="760475"/>
                <a:gridCol w="760475"/>
                <a:gridCol w="760475"/>
              </a:tblGrid>
              <a:tr h="318600">
                <a:tc>
                  <a:txBody>
                    <a:bodyPr/>
                    <a:lstStyle/>
                    <a:p>
                      <a:pPr indent="0" lvl="0" marL="0" rtl="0" algn="ctr">
                        <a:spcBef>
                          <a:spcPts val="0"/>
                        </a:spcBef>
                        <a:spcAft>
                          <a:spcPts val="0"/>
                        </a:spcAft>
                        <a:buNone/>
                      </a:pPr>
                      <a:r>
                        <a:rPr b="1" lang="en" sz="1200"/>
                        <a:t>Cluster</a:t>
                      </a:r>
                      <a:endParaRPr b="1" sz="1200"/>
                    </a:p>
                  </a:txBody>
                  <a:tcPr marT="91425" marB="91425" marR="91425" marL="91425" anchor="ctr"/>
                </a:tc>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rPr lang="en" sz="1200"/>
                        <a:t>3</a:t>
                      </a:r>
                      <a:endParaRPr sz="1200"/>
                    </a:p>
                  </a:txBody>
                  <a:tcPr marT="91425" marB="91425" marR="91425" marL="91425" anchor="ctr"/>
                </a:tc>
              </a:tr>
              <a:tr h="318600">
                <a:tc>
                  <a:txBody>
                    <a:bodyPr/>
                    <a:lstStyle/>
                    <a:p>
                      <a:pPr indent="0" lvl="0" marL="0" rtl="0" algn="ctr">
                        <a:spcBef>
                          <a:spcPts val="0"/>
                        </a:spcBef>
                        <a:spcAft>
                          <a:spcPts val="0"/>
                        </a:spcAft>
                        <a:buNone/>
                      </a:pPr>
                      <a:r>
                        <a:rPr b="1" lang="en" sz="1200"/>
                        <a:t>Count</a:t>
                      </a:r>
                      <a:endParaRPr b="1" sz="1200"/>
                    </a:p>
                  </a:txBody>
                  <a:tcPr marT="91425" marB="91425" marR="91425" marL="91425" anchor="ctr"/>
                </a:tc>
                <a:tc>
                  <a:txBody>
                    <a:bodyPr/>
                    <a:lstStyle/>
                    <a:p>
                      <a:pPr indent="0" lvl="0" marL="0" rtl="0" algn="ctr">
                        <a:spcBef>
                          <a:spcPts val="0"/>
                        </a:spcBef>
                        <a:spcAft>
                          <a:spcPts val="0"/>
                        </a:spcAft>
                        <a:buNone/>
                      </a:pPr>
                      <a:r>
                        <a:rPr lang="en" sz="1200"/>
                        <a:t>251</a:t>
                      </a:r>
                      <a:endParaRPr sz="1200"/>
                    </a:p>
                  </a:txBody>
                  <a:tcPr marT="91425" marB="91425" marR="91425" marL="91425" anchor="ctr"/>
                </a:tc>
                <a:tc>
                  <a:txBody>
                    <a:bodyPr/>
                    <a:lstStyle/>
                    <a:p>
                      <a:pPr indent="0" lvl="0" marL="0" rtl="0" algn="ctr">
                        <a:spcBef>
                          <a:spcPts val="0"/>
                        </a:spcBef>
                        <a:spcAft>
                          <a:spcPts val="0"/>
                        </a:spcAft>
                        <a:buNone/>
                      </a:pPr>
                      <a:r>
                        <a:rPr lang="en" sz="1200"/>
                        <a:t>135</a:t>
                      </a:r>
                      <a:endParaRPr sz="1200"/>
                    </a:p>
                  </a:txBody>
                  <a:tcPr marT="91425" marB="91425" marR="91425" marL="91425" anchor="ctr"/>
                </a:tc>
                <a:tc>
                  <a:txBody>
                    <a:bodyPr/>
                    <a:lstStyle/>
                    <a:p>
                      <a:pPr indent="0" lvl="0" marL="0" rtl="0" algn="ctr">
                        <a:spcBef>
                          <a:spcPts val="0"/>
                        </a:spcBef>
                        <a:spcAft>
                          <a:spcPts val="0"/>
                        </a:spcAft>
                        <a:buNone/>
                      </a:pPr>
                      <a:r>
                        <a:rPr lang="en" sz="1200"/>
                        <a:t>241</a:t>
                      </a:r>
                      <a:endParaRPr sz="1200"/>
                    </a:p>
                  </a:txBody>
                  <a:tcPr marT="91425" marB="91425" marR="91425" marL="91425" anchor="ctr"/>
                </a:tc>
                <a:tc>
                  <a:txBody>
                    <a:bodyPr/>
                    <a:lstStyle/>
                    <a:p>
                      <a:pPr indent="0" lvl="0" marL="0" rtl="0" algn="ctr">
                        <a:spcBef>
                          <a:spcPts val="0"/>
                        </a:spcBef>
                        <a:spcAft>
                          <a:spcPts val="0"/>
                        </a:spcAft>
                        <a:buNone/>
                      </a:pPr>
                      <a:r>
                        <a:rPr lang="en" sz="1200"/>
                        <a:t>134</a:t>
                      </a:r>
                      <a:endParaRPr sz="1200"/>
                    </a:p>
                  </a:txBody>
                  <a:tcPr marT="91425" marB="91425" marR="91425" marL="91425" anchor="ctr"/>
                </a:tc>
              </a:tr>
            </a:tbl>
          </a:graphicData>
        </a:graphic>
      </p:graphicFrame>
      <p:pic>
        <p:nvPicPr>
          <p:cNvPr id="493" name="Google Shape;493;p62"/>
          <p:cNvPicPr preferRelativeResize="0"/>
          <p:nvPr/>
        </p:nvPicPr>
        <p:blipFill>
          <a:blip r:embed="rId4">
            <a:alphaModFix/>
          </a:blip>
          <a:stretch>
            <a:fillRect/>
          </a:stretch>
        </p:blipFill>
        <p:spPr>
          <a:xfrm>
            <a:off x="4782571" y="1190500"/>
            <a:ext cx="4211079" cy="3830725"/>
          </a:xfrm>
          <a:prstGeom prst="rect">
            <a:avLst/>
          </a:prstGeom>
          <a:noFill/>
          <a:ln>
            <a:noFill/>
          </a:ln>
        </p:spPr>
      </p:pic>
      <p:graphicFrame>
        <p:nvGraphicFramePr>
          <p:cNvPr id="494" name="Google Shape;494;p62"/>
          <p:cNvGraphicFramePr/>
          <p:nvPr/>
        </p:nvGraphicFramePr>
        <p:xfrm>
          <a:off x="5103525" y="393713"/>
          <a:ext cx="3000000" cy="3000000"/>
        </p:xfrm>
        <a:graphic>
          <a:graphicData uri="http://schemas.openxmlformats.org/drawingml/2006/table">
            <a:tbl>
              <a:tblPr>
                <a:noFill/>
                <a:tableStyleId>{8D8E5D86-78D0-45E8-BDC7-0F44F93B829E}</a:tableStyleId>
              </a:tblPr>
              <a:tblGrid>
                <a:gridCol w="725025"/>
                <a:gridCol w="725025"/>
                <a:gridCol w="725025"/>
                <a:gridCol w="725025"/>
                <a:gridCol w="725025"/>
              </a:tblGrid>
              <a:tr h="343700">
                <a:tc>
                  <a:txBody>
                    <a:bodyPr/>
                    <a:lstStyle/>
                    <a:p>
                      <a:pPr indent="0" lvl="0" marL="0" rtl="0" algn="ctr">
                        <a:spcBef>
                          <a:spcPts val="0"/>
                        </a:spcBef>
                        <a:spcAft>
                          <a:spcPts val="0"/>
                        </a:spcAft>
                        <a:buNone/>
                      </a:pPr>
                      <a:r>
                        <a:rPr b="1" lang="en" sz="1200"/>
                        <a:t>Cluster</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3700">
                <a:tc>
                  <a:txBody>
                    <a:bodyPr/>
                    <a:lstStyle/>
                    <a:p>
                      <a:pPr indent="0" lvl="0" marL="0" rtl="0" algn="ctr">
                        <a:spcBef>
                          <a:spcPts val="0"/>
                        </a:spcBef>
                        <a:spcAft>
                          <a:spcPts val="0"/>
                        </a:spcAft>
                        <a:buNone/>
                      </a:pPr>
                      <a:r>
                        <a:rPr b="1" lang="en" sz="1200"/>
                        <a:t>Count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204324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229558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216500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224999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95" name="Google Shape;495;p62"/>
          <p:cNvSpPr txBox="1"/>
          <p:nvPr>
            <p:ph idx="4294967295" type="subTitle"/>
          </p:nvPr>
        </p:nvSpPr>
        <p:spPr>
          <a:xfrm>
            <a:off x="-74450" y="1125175"/>
            <a:ext cx="705600" cy="492600"/>
          </a:xfrm>
          <a:prstGeom prst="rect">
            <a:avLst/>
          </a:prstGeom>
        </p:spPr>
        <p:txBody>
          <a:bodyPr anchorCtr="0" anchor="t" bIns="91425" lIns="182875" spcFirstLastPara="1" rIns="182875" wrap="square" tIns="91425">
            <a:spAutoFit/>
          </a:bodyPr>
          <a:lstStyle/>
          <a:p>
            <a:pPr indent="0" lvl="0" marL="0" rtl="0" algn="l">
              <a:spcBef>
                <a:spcPts val="0"/>
              </a:spcBef>
              <a:spcAft>
                <a:spcPts val="1200"/>
              </a:spcAft>
              <a:buNone/>
            </a:pPr>
            <a:r>
              <a:rPr lang="en" sz="2000">
                <a:solidFill>
                  <a:schemeClr val="hlink"/>
                </a:solidFill>
              </a:rPr>
              <a:t>F’s</a:t>
            </a:r>
            <a:endParaRPr sz="2000">
              <a:solidFill>
                <a:srgbClr val="212121"/>
              </a:solidFill>
            </a:endParaRPr>
          </a:p>
        </p:txBody>
      </p:sp>
      <p:sp>
        <p:nvSpPr>
          <p:cNvPr id="496" name="Google Shape;496;p62"/>
          <p:cNvSpPr txBox="1"/>
          <p:nvPr>
            <p:ph idx="4294967295" type="subTitle"/>
          </p:nvPr>
        </p:nvSpPr>
        <p:spPr>
          <a:xfrm>
            <a:off x="5782325" y="-39175"/>
            <a:ext cx="984600" cy="492600"/>
          </a:xfrm>
          <a:prstGeom prst="rect">
            <a:avLst/>
          </a:prstGeom>
        </p:spPr>
        <p:txBody>
          <a:bodyPr anchorCtr="0" anchor="t" bIns="91425" lIns="182875" spcFirstLastPara="1" rIns="182875" wrap="square" tIns="91425">
            <a:spAutoFit/>
          </a:bodyPr>
          <a:lstStyle/>
          <a:p>
            <a:pPr indent="0" lvl="0" marL="0" rtl="0" algn="l">
              <a:spcBef>
                <a:spcPts val="0"/>
              </a:spcBef>
              <a:spcAft>
                <a:spcPts val="1200"/>
              </a:spcAft>
              <a:buNone/>
            </a:pPr>
            <a:r>
              <a:rPr lang="en" sz="2000">
                <a:solidFill>
                  <a:schemeClr val="hlink"/>
                </a:solidFill>
              </a:rPr>
              <a:t>Nf</a:t>
            </a:r>
            <a:r>
              <a:rPr lang="en" sz="2000">
                <a:solidFill>
                  <a:schemeClr val="hlink"/>
                </a:solidFill>
              </a:rPr>
              <a:t>’s</a:t>
            </a:r>
            <a:endParaRPr sz="2000">
              <a:solidFill>
                <a:srgbClr val="21212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393900" y="401075"/>
            <a:ext cx="3848400" cy="5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Comparison</a:t>
            </a:r>
            <a:endParaRPr/>
          </a:p>
        </p:txBody>
      </p:sp>
      <p:sp>
        <p:nvSpPr>
          <p:cNvPr id="502" name="Google Shape;502;p63"/>
          <p:cNvSpPr/>
          <p:nvPr/>
        </p:nvSpPr>
        <p:spPr>
          <a:xfrm>
            <a:off x="6551500" y="186200"/>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3"/>
          <p:cNvSpPr/>
          <p:nvPr/>
        </p:nvSpPr>
        <p:spPr>
          <a:xfrm>
            <a:off x="0" y="1549250"/>
            <a:ext cx="393900" cy="3594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3"/>
          <p:cNvSpPr txBox="1"/>
          <p:nvPr>
            <p:ph idx="4294967295" type="subTitle"/>
          </p:nvPr>
        </p:nvSpPr>
        <p:spPr>
          <a:xfrm>
            <a:off x="5839925" y="3237775"/>
            <a:ext cx="4114800" cy="1877700"/>
          </a:xfrm>
          <a:prstGeom prst="rect">
            <a:avLst/>
          </a:prstGeom>
        </p:spPr>
        <p:txBody>
          <a:bodyPr anchorCtr="0" anchor="t" bIns="91425" lIns="182875" spcFirstLastPara="1" rIns="182875" wrap="square" tIns="91425">
            <a:spAutoFit/>
          </a:bodyPr>
          <a:lstStyle/>
          <a:p>
            <a:pPr indent="0" lvl="0" marL="0" rtl="0" algn="ctr">
              <a:spcBef>
                <a:spcPts val="0"/>
              </a:spcBef>
              <a:spcAft>
                <a:spcPts val="0"/>
              </a:spcAft>
              <a:buNone/>
            </a:pPr>
            <a:r>
              <a:rPr b="1" lang="en">
                <a:solidFill>
                  <a:schemeClr val="hlink"/>
                </a:solidFill>
              </a:rPr>
              <a:t>Significant features: </a:t>
            </a:r>
            <a:endParaRPr b="1">
              <a:solidFill>
                <a:schemeClr val="hlink"/>
              </a:solidFill>
            </a:endParaRPr>
          </a:p>
          <a:p>
            <a:pPr indent="0" lvl="0" marL="0" rtl="0" algn="ctr">
              <a:spcBef>
                <a:spcPts val="1200"/>
              </a:spcBef>
              <a:spcAft>
                <a:spcPts val="0"/>
              </a:spcAft>
              <a:buNone/>
            </a:pPr>
            <a:r>
              <a:rPr lang="en">
                <a:solidFill>
                  <a:schemeClr val="hlink"/>
                </a:solidFill>
              </a:rPr>
              <a:t>volt, rotate, and pressure</a:t>
            </a:r>
            <a:endParaRPr>
              <a:solidFill>
                <a:schemeClr val="hlink"/>
              </a:solidFill>
            </a:endParaRPr>
          </a:p>
          <a:p>
            <a:pPr indent="0" lvl="0" marL="0" rtl="0" algn="ctr">
              <a:spcBef>
                <a:spcPts val="1200"/>
              </a:spcBef>
              <a:spcAft>
                <a:spcPts val="0"/>
              </a:spcAft>
              <a:buNone/>
            </a:pPr>
            <a:r>
              <a:rPr b="1" lang="en">
                <a:solidFill>
                  <a:schemeClr val="hlink"/>
                </a:solidFill>
              </a:rPr>
              <a:t>Not-significant features: </a:t>
            </a:r>
            <a:endParaRPr b="1">
              <a:solidFill>
                <a:schemeClr val="hlink"/>
              </a:solidFill>
            </a:endParaRPr>
          </a:p>
          <a:p>
            <a:pPr indent="0" lvl="0" marL="0" rtl="0" algn="ctr">
              <a:spcBef>
                <a:spcPts val="1200"/>
              </a:spcBef>
              <a:spcAft>
                <a:spcPts val="0"/>
              </a:spcAft>
              <a:buNone/>
            </a:pPr>
            <a:r>
              <a:rPr lang="en">
                <a:solidFill>
                  <a:schemeClr val="hlink"/>
                </a:solidFill>
              </a:rPr>
              <a:t>vibration, model, </a:t>
            </a:r>
            <a:endParaRPr>
              <a:solidFill>
                <a:schemeClr val="hlink"/>
              </a:solidFill>
            </a:endParaRPr>
          </a:p>
          <a:p>
            <a:pPr indent="0" lvl="0" marL="0" rtl="0" algn="ctr">
              <a:spcBef>
                <a:spcPts val="1200"/>
              </a:spcBef>
              <a:spcAft>
                <a:spcPts val="1200"/>
              </a:spcAft>
              <a:buNone/>
            </a:pPr>
            <a:r>
              <a:rPr lang="en">
                <a:solidFill>
                  <a:schemeClr val="hlink"/>
                </a:solidFill>
              </a:rPr>
              <a:t>age, and month</a:t>
            </a:r>
            <a:endParaRPr sz="1600">
              <a:solidFill>
                <a:srgbClr val="212121"/>
              </a:solidFill>
            </a:endParaRPr>
          </a:p>
        </p:txBody>
      </p:sp>
      <p:pic>
        <p:nvPicPr>
          <p:cNvPr id="505" name="Google Shape;505;p63"/>
          <p:cNvPicPr preferRelativeResize="0"/>
          <p:nvPr/>
        </p:nvPicPr>
        <p:blipFill>
          <a:blip r:embed="rId3">
            <a:alphaModFix/>
          </a:blip>
          <a:stretch>
            <a:fillRect/>
          </a:stretch>
        </p:blipFill>
        <p:spPr>
          <a:xfrm>
            <a:off x="949025" y="998675"/>
            <a:ext cx="5090100" cy="4052482"/>
          </a:xfrm>
          <a:prstGeom prst="rect">
            <a:avLst/>
          </a:prstGeom>
          <a:noFill/>
          <a:ln>
            <a:noFill/>
          </a:ln>
        </p:spPr>
      </p:pic>
      <p:pic>
        <p:nvPicPr>
          <p:cNvPr id="506" name="Google Shape;506;p63"/>
          <p:cNvPicPr preferRelativeResize="0"/>
          <p:nvPr/>
        </p:nvPicPr>
        <p:blipFill>
          <a:blip r:embed="rId4">
            <a:alphaModFix/>
          </a:blip>
          <a:stretch>
            <a:fillRect/>
          </a:stretch>
        </p:blipFill>
        <p:spPr>
          <a:xfrm>
            <a:off x="7144478" y="443750"/>
            <a:ext cx="1505700" cy="267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nvSpPr>
        <p:spPr>
          <a:xfrm>
            <a:off x="592800" y="1917925"/>
            <a:ext cx="502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Karla"/>
                <a:ea typeface="Karla"/>
                <a:cs typeface="Karla"/>
                <a:sym typeface="Karla"/>
              </a:rPr>
              <a:t>Introduction</a:t>
            </a:r>
            <a:endParaRPr sz="4500">
              <a:solidFill>
                <a:schemeClr val="lt2"/>
              </a:solidFill>
              <a:latin typeface="Karla"/>
              <a:ea typeface="Karla"/>
              <a:cs typeface="Karla"/>
              <a:sym typeface="Karla"/>
            </a:endParaRPr>
          </a:p>
        </p:txBody>
      </p:sp>
      <p:sp>
        <p:nvSpPr>
          <p:cNvPr id="207" name="Google Shape;207;p37"/>
          <p:cNvSpPr txBox="1"/>
          <p:nvPr/>
        </p:nvSpPr>
        <p:spPr>
          <a:xfrm>
            <a:off x="601525" y="958950"/>
            <a:ext cx="1761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rgbClr val="C7E392"/>
                </a:solidFill>
                <a:latin typeface="Epilogue"/>
                <a:ea typeface="Epilogue"/>
                <a:cs typeface="Epilogue"/>
                <a:sym typeface="Epilogue"/>
              </a:rPr>
              <a:t>01</a:t>
            </a:r>
            <a:endParaRPr b="1" sz="7000">
              <a:solidFill>
                <a:srgbClr val="C7E392"/>
              </a:solidFill>
              <a:latin typeface="Epilogue"/>
              <a:ea typeface="Epilogue"/>
              <a:cs typeface="Epilogue"/>
              <a:sym typeface="Epilogue"/>
            </a:endParaRPr>
          </a:p>
        </p:txBody>
      </p:sp>
      <p:sp>
        <p:nvSpPr>
          <p:cNvPr id="208" name="Google Shape;208;p37"/>
          <p:cNvSpPr/>
          <p:nvPr/>
        </p:nvSpPr>
        <p:spPr>
          <a:xfrm>
            <a:off x="7237750" y="1236250"/>
            <a:ext cx="1182300" cy="3941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nvSpPr>
        <p:spPr>
          <a:xfrm>
            <a:off x="592800" y="1917925"/>
            <a:ext cx="502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Karla"/>
                <a:ea typeface="Karla"/>
                <a:cs typeface="Karla"/>
                <a:sym typeface="Karla"/>
              </a:rPr>
              <a:t>Conclusion</a:t>
            </a:r>
            <a:endParaRPr sz="4500">
              <a:solidFill>
                <a:schemeClr val="lt2"/>
              </a:solidFill>
              <a:latin typeface="Karla"/>
              <a:ea typeface="Karla"/>
              <a:cs typeface="Karla"/>
              <a:sym typeface="Karla"/>
            </a:endParaRPr>
          </a:p>
        </p:txBody>
      </p:sp>
      <p:sp>
        <p:nvSpPr>
          <p:cNvPr id="512" name="Google Shape;512;p64"/>
          <p:cNvSpPr txBox="1"/>
          <p:nvPr/>
        </p:nvSpPr>
        <p:spPr>
          <a:xfrm>
            <a:off x="601525" y="958950"/>
            <a:ext cx="1761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rgbClr val="C7E392"/>
                </a:solidFill>
                <a:latin typeface="Epilogue"/>
                <a:ea typeface="Epilogue"/>
                <a:cs typeface="Epilogue"/>
                <a:sym typeface="Epilogue"/>
              </a:rPr>
              <a:t>05</a:t>
            </a:r>
            <a:endParaRPr b="1" sz="7000">
              <a:solidFill>
                <a:srgbClr val="C7E392"/>
              </a:solidFill>
              <a:latin typeface="Epilogue"/>
              <a:ea typeface="Epilogue"/>
              <a:cs typeface="Epilogue"/>
              <a:sym typeface="Epilogue"/>
            </a:endParaRPr>
          </a:p>
        </p:txBody>
      </p:sp>
      <p:sp>
        <p:nvSpPr>
          <p:cNvPr id="513" name="Google Shape;513;p64"/>
          <p:cNvSpPr/>
          <p:nvPr/>
        </p:nvSpPr>
        <p:spPr>
          <a:xfrm>
            <a:off x="7237750" y="1236250"/>
            <a:ext cx="1182300" cy="3941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5"/>
          <p:cNvSpPr txBox="1"/>
          <p:nvPr>
            <p:ph type="title"/>
          </p:nvPr>
        </p:nvSpPr>
        <p:spPr>
          <a:xfrm>
            <a:off x="656000" y="452750"/>
            <a:ext cx="7704000" cy="6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Insights and Conclusion</a:t>
            </a:r>
            <a:endParaRPr/>
          </a:p>
        </p:txBody>
      </p:sp>
      <p:sp>
        <p:nvSpPr>
          <p:cNvPr id="519" name="Google Shape;519;p65"/>
          <p:cNvSpPr txBox="1"/>
          <p:nvPr>
            <p:ph idx="1" type="body"/>
          </p:nvPr>
        </p:nvSpPr>
        <p:spPr>
          <a:xfrm>
            <a:off x="1775025" y="1052200"/>
            <a:ext cx="4301400" cy="3441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lt1"/>
                </a:solidFill>
              </a:rPr>
              <a:t>Preventing unplanned downtime</a:t>
            </a:r>
            <a:endParaRPr sz="2000">
              <a:solidFill>
                <a:schemeClr val="lt1"/>
              </a:solidFill>
            </a:endParaRPr>
          </a:p>
          <a:p>
            <a:pPr indent="0" lvl="0" marL="0" rtl="0" algn="l">
              <a:lnSpc>
                <a:spcPct val="150000"/>
              </a:lnSpc>
              <a:spcBef>
                <a:spcPts val="0"/>
              </a:spcBef>
              <a:spcAft>
                <a:spcPts val="0"/>
              </a:spcAft>
              <a:buNone/>
            </a:pPr>
            <a:r>
              <a:t/>
            </a:r>
            <a:endParaRPr sz="1500">
              <a:solidFill>
                <a:schemeClr val="lt1"/>
              </a:solidFill>
            </a:endParaRPr>
          </a:p>
          <a:p>
            <a:pPr indent="0" lvl="0" marL="0" rtl="0" algn="l">
              <a:lnSpc>
                <a:spcPct val="150000"/>
              </a:lnSpc>
              <a:spcBef>
                <a:spcPts val="1000"/>
              </a:spcBef>
              <a:spcAft>
                <a:spcPts val="0"/>
              </a:spcAft>
              <a:buNone/>
            </a:pPr>
            <a:r>
              <a:rPr lang="en" sz="2000">
                <a:solidFill>
                  <a:schemeClr val="lt1"/>
                </a:solidFill>
              </a:rPr>
              <a:t>Improve machine reliability</a:t>
            </a:r>
            <a:endParaRPr sz="2000">
              <a:solidFill>
                <a:schemeClr val="lt1"/>
              </a:solidFill>
            </a:endParaRPr>
          </a:p>
          <a:p>
            <a:pPr indent="0" lvl="0" marL="0" rtl="0" algn="l">
              <a:lnSpc>
                <a:spcPct val="150000"/>
              </a:lnSpc>
              <a:spcBef>
                <a:spcPts val="1000"/>
              </a:spcBef>
              <a:spcAft>
                <a:spcPts val="0"/>
              </a:spcAft>
              <a:buNone/>
            </a:pPr>
            <a:r>
              <a:t/>
            </a:r>
            <a:endParaRPr sz="1500">
              <a:solidFill>
                <a:schemeClr val="lt1"/>
              </a:solidFill>
            </a:endParaRPr>
          </a:p>
          <a:p>
            <a:pPr indent="0" lvl="0" marL="0" rtl="0" algn="l">
              <a:lnSpc>
                <a:spcPct val="150000"/>
              </a:lnSpc>
              <a:spcBef>
                <a:spcPts val="1000"/>
              </a:spcBef>
              <a:spcAft>
                <a:spcPts val="0"/>
              </a:spcAft>
              <a:buNone/>
            </a:pPr>
            <a:r>
              <a:rPr lang="en" sz="2000">
                <a:solidFill>
                  <a:schemeClr val="lt1"/>
                </a:solidFill>
              </a:rPr>
              <a:t>Increase Operational Efficiency</a:t>
            </a:r>
            <a:endParaRPr sz="2000"/>
          </a:p>
        </p:txBody>
      </p:sp>
      <p:sp>
        <p:nvSpPr>
          <p:cNvPr id="520" name="Google Shape;520;p65"/>
          <p:cNvSpPr/>
          <p:nvPr/>
        </p:nvSpPr>
        <p:spPr>
          <a:xfrm>
            <a:off x="7278550" y="0"/>
            <a:ext cx="1869000" cy="3589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1" name="Google Shape;521;p65"/>
          <p:cNvPicPr preferRelativeResize="0"/>
          <p:nvPr/>
        </p:nvPicPr>
        <p:blipFill>
          <a:blip r:embed="rId3">
            <a:alphaModFix/>
          </a:blip>
          <a:stretch>
            <a:fillRect/>
          </a:stretch>
        </p:blipFill>
        <p:spPr>
          <a:xfrm>
            <a:off x="5854300" y="2086050"/>
            <a:ext cx="3364975" cy="3528600"/>
          </a:xfrm>
          <a:prstGeom prst="rect">
            <a:avLst/>
          </a:prstGeom>
          <a:noFill/>
          <a:ln>
            <a:noFill/>
          </a:ln>
        </p:spPr>
      </p:pic>
      <p:pic>
        <p:nvPicPr>
          <p:cNvPr id="522" name="Google Shape;522;p65"/>
          <p:cNvPicPr preferRelativeResize="0"/>
          <p:nvPr/>
        </p:nvPicPr>
        <p:blipFill>
          <a:blip r:embed="rId4">
            <a:alphaModFix/>
          </a:blip>
          <a:stretch>
            <a:fillRect/>
          </a:stretch>
        </p:blipFill>
        <p:spPr>
          <a:xfrm>
            <a:off x="689813" y="1313065"/>
            <a:ext cx="792432" cy="824632"/>
          </a:xfrm>
          <a:prstGeom prst="rect">
            <a:avLst/>
          </a:prstGeom>
          <a:noFill/>
          <a:ln>
            <a:noFill/>
          </a:ln>
        </p:spPr>
      </p:pic>
      <p:pic>
        <p:nvPicPr>
          <p:cNvPr id="523" name="Google Shape;523;p65"/>
          <p:cNvPicPr preferRelativeResize="0"/>
          <p:nvPr/>
        </p:nvPicPr>
        <p:blipFill>
          <a:blip r:embed="rId5">
            <a:alphaModFix/>
          </a:blip>
          <a:stretch>
            <a:fillRect/>
          </a:stretch>
        </p:blipFill>
        <p:spPr>
          <a:xfrm>
            <a:off x="689825" y="2379149"/>
            <a:ext cx="792431" cy="788001"/>
          </a:xfrm>
          <a:prstGeom prst="rect">
            <a:avLst/>
          </a:prstGeom>
          <a:noFill/>
          <a:ln>
            <a:noFill/>
          </a:ln>
        </p:spPr>
      </p:pic>
      <p:pic>
        <p:nvPicPr>
          <p:cNvPr id="524" name="Google Shape;524;p65"/>
          <p:cNvPicPr preferRelativeResize="0"/>
          <p:nvPr/>
        </p:nvPicPr>
        <p:blipFill>
          <a:blip r:embed="rId6">
            <a:alphaModFix/>
          </a:blip>
          <a:stretch>
            <a:fillRect/>
          </a:stretch>
        </p:blipFill>
        <p:spPr>
          <a:xfrm>
            <a:off x="655988" y="3408599"/>
            <a:ext cx="860090" cy="7447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p:nvPr/>
        </p:nvSpPr>
        <p:spPr>
          <a:xfrm>
            <a:off x="0" y="1248675"/>
            <a:ext cx="5493000" cy="12618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6"/>
          <p:cNvSpPr txBox="1"/>
          <p:nvPr>
            <p:ph type="title"/>
          </p:nvPr>
        </p:nvSpPr>
        <p:spPr>
          <a:xfrm>
            <a:off x="503375" y="1367475"/>
            <a:ext cx="4989600" cy="10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6500">
                <a:solidFill>
                  <a:schemeClr val="lt1"/>
                </a:solidFill>
              </a:rPr>
              <a:t>Questions?</a:t>
            </a:r>
            <a:endParaRPr b="0" sz="6300">
              <a:solidFill>
                <a:schemeClr val="lt1"/>
              </a:solidFill>
            </a:endParaRPr>
          </a:p>
        </p:txBody>
      </p:sp>
      <p:sp>
        <p:nvSpPr>
          <p:cNvPr id="531" name="Google Shape;531;p66"/>
          <p:cNvSpPr txBox="1"/>
          <p:nvPr>
            <p:ph idx="1" type="subTitle"/>
          </p:nvPr>
        </p:nvSpPr>
        <p:spPr>
          <a:xfrm>
            <a:off x="861450" y="2687650"/>
            <a:ext cx="7148700" cy="1770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References (Hyperlinks):</a:t>
            </a:r>
            <a:endParaRPr sz="2000"/>
          </a:p>
          <a:p>
            <a:pPr indent="0" lvl="0" marL="0" rtl="0" algn="l">
              <a:spcBef>
                <a:spcPts val="0"/>
              </a:spcBef>
              <a:spcAft>
                <a:spcPts val="0"/>
              </a:spcAft>
              <a:buNone/>
            </a:pPr>
            <a:r>
              <a:rPr lang="en" sz="2000" u="sng">
                <a:hlinkClick r:id="rId3"/>
              </a:rPr>
              <a:t>Dataset</a:t>
            </a:r>
            <a:r>
              <a:rPr lang="en" sz="2000"/>
              <a:t>: </a:t>
            </a:r>
            <a:r>
              <a:rPr lang="en" sz="1100" u="sng">
                <a:latin typeface="Arial"/>
                <a:ea typeface="Arial"/>
                <a:cs typeface="Arial"/>
                <a:sym typeface="Arial"/>
                <a:hlinkClick r:id="rId4"/>
              </a:rPr>
              <a:t>Microsoft Azure Predictive Maintenance (kaggle.com)</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5" name="Shape 535"/>
        <p:cNvGrpSpPr/>
        <p:nvPr/>
      </p:nvGrpSpPr>
      <p:grpSpPr>
        <a:xfrm>
          <a:off x="0" y="0"/>
          <a:ext cx="0" cy="0"/>
          <a:chOff x="0" y="0"/>
          <a:chExt cx="0" cy="0"/>
        </a:xfrm>
      </p:grpSpPr>
      <p:sp>
        <p:nvSpPr>
          <p:cNvPr id="536" name="Google Shape;536;p67"/>
          <p:cNvSpPr txBox="1"/>
          <p:nvPr/>
        </p:nvSpPr>
        <p:spPr>
          <a:xfrm>
            <a:off x="5429925" y="1296150"/>
            <a:ext cx="3259200" cy="680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Karla"/>
                <a:ea typeface="Karla"/>
                <a:cs typeface="Karla"/>
                <a:sym typeface="Karla"/>
              </a:rPr>
              <a:t>desc</a:t>
            </a:r>
            <a:endParaRPr>
              <a:solidFill>
                <a:schemeClr val="lt1"/>
              </a:solidFill>
              <a:latin typeface="Karla"/>
              <a:ea typeface="Karla"/>
              <a:cs typeface="Karla"/>
              <a:sym typeface="Karla"/>
            </a:endParaRPr>
          </a:p>
        </p:txBody>
      </p:sp>
      <p:sp>
        <p:nvSpPr>
          <p:cNvPr id="537" name="Google Shape;537;p67"/>
          <p:cNvSpPr txBox="1"/>
          <p:nvPr/>
        </p:nvSpPr>
        <p:spPr>
          <a:xfrm>
            <a:off x="5437825" y="4109900"/>
            <a:ext cx="3259200" cy="6738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Karla"/>
                <a:ea typeface="Karla"/>
                <a:cs typeface="Karla"/>
                <a:sym typeface="Karla"/>
              </a:rPr>
              <a:t>desc</a:t>
            </a:r>
            <a:endParaRPr>
              <a:solidFill>
                <a:schemeClr val="lt1"/>
              </a:solidFill>
              <a:latin typeface="Karla"/>
              <a:ea typeface="Karla"/>
              <a:cs typeface="Karla"/>
              <a:sym typeface="Karla"/>
            </a:endParaRPr>
          </a:p>
        </p:txBody>
      </p:sp>
      <p:sp>
        <p:nvSpPr>
          <p:cNvPr id="538" name="Google Shape;538;p67"/>
          <p:cNvSpPr txBox="1"/>
          <p:nvPr>
            <p:ph type="title"/>
          </p:nvPr>
        </p:nvSpPr>
        <p:spPr>
          <a:xfrm>
            <a:off x="719100" y="49452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539" name="Google Shape;539;p67"/>
          <p:cNvSpPr txBox="1"/>
          <p:nvPr/>
        </p:nvSpPr>
        <p:spPr>
          <a:xfrm>
            <a:off x="0" y="2855738"/>
            <a:ext cx="1956300" cy="3675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Epilogue"/>
                <a:ea typeface="Epilogue"/>
                <a:cs typeface="Epilogue"/>
                <a:sym typeface="Epilogue"/>
              </a:rPr>
              <a:t>Data Preparation</a:t>
            </a:r>
            <a:endParaRPr sz="1500">
              <a:solidFill>
                <a:schemeClr val="lt1"/>
              </a:solidFill>
              <a:latin typeface="Epilogue"/>
              <a:ea typeface="Epilogue"/>
              <a:cs typeface="Epilogue"/>
              <a:sym typeface="Epilogue"/>
            </a:endParaRPr>
          </a:p>
        </p:txBody>
      </p:sp>
      <p:cxnSp>
        <p:nvCxnSpPr>
          <p:cNvPr id="540" name="Google Shape;540;p67"/>
          <p:cNvCxnSpPr>
            <a:stCxn id="539" idx="0"/>
            <a:endCxn id="541" idx="1"/>
          </p:cNvCxnSpPr>
          <p:nvPr/>
        </p:nvCxnSpPr>
        <p:spPr>
          <a:xfrm rot="-5400000">
            <a:off x="1171950" y="1442438"/>
            <a:ext cx="1219500" cy="1607100"/>
          </a:xfrm>
          <a:prstGeom prst="bentConnector2">
            <a:avLst/>
          </a:prstGeom>
          <a:noFill/>
          <a:ln cap="flat" cmpd="sng" w="9525">
            <a:solidFill>
              <a:schemeClr val="lt1"/>
            </a:solidFill>
            <a:prstDash val="solid"/>
            <a:round/>
            <a:headEnd len="med" w="med" type="none"/>
            <a:tailEnd len="med" w="med" type="none"/>
          </a:ln>
        </p:spPr>
      </p:cxnSp>
      <p:cxnSp>
        <p:nvCxnSpPr>
          <p:cNvPr id="542" name="Google Shape;542;p67"/>
          <p:cNvCxnSpPr>
            <a:stCxn id="539" idx="2"/>
            <a:endCxn id="543" idx="1"/>
          </p:cNvCxnSpPr>
          <p:nvPr/>
        </p:nvCxnSpPr>
        <p:spPr>
          <a:xfrm flipH="1" rot="-5400000">
            <a:off x="1169850" y="3031538"/>
            <a:ext cx="1223700" cy="1607100"/>
          </a:xfrm>
          <a:prstGeom prst="bentConnector2">
            <a:avLst/>
          </a:prstGeom>
          <a:noFill/>
          <a:ln cap="flat" cmpd="sng" w="9525">
            <a:solidFill>
              <a:schemeClr val="lt1"/>
            </a:solidFill>
            <a:prstDash val="solid"/>
            <a:round/>
            <a:headEnd len="med" w="med" type="none"/>
            <a:tailEnd len="med" w="med" type="none"/>
          </a:ln>
        </p:spPr>
      </p:cxnSp>
      <p:sp>
        <p:nvSpPr>
          <p:cNvPr id="541" name="Google Shape;541;p67"/>
          <p:cNvSpPr txBox="1"/>
          <p:nvPr/>
        </p:nvSpPr>
        <p:spPr>
          <a:xfrm>
            <a:off x="2585100" y="1296150"/>
            <a:ext cx="2439000" cy="680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Clean 1</a:t>
            </a:r>
            <a:endParaRPr sz="1800">
              <a:solidFill>
                <a:schemeClr val="lt1"/>
              </a:solidFill>
              <a:latin typeface="Epilogue"/>
              <a:ea typeface="Epilogue"/>
              <a:cs typeface="Epilogue"/>
              <a:sym typeface="Epilogue"/>
            </a:endParaRPr>
          </a:p>
        </p:txBody>
      </p:sp>
      <p:sp>
        <p:nvSpPr>
          <p:cNvPr id="543" name="Google Shape;543;p67"/>
          <p:cNvSpPr txBox="1"/>
          <p:nvPr/>
        </p:nvSpPr>
        <p:spPr>
          <a:xfrm>
            <a:off x="2585100" y="4109900"/>
            <a:ext cx="2439000" cy="67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Clean 4</a:t>
            </a:r>
            <a:endParaRPr sz="1800">
              <a:solidFill>
                <a:schemeClr val="lt1"/>
              </a:solidFill>
              <a:latin typeface="Epilogue"/>
              <a:ea typeface="Epilogue"/>
              <a:cs typeface="Epilogue"/>
              <a:sym typeface="Epilogue"/>
            </a:endParaRPr>
          </a:p>
        </p:txBody>
      </p:sp>
      <p:cxnSp>
        <p:nvCxnSpPr>
          <p:cNvPr id="544" name="Google Shape;544;p67"/>
          <p:cNvCxnSpPr>
            <a:stCxn id="541" idx="3"/>
            <a:endCxn id="536" idx="1"/>
          </p:cNvCxnSpPr>
          <p:nvPr/>
        </p:nvCxnSpPr>
        <p:spPr>
          <a:xfrm>
            <a:off x="5024100" y="1636200"/>
            <a:ext cx="405900" cy="0"/>
          </a:xfrm>
          <a:prstGeom prst="straightConnector1">
            <a:avLst/>
          </a:prstGeom>
          <a:noFill/>
          <a:ln cap="flat" cmpd="sng" w="9525">
            <a:solidFill>
              <a:schemeClr val="lt1"/>
            </a:solidFill>
            <a:prstDash val="solid"/>
            <a:round/>
            <a:headEnd len="med" w="med" type="none"/>
            <a:tailEnd len="med" w="med" type="none"/>
          </a:ln>
        </p:spPr>
      </p:cxnSp>
      <p:cxnSp>
        <p:nvCxnSpPr>
          <p:cNvPr id="545" name="Google Shape;545;p67"/>
          <p:cNvCxnSpPr>
            <a:stCxn id="543" idx="3"/>
            <a:endCxn id="537" idx="1"/>
          </p:cNvCxnSpPr>
          <p:nvPr/>
        </p:nvCxnSpPr>
        <p:spPr>
          <a:xfrm>
            <a:off x="5024100" y="4446800"/>
            <a:ext cx="413700" cy="0"/>
          </a:xfrm>
          <a:prstGeom prst="straightConnector1">
            <a:avLst/>
          </a:prstGeom>
          <a:noFill/>
          <a:ln cap="flat" cmpd="sng" w="9525">
            <a:solidFill>
              <a:schemeClr val="lt1"/>
            </a:solidFill>
            <a:prstDash val="solid"/>
            <a:round/>
            <a:headEnd len="med" w="med" type="none"/>
            <a:tailEnd len="med" w="med" type="none"/>
          </a:ln>
        </p:spPr>
      </p:cxnSp>
      <p:sp>
        <p:nvSpPr>
          <p:cNvPr id="546" name="Google Shape;546;p67"/>
          <p:cNvSpPr/>
          <p:nvPr/>
        </p:nvSpPr>
        <p:spPr>
          <a:xfrm>
            <a:off x="0" y="173850"/>
            <a:ext cx="2606400" cy="1827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67"/>
          <p:cNvCxnSpPr/>
          <p:nvPr/>
        </p:nvCxnSpPr>
        <p:spPr>
          <a:xfrm>
            <a:off x="984450" y="2545225"/>
            <a:ext cx="1600800" cy="0"/>
          </a:xfrm>
          <a:prstGeom prst="straightConnector1">
            <a:avLst/>
          </a:prstGeom>
          <a:noFill/>
          <a:ln cap="flat" cmpd="sng" w="9525">
            <a:solidFill>
              <a:schemeClr val="lt1"/>
            </a:solidFill>
            <a:prstDash val="solid"/>
            <a:round/>
            <a:headEnd len="med" w="med" type="none"/>
            <a:tailEnd len="med" w="med" type="none"/>
          </a:ln>
        </p:spPr>
      </p:cxnSp>
      <p:cxnSp>
        <p:nvCxnSpPr>
          <p:cNvPr id="548" name="Google Shape;548;p67"/>
          <p:cNvCxnSpPr/>
          <p:nvPr/>
        </p:nvCxnSpPr>
        <p:spPr>
          <a:xfrm flipH="1" rot="10800000">
            <a:off x="987900" y="3533775"/>
            <a:ext cx="1593900" cy="300"/>
          </a:xfrm>
          <a:prstGeom prst="straightConnector1">
            <a:avLst/>
          </a:prstGeom>
          <a:noFill/>
          <a:ln cap="flat" cmpd="sng" w="9525">
            <a:solidFill>
              <a:schemeClr val="lt1"/>
            </a:solidFill>
            <a:prstDash val="solid"/>
            <a:round/>
            <a:headEnd len="med" w="med" type="none"/>
            <a:tailEnd len="med" w="med" type="none"/>
          </a:ln>
        </p:spPr>
      </p:cxnSp>
      <p:sp>
        <p:nvSpPr>
          <p:cNvPr id="549" name="Google Shape;549;p67"/>
          <p:cNvSpPr txBox="1"/>
          <p:nvPr/>
        </p:nvSpPr>
        <p:spPr>
          <a:xfrm>
            <a:off x="5429925" y="2205175"/>
            <a:ext cx="3259200" cy="680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Karla"/>
                <a:ea typeface="Karla"/>
                <a:cs typeface="Karla"/>
                <a:sym typeface="Karla"/>
              </a:rPr>
              <a:t>desc</a:t>
            </a:r>
            <a:endParaRPr>
              <a:solidFill>
                <a:schemeClr val="lt1"/>
              </a:solidFill>
              <a:latin typeface="Karla"/>
              <a:ea typeface="Karla"/>
              <a:cs typeface="Karla"/>
              <a:sym typeface="Karla"/>
            </a:endParaRPr>
          </a:p>
        </p:txBody>
      </p:sp>
      <p:sp>
        <p:nvSpPr>
          <p:cNvPr id="550" name="Google Shape;550;p67"/>
          <p:cNvSpPr txBox="1"/>
          <p:nvPr/>
        </p:nvSpPr>
        <p:spPr>
          <a:xfrm>
            <a:off x="2585100" y="2205175"/>
            <a:ext cx="2439000" cy="680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Clean 2</a:t>
            </a:r>
            <a:endParaRPr sz="1800">
              <a:solidFill>
                <a:schemeClr val="lt1"/>
              </a:solidFill>
              <a:latin typeface="Epilogue"/>
              <a:ea typeface="Epilogue"/>
              <a:cs typeface="Epilogue"/>
              <a:sym typeface="Epilogue"/>
            </a:endParaRPr>
          </a:p>
        </p:txBody>
      </p:sp>
      <p:cxnSp>
        <p:nvCxnSpPr>
          <p:cNvPr id="551" name="Google Shape;551;p67"/>
          <p:cNvCxnSpPr>
            <a:stCxn id="550" idx="3"/>
            <a:endCxn id="549" idx="1"/>
          </p:cNvCxnSpPr>
          <p:nvPr/>
        </p:nvCxnSpPr>
        <p:spPr>
          <a:xfrm>
            <a:off x="5024100" y="2545225"/>
            <a:ext cx="405900" cy="0"/>
          </a:xfrm>
          <a:prstGeom prst="straightConnector1">
            <a:avLst/>
          </a:prstGeom>
          <a:noFill/>
          <a:ln cap="flat" cmpd="sng" w="9525">
            <a:solidFill>
              <a:schemeClr val="lt1"/>
            </a:solidFill>
            <a:prstDash val="solid"/>
            <a:round/>
            <a:headEnd len="med" w="med" type="none"/>
            <a:tailEnd len="med" w="med" type="none"/>
          </a:ln>
        </p:spPr>
      </p:cxnSp>
      <p:sp>
        <p:nvSpPr>
          <p:cNvPr id="552" name="Google Shape;552;p67"/>
          <p:cNvSpPr txBox="1"/>
          <p:nvPr/>
        </p:nvSpPr>
        <p:spPr>
          <a:xfrm>
            <a:off x="5429925" y="3193750"/>
            <a:ext cx="3259200" cy="680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Karla"/>
                <a:ea typeface="Karla"/>
                <a:cs typeface="Karla"/>
                <a:sym typeface="Karla"/>
              </a:rPr>
              <a:t>desc</a:t>
            </a:r>
            <a:endParaRPr>
              <a:solidFill>
                <a:schemeClr val="lt1"/>
              </a:solidFill>
              <a:latin typeface="Karla"/>
              <a:ea typeface="Karla"/>
              <a:cs typeface="Karla"/>
              <a:sym typeface="Karla"/>
            </a:endParaRPr>
          </a:p>
        </p:txBody>
      </p:sp>
      <p:sp>
        <p:nvSpPr>
          <p:cNvPr id="553" name="Google Shape;553;p67"/>
          <p:cNvSpPr txBox="1"/>
          <p:nvPr/>
        </p:nvSpPr>
        <p:spPr>
          <a:xfrm>
            <a:off x="2585100" y="3193750"/>
            <a:ext cx="2439000" cy="680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Clean 3</a:t>
            </a:r>
            <a:endParaRPr sz="1800">
              <a:solidFill>
                <a:schemeClr val="lt1"/>
              </a:solidFill>
              <a:latin typeface="Epilogue"/>
              <a:ea typeface="Epilogue"/>
              <a:cs typeface="Epilogue"/>
              <a:sym typeface="Epilogue"/>
            </a:endParaRPr>
          </a:p>
        </p:txBody>
      </p:sp>
      <p:cxnSp>
        <p:nvCxnSpPr>
          <p:cNvPr id="554" name="Google Shape;554;p67"/>
          <p:cNvCxnSpPr/>
          <p:nvPr/>
        </p:nvCxnSpPr>
        <p:spPr>
          <a:xfrm>
            <a:off x="5024100" y="3533925"/>
            <a:ext cx="4059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Planning a roadtrip?</a:t>
            </a:r>
            <a:endParaRPr/>
          </a:p>
        </p:txBody>
      </p:sp>
      <p:grpSp>
        <p:nvGrpSpPr>
          <p:cNvPr id="214" name="Google Shape;214;p38"/>
          <p:cNvGrpSpPr/>
          <p:nvPr/>
        </p:nvGrpSpPr>
        <p:grpSpPr>
          <a:xfrm>
            <a:off x="718153" y="1603596"/>
            <a:ext cx="2334442" cy="1936307"/>
            <a:chOff x="1492675" y="4420975"/>
            <a:chExt cx="481825" cy="438525"/>
          </a:xfrm>
        </p:grpSpPr>
        <p:sp>
          <p:nvSpPr>
            <p:cNvPr id="215" name="Google Shape;215;p38"/>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C7E39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5D74"/>
                </a:solidFill>
              </a:endParaRPr>
            </a:p>
          </p:txBody>
        </p:sp>
        <p:sp>
          <p:nvSpPr>
            <p:cNvPr id="216" name="Google Shape;216;p38"/>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C7E39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5D74"/>
                </a:solidFill>
              </a:endParaRPr>
            </a:p>
          </p:txBody>
        </p:sp>
        <p:sp>
          <p:nvSpPr>
            <p:cNvPr id="217" name="Google Shape;217;p38"/>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C7E39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5D74"/>
                </a:solidFill>
              </a:endParaRPr>
            </a:p>
          </p:txBody>
        </p:sp>
        <p:sp>
          <p:nvSpPr>
            <p:cNvPr id="218" name="Google Shape;218;p38"/>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C7E39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5D74"/>
                </a:solidFill>
              </a:endParaRPr>
            </a:p>
          </p:txBody>
        </p:sp>
        <p:sp>
          <p:nvSpPr>
            <p:cNvPr id="219" name="Google Shape;219;p38"/>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C7E39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5D74"/>
                </a:solidFill>
              </a:endParaRPr>
            </a:p>
          </p:txBody>
        </p:sp>
      </p:grpSp>
      <p:grpSp>
        <p:nvGrpSpPr>
          <p:cNvPr id="220" name="Google Shape;220;p38"/>
          <p:cNvGrpSpPr/>
          <p:nvPr/>
        </p:nvGrpSpPr>
        <p:grpSpPr>
          <a:xfrm>
            <a:off x="6089493" y="1603597"/>
            <a:ext cx="2334452" cy="1936307"/>
            <a:chOff x="-31817400" y="3910025"/>
            <a:chExt cx="301675" cy="294075"/>
          </a:xfrm>
        </p:grpSpPr>
        <p:sp>
          <p:nvSpPr>
            <p:cNvPr id="221" name="Google Shape;221;p38"/>
            <p:cNvSpPr/>
            <p:nvPr/>
          </p:nvSpPr>
          <p:spPr>
            <a:xfrm>
              <a:off x="-31817400" y="3911550"/>
              <a:ext cx="301675" cy="292550"/>
            </a:xfrm>
            <a:custGeom>
              <a:rect b="b" l="l" r="r" t="t"/>
              <a:pathLst>
                <a:path extrusionOk="0" h="11702" w="12067">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C7E392"/>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2" name="Google Shape;222;p38"/>
            <p:cNvSpPr/>
            <p:nvPr/>
          </p:nvSpPr>
          <p:spPr>
            <a:xfrm>
              <a:off x="-31816600" y="4062950"/>
              <a:ext cx="144150" cy="140600"/>
            </a:xfrm>
            <a:custGeom>
              <a:rect b="b" l="l" r="r" t="t"/>
              <a:pathLst>
                <a:path extrusionOk="0" h="5624" w="5766">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C7E392"/>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3" name="Google Shape;223;p38"/>
            <p:cNvSpPr/>
            <p:nvPr/>
          </p:nvSpPr>
          <p:spPr>
            <a:xfrm>
              <a:off x="-31648050" y="3910025"/>
              <a:ext cx="129175" cy="127725"/>
            </a:xfrm>
            <a:custGeom>
              <a:rect b="b" l="l" r="r" t="t"/>
              <a:pathLst>
                <a:path extrusionOk="0" h="5109" w="5167">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C7E392"/>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224" name="Google Shape;224;p38"/>
          <p:cNvGrpSpPr/>
          <p:nvPr/>
        </p:nvGrpSpPr>
        <p:grpSpPr>
          <a:xfrm>
            <a:off x="3403831" y="1603591"/>
            <a:ext cx="2334439" cy="1936306"/>
            <a:chOff x="-30735200" y="3910925"/>
            <a:chExt cx="292225" cy="291450"/>
          </a:xfrm>
        </p:grpSpPr>
        <p:sp>
          <p:nvSpPr>
            <p:cNvPr id="225" name="Google Shape;225;p38"/>
            <p:cNvSpPr/>
            <p:nvPr/>
          </p:nvSpPr>
          <p:spPr>
            <a:xfrm>
              <a:off x="-30683225" y="3962900"/>
              <a:ext cx="188275" cy="186700"/>
            </a:xfrm>
            <a:custGeom>
              <a:rect b="b" l="l" r="r" t="t"/>
              <a:pathLst>
                <a:path extrusionOk="0" h="7468" w="7531">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rgbClr val="C7E392"/>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6" name="Google Shape;226;p38"/>
            <p:cNvSpPr/>
            <p:nvPr/>
          </p:nvSpPr>
          <p:spPr>
            <a:xfrm>
              <a:off x="-30735200" y="3910925"/>
              <a:ext cx="292225" cy="291450"/>
            </a:xfrm>
            <a:custGeom>
              <a:rect b="b" l="l" r="r" t="t"/>
              <a:pathLst>
                <a:path extrusionOk="0" h="11658" w="11689">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rgbClr val="C7E392"/>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227" name="Google Shape;227;p38"/>
          <p:cNvSpPr txBox="1"/>
          <p:nvPr/>
        </p:nvSpPr>
        <p:spPr>
          <a:xfrm>
            <a:off x="718150" y="3792225"/>
            <a:ext cx="2334600" cy="6714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Karla"/>
                <a:ea typeface="Karla"/>
                <a:cs typeface="Karla"/>
                <a:sym typeface="Karla"/>
              </a:rPr>
              <a:t>Got a car?</a:t>
            </a:r>
            <a:endParaRPr>
              <a:solidFill>
                <a:schemeClr val="lt2"/>
              </a:solidFill>
              <a:latin typeface="Karla"/>
              <a:ea typeface="Karla"/>
              <a:cs typeface="Karla"/>
              <a:sym typeface="Karla"/>
            </a:endParaRPr>
          </a:p>
        </p:txBody>
      </p:sp>
      <p:sp>
        <p:nvSpPr>
          <p:cNvPr id="228" name="Google Shape;228;p38"/>
          <p:cNvSpPr txBox="1"/>
          <p:nvPr/>
        </p:nvSpPr>
        <p:spPr>
          <a:xfrm>
            <a:off x="6091250" y="3792225"/>
            <a:ext cx="2334600" cy="6714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Karla"/>
                <a:ea typeface="Karla"/>
                <a:cs typeface="Karla"/>
                <a:sym typeface="Karla"/>
              </a:rPr>
              <a:t>How about </a:t>
            </a:r>
            <a:r>
              <a:rPr lang="en">
                <a:solidFill>
                  <a:schemeClr val="lt2"/>
                </a:solidFill>
                <a:latin typeface="Karla"/>
                <a:ea typeface="Karla"/>
                <a:cs typeface="Karla"/>
                <a:sym typeface="Karla"/>
              </a:rPr>
              <a:t>maintenance?</a:t>
            </a:r>
            <a:endParaRPr>
              <a:solidFill>
                <a:schemeClr val="lt2"/>
              </a:solidFill>
              <a:latin typeface="Karla"/>
              <a:ea typeface="Karla"/>
              <a:cs typeface="Karla"/>
              <a:sym typeface="Karla"/>
            </a:endParaRPr>
          </a:p>
        </p:txBody>
      </p:sp>
      <p:sp>
        <p:nvSpPr>
          <p:cNvPr id="229" name="Google Shape;229;p38"/>
          <p:cNvSpPr txBox="1"/>
          <p:nvPr/>
        </p:nvSpPr>
        <p:spPr>
          <a:xfrm>
            <a:off x="3404700" y="3792225"/>
            <a:ext cx="2334600" cy="6714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Karla"/>
                <a:ea typeface="Karla"/>
                <a:cs typeface="Karla"/>
                <a:sym typeface="Karla"/>
              </a:rPr>
              <a:t>When did you last use it?</a:t>
            </a:r>
            <a:endParaRPr>
              <a:solidFill>
                <a:schemeClr val="lt2"/>
              </a:solidFill>
              <a:latin typeface="Karla"/>
              <a:ea typeface="Karla"/>
              <a:cs typeface="Karla"/>
              <a:sym typeface="Karla"/>
            </a:endParaRPr>
          </a:p>
        </p:txBody>
      </p:sp>
      <p:sp>
        <p:nvSpPr>
          <p:cNvPr id="230" name="Google Shape;230;p38"/>
          <p:cNvSpPr/>
          <p:nvPr/>
        </p:nvSpPr>
        <p:spPr>
          <a:xfrm>
            <a:off x="0" y="173850"/>
            <a:ext cx="2606400" cy="1827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p:nvPr/>
        </p:nvSpPr>
        <p:spPr>
          <a:xfrm>
            <a:off x="8538325" y="1346350"/>
            <a:ext cx="321900" cy="38553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txBox="1"/>
          <p:nvPr>
            <p:ph type="title"/>
          </p:nvPr>
        </p:nvSpPr>
        <p:spPr>
          <a:xfrm>
            <a:off x="457200" y="475975"/>
            <a:ext cx="82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An Overview: Predictive Machine Maintenance</a:t>
            </a:r>
            <a:endParaRPr sz="2400"/>
          </a:p>
        </p:txBody>
      </p:sp>
      <p:sp>
        <p:nvSpPr>
          <p:cNvPr id="237" name="Google Shape;237;p39"/>
          <p:cNvSpPr txBox="1"/>
          <p:nvPr/>
        </p:nvSpPr>
        <p:spPr>
          <a:xfrm>
            <a:off x="283800" y="1114675"/>
            <a:ext cx="8576400" cy="336600"/>
          </a:xfrm>
          <a:prstGeom prst="rect">
            <a:avLst/>
          </a:prstGeom>
          <a:solidFill>
            <a:srgbClr val="C7E3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Epilogue"/>
                <a:ea typeface="Epilogue"/>
                <a:cs typeface="Epilogue"/>
                <a:sym typeface="Epilogue"/>
              </a:rPr>
              <a:t>Utilizing Telemetry &amp; Historical Data for Proactive Machine Health Monitoring</a:t>
            </a:r>
            <a:endParaRPr sz="1700">
              <a:solidFill>
                <a:schemeClr val="lt1"/>
              </a:solidFill>
              <a:latin typeface="Epilogue"/>
              <a:ea typeface="Epilogue"/>
              <a:cs typeface="Epilogue"/>
              <a:sym typeface="Epilogue"/>
            </a:endParaRPr>
          </a:p>
        </p:txBody>
      </p:sp>
      <p:sp>
        <p:nvSpPr>
          <p:cNvPr id="238" name="Google Shape;238;p39"/>
          <p:cNvSpPr/>
          <p:nvPr/>
        </p:nvSpPr>
        <p:spPr>
          <a:xfrm rot="-5400000">
            <a:off x="5112628" y="3640077"/>
            <a:ext cx="2239119" cy="70925"/>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txBox="1"/>
          <p:nvPr/>
        </p:nvSpPr>
        <p:spPr>
          <a:xfrm>
            <a:off x="581218" y="1742375"/>
            <a:ext cx="2311800" cy="8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600">
                <a:solidFill>
                  <a:schemeClr val="lt1"/>
                </a:solidFill>
                <a:latin typeface="Epilogue"/>
                <a:ea typeface="Epilogue"/>
                <a:cs typeface="Epilogue"/>
                <a:sym typeface="Epilogue"/>
              </a:rPr>
              <a:t>Predictive Maintenance in an Industrial Context</a:t>
            </a:r>
            <a:endParaRPr sz="1600">
              <a:solidFill>
                <a:schemeClr val="lt1"/>
              </a:solidFill>
              <a:latin typeface="Epilogue"/>
              <a:ea typeface="Epilogue"/>
              <a:cs typeface="Epilogue"/>
              <a:sym typeface="Epilogue"/>
            </a:endParaRPr>
          </a:p>
        </p:txBody>
      </p:sp>
      <p:sp>
        <p:nvSpPr>
          <p:cNvPr id="240" name="Google Shape;240;p39"/>
          <p:cNvSpPr txBox="1"/>
          <p:nvPr/>
        </p:nvSpPr>
        <p:spPr>
          <a:xfrm>
            <a:off x="494925" y="2694725"/>
            <a:ext cx="2445300" cy="21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Karla"/>
                <a:ea typeface="Karla"/>
                <a:cs typeface="Karla"/>
                <a:sym typeface="Karla"/>
              </a:rPr>
              <a:t>We use an endless number of machines in our industry. </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In a large site with hundreds of machines, it is crucial to find machine failures in time. </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Predicting failures can reduce down-time.</a:t>
            </a:r>
            <a:endParaRPr b="1" sz="1200">
              <a:solidFill>
                <a:schemeClr val="lt1"/>
              </a:solidFill>
              <a:latin typeface="Karla"/>
              <a:ea typeface="Karla"/>
              <a:cs typeface="Karla"/>
              <a:sym typeface="Karla"/>
            </a:endParaRPr>
          </a:p>
        </p:txBody>
      </p:sp>
      <p:sp>
        <p:nvSpPr>
          <p:cNvPr id="241" name="Google Shape;241;p39"/>
          <p:cNvSpPr txBox="1"/>
          <p:nvPr/>
        </p:nvSpPr>
        <p:spPr>
          <a:xfrm>
            <a:off x="3358200" y="2694725"/>
            <a:ext cx="2445300" cy="21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Karla"/>
                <a:ea typeface="Karla"/>
                <a:cs typeface="Karla"/>
                <a:sym typeface="Karla"/>
              </a:rPr>
              <a:t>Failures take time to be noticed.</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Waiting for mechanics and </a:t>
            </a:r>
            <a:r>
              <a:rPr b="1" lang="en" sz="1200">
                <a:solidFill>
                  <a:schemeClr val="lt1"/>
                </a:solidFill>
                <a:latin typeface="Karla"/>
                <a:ea typeface="Karla"/>
                <a:cs typeface="Karla"/>
                <a:sym typeface="Karla"/>
              </a:rPr>
              <a:t>parts</a:t>
            </a:r>
            <a:r>
              <a:rPr b="1" lang="en" sz="1200">
                <a:solidFill>
                  <a:schemeClr val="lt1"/>
                </a:solidFill>
                <a:latin typeface="Karla"/>
                <a:ea typeface="Karla"/>
                <a:cs typeface="Karla"/>
                <a:sym typeface="Karla"/>
              </a:rPr>
              <a:t> leads to down times.</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Down times lead to sub optimal </a:t>
            </a:r>
            <a:r>
              <a:rPr b="1" lang="en" sz="1200">
                <a:solidFill>
                  <a:schemeClr val="lt1"/>
                </a:solidFill>
                <a:latin typeface="Karla"/>
                <a:ea typeface="Karla"/>
                <a:cs typeface="Karla"/>
                <a:sym typeface="Karla"/>
              </a:rPr>
              <a:t>production</a:t>
            </a:r>
            <a:r>
              <a:rPr b="1" lang="en" sz="1200">
                <a:solidFill>
                  <a:schemeClr val="lt1"/>
                </a:solidFill>
                <a:latin typeface="Karla"/>
                <a:ea typeface="Karla"/>
                <a:cs typeface="Karla"/>
                <a:sym typeface="Karla"/>
              </a:rPr>
              <a:t> at the site.</a:t>
            </a:r>
            <a:endParaRPr b="1" sz="1200">
              <a:solidFill>
                <a:schemeClr val="lt1"/>
              </a:solidFill>
              <a:latin typeface="Karla"/>
              <a:ea typeface="Karla"/>
              <a:cs typeface="Karla"/>
              <a:sym typeface="Karla"/>
            </a:endParaRPr>
          </a:p>
        </p:txBody>
      </p:sp>
      <p:sp>
        <p:nvSpPr>
          <p:cNvPr id="242" name="Google Shape;242;p39"/>
          <p:cNvSpPr/>
          <p:nvPr/>
        </p:nvSpPr>
        <p:spPr>
          <a:xfrm>
            <a:off x="0" y="173850"/>
            <a:ext cx="2606400" cy="1827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txBox="1"/>
          <p:nvPr/>
        </p:nvSpPr>
        <p:spPr>
          <a:xfrm>
            <a:off x="3400239" y="1742375"/>
            <a:ext cx="2311800" cy="8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Epilogue"/>
                <a:ea typeface="Epilogue"/>
                <a:cs typeface="Epilogue"/>
                <a:sym typeface="Epilogue"/>
              </a:rPr>
              <a:t>Inefficiency of Traditional Reactive Maintenance</a:t>
            </a:r>
            <a:endParaRPr sz="1600">
              <a:solidFill>
                <a:schemeClr val="lt1"/>
              </a:solidFill>
              <a:latin typeface="Epilogue"/>
              <a:ea typeface="Epilogue"/>
              <a:cs typeface="Epilogue"/>
              <a:sym typeface="Epilogue"/>
            </a:endParaRPr>
          </a:p>
        </p:txBody>
      </p:sp>
      <p:sp>
        <p:nvSpPr>
          <p:cNvPr id="244" name="Google Shape;244;p39"/>
          <p:cNvSpPr txBox="1"/>
          <p:nvPr/>
        </p:nvSpPr>
        <p:spPr>
          <a:xfrm>
            <a:off x="6458450" y="2520750"/>
            <a:ext cx="1841400" cy="25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Karla"/>
                <a:ea typeface="Karla"/>
                <a:cs typeface="Karla"/>
                <a:sym typeface="Karla"/>
              </a:rPr>
              <a:t>Predict failures such that when they occur they </a:t>
            </a:r>
            <a:r>
              <a:rPr b="1" lang="en" sz="1200">
                <a:solidFill>
                  <a:schemeClr val="lt1"/>
                </a:solidFill>
                <a:latin typeface="Karla"/>
                <a:ea typeface="Karla"/>
                <a:cs typeface="Karla"/>
                <a:sym typeface="Karla"/>
              </a:rPr>
              <a:t>can</a:t>
            </a:r>
            <a:r>
              <a:rPr b="1" lang="en" sz="1200">
                <a:solidFill>
                  <a:schemeClr val="lt1"/>
                </a:solidFill>
                <a:latin typeface="Karla"/>
                <a:ea typeface="Karla"/>
                <a:cs typeface="Karla"/>
                <a:sym typeface="Karla"/>
              </a:rPr>
              <a:t> be fixed as soon as possible.</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Save money by cutting downtime for machines.</a:t>
            </a:r>
            <a:endParaRPr b="1" sz="1200">
              <a:solidFill>
                <a:schemeClr val="lt1"/>
              </a:solidFill>
              <a:latin typeface="Karla"/>
              <a:ea typeface="Karla"/>
              <a:cs typeface="Karla"/>
              <a:sym typeface="Karla"/>
            </a:endParaRPr>
          </a:p>
          <a:p>
            <a:pPr indent="0" lvl="0" marL="0" rtl="0" algn="l">
              <a:spcBef>
                <a:spcPts val="0"/>
              </a:spcBef>
              <a:spcAft>
                <a:spcPts val="0"/>
              </a:spcAft>
              <a:buNone/>
            </a:pPr>
            <a:r>
              <a:t/>
            </a:r>
            <a:endParaRPr b="1" sz="1200">
              <a:solidFill>
                <a:schemeClr val="lt1"/>
              </a:solidFill>
              <a:latin typeface="Karla"/>
              <a:ea typeface="Karla"/>
              <a:cs typeface="Karla"/>
              <a:sym typeface="Karla"/>
            </a:endParaRPr>
          </a:p>
          <a:p>
            <a:pPr indent="0" lvl="0" marL="0" rtl="0" algn="l">
              <a:spcBef>
                <a:spcPts val="0"/>
              </a:spcBef>
              <a:spcAft>
                <a:spcPts val="0"/>
              </a:spcAft>
              <a:buNone/>
            </a:pPr>
            <a:r>
              <a:rPr b="1" lang="en" sz="1200">
                <a:solidFill>
                  <a:schemeClr val="lt1"/>
                </a:solidFill>
                <a:latin typeface="Karla"/>
                <a:ea typeface="Karla"/>
                <a:cs typeface="Karla"/>
                <a:sym typeface="Karla"/>
              </a:rPr>
              <a:t>Better preventive </a:t>
            </a:r>
            <a:r>
              <a:rPr b="1" lang="en" sz="1200">
                <a:solidFill>
                  <a:schemeClr val="lt1"/>
                </a:solidFill>
                <a:latin typeface="Karla"/>
                <a:ea typeface="Karla"/>
                <a:cs typeface="Karla"/>
                <a:sym typeface="Karla"/>
              </a:rPr>
              <a:t>maintenance</a:t>
            </a:r>
            <a:r>
              <a:rPr b="1" lang="en" sz="1200">
                <a:solidFill>
                  <a:schemeClr val="lt1"/>
                </a:solidFill>
                <a:latin typeface="Karla"/>
                <a:ea typeface="Karla"/>
                <a:cs typeface="Karla"/>
                <a:sym typeface="Karla"/>
              </a:rPr>
              <a:t> schedules.</a:t>
            </a:r>
            <a:endParaRPr b="1" sz="1200">
              <a:solidFill>
                <a:schemeClr val="lt1"/>
              </a:solidFill>
              <a:latin typeface="Karla"/>
              <a:ea typeface="Karla"/>
              <a:cs typeface="Karla"/>
              <a:sym typeface="Karla"/>
            </a:endParaRPr>
          </a:p>
        </p:txBody>
      </p:sp>
      <p:sp>
        <p:nvSpPr>
          <p:cNvPr id="245" name="Google Shape;245;p39"/>
          <p:cNvSpPr txBox="1"/>
          <p:nvPr/>
        </p:nvSpPr>
        <p:spPr>
          <a:xfrm>
            <a:off x="6607400" y="1742363"/>
            <a:ext cx="1543500" cy="8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600">
                <a:solidFill>
                  <a:schemeClr val="lt1"/>
                </a:solidFill>
                <a:latin typeface="Epilogue"/>
                <a:ea typeface="Epilogue"/>
                <a:cs typeface="Epilogue"/>
                <a:sym typeface="Epilogue"/>
              </a:rPr>
              <a:t>Purpose</a:t>
            </a:r>
            <a:endParaRPr sz="1600">
              <a:solidFill>
                <a:schemeClr val="lt1"/>
              </a:solidFill>
              <a:latin typeface="Epilogue"/>
              <a:ea typeface="Epilogue"/>
              <a:cs typeface="Epilogue"/>
              <a:sym typeface="Epilog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1000"/>
                                        <p:tgtEl>
                                          <p:spTgt spid="2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1000"/>
                                        <p:tgtEl>
                                          <p:spTgt spid="2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nvSpPr>
        <p:spPr>
          <a:xfrm>
            <a:off x="592800" y="1917925"/>
            <a:ext cx="502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Karla"/>
                <a:ea typeface="Karla"/>
                <a:cs typeface="Karla"/>
                <a:sym typeface="Karla"/>
              </a:rPr>
              <a:t>The Data</a:t>
            </a:r>
            <a:endParaRPr sz="4500">
              <a:solidFill>
                <a:schemeClr val="lt2"/>
              </a:solidFill>
              <a:latin typeface="Karla"/>
              <a:ea typeface="Karla"/>
              <a:cs typeface="Karla"/>
              <a:sym typeface="Karla"/>
            </a:endParaRPr>
          </a:p>
        </p:txBody>
      </p:sp>
      <p:sp>
        <p:nvSpPr>
          <p:cNvPr id="251" name="Google Shape;251;p40"/>
          <p:cNvSpPr txBox="1"/>
          <p:nvPr/>
        </p:nvSpPr>
        <p:spPr>
          <a:xfrm>
            <a:off x="601525" y="958950"/>
            <a:ext cx="1761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rgbClr val="C7E392"/>
                </a:solidFill>
                <a:latin typeface="Epilogue"/>
                <a:ea typeface="Epilogue"/>
                <a:cs typeface="Epilogue"/>
                <a:sym typeface="Epilogue"/>
              </a:rPr>
              <a:t>02</a:t>
            </a:r>
            <a:endParaRPr b="1" sz="7000">
              <a:solidFill>
                <a:srgbClr val="C7E392"/>
              </a:solidFill>
              <a:latin typeface="Epilogue"/>
              <a:ea typeface="Epilogue"/>
              <a:cs typeface="Epilogue"/>
              <a:sym typeface="Epilogue"/>
            </a:endParaRPr>
          </a:p>
        </p:txBody>
      </p:sp>
      <p:sp>
        <p:nvSpPr>
          <p:cNvPr id="252" name="Google Shape;252;p40"/>
          <p:cNvSpPr/>
          <p:nvPr/>
        </p:nvSpPr>
        <p:spPr>
          <a:xfrm>
            <a:off x="7237750" y="1236250"/>
            <a:ext cx="1182300" cy="3941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p:nvPr/>
        </p:nvSpPr>
        <p:spPr>
          <a:xfrm>
            <a:off x="4191963" y="4033688"/>
            <a:ext cx="778200" cy="778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a:off x="5998755" y="4033688"/>
            <a:ext cx="778200" cy="778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p:nvPr/>
        </p:nvSpPr>
        <p:spPr>
          <a:xfrm>
            <a:off x="7805542" y="4030100"/>
            <a:ext cx="778200" cy="778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1"/>
          <p:cNvSpPr txBox="1"/>
          <p:nvPr>
            <p:ph type="title"/>
          </p:nvPr>
        </p:nvSpPr>
        <p:spPr>
          <a:xfrm>
            <a:off x="719100" y="513638"/>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Data</a:t>
            </a:r>
            <a:endParaRPr/>
          </a:p>
        </p:txBody>
      </p:sp>
      <p:grpSp>
        <p:nvGrpSpPr>
          <p:cNvPr id="261" name="Google Shape;261;p41"/>
          <p:cNvGrpSpPr/>
          <p:nvPr/>
        </p:nvGrpSpPr>
        <p:grpSpPr>
          <a:xfrm>
            <a:off x="3988897" y="3851010"/>
            <a:ext cx="1188970" cy="182682"/>
            <a:chOff x="621575" y="2498644"/>
            <a:chExt cx="1272306" cy="195486"/>
          </a:xfrm>
        </p:grpSpPr>
        <p:sp>
          <p:nvSpPr>
            <p:cNvPr id="262" name="Google Shape;262;p41"/>
            <p:cNvSpPr/>
            <p:nvPr/>
          </p:nvSpPr>
          <p:spPr>
            <a:xfrm>
              <a:off x="1257614" y="2498644"/>
              <a:ext cx="213" cy="195486"/>
            </a:xfrm>
            <a:custGeom>
              <a:rect b="b" l="l" r="r" t="t"/>
              <a:pathLst>
                <a:path extrusionOk="0" fill="none" h="916" w="1">
                  <a:moveTo>
                    <a:pt x="1" y="1"/>
                  </a:moveTo>
                  <a:lnTo>
                    <a:pt x="1" y="91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nvSpPr>
          <p:spPr>
            <a:xfrm>
              <a:off x="621575" y="2498644"/>
              <a:ext cx="1272306" cy="213"/>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1"/>
          <p:cNvSpPr txBox="1"/>
          <p:nvPr/>
        </p:nvSpPr>
        <p:spPr>
          <a:xfrm>
            <a:off x="3771900" y="1318900"/>
            <a:ext cx="15648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Machine Conditions</a:t>
            </a:r>
            <a:endParaRPr sz="1800">
              <a:solidFill>
                <a:schemeClr val="lt1"/>
              </a:solidFill>
              <a:latin typeface="Epilogue"/>
              <a:ea typeface="Epilogue"/>
              <a:cs typeface="Epilogue"/>
              <a:sym typeface="Epilogue"/>
            </a:endParaRPr>
          </a:p>
        </p:txBody>
      </p:sp>
      <p:sp>
        <p:nvSpPr>
          <p:cNvPr id="265" name="Google Shape;265;p41"/>
          <p:cNvSpPr txBox="1"/>
          <p:nvPr/>
        </p:nvSpPr>
        <p:spPr>
          <a:xfrm>
            <a:off x="3848250" y="1765901"/>
            <a:ext cx="1447500" cy="196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Karla"/>
                <a:ea typeface="Karla"/>
                <a:cs typeface="Karla"/>
                <a:sym typeface="Karla"/>
              </a:rPr>
              <a:t>Info about 100 machines of</a:t>
            </a:r>
            <a:endParaRPr>
              <a:solidFill>
                <a:schemeClr val="lt1"/>
              </a:solidFill>
              <a:latin typeface="Karla"/>
              <a:ea typeface="Karla"/>
              <a:cs typeface="Karla"/>
              <a:sym typeface="Karla"/>
            </a:endParaRPr>
          </a:p>
          <a:p>
            <a:pPr indent="0" lvl="0" marL="0" rtl="0" algn="ctr">
              <a:spcBef>
                <a:spcPts val="0"/>
              </a:spcBef>
              <a:spcAft>
                <a:spcPts val="0"/>
              </a:spcAft>
              <a:buNone/>
            </a:pPr>
            <a:r>
              <a:rPr lang="en">
                <a:solidFill>
                  <a:schemeClr val="lt1"/>
                </a:solidFill>
                <a:latin typeface="Karla"/>
                <a:ea typeface="Karla"/>
                <a:cs typeface="Karla"/>
                <a:sym typeface="Karla"/>
              </a:rPr>
              <a:t>4 models with</a:t>
            </a:r>
            <a:endParaRPr>
              <a:solidFill>
                <a:schemeClr val="lt1"/>
              </a:solidFill>
              <a:latin typeface="Karla"/>
              <a:ea typeface="Karla"/>
              <a:cs typeface="Karla"/>
              <a:sym typeface="Karla"/>
            </a:endParaRPr>
          </a:p>
          <a:p>
            <a:pPr indent="0" lvl="0" marL="0" rtl="0" algn="ctr">
              <a:spcBef>
                <a:spcPts val="0"/>
              </a:spcBef>
              <a:spcAft>
                <a:spcPts val="0"/>
              </a:spcAft>
              <a:buNone/>
            </a:pPr>
            <a:r>
              <a:rPr lang="en">
                <a:solidFill>
                  <a:schemeClr val="lt1"/>
                </a:solidFill>
                <a:latin typeface="Karla"/>
                <a:ea typeface="Karla"/>
                <a:cs typeface="Karla"/>
                <a:sym typeface="Karla"/>
              </a:rPr>
              <a:t>age ranging from 1 to 20</a:t>
            </a:r>
            <a:endParaRPr>
              <a:solidFill>
                <a:schemeClr val="lt1"/>
              </a:solidFill>
              <a:latin typeface="Karla"/>
              <a:ea typeface="Karla"/>
              <a:cs typeface="Karla"/>
              <a:sym typeface="Karla"/>
            </a:endParaRPr>
          </a:p>
        </p:txBody>
      </p:sp>
      <p:grpSp>
        <p:nvGrpSpPr>
          <p:cNvPr id="266" name="Google Shape;266;p41"/>
          <p:cNvGrpSpPr/>
          <p:nvPr/>
        </p:nvGrpSpPr>
        <p:grpSpPr>
          <a:xfrm>
            <a:off x="5797411" y="3851010"/>
            <a:ext cx="1188970" cy="182682"/>
            <a:chOff x="621575" y="2498644"/>
            <a:chExt cx="1272306" cy="195486"/>
          </a:xfrm>
        </p:grpSpPr>
        <p:sp>
          <p:nvSpPr>
            <p:cNvPr id="267" name="Google Shape;267;p41"/>
            <p:cNvSpPr/>
            <p:nvPr/>
          </p:nvSpPr>
          <p:spPr>
            <a:xfrm>
              <a:off x="1257614" y="2498644"/>
              <a:ext cx="213" cy="195486"/>
            </a:xfrm>
            <a:custGeom>
              <a:rect b="b" l="l" r="r" t="t"/>
              <a:pathLst>
                <a:path extrusionOk="0" fill="none" h="916" w="1">
                  <a:moveTo>
                    <a:pt x="1" y="1"/>
                  </a:moveTo>
                  <a:lnTo>
                    <a:pt x="1" y="91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a:off x="621575" y="2498644"/>
              <a:ext cx="1272306" cy="213"/>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41"/>
          <p:cNvGrpSpPr/>
          <p:nvPr/>
        </p:nvGrpSpPr>
        <p:grpSpPr>
          <a:xfrm>
            <a:off x="7605897" y="3847427"/>
            <a:ext cx="1188970" cy="182701"/>
            <a:chOff x="621575" y="2498644"/>
            <a:chExt cx="1272306" cy="195486"/>
          </a:xfrm>
        </p:grpSpPr>
        <p:sp>
          <p:nvSpPr>
            <p:cNvPr id="270" name="Google Shape;270;p41"/>
            <p:cNvSpPr/>
            <p:nvPr/>
          </p:nvSpPr>
          <p:spPr>
            <a:xfrm>
              <a:off x="1257614" y="2498644"/>
              <a:ext cx="213" cy="195486"/>
            </a:xfrm>
            <a:custGeom>
              <a:rect b="b" l="l" r="r" t="t"/>
              <a:pathLst>
                <a:path extrusionOk="0" fill="none" h="916" w="1">
                  <a:moveTo>
                    <a:pt x="1" y="1"/>
                  </a:moveTo>
                  <a:lnTo>
                    <a:pt x="1" y="91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621575" y="2498644"/>
              <a:ext cx="1272306" cy="213"/>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1"/>
          <p:cNvSpPr/>
          <p:nvPr/>
        </p:nvSpPr>
        <p:spPr>
          <a:xfrm flipH="1" rot="10800000">
            <a:off x="342662" y="4921250"/>
            <a:ext cx="8458677" cy="58100"/>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p:nvPr/>
        </p:nvSpPr>
        <p:spPr>
          <a:xfrm>
            <a:off x="0" y="173850"/>
            <a:ext cx="2606400" cy="1827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539963" y="4026550"/>
            <a:ext cx="778200" cy="778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41"/>
          <p:cNvGrpSpPr/>
          <p:nvPr/>
        </p:nvGrpSpPr>
        <p:grpSpPr>
          <a:xfrm>
            <a:off x="337710" y="3850997"/>
            <a:ext cx="1188970" cy="182682"/>
            <a:chOff x="621575" y="2498644"/>
            <a:chExt cx="1272306" cy="195486"/>
          </a:xfrm>
        </p:grpSpPr>
        <p:sp>
          <p:nvSpPr>
            <p:cNvPr id="276" name="Google Shape;276;p41"/>
            <p:cNvSpPr/>
            <p:nvPr/>
          </p:nvSpPr>
          <p:spPr>
            <a:xfrm>
              <a:off x="1257614" y="2498644"/>
              <a:ext cx="213" cy="195486"/>
            </a:xfrm>
            <a:custGeom>
              <a:rect b="b" l="l" r="r" t="t"/>
              <a:pathLst>
                <a:path extrusionOk="0" fill="none" h="916" w="1">
                  <a:moveTo>
                    <a:pt x="1" y="1"/>
                  </a:moveTo>
                  <a:lnTo>
                    <a:pt x="1" y="91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p:nvPr/>
          </p:nvSpPr>
          <p:spPr>
            <a:xfrm>
              <a:off x="621575" y="2498644"/>
              <a:ext cx="1272306" cy="213"/>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1"/>
          <p:cNvSpPr txBox="1"/>
          <p:nvPr/>
        </p:nvSpPr>
        <p:spPr>
          <a:xfrm>
            <a:off x="173042" y="1318900"/>
            <a:ext cx="15183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chemeClr val="lt1"/>
                </a:solidFill>
                <a:latin typeface="Epilogue"/>
                <a:ea typeface="Epilogue"/>
                <a:cs typeface="Epilogue"/>
                <a:sym typeface="Epilogue"/>
              </a:rPr>
              <a:t>Errors</a:t>
            </a:r>
            <a:endParaRPr sz="1800">
              <a:solidFill>
                <a:schemeClr val="lt1"/>
              </a:solidFill>
              <a:latin typeface="Epilogue"/>
              <a:ea typeface="Epilogue"/>
              <a:cs typeface="Epilogue"/>
              <a:sym typeface="Epilogue"/>
            </a:endParaRPr>
          </a:p>
        </p:txBody>
      </p:sp>
      <p:sp>
        <p:nvSpPr>
          <p:cNvPr id="279" name="Google Shape;279;p41"/>
          <p:cNvSpPr txBox="1"/>
          <p:nvPr/>
        </p:nvSpPr>
        <p:spPr>
          <a:xfrm>
            <a:off x="208450" y="1644700"/>
            <a:ext cx="1447500" cy="20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Karla"/>
                <a:ea typeface="Karla"/>
                <a:cs typeface="Karla"/>
                <a:sym typeface="Karla"/>
              </a:rPr>
              <a:t>Log of machines </a:t>
            </a:r>
            <a:r>
              <a:rPr lang="en">
                <a:solidFill>
                  <a:schemeClr val="lt1"/>
                </a:solidFill>
                <a:latin typeface="Karla"/>
                <a:ea typeface="Karla"/>
                <a:cs typeface="Karla"/>
                <a:sym typeface="Karla"/>
              </a:rPr>
              <a:t>exhibiting</a:t>
            </a:r>
            <a:r>
              <a:rPr lang="en">
                <a:solidFill>
                  <a:schemeClr val="lt1"/>
                </a:solidFill>
                <a:latin typeface="Karla"/>
                <a:ea typeface="Karla"/>
                <a:cs typeface="Karla"/>
                <a:sym typeface="Karla"/>
              </a:rPr>
              <a:t> any of the 5 Types of Errors</a:t>
            </a:r>
            <a:endParaRPr>
              <a:solidFill>
                <a:schemeClr val="lt1"/>
              </a:solidFill>
              <a:latin typeface="Karla"/>
              <a:ea typeface="Karla"/>
              <a:cs typeface="Karla"/>
              <a:sym typeface="Karla"/>
            </a:endParaRPr>
          </a:p>
        </p:txBody>
      </p:sp>
      <p:sp>
        <p:nvSpPr>
          <p:cNvPr id="280" name="Google Shape;280;p41"/>
          <p:cNvSpPr/>
          <p:nvPr/>
        </p:nvSpPr>
        <p:spPr>
          <a:xfrm>
            <a:off x="2355825" y="4033688"/>
            <a:ext cx="778200" cy="778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41"/>
          <p:cNvGrpSpPr/>
          <p:nvPr/>
        </p:nvGrpSpPr>
        <p:grpSpPr>
          <a:xfrm>
            <a:off x="2152760" y="3851010"/>
            <a:ext cx="1188970" cy="182682"/>
            <a:chOff x="621575" y="2498644"/>
            <a:chExt cx="1272306" cy="195486"/>
          </a:xfrm>
        </p:grpSpPr>
        <p:sp>
          <p:nvSpPr>
            <p:cNvPr id="282" name="Google Shape;282;p41"/>
            <p:cNvSpPr/>
            <p:nvPr/>
          </p:nvSpPr>
          <p:spPr>
            <a:xfrm>
              <a:off x="1257614" y="2498644"/>
              <a:ext cx="213" cy="195486"/>
            </a:xfrm>
            <a:custGeom>
              <a:rect b="b" l="l" r="r" t="t"/>
              <a:pathLst>
                <a:path extrusionOk="0" fill="none" h="916" w="1">
                  <a:moveTo>
                    <a:pt x="1" y="1"/>
                  </a:moveTo>
                  <a:lnTo>
                    <a:pt x="1" y="916"/>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621575" y="2498644"/>
              <a:ext cx="1272306" cy="213"/>
            </a:xfrm>
            <a:custGeom>
              <a:rect b="b" l="l" r="r" t="t"/>
              <a:pathLst>
                <a:path extrusionOk="0" fill="none" h="1" w="5962">
                  <a:moveTo>
                    <a:pt x="0" y="1"/>
                  </a:moveTo>
                  <a:lnTo>
                    <a:pt x="5962"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41"/>
          <p:cNvSpPr txBox="1"/>
          <p:nvPr/>
        </p:nvSpPr>
        <p:spPr>
          <a:xfrm>
            <a:off x="1992942" y="1318900"/>
            <a:ext cx="15183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Failures</a:t>
            </a:r>
            <a:endParaRPr sz="1800">
              <a:solidFill>
                <a:schemeClr val="lt1"/>
              </a:solidFill>
              <a:latin typeface="Epilogue"/>
              <a:ea typeface="Epilogue"/>
              <a:cs typeface="Epilogue"/>
              <a:sym typeface="Epilogue"/>
            </a:endParaRPr>
          </a:p>
        </p:txBody>
      </p:sp>
      <p:sp>
        <p:nvSpPr>
          <p:cNvPr id="285" name="Google Shape;285;p41"/>
          <p:cNvSpPr txBox="1"/>
          <p:nvPr/>
        </p:nvSpPr>
        <p:spPr>
          <a:xfrm>
            <a:off x="2028350" y="1644700"/>
            <a:ext cx="1447500" cy="20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Karla"/>
                <a:ea typeface="Karla"/>
                <a:cs typeface="Karla"/>
                <a:sym typeface="Karla"/>
              </a:rPr>
              <a:t>Logs of machine exhibiting any of the 4 types of failures</a:t>
            </a:r>
            <a:endParaRPr>
              <a:solidFill>
                <a:schemeClr val="lt1"/>
              </a:solidFill>
              <a:latin typeface="Karla"/>
              <a:ea typeface="Karla"/>
              <a:cs typeface="Karla"/>
              <a:sym typeface="Karla"/>
            </a:endParaRPr>
          </a:p>
        </p:txBody>
      </p:sp>
      <p:sp>
        <p:nvSpPr>
          <p:cNvPr id="286" name="Google Shape;286;p41"/>
          <p:cNvSpPr txBox="1"/>
          <p:nvPr/>
        </p:nvSpPr>
        <p:spPr>
          <a:xfrm>
            <a:off x="7452642" y="1318900"/>
            <a:ext cx="15183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Telemetry</a:t>
            </a:r>
            <a:endParaRPr sz="1800">
              <a:solidFill>
                <a:schemeClr val="lt1"/>
              </a:solidFill>
              <a:latin typeface="Epilogue"/>
              <a:ea typeface="Epilogue"/>
              <a:cs typeface="Epilogue"/>
              <a:sym typeface="Epilogue"/>
            </a:endParaRPr>
          </a:p>
        </p:txBody>
      </p:sp>
      <p:sp>
        <p:nvSpPr>
          <p:cNvPr id="287" name="Google Shape;287;p41"/>
          <p:cNvSpPr txBox="1"/>
          <p:nvPr/>
        </p:nvSpPr>
        <p:spPr>
          <a:xfrm>
            <a:off x="5554825" y="1323800"/>
            <a:ext cx="16797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Epilogue"/>
                <a:ea typeface="Epilogue"/>
                <a:cs typeface="Epilogue"/>
                <a:sym typeface="Epilogue"/>
              </a:rPr>
              <a:t>Maintenance Records</a:t>
            </a:r>
            <a:endParaRPr sz="1800">
              <a:solidFill>
                <a:schemeClr val="lt1"/>
              </a:solidFill>
              <a:latin typeface="Epilogue"/>
              <a:ea typeface="Epilogue"/>
              <a:cs typeface="Epilogue"/>
              <a:sym typeface="Epilogue"/>
            </a:endParaRPr>
          </a:p>
        </p:txBody>
      </p:sp>
      <p:sp>
        <p:nvSpPr>
          <p:cNvPr id="288" name="Google Shape;288;p41"/>
          <p:cNvSpPr txBox="1"/>
          <p:nvPr/>
        </p:nvSpPr>
        <p:spPr>
          <a:xfrm>
            <a:off x="7488050" y="1644700"/>
            <a:ext cx="1447500" cy="20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Karla"/>
                <a:ea typeface="Karla"/>
                <a:cs typeface="Karla"/>
                <a:sym typeface="Karla"/>
              </a:rPr>
              <a:t>Hourly readings of Voltage, Rotation, Pressure, Vibration for machines</a:t>
            </a:r>
            <a:endParaRPr>
              <a:solidFill>
                <a:schemeClr val="lt1"/>
              </a:solidFill>
              <a:latin typeface="Karla"/>
              <a:ea typeface="Karla"/>
              <a:cs typeface="Karla"/>
              <a:sym typeface="Karla"/>
            </a:endParaRPr>
          </a:p>
        </p:txBody>
      </p:sp>
      <p:sp>
        <p:nvSpPr>
          <p:cNvPr id="289" name="Google Shape;289;p41"/>
          <p:cNvSpPr txBox="1"/>
          <p:nvPr/>
        </p:nvSpPr>
        <p:spPr>
          <a:xfrm>
            <a:off x="5668150" y="1766000"/>
            <a:ext cx="1447500" cy="196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Karla"/>
                <a:ea typeface="Karla"/>
                <a:cs typeface="Karla"/>
                <a:sym typeface="Karla"/>
              </a:rPr>
              <a:t>Logs of the 4 types of maintenance done on the machines</a:t>
            </a:r>
            <a:endParaRPr>
              <a:solidFill>
                <a:schemeClr val="lt1"/>
              </a:solidFill>
              <a:latin typeface="Karla"/>
              <a:ea typeface="Karla"/>
              <a:cs typeface="Karla"/>
              <a:sym typeface="Karla"/>
            </a:endParaRPr>
          </a:p>
        </p:txBody>
      </p:sp>
      <p:pic>
        <p:nvPicPr>
          <p:cNvPr id="290" name="Google Shape;290;p41"/>
          <p:cNvPicPr preferRelativeResize="0"/>
          <p:nvPr/>
        </p:nvPicPr>
        <p:blipFill>
          <a:blip r:embed="rId3">
            <a:alphaModFix/>
          </a:blip>
          <a:stretch>
            <a:fillRect/>
          </a:stretch>
        </p:blipFill>
        <p:spPr>
          <a:xfrm>
            <a:off x="7813625" y="4052925"/>
            <a:ext cx="739775" cy="739775"/>
          </a:xfrm>
          <a:prstGeom prst="rect">
            <a:avLst/>
          </a:prstGeom>
          <a:noFill/>
          <a:ln>
            <a:noFill/>
          </a:ln>
        </p:spPr>
      </p:pic>
      <p:pic>
        <p:nvPicPr>
          <p:cNvPr id="291" name="Google Shape;291;p41"/>
          <p:cNvPicPr preferRelativeResize="0"/>
          <p:nvPr/>
        </p:nvPicPr>
        <p:blipFill>
          <a:blip r:embed="rId4">
            <a:alphaModFix/>
          </a:blip>
          <a:stretch>
            <a:fillRect/>
          </a:stretch>
        </p:blipFill>
        <p:spPr>
          <a:xfrm>
            <a:off x="6002800" y="4052938"/>
            <a:ext cx="778200" cy="739775"/>
          </a:xfrm>
          <a:prstGeom prst="rect">
            <a:avLst/>
          </a:prstGeom>
          <a:noFill/>
          <a:ln>
            <a:noFill/>
          </a:ln>
        </p:spPr>
      </p:pic>
      <p:pic>
        <p:nvPicPr>
          <p:cNvPr id="292" name="Google Shape;292;p41"/>
          <p:cNvPicPr preferRelativeResize="0"/>
          <p:nvPr/>
        </p:nvPicPr>
        <p:blipFill>
          <a:blip r:embed="rId5">
            <a:alphaModFix/>
          </a:blip>
          <a:stretch>
            <a:fillRect/>
          </a:stretch>
        </p:blipFill>
        <p:spPr>
          <a:xfrm>
            <a:off x="562725" y="4045763"/>
            <a:ext cx="739775" cy="739775"/>
          </a:xfrm>
          <a:prstGeom prst="rect">
            <a:avLst/>
          </a:prstGeom>
          <a:noFill/>
          <a:ln>
            <a:noFill/>
          </a:ln>
        </p:spPr>
      </p:pic>
      <p:pic>
        <p:nvPicPr>
          <p:cNvPr id="293" name="Google Shape;293;p41"/>
          <p:cNvPicPr preferRelativeResize="0"/>
          <p:nvPr/>
        </p:nvPicPr>
        <p:blipFill>
          <a:blip r:embed="rId6">
            <a:alphaModFix/>
          </a:blip>
          <a:stretch>
            <a:fillRect/>
          </a:stretch>
        </p:blipFill>
        <p:spPr>
          <a:xfrm>
            <a:off x="4198525" y="4045775"/>
            <a:ext cx="778200" cy="739775"/>
          </a:xfrm>
          <a:prstGeom prst="rect">
            <a:avLst/>
          </a:prstGeom>
          <a:noFill/>
          <a:ln>
            <a:noFill/>
          </a:ln>
        </p:spPr>
      </p:pic>
      <p:pic>
        <p:nvPicPr>
          <p:cNvPr id="294" name="Google Shape;294;p41"/>
          <p:cNvPicPr preferRelativeResize="0"/>
          <p:nvPr/>
        </p:nvPicPr>
        <p:blipFill>
          <a:blip r:embed="rId7">
            <a:alphaModFix/>
          </a:blip>
          <a:stretch>
            <a:fillRect/>
          </a:stretch>
        </p:blipFill>
        <p:spPr>
          <a:xfrm>
            <a:off x="2358138" y="4033714"/>
            <a:ext cx="778200" cy="77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592800" y="1917925"/>
            <a:ext cx="502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Karla"/>
                <a:ea typeface="Karla"/>
                <a:cs typeface="Karla"/>
                <a:sym typeface="Karla"/>
              </a:rPr>
              <a:t>EDA</a:t>
            </a:r>
            <a:endParaRPr sz="4500">
              <a:solidFill>
                <a:schemeClr val="lt2"/>
              </a:solidFill>
              <a:latin typeface="Karla"/>
              <a:ea typeface="Karla"/>
              <a:cs typeface="Karla"/>
              <a:sym typeface="Karla"/>
            </a:endParaRPr>
          </a:p>
        </p:txBody>
      </p:sp>
      <p:sp>
        <p:nvSpPr>
          <p:cNvPr id="300" name="Google Shape;300;p42"/>
          <p:cNvSpPr txBox="1"/>
          <p:nvPr/>
        </p:nvSpPr>
        <p:spPr>
          <a:xfrm>
            <a:off x="601525" y="958950"/>
            <a:ext cx="1761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rgbClr val="C7E392"/>
                </a:solidFill>
                <a:latin typeface="Epilogue"/>
                <a:ea typeface="Epilogue"/>
                <a:cs typeface="Epilogue"/>
                <a:sym typeface="Epilogue"/>
              </a:rPr>
              <a:t>03</a:t>
            </a:r>
            <a:endParaRPr b="1" sz="7000">
              <a:solidFill>
                <a:srgbClr val="C7E392"/>
              </a:solidFill>
              <a:latin typeface="Epilogue"/>
              <a:ea typeface="Epilogue"/>
              <a:cs typeface="Epilogue"/>
              <a:sym typeface="Epilogue"/>
            </a:endParaRPr>
          </a:p>
        </p:txBody>
      </p:sp>
      <p:sp>
        <p:nvSpPr>
          <p:cNvPr id="301" name="Google Shape;301;p42"/>
          <p:cNvSpPr/>
          <p:nvPr/>
        </p:nvSpPr>
        <p:spPr>
          <a:xfrm>
            <a:off x="7237750" y="1236250"/>
            <a:ext cx="1182300" cy="39411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238200" y="497300"/>
            <a:ext cx="4920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307" name="Google Shape;307;p43"/>
          <p:cNvSpPr txBox="1"/>
          <p:nvPr>
            <p:ph idx="1" type="subTitle"/>
          </p:nvPr>
        </p:nvSpPr>
        <p:spPr>
          <a:xfrm>
            <a:off x="3521575" y="1789904"/>
            <a:ext cx="2315400" cy="457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EDA 1</a:t>
            </a:r>
            <a:endParaRPr/>
          </a:p>
        </p:txBody>
      </p:sp>
      <p:sp>
        <p:nvSpPr>
          <p:cNvPr id="308" name="Google Shape;308;p43"/>
          <p:cNvSpPr txBox="1"/>
          <p:nvPr>
            <p:ph idx="2" type="subTitle"/>
          </p:nvPr>
        </p:nvSpPr>
        <p:spPr>
          <a:xfrm>
            <a:off x="3522625" y="2228355"/>
            <a:ext cx="2315400" cy="4845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DESC VIZ</a:t>
            </a:r>
            <a:endParaRPr/>
          </a:p>
        </p:txBody>
      </p:sp>
      <p:sp>
        <p:nvSpPr>
          <p:cNvPr id="309" name="Google Shape;309;p43"/>
          <p:cNvSpPr txBox="1"/>
          <p:nvPr>
            <p:ph idx="3" type="subTitle"/>
          </p:nvPr>
        </p:nvSpPr>
        <p:spPr>
          <a:xfrm>
            <a:off x="6122326" y="1789904"/>
            <a:ext cx="2326200" cy="457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EDA 2</a:t>
            </a:r>
            <a:endParaRPr/>
          </a:p>
        </p:txBody>
      </p:sp>
      <p:sp>
        <p:nvSpPr>
          <p:cNvPr id="310" name="Google Shape;310;p43"/>
          <p:cNvSpPr txBox="1"/>
          <p:nvPr>
            <p:ph idx="4" type="subTitle"/>
          </p:nvPr>
        </p:nvSpPr>
        <p:spPr>
          <a:xfrm>
            <a:off x="6122330" y="2228355"/>
            <a:ext cx="2326200" cy="4845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DESC VIZ</a:t>
            </a:r>
            <a:endParaRPr/>
          </a:p>
          <a:p>
            <a:pPr indent="0" lvl="0" marL="0" rtl="0" algn="ctr">
              <a:spcBef>
                <a:spcPts val="0"/>
              </a:spcBef>
              <a:spcAft>
                <a:spcPts val="0"/>
              </a:spcAft>
              <a:buNone/>
            </a:pPr>
            <a:r>
              <a:t/>
            </a:r>
            <a:endParaRPr/>
          </a:p>
        </p:txBody>
      </p:sp>
      <p:sp>
        <p:nvSpPr>
          <p:cNvPr id="311" name="Google Shape;311;p43"/>
          <p:cNvSpPr txBox="1"/>
          <p:nvPr>
            <p:ph idx="5" type="subTitle"/>
          </p:nvPr>
        </p:nvSpPr>
        <p:spPr>
          <a:xfrm>
            <a:off x="3522625" y="3257707"/>
            <a:ext cx="2313300" cy="457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EDA 3</a:t>
            </a:r>
            <a:endParaRPr/>
          </a:p>
        </p:txBody>
      </p:sp>
      <p:sp>
        <p:nvSpPr>
          <p:cNvPr id="312" name="Google Shape;312;p43"/>
          <p:cNvSpPr txBox="1"/>
          <p:nvPr>
            <p:ph idx="6" type="subTitle"/>
          </p:nvPr>
        </p:nvSpPr>
        <p:spPr>
          <a:xfrm>
            <a:off x="3522625" y="3693936"/>
            <a:ext cx="23133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 VIZ</a:t>
            </a:r>
            <a:endParaRPr/>
          </a:p>
        </p:txBody>
      </p:sp>
      <p:sp>
        <p:nvSpPr>
          <p:cNvPr id="313" name="Google Shape;313;p43"/>
          <p:cNvSpPr txBox="1"/>
          <p:nvPr>
            <p:ph idx="7" type="subTitle"/>
          </p:nvPr>
        </p:nvSpPr>
        <p:spPr>
          <a:xfrm>
            <a:off x="6122328" y="3257706"/>
            <a:ext cx="2326200" cy="457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EDA 4</a:t>
            </a:r>
            <a:endParaRPr/>
          </a:p>
        </p:txBody>
      </p:sp>
      <p:sp>
        <p:nvSpPr>
          <p:cNvPr id="314" name="Google Shape;314;p43"/>
          <p:cNvSpPr txBox="1"/>
          <p:nvPr>
            <p:ph idx="8" type="subTitle"/>
          </p:nvPr>
        </p:nvSpPr>
        <p:spPr>
          <a:xfrm>
            <a:off x="6122330" y="3693936"/>
            <a:ext cx="23262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 VIZ</a:t>
            </a:r>
            <a:endParaRPr/>
          </a:p>
        </p:txBody>
      </p:sp>
      <p:sp>
        <p:nvSpPr>
          <p:cNvPr id="315" name="Google Shape;315;p43"/>
          <p:cNvSpPr/>
          <p:nvPr/>
        </p:nvSpPr>
        <p:spPr>
          <a:xfrm>
            <a:off x="0" y="1492325"/>
            <a:ext cx="2848500" cy="36510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3"/>
          <p:cNvSpPr/>
          <p:nvPr/>
        </p:nvSpPr>
        <p:spPr>
          <a:xfrm>
            <a:off x="6553800" y="4820025"/>
            <a:ext cx="2590200" cy="142200"/>
          </a:xfrm>
          <a:prstGeom prst="rect">
            <a:avLst/>
          </a:prstGeom>
          <a:solidFill>
            <a:srgbClr val="C7E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txBox="1"/>
          <p:nvPr>
            <p:ph idx="4294967295" type="body"/>
          </p:nvPr>
        </p:nvSpPr>
        <p:spPr>
          <a:xfrm>
            <a:off x="200650" y="1663275"/>
            <a:ext cx="2441400" cy="32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Total data points - 876100</a:t>
            </a:r>
            <a:endParaRPr>
              <a:solidFill>
                <a:schemeClr val="lt1"/>
              </a:solidFill>
            </a:endParaRPr>
          </a:p>
          <a:p>
            <a:pPr indent="0" lvl="0" marL="0" rtl="0" algn="l">
              <a:spcBef>
                <a:spcPts val="1200"/>
              </a:spcBef>
              <a:spcAft>
                <a:spcPts val="0"/>
              </a:spcAft>
              <a:buNone/>
            </a:pPr>
            <a:r>
              <a:rPr lang="en">
                <a:solidFill>
                  <a:schemeClr val="lt1"/>
                </a:solidFill>
              </a:rPr>
              <a:t>Number of Errors - 3919</a:t>
            </a:r>
            <a:endParaRPr>
              <a:solidFill>
                <a:schemeClr val="lt1"/>
              </a:solidFill>
            </a:endParaRPr>
          </a:p>
          <a:p>
            <a:pPr indent="0" lvl="0" marL="0" rtl="0" algn="l">
              <a:spcBef>
                <a:spcPts val="1200"/>
              </a:spcBef>
              <a:spcAft>
                <a:spcPts val="0"/>
              </a:spcAft>
              <a:buNone/>
            </a:pPr>
            <a:r>
              <a:rPr lang="en">
                <a:solidFill>
                  <a:schemeClr val="lt1"/>
                </a:solidFill>
              </a:rPr>
              <a:t>Number of Failures - 761</a:t>
            </a:r>
            <a:endParaRPr>
              <a:solidFill>
                <a:schemeClr val="lt1"/>
              </a:solidFill>
            </a:endParaRPr>
          </a:p>
          <a:p>
            <a:pPr indent="0" lvl="0" marL="0" rtl="0" algn="l">
              <a:spcBef>
                <a:spcPts val="1200"/>
              </a:spcBef>
              <a:spcAft>
                <a:spcPts val="1200"/>
              </a:spcAft>
              <a:buNone/>
            </a:pPr>
            <a:r>
              <a:rPr lang="en">
                <a:solidFill>
                  <a:schemeClr val="lt1"/>
                </a:solidFill>
              </a:rPr>
              <a:t>Maintenance - 3286</a:t>
            </a:r>
            <a:endParaRPr>
              <a:solidFill>
                <a:schemeClr val="lt1"/>
              </a:solidFill>
            </a:endParaRPr>
          </a:p>
        </p:txBody>
      </p:sp>
      <p:pic>
        <p:nvPicPr>
          <p:cNvPr id="318" name="Google Shape;318;p43"/>
          <p:cNvPicPr preferRelativeResize="0"/>
          <p:nvPr/>
        </p:nvPicPr>
        <p:blipFill>
          <a:blip r:embed="rId3">
            <a:alphaModFix/>
          </a:blip>
          <a:stretch>
            <a:fillRect/>
          </a:stretch>
        </p:blipFill>
        <p:spPr>
          <a:xfrm>
            <a:off x="2848507" y="1473375"/>
            <a:ext cx="2737250" cy="2705054"/>
          </a:xfrm>
          <a:prstGeom prst="rect">
            <a:avLst/>
          </a:prstGeom>
          <a:noFill/>
          <a:ln>
            <a:noFill/>
          </a:ln>
        </p:spPr>
      </p:pic>
      <p:pic>
        <p:nvPicPr>
          <p:cNvPr id="319" name="Google Shape;319;p43"/>
          <p:cNvPicPr preferRelativeResize="0"/>
          <p:nvPr/>
        </p:nvPicPr>
        <p:blipFill>
          <a:blip r:embed="rId4">
            <a:alphaModFix/>
          </a:blip>
          <a:stretch>
            <a:fillRect/>
          </a:stretch>
        </p:blipFill>
        <p:spPr>
          <a:xfrm>
            <a:off x="5792200" y="1473375"/>
            <a:ext cx="2694311" cy="270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pact of Digital Economy on Small Businesses by Slidesgo">
  <a:themeElements>
    <a:clrScheme name="Simple Light">
      <a:dk1>
        <a:srgbClr val="FAFAFA"/>
      </a:dk1>
      <a:lt1>
        <a:srgbClr val="181818"/>
      </a:lt1>
      <a:dk2>
        <a:srgbClr val="B6D7A8"/>
      </a:dk2>
      <a:lt2>
        <a:srgbClr val="666666"/>
      </a:lt2>
      <a:accent1>
        <a:srgbClr val="B6D7A8"/>
      </a:accent1>
      <a:accent2>
        <a:srgbClr val="C7E392"/>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