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6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8496" y="323519"/>
            <a:ext cx="3242924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1969" y="806364"/>
            <a:ext cx="2515977" cy="2847413"/>
          </a:xfrm>
        </p:spPr>
        <p:txBody>
          <a:bodyPr anchor="b">
            <a:normAutofit/>
          </a:bodyPr>
          <a:lstStyle/>
          <a:p>
            <a:pPr algn="l"/>
            <a:r>
              <a:rPr lang="en-IN" sz="3400">
                <a:latin typeface="Amasis MT Pro" panose="02040504050005020304" pitchFamily="18" charset="0"/>
              </a:rPr>
              <a:t>PhonePe Transaction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1969" y="3703250"/>
            <a:ext cx="1826631" cy="1122750"/>
          </a:xfrm>
        </p:spPr>
        <p:txBody>
          <a:bodyPr anchor="t">
            <a:normAutofit/>
          </a:bodyPr>
          <a:lstStyle/>
          <a:p>
            <a:pPr algn="l"/>
            <a:r>
              <a:rPr lang="en-US" sz="1700"/>
              <a:t>Visual Analysis of PhonePe Usage in India</a:t>
            </a:r>
            <a:endParaRPr lang="en-IN" sz="1700"/>
          </a:p>
        </p:txBody>
      </p:sp>
      <p:pic>
        <p:nvPicPr>
          <p:cNvPr id="4" name="Picture 3" descr="A purple and white logo&#10;&#10;AI-generated content may be incorrect.">
            <a:extLst>
              <a:ext uri="{FF2B5EF4-FFF2-40B4-BE49-F238E27FC236}">
                <a16:creationId xmlns:a16="http://schemas.microsoft.com/office/drawing/2014/main" id="{41A19442-490C-23FC-7D17-D6D115848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5" t="4444" r="7" b="18153"/>
          <a:stretch>
            <a:fillRect/>
          </a:stretch>
        </p:blipFill>
        <p:spPr>
          <a:xfrm>
            <a:off x="972418" y="2238027"/>
            <a:ext cx="4203477" cy="23644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1506" y="494414"/>
            <a:ext cx="7900987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📊 Top 10 States by Transaction Amount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1941" y="1311818"/>
            <a:ext cx="6320117" cy="39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🧠 Insight: Maharashtra, Karnataka, and Telangana lead in total transaction volume.</a:t>
            </a:r>
          </a:p>
        </p:txBody>
      </p:sp>
      <p:pic>
        <p:nvPicPr>
          <p:cNvPr id="6" name="Picture 5" descr="A graph of a number of percent&#10;&#10;AI-generated content may be incorrect.">
            <a:extLst>
              <a:ext uri="{FF2B5EF4-FFF2-40B4-BE49-F238E27FC236}">
                <a16:creationId xmlns:a16="http://schemas.microsoft.com/office/drawing/2014/main" id="{ED396569-A711-1468-9AE2-DB3BC21E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18" y="2354239"/>
            <a:ext cx="7520163" cy="39480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1506" y="494414"/>
            <a:ext cx="7900987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📊 Top 10 Brands by User Count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1941" y="1311818"/>
            <a:ext cx="6320117" cy="39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🧠 Insight: Xiaomi and Samsung are the most popular brands among PhonePe users.</a:t>
            </a:r>
          </a:p>
        </p:txBody>
      </p:sp>
      <p:pic>
        <p:nvPicPr>
          <p:cNvPr id="6" name="Picture 5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C85358C8-3A66-710D-F58E-C87716929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18" y="2354239"/>
            <a:ext cx="7520163" cy="39480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1506" y="494414"/>
            <a:ext cx="7900987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📊 Top States by Insurance Transactions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1941" y="1311818"/>
            <a:ext cx="6320117" cy="39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🧠 Insight: Karnataka and Maharashtra show high fintech and insurance adoption.</a:t>
            </a:r>
          </a:p>
        </p:txBody>
      </p:sp>
      <p:pic>
        <p:nvPicPr>
          <p:cNvPr id="6" name="Picture 5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4BAC0882-30DD-8325-D066-7432D8E1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18" y="2354239"/>
            <a:ext cx="7520163" cy="39480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1506" y="494414"/>
            <a:ext cx="7900987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📊 App Opens by District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1941" y="1311818"/>
            <a:ext cx="6320117" cy="39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🧠 Insight: Bengaluru Urban, Pune, and Ganganagar are the most engaged districts.</a:t>
            </a:r>
          </a:p>
        </p:txBody>
      </p:sp>
      <p:pic>
        <p:nvPicPr>
          <p:cNvPr id="6" name="Picture 5" descr="A graph of a bar&#10;&#10;AI-generated content may be incorrect.">
            <a:extLst>
              <a:ext uri="{FF2B5EF4-FFF2-40B4-BE49-F238E27FC236}">
                <a16:creationId xmlns:a16="http://schemas.microsoft.com/office/drawing/2014/main" id="{5B644C5D-D9A0-4732-2084-4EB0C3EC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18" y="2354239"/>
            <a:ext cx="7520163" cy="39480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1506" y="494414"/>
            <a:ext cx="7900987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📊 Districts by Transaction Amount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1941" y="1311818"/>
            <a:ext cx="6320117" cy="39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🧠 Insight: Bengaluru and Hyderabad dominate district-level digital payments.</a:t>
            </a:r>
          </a:p>
        </p:txBody>
      </p:sp>
      <p:pic>
        <p:nvPicPr>
          <p:cNvPr id="12" name="Picture 11" descr="A graph of a graph&#10;&#10;AI-generated content may be incorrect.">
            <a:extLst>
              <a:ext uri="{FF2B5EF4-FFF2-40B4-BE49-F238E27FC236}">
                <a16:creationId xmlns:a16="http://schemas.microsoft.com/office/drawing/2014/main" id="{737315EB-97CC-A321-3745-2F41DDC26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18" y="2354239"/>
            <a:ext cx="7520163" cy="39480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📌 Summary of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- South &amp; West India dominate digital payments</a:t>
            </a:r>
          </a:p>
          <a:p>
            <a:r>
              <a:rPr lang="en-US" sz="2100"/>
              <a:t>- Android mid-range phones are most common</a:t>
            </a:r>
          </a:p>
          <a:p>
            <a:r>
              <a:rPr lang="en-US" sz="2100"/>
              <a:t>- Urban areas show highest engagement</a:t>
            </a:r>
          </a:p>
          <a:p>
            <a:r>
              <a:rPr lang="en-US" sz="2100"/>
              <a:t>- Insurance is growing in tech-savvy states</a:t>
            </a:r>
          </a:p>
          <a:p>
            <a:r>
              <a:rPr lang="en-US" sz="2100"/>
              <a:t>- Tier-2 cities show emerging potential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400"/>
              <a:t>💡 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- Expand in Tier-2 cities with high engagement</a:t>
            </a:r>
          </a:p>
          <a:p>
            <a:r>
              <a:rPr lang="en-US" sz="2100"/>
              <a:t>- Partner with Xiaomi &amp; Samsung</a:t>
            </a:r>
          </a:p>
          <a:p>
            <a:r>
              <a:rPr lang="en-US" sz="2100"/>
              <a:t>- Focus fintech campaigns in mature states</a:t>
            </a:r>
          </a:p>
          <a:p>
            <a:r>
              <a:rPr lang="en-US" sz="2100"/>
              <a:t>- Encourage insurance in underrepresented regions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400"/>
              <a:t>✅ Conclusion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/>
              <a:t>This project helped me explore the full data pipeline:</a:t>
            </a:r>
          </a:p>
          <a:p>
            <a:pPr>
              <a:lnSpc>
                <a:spcPct val="90000"/>
              </a:lnSpc>
            </a:pPr>
            <a:r>
              <a:rPr lang="en-US" sz="2100"/>
              <a:t>- Extracting raw data</a:t>
            </a:r>
          </a:p>
          <a:p>
            <a:pPr>
              <a:lnSpc>
                <a:spcPct val="90000"/>
              </a:lnSpc>
            </a:pPr>
            <a:r>
              <a:rPr lang="en-US" sz="2100"/>
              <a:t>- Cleaning and organizing in SQL</a:t>
            </a:r>
          </a:p>
          <a:p>
            <a:pPr>
              <a:lnSpc>
                <a:spcPct val="90000"/>
              </a:lnSpc>
            </a:pPr>
            <a:r>
              <a:rPr lang="en-US" sz="2100"/>
              <a:t>- Querying for insights</a:t>
            </a:r>
          </a:p>
          <a:p>
            <a:pPr>
              <a:lnSpc>
                <a:spcPct val="90000"/>
              </a:lnSpc>
            </a:pPr>
            <a:r>
              <a:rPr lang="en-US" sz="2100"/>
              <a:t>- Visualizing through Streamlit</a:t>
            </a:r>
          </a:p>
          <a:p>
            <a:pPr>
              <a:lnSpc>
                <a:spcPct val="90000"/>
              </a:lnSpc>
            </a:pPr>
            <a:r>
              <a:rPr lang="en-US" sz="2100"/>
              <a:t>Result: A real-time, meaningful dashboard to support business decisions.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IN" sz="6300"/>
              <a:t>🙏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IN" sz="2100" dirty="0"/>
              <a:t>Project by Kapish</a:t>
            </a:r>
          </a:p>
          <a:p>
            <a:r>
              <a:rPr lang="en-IN" sz="2100" dirty="0"/>
              <a:t>GitHub: github.com/Kapish196258/</a:t>
            </a:r>
            <a:r>
              <a:rPr lang="en-IN" sz="2100" dirty="0" err="1"/>
              <a:t>Phone_pay_project_files</a:t>
            </a:r>
            <a:endParaRPr lang="en-IN" sz="2100" dirty="0"/>
          </a:p>
          <a:p>
            <a:r>
              <a:rPr lang="en-IN" sz="2100" dirty="0" err="1"/>
              <a:t>PhonePe</a:t>
            </a:r>
            <a:r>
              <a:rPr lang="en-IN" sz="2100" dirty="0"/>
              <a:t> Pulse Data Visualization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3600"/>
              <a:t>🔍 Problem Statement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/>
              <a:t>With the rise of digital payment platforms like PhonePe, understanding user behavior, regional performance, and financial engagement is key to informed decision-making. This project uncovers insights using real transaction data from PhonePe Pulse.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5300"/>
              <a:t>🎯 Project Goals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/>
              <a:t>- Analyze transaction patterns across states and districts</a:t>
            </a:r>
          </a:p>
          <a:p>
            <a:r>
              <a:rPr lang="en-US" sz="2100"/>
              <a:t>- Identify most used device brands</a:t>
            </a:r>
          </a:p>
          <a:p>
            <a:r>
              <a:rPr lang="en-US" sz="2100"/>
              <a:t>- Explore app engagement and insurance adoption</a:t>
            </a:r>
          </a:p>
          <a:p>
            <a:r>
              <a:rPr lang="en-US" sz="2100"/>
              <a:t>- Build an interactive dashboard for real-time data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2700"/>
              <a:t>🛠 Tools &amp; Technologies Used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IN" sz="2100"/>
              <a:t>- Python (pandas, json, os)</a:t>
            </a:r>
          </a:p>
          <a:p>
            <a:r>
              <a:rPr lang="en-IN" sz="2100"/>
              <a:t>- MySQL (database &amp; queries)</a:t>
            </a:r>
          </a:p>
          <a:p>
            <a:r>
              <a:rPr lang="en-IN" sz="2100"/>
              <a:t>- Streamlit (dashboard)</a:t>
            </a:r>
          </a:p>
          <a:p>
            <a:r>
              <a:rPr lang="en-IN" sz="2100"/>
              <a:t>- Plotly (data visualization)</a:t>
            </a:r>
          </a:p>
          <a:p>
            <a:r>
              <a:rPr lang="en-IN" sz="2100"/>
              <a:t>- Git &amp; GitHub (version control)</a:t>
            </a:r>
          </a:p>
          <a:p>
            <a:r>
              <a:rPr lang="en-IN" sz="2100"/>
              <a:t>- Source: PhonePe Pulse GitHub (JSON data)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3600"/>
              <a:t>📁 Data Extraction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/>
              <a:t>Extracted JSON files from PhonePe Pulse GitHub and converted them into structured CSVs using Python. Each category (transactions, users, insurance) was loaded into MySQL.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4000"/>
              <a:t>🏗️ SQL Table Structure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Created 9 relational tables in MySQL:</a:t>
            </a:r>
          </a:p>
          <a:p>
            <a:pPr>
              <a:lnSpc>
                <a:spcPct val="90000"/>
              </a:lnSpc>
            </a:pPr>
            <a:r>
              <a:rPr lang="en-US" sz="1900"/>
              <a:t>- aggregated_user, aggregated_transaction, aggregated_insurance</a:t>
            </a:r>
          </a:p>
          <a:p>
            <a:pPr>
              <a:lnSpc>
                <a:spcPct val="90000"/>
              </a:lnSpc>
            </a:pPr>
            <a:r>
              <a:rPr lang="en-US" sz="1900"/>
              <a:t>- map_user, map_transaction, map_insurance</a:t>
            </a:r>
          </a:p>
          <a:p>
            <a:pPr>
              <a:lnSpc>
                <a:spcPct val="90000"/>
              </a:lnSpc>
            </a:pPr>
            <a:r>
              <a:rPr lang="en-US" sz="1900"/>
              <a:t>- top_user, top_transaction, top_insurance</a:t>
            </a:r>
          </a:p>
          <a:p>
            <a:pPr>
              <a:lnSpc>
                <a:spcPct val="90000"/>
              </a:lnSpc>
            </a:pPr>
            <a:r>
              <a:rPr lang="en-US" sz="1900"/>
              <a:t>Each table captured values by year, state, district, and quarter.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🔍 Data Analysis with SQL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/>
              <a:t>Executed SQL queries to analyze:</a:t>
            </a:r>
          </a:p>
          <a:p>
            <a:pPr>
              <a:lnSpc>
                <a:spcPct val="90000"/>
              </a:lnSpc>
            </a:pPr>
            <a:r>
              <a:rPr lang="en-US" sz="2100"/>
              <a:t>- Top states by transaction amount</a:t>
            </a:r>
          </a:p>
          <a:p>
            <a:pPr>
              <a:lnSpc>
                <a:spcPct val="90000"/>
              </a:lnSpc>
            </a:pPr>
            <a:r>
              <a:rPr lang="en-US" sz="2100"/>
              <a:t>- Top brands by user base</a:t>
            </a:r>
          </a:p>
          <a:p>
            <a:pPr>
              <a:lnSpc>
                <a:spcPct val="90000"/>
              </a:lnSpc>
            </a:pPr>
            <a:r>
              <a:rPr lang="en-US" sz="2100"/>
              <a:t>- App usage by districts</a:t>
            </a:r>
          </a:p>
          <a:p>
            <a:pPr>
              <a:lnSpc>
                <a:spcPct val="90000"/>
              </a:lnSpc>
            </a:pPr>
            <a:r>
              <a:rPr lang="en-US" sz="2100"/>
              <a:t>- Insurance transactions by state</a:t>
            </a:r>
          </a:p>
          <a:p>
            <a:pPr>
              <a:lnSpc>
                <a:spcPct val="90000"/>
              </a:lnSpc>
            </a:pPr>
            <a:r>
              <a:rPr lang="en-US" sz="2100"/>
              <a:t>- Transaction volume by district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IN" sz="3600"/>
              <a:t>🐍 Python &amp; Streamlit Integration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/>
              <a:t>- Connected Python to MySQL using `mysql.connector`</a:t>
            </a:r>
          </a:p>
          <a:p>
            <a:r>
              <a:rPr lang="en-US" sz="2100"/>
              <a:t>- Used pandas to fetch and clean data</a:t>
            </a:r>
          </a:p>
          <a:p>
            <a:r>
              <a:rPr lang="en-US" sz="2100"/>
              <a:t>- Visualized data using plotly.express</a:t>
            </a:r>
          </a:p>
          <a:p>
            <a:r>
              <a:rPr lang="en-US" sz="2100"/>
              <a:t>- Built sidebar and charts in Streamlit app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1506" y="494414"/>
            <a:ext cx="7900987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📊 Streamlit Dashboard Overview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8365D4-F576-BD7C-B199-628AB13F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424544"/>
            <a:ext cx="8058150" cy="3807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</TotalTime>
  <Words>547</Words>
  <Application>Microsoft Office PowerPoint</Application>
  <PresentationFormat>On-screen Show (4:3)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Amasis MT Pro</vt:lpstr>
      <vt:lpstr>Arial</vt:lpstr>
      <vt:lpstr>Calibri</vt:lpstr>
      <vt:lpstr>Office Theme</vt:lpstr>
      <vt:lpstr>PhonePe Transaction Insights</vt:lpstr>
      <vt:lpstr>🔍 Problem Statement</vt:lpstr>
      <vt:lpstr>🎯 Project Goals</vt:lpstr>
      <vt:lpstr>🛠 Tools &amp; Technologies Used</vt:lpstr>
      <vt:lpstr>📁 Data Extraction</vt:lpstr>
      <vt:lpstr>🏗️ SQL Table Structure</vt:lpstr>
      <vt:lpstr>🔍 Data Analysis with SQL</vt:lpstr>
      <vt:lpstr>🐍 Python &amp; Streamlit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📌 Summary of Key Findings</vt:lpstr>
      <vt:lpstr>💡 Business Recommendations</vt:lpstr>
      <vt:lpstr>✅ Conclusion &amp; Learnings</vt:lpstr>
      <vt:lpstr>🙏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Kapish Gupta</dc:creator>
  <cp:keywords/>
  <dc:description>generated using python-pptx</dc:description>
  <cp:lastModifiedBy>guptakapish05</cp:lastModifiedBy>
  <cp:revision>2</cp:revision>
  <dcterms:created xsi:type="dcterms:W3CDTF">2013-01-27T09:14:16Z</dcterms:created>
  <dcterms:modified xsi:type="dcterms:W3CDTF">2025-07-10T14:21:54Z</dcterms:modified>
  <cp:category/>
</cp:coreProperties>
</file>