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6" r:id="rId14"/>
    <p:sldId id="294" r:id="rId15"/>
    <p:sldId id="283" r:id="rId16"/>
    <p:sldId id="279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2C32D-30A3-4A1F-A89D-6F17E6582872}" v="1473" dt="2023-04-25T21:19:57.07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1D2"/>
          </a:solidFill>
        </a:fill>
      </a:tcStyle>
    </a:wholeTbl>
    <a:band2H>
      <a:tcTxStyle/>
      <a:tcStyle>
        <a:tcBdr/>
        <a:fill>
          <a:solidFill>
            <a:srgbClr val="FFF8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E9CC"/>
          </a:solidFill>
        </a:fill>
      </a:tcStyle>
    </a:wholeTbl>
    <a:band2H>
      <a:tcTxStyle/>
      <a:tcStyle>
        <a:tcBdr/>
        <a:fill>
          <a:solidFill>
            <a:srgbClr val="FC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9"/>
          </a:solidFill>
        </a:fill>
      </a:tcStyle>
    </a:wholeTbl>
    <a:band2H>
      <a:tcTxStyle/>
      <a:tcStyle>
        <a:tcBdr/>
        <a:fill>
          <a:solidFill>
            <a:srgbClr val="E7E8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6" autoAdjust="0"/>
    <p:restoredTop sz="74401" autoAdjust="0"/>
  </p:normalViewPr>
  <p:slideViewPr>
    <p:cSldViewPr snapToGrid="0">
      <p:cViewPr varScale="1">
        <p:scale>
          <a:sx n="115" d="100"/>
          <a:sy n="115" d="100"/>
        </p:scale>
        <p:origin x="10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6" name="Shape 101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97" name="Shape 101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давайте начнем</a:t>
            </a:r>
            <a:r>
              <a:rPr lang="en-US" dirty="0"/>
              <a:t>. </a:t>
            </a:r>
            <a:r>
              <a:rPr lang="ru-RU" dirty="0"/>
              <a:t>Вашему вниманию представляется наша игра – </a:t>
            </a:r>
            <a:r>
              <a:rPr lang="en-US" dirty="0"/>
              <a:t>DUNCODE.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25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план состоит из 6 пунктов</a:t>
            </a:r>
            <a:r>
              <a:rPr lang="en-US" dirty="0"/>
              <a:t>, </a:t>
            </a:r>
            <a:r>
              <a:rPr lang="ru-RU" dirty="0"/>
              <a:t>рассказываем о них. </a:t>
            </a:r>
          </a:p>
        </p:txBody>
      </p:sp>
    </p:spTree>
    <p:extLst>
      <p:ext uri="{BB962C8B-B14F-4D97-AF65-F5344CB8AC3E}">
        <p14:creationId xmlns:p14="http://schemas.microsoft.com/office/powerpoint/2010/main" val="2411375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начала хочется отметить, то что мы проект делали в довольно сжатые сроки, но несмотря на это мы сделали более 99</a:t>
            </a:r>
            <a:r>
              <a:rPr lang="en-US" dirty="0"/>
              <a:t>% </a:t>
            </a:r>
            <a:r>
              <a:rPr lang="ru-RU" dirty="0"/>
              <a:t>работы. На слайд не смотрите, они просто не поместились в кадр</a:t>
            </a:r>
          </a:p>
        </p:txBody>
      </p:sp>
    </p:spTree>
    <p:extLst>
      <p:ext uri="{BB962C8B-B14F-4D97-AF65-F5344CB8AC3E}">
        <p14:creationId xmlns:p14="http://schemas.microsoft.com/office/powerpoint/2010/main" val="329263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60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Кстати вы знали….</a:t>
            </a:r>
          </a:p>
        </p:txBody>
      </p:sp>
    </p:spTree>
    <p:extLst>
      <p:ext uri="{BB962C8B-B14F-4D97-AF65-F5344CB8AC3E}">
        <p14:creationId xmlns:p14="http://schemas.microsoft.com/office/powerpoint/2010/main" val="3196979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 что в доках + импровизация</a:t>
            </a:r>
          </a:p>
        </p:txBody>
      </p:sp>
    </p:spTree>
    <p:extLst>
      <p:ext uri="{BB962C8B-B14F-4D97-AF65-F5344CB8AC3E}">
        <p14:creationId xmlns:p14="http://schemas.microsoft.com/office/powerpoint/2010/main" val="90466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 что в доках + импровизация</a:t>
            </a:r>
          </a:p>
        </p:txBody>
      </p:sp>
    </p:spTree>
    <p:extLst>
      <p:ext uri="{BB962C8B-B14F-4D97-AF65-F5344CB8AC3E}">
        <p14:creationId xmlns:p14="http://schemas.microsoft.com/office/powerpoint/2010/main" val="4128522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завершения проекта мы провели исследование и выяснили, что в нашем коде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90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значительно ухудшилось настроение и работоспособность</a:t>
            </a:r>
          </a:p>
        </p:txBody>
      </p:sp>
    </p:spTree>
    <p:extLst>
      <p:ext uri="{BB962C8B-B14F-4D97-AF65-F5344CB8AC3E}">
        <p14:creationId xmlns:p14="http://schemas.microsoft.com/office/powerpoint/2010/main" val="274233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;p2"/>
          <p:cNvSpPr/>
          <p:nvPr/>
        </p:nvSpPr>
        <p:spPr>
          <a:xfrm>
            <a:off x="319349" y="243900"/>
            <a:ext cx="8505302" cy="465570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89699" y="2044500"/>
            <a:ext cx="5964601" cy="18291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5200"/>
            </a:lvl1pPr>
          </a:lstStyle>
          <a:p>
            <a:r>
              <a:t>Текст заголовка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53049" y="3757374"/>
            <a:ext cx="5637902" cy="792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342900" indent="254000" algn="ctr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2pPr>
            <a:lvl3pPr marL="342900" indent="711200" algn="ctr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3pPr>
            <a:lvl4pPr marL="342900" indent="1168400" algn="ctr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4pPr>
            <a:lvl5pPr marL="342900" indent="1625600" algn="ctr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895;p13"/>
          <p:cNvSpPr/>
          <p:nvPr/>
        </p:nvSpPr>
        <p:spPr>
          <a:xfrm>
            <a:off x="1039500" y="2424889"/>
            <a:ext cx="7065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960" name="Google Shape;1896;p13"/>
          <p:cNvSpPr/>
          <p:nvPr/>
        </p:nvSpPr>
        <p:spPr>
          <a:xfrm>
            <a:off x="1039500" y="3608863"/>
            <a:ext cx="7065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96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96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48449" y="1657333"/>
            <a:ext cx="3088801" cy="391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buClrTx/>
              <a:buSzTx/>
              <a:buFontTx/>
              <a:buNone/>
              <a:defRPr sz="1600"/>
            </a:lvl1pPr>
            <a:lvl2pPr marL="342900" indent="254000" algn="ctr">
              <a:buClrTx/>
              <a:buSzTx/>
              <a:buFontTx/>
              <a:buNone/>
              <a:defRPr sz="1600"/>
            </a:lvl2pPr>
            <a:lvl3pPr marL="342900" indent="711200" algn="ctr">
              <a:buClrTx/>
              <a:buSzTx/>
              <a:buFontTx/>
              <a:buNone/>
              <a:defRPr sz="1600"/>
            </a:lvl3pPr>
            <a:lvl4pPr marL="342900" indent="1168400" algn="ctr">
              <a:buClrTx/>
              <a:buSzTx/>
              <a:buFontTx/>
              <a:buNone/>
              <a:defRPr sz="1600"/>
            </a:lvl4pPr>
            <a:lvl5pPr marL="342900" indent="1625600" algn="ctr">
              <a:buClrTx/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pSp>
        <p:nvGrpSpPr>
          <p:cNvPr id="2149" name="Google Shape;1908;p13"/>
          <p:cNvGrpSpPr/>
          <p:nvPr/>
        </p:nvGrpSpPr>
        <p:grpSpPr>
          <a:xfrm>
            <a:off x="7230574" y="3501811"/>
            <a:ext cx="1540411" cy="1636027"/>
            <a:chOff x="0" y="0"/>
            <a:chExt cx="1540410" cy="1636026"/>
          </a:xfrm>
        </p:grpSpPr>
        <p:grpSp>
          <p:nvGrpSpPr>
            <p:cNvPr id="2001" name="Google Shape;1909;p13"/>
            <p:cNvGrpSpPr/>
            <p:nvPr/>
          </p:nvGrpSpPr>
          <p:grpSpPr>
            <a:xfrm>
              <a:off x="424937" y="860501"/>
              <a:ext cx="775521" cy="775526"/>
              <a:chOff x="0" y="7"/>
              <a:chExt cx="775520" cy="775524"/>
            </a:xfrm>
          </p:grpSpPr>
          <p:sp>
            <p:nvSpPr>
              <p:cNvPr id="1963" name="Google Shape;1910;p13"/>
              <p:cNvSpPr/>
              <p:nvPr/>
            </p:nvSpPr>
            <p:spPr>
              <a:xfrm flipH="1">
                <a:off x="169972" y="679899"/>
                <a:ext cx="95634" cy="956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64" name="Google Shape;1911;p13"/>
              <p:cNvSpPr/>
              <p:nvPr/>
            </p:nvSpPr>
            <p:spPr>
              <a:xfrm flipH="1">
                <a:off x="265589" y="679899"/>
                <a:ext cx="74375" cy="956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65" name="Google Shape;1912;p13"/>
              <p:cNvSpPr/>
              <p:nvPr/>
            </p:nvSpPr>
            <p:spPr>
              <a:xfrm flipH="1">
                <a:off x="339944" y="679899"/>
                <a:ext cx="85006" cy="956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66" name="Google Shape;1913;p13"/>
              <p:cNvSpPr/>
              <p:nvPr/>
            </p:nvSpPr>
            <p:spPr>
              <a:xfrm flipH="1">
                <a:off x="424926" y="679899"/>
                <a:ext cx="95642" cy="956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67" name="Google Shape;1914;p13"/>
              <p:cNvSpPr/>
              <p:nvPr/>
            </p:nvSpPr>
            <p:spPr>
              <a:xfrm flipH="1">
                <a:off x="169972" y="594914"/>
                <a:ext cx="95634" cy="8500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68" name="Google Shape;1915;p13"/>
              <p:cNvSpPr/>
              <p:nvPr/>
            </p:nvSpPr>
            <p:spPr>
              <a:xfrm flipH="1">
                <a:off x="265589" y="594914"/>
                <a:ext cx="74375" cy="8500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69" name="Google Shape;1916;p13"/>
              <p:cNvSpPr/>
              <p:nvPr/>
            </p:nvSpPr>
            <p:spPr>
              <a:xfrm flipH="1">
                <a:off x="339944" y="594914"/>
                <a:ext cx="85006" cy="8500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70" name="Google Shape;1917;p13"/>
              <p:cNvSpPr/>
              <p:nvPr/>
            </p:nvSpPr>
            <p:spPr>
              <a:xfrm flipH="1">
                <a:off x="424926" y="594914"/>
                <a:ext cx="95642" cy="8500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71" name="Google Shape;1918;p13"/>
              <p:cNvSpPr/>
              <p:nvPr/>
            </p:nvSpPr>
            <p:spPr>
              <a:xfrm flipH="1">
                <a:off x="169972" y="509922"/>
                <a:ext cx="95634" cy="8501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72" name="Google Shape;1919;p13"/>
              <p:cNvSpPr/>
              <p:nvPr/>
            </p:nvSpPr>
            <p:spPr>
              <a:xfrm flipH="1">
                <a:off x="265589" y="509922"/>
                <a:ext cx="74375" cy="8501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73" name="Google Shape;1920;p13"/>
              <p:cNvSpPr/>
              <p:nvPr/>
            </p:nvSpPr>
            <p:spPr>
              <a:xfrm flipH="1">
                <a:off x="339944" y="509922"/>
                <a:ext cx="85006" cy="8501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74" name="Google Shape;1921;p13"/>
              <p:cNvSpPr/>
              <p:nvPr/>
            </p:nvSpPr>
            <p:spPr>
              <a:xfrm flipH="1">
                <a:off x="424926" y="509922"/>
                <a:ext cx="95642" cy="8501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75" name="Google Shape;1922;p13"/>
              <p:cNvSpPr/>
              <p:nvPr/>
            </p:nvSpPr>
            <p:spPr>
              <a:xfrm flipH="1">
                <a:off x="169972" y="424937"/>
                <a:ext cx="95634" cy="8500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76" name="Google Shape;1923;p13"/>
              <p:cNvSpPr/>
              <p:nvPr/>
            </p:nvSpPr>
            <p:spPr>
              <a:xfrm flipH="1">
                <a:off x="265589" y="424937"/>
                <a:ext cx="74375" cy="8500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77" name="Google Shape;1924;p13"/>
              <p:cNvSpPr/>
              <p:nvPr/>
            </p:nvSpPr>
            <p:spPr>
              <a:xfrm flipH="1">
                <a:off x="339944" y="424937"/>
                <a:ext cx="85006" cy="8500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78" name="Google Shape;1925;p13"/>
              <p:cNvSpPr/>
              <p:nvPr/>
            </p:nvSpPr>
            <p:spPr>
              <a:xfrm flipH="1">
                <a:off x="424926" y="424937"/>
                <a:ext cx="95642" cy="8500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79" name="Google Shape;1926;p13"/>
              <p:cNvSpPr/>
              <p:nvPr/>
            </p:nvSpPr>
            <p:spPr>
              <a:xfrm flipH="1">
                <a:off x="169972" y="339953"/>
                <a:ext cx="95634" cy="8500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80" name="Google Shape;1927;p13"/>
              <p:cNvSpPr/>
              <p:nvPr/>
            </p:nvSpPr>
            <p:spPr>
              <a:xfrm flipH="1">
                <a:off x="265589" y="339953"/>
                <a:ext cx="74375" cy="8500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81" name="Google Shape;1928;p13"/>
              <p:cNvSpPr/>
              <p:nvPr/>
            </p:nvSpPr>
            <p:spPr>
              <a:xfrm flipH="1">
                <a:off x="339944" y="339953"/>
                <a:ext cx="85006" cy="8500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82" name="Google Shape;1929;p13"/>
              <p:cNvSpPr/>
              <p:nvPr/>
            </p:nvSpPr>
            <p:spPr>
              <a:xfrm flipH="1">
                <a:off x="424926" y="339953"/>
                <a:ext cx="95642" cy="8500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83" name="Google Shape;1930;p13"/>
              <p:cNvSpPr/>
              <p:nvPr/>
            </p:nvSpPr>
            <p:spPr>
              <a:xfrm flipH="1">
                <a:off x="-1" y="254962"/>
                <a:ext cx="85013" cy="8501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84" name="Google Shape;1931;p13"/>
              <p:cNvSpPr/>
              <p:nvPr/>
            </p:nvSpPr>
            <p:spPr>
              <a:xfrm flipH="1">
                <a:off x="84991" y="254962"/>
                <a:ext cx="85006" cy="8501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85" name="Google Shape;1932;p13"/>
              <p:cNvSpPr/>
              <p:nvPr/>
            </p:nvSpPr>
            <p:spPr>
              <a:xfrm flipH="1">
                <a:off x="169972" y="254962"/>
                <a:ext cx="95634" cy="8501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86" name="Google Shape;1933;p13"/>
              <p:cNvSpPr/>
              <p:nvPr/>
            </p:nvSpPr>
            <p:spPr>
              <a:xfrm flipH="1">
                <a:off x="265589" y="254962"/>
                <a:ext cx="74375" cy="8501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87" name="Google Shape;1934;p13"/>
              <p:cNvSpPr/>
              <p:nvPr/>
            </p:nvSpPr>
            <p:spPr>
              <a:xfrm flipH="1">
                <a:off x="339944" y="254962"/>
                <a:ext cx="85006" cy="8501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88" name="Google Shape;1935;p13"/>
              <p:cNvSpPr/>
              <p:nvPr/>
            </p:nvSpPr>
            <p:spPr>
              <a:xfrm flipH="1">
                <a:off x="424926" y="254962"/>
                <a:ext cx="95642" cy="8501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89" name="Google Shape;1936;p13"/>
              <p:cNvSpPr/>
              <p:nvPr/>
            </p:nvSpPr>
            <p:spPr>
              <a:xfrm flipH="1">
                <a:off x="520542" y="254962"/>
                <a:ext cx="74383" cy="8501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90" name="Google Shape;1937;p13"/>
              <p:cNvSpPr/>
              <p:nvPr/>
            </p:nvSpPr>
            <p:spPr>
              <a:xfrm flipH="1">
                <a:off x="594905" y="254962"/>
                <a:ext cx="85013" cy="8501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91" name="Google Shape;1938;p13"/>
              <p:cNvSpPr/>
              <p:nvPr/>
            </p:nvSpPr>
            <p:spPr>
              <a:xfrm flipH="1">
                <a:off x="679894" y="254962"/>
                <a:ext cx="95627" cy="8501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92" name="Google Shape;1939;p13"/>
              <p:cNvSpPr/>
              <p:nvPr/>
            </p:nvSpPr>
            <p:spPr>
              <a:xfrm flipH="1">
                <a:off x="-1" y="169976"/>
                <a:ext cx="85013" cy="8500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93" name="Google Shape;1940;p13"/>
              <p:cNvSpPr/>
              <p:nvPr/>
            </p:nvSpPr>
            <p:spPr>
              <a:xfrm flipH="1">
                <a:off x="339944" y="169976"/>
                <a:ext cx="85006" cy="8500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94" name="Google Shape;1941;p13"/>
              <p:cNvSpPr/>
              <p:nvPr/>
            </p:nvSpPr>
            <p:spPr>
              <a:xfrm flipH="1">
                <a:off x="679894" y="169976"/>
                <a:ext cx="95627" cy="8500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95" name="Google Shape;1942;p13"/>
              <p:cNvSpPr/>
              <p:nvPr/>
            </p:nvSpPr>
            <p:spPr>
              <a:xfrm flipH="1">
                <a:off x="-1" y="84985"/>
                <a:ext cx="85013" cy="8501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96" name="Google Shape;1943;p13"/>
              <p:cNvSpPr/>
              <p:nvPr/>
            </p:nvSpPr>
            <p:spPr>
              <a:xfrm flipH="1">
                <a:off x="339944" y="84985"/>
                <a:ext cx="85006" cy="8501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97" name="Google Shape;1944;p13"/>
              <p:cNvSpPr/>
              <p:nvPr/>
            </p:nvSpPr>
            <p:spPr>
              <a:xfrm flipH="1">
                <a:off x="679894" y="84985"/>
                <a:ext cx="95627" cy="8501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98" name="Google Shape;1945;p13"/>
              <p:cNvSpPr/>
              <p:nvPr/>
            </p:nvSpPr>
            <p:spPr>
              <a:xfrm flipH="1">
                <a:off x="-1" y="7"/>
                <a:ext cx="85013" cy="8500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99" name="Google Shape;1946;p13"/>
              <p:cNvSpPr/>
              <p:nvPr/>
            </p:nvSpPr>
            <p:spPr>
              <a:xfrm flipH="1">
                <a:off x="339944" y="7"/>
                <a:ext cx="85006" cy="8500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00" name="Google Shape;1947;p13"/>
              <p:cNvSpPr/>
              <p:nvPr/>
            </p:nvSpPr>
            <p:spPr>
              <a:xfrm flipH="1">
                <a:off x="679894" y="7"/>
                <a:ext cx="95627" cy="8500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002" name="Google Shape;1948;p13"/>
            <p:cNvSpPr/>
            <p:nvPr/>
          </p:nvSpPr>
          <p:spPr>
            <a:xfrm flipH="1">
              <a:off x="84991" y="265587"/>
              <a:ext cx="85006" cy="85006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003" name="Google Shape;1949;p13"/>
            <p:cNvSpPr/>
            <p:nvPr/>
          </p:nvSpPr>
          <p:spPr>
            <a:xfrm flipH="1">
              <a:off x="424936" y="265587"/>
              <a:ext cx="85013" cy="85006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004" name="Google Shape;1950;p13"/>
            <p:cNvSpPr/>
            <p:nvPr/>
          </p:nvSpPr>
          <p:spPr>
            <a:xfrm flipH="1">
              <a:off x="849863" y="169975"/>
              <a:ext cx="95642" cy="95634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005" name="Google Shape;1951;p13"/>
            <p:cNvSpPr/>
            <p:nvPr/>
          </p:nvSpPr>
          <p:spPr>
            <a:xfrm flipH="1">
              <a:off x="1455405" y="95610"/>
              <a:ext cx="85006" cy="9562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006" name="Google Shape;1952;p13"/>
            <p:cNvSpPr/>
            <p:nvPr/>
          </p:nvSpPr>
          <p:spPr>
            <a:xfrm flipH="1">
              <a:off x="1455405" y="265587"/>
              <a:ext cx="85006" cy="85006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007" name="Google Shape;1953;p13"/>
            <p:cNvSpPr/>
            <p:nvPr/>
          </p:nvSpPr>
          <p:spPr>
            <a:xfrm flipH="1">
              <a:off x="945479" y="-1"/>
              <a:ext cx="74383" cy="95634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008" name="Google Shape;1954;p13"/>
            <p:cNvSpPr/>
            <p:nvPr/>
          </p:nvSpPr>
          <p:spPr>
            <a:xfrm flipH="1">
              <a:off x="1019842" y="-1"/>
              <a:ext cx="85013" cy="95634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grpSp>
          <p:nvGrpSpPr>
            <p:cNvPr id="2148" name="Google Shape;1955;p13"/>
            <p:cNvGrpSpPr/>
            <p:nvPr/>
          </p:nvGrpSpPr>
          <p:grpSpPr>
            <a:xfrm>
              <a:off x="-1" y="-1"/>
              <a:ext cx="1540412" cy="860516"/>
              <a:chOff x="0" y="0"/>
              <a:chExt cx="1540410" cy="860514"/>
            </a:xfrm>
          </p:grpSpPr>
          <p:sp>
            <p:nvSpPr>
              <p:cNvPr id="2009" name="Google Shape;1956;p13"/>
              <p:cNvSpPr/>
              <p:nvPr/>
            </p:nvSpPr>
            <p:spPr>
              <a:xfrm flipH="1">
                <a:off x="84991" y="775510"/>
                <a:ext cx="85006" cy="850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10" name="Google Shape;1957;p13"/>
              <p:cNvSpPr/>
              <p:nvPr/>
            </p:nvSpPr>
            <p:spPr>
              <a:xfrm flipH="1">
                <a:off x="169976" y="775510"/>
                <a:ext cx="85013" cy="850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11" name="Google Shape;1958;p13"/>
              <p:cNvSpPr/>
              <p:nvPr/>
            </p:nvSpPr>
            <p:spPr>
              <a:xfrm flipH="1">
                <a:off x="254967" y="775510"/>
                <a:ext cx="85006" cy="850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12" name="Google Shape;1959;p13"/>
              <p:cNvSpPr/>
              <p:nvPr/>
            </p:nvSpPr>
            <p:spPr>
              <a:xfrm flipH="1">
                <a:off x="339952" y="775510"/>
                <a:ext cx="85006" cy="850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13" name="Google Shape;1960;p13"/>
              <p:cNvSpPr/>
              <p:nvPr/>
            </p:nvSpPr>
            <p:spPr>
              <a:xfrm flipH="1">
                <a:off x="424936" y="775510"/>
                <a:ext cx="85013" cy="850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14" name="Google Shape;1961;p13"/>
              <p:cNvSpPr/>
              <p:nvPr/>
            </p:nvSpPr>
            <p:spPr>
              <a:xfrm flipH="1">
                <a:off x="509928" y="775510"/>
                <a:ext cx="85006" cy="850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15" name="Google Shape;1962;p13"/>
              <p:cNvSpPr/>
              <p:nvPr/>
            </p:nvSpPr>
            <p:spPr>
              <a:xfrm flipH="1">
                <a:off x="594910" y="775510"/>
                <a:ext cx="95634" cy="850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16" name="Google Shape;1963;p13"/>
              <p:cNvSpPr/>
              <p:nvPr/>
            </p:nvSpPr>
            <p:spPr>
              <a:xfrm flipH="1">
                <a:off x="690526" y="775510"/>
                <a:ext cx="74376" cy="850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17" name="Google Shape;1964;p13"/>
              <p:cNvSpPr/>
              <p:nvPr/>
            </p:nvSpPr>
            <p:spPr>
              <a:xfrm flipH="1">
                <a:off x="764881" y="775510"/>
                <a:ext cx="85006" cy="850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18" name="Google Shape;1965;p13"/>
              <p:cNvSpPr/>
              <p:nvPr/>
            </p:nvSpPr>
            <p:spPr>
              <a:xfrm flipH="1">
                <a:off x="849863" y="775510"/>
                <a:ext cx="95642" cy="850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19" name="Google Shape;1966;p13"/>
              <p:cNvSpPr/>
              <p:nvPr/>
            </p:nvSpPr>
            <p:spPr>
              <a:xfrm flipH="1">
                <a:off x="945479" y="775510"/>
                <a:ext cx="74383" cy="850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20" name="Google Shape;1967;p13"/>
              <p:cNvSpPr/>
              <p:nvPr/>
            </p:nvSpPr>
            <p:spPr>
              <a:xfrm flipH="1">
                <a:off x="1019842" y="775510"/>
                <a:ext cx="85013" cy="850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21" name="Google Shape;1968;p13"/>
              <p:cNvSpPr/>
              <p:nvPr/>
            </p:nvSpPr>
            <p:spPr>
              <a:xfrm flipH="1">
                <a:off x="1104831" y="775510"/>
                <a:ext cx="95627" cy="850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22" name="Google Shape;1969;p13"/>
              <p:cNvSpPr/>
              <p:nvPr/>
            </p:nvSpPr>
            <p:spPr>
              <a:xfrm flipH="1">
                <a:off x="1200440" y="775510"/>
                <a:ext cx="74383" cy="850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23" name="Google Shape;1970;p13"/>
              <p:cNvSpPr/>
              <p:nvPr/>
            </p:nvSpPr>
            <p:spPr>
              <a:xfrm flipH="1">
                <a:off x="1274802" y="775510"/>
                <a:ext cx="85013" cy="850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24" name="Google Shape;1971;p13"/>
              <p:cNvSpPr/>
              <p:nvPr/>
            </p:nvSpPr>
            <p:spPr>
              <a:xfrm flipH="1">
                <a:off x="1359791" y="775510"/>
                <a:ext cx="95635" cy="850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25" name="Google Shape;1972;p13"/>
              <p:cNvSpPr/>
              <p:nvPr/>
            </p:nvSpPr>
            <p:spPr>
              <a:xfrm flipH="1">
                <a:off x="84991" y="679906"/>
                <a:ext cx="85006" cy="9562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26" name="Google Shape;1973;p13"/>
              <p:cNvSpPr/>
              <p:nvPr/>
            </p:nvSpPr>
            <p:spPr>
              <a:xfrm flipH="1">
                <a:off x="169976" y="679906"/>
                <a:ext cx="85013" cy="9562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27" name="Google Shape;1974;p13"/>
              <p:cNvSpPr/>
              <p:nvPr/>
            </p:nvSpPr>
            <p:spPr>
              <a:xfrm flipH="1">
                <a:off x="254967" y="679906"/>
                <a:ext cx="85006" cy="9562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28" name="Google Shape;1975;p13"/>
              <p:cNvSpPr/>
              <p:nvPr/>
            </p:nvSpPr>
            <p:spPr>
              <a:xfrm flipH="1">
                <a:off x="339952" y="679906"/>
                <a:ext cx="85006" cy="9562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29" name="Google Shape;1976;p13"/>
              <p:cNvSpPr/>
              <p:nvPr/>
            </p:nvSpPr>
            <p:spPr>
              <a:xfrm flipH="1">
                <a:off x="424936" y="679906"/>
                <a:ext cx="85013" cy="9562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30" name="Google Shape;1977;p13"/>
              <p:cNvSpPr/>
              <p:nvPr/>
            </p:nvSpPr>
            <p:spPr>
              <a:xfrm flipH="1">
                <a:off x="509928" y="679906"/>
                <a:ext cx="85006" cy="9562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31" name="Google Shape;1978;p13"/>
              <p:cNvSpPr/>
              <p:nvPr/>
            </p:nvSpPr>
            <p:spPr>
              <a:xfrm flipH="1">
                <a:off x="594910" y="679906"/>
                <a:ext cx="95634" cy="9562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32" name="Google Shape;1979;p13"/>
              <p:cNvSpPr/>
              <p:nvPr/>
            </p:nvSpPr>
            <p:spPr>
              <a:xfrm flipH="1">
                <a:off x="690526" y="679906"/>
                <a:ext cx="74376" cy="9562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33" name="Google Shape;1980;p13"/>
              <p:cNvSpPr/>
              <p:nvPr/>
            </p:nvSpPr>
            <p:spPr>
              <a:xfrm flipH="1">
                <a:off x="764881" y="679906"/>
                <a:ext cx="85006" cy="9562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34" name="Google Shape;1981;p13"/>
              <p:cNvSpPr/>
              <p:nvPr/>
            </p:nvSpPr>
            <p:spPr>
              <a:xfrm flipH="1">
                <a:off x="849863" y="679906"/>
                <a:ext cx="95642" cy="9562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35" name="Google Shape;1982;p13"/>
              <p:cNvSpPr/>
              <p:nvPr/>
            </p:nvSpPr>
            <p:spPr>
              <a:xfrm flipH="1">
                <a:off x="945479" y="679906"/>
                <a:ext cx="74383" cy="9562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36" name="Google Shape;1983;p13"/>
              <p:cNvSpPr/>
              <p:nvPr/>
            </p:nvSpPr>
            <p:spPr>
              <a:xfrm flipH="1">
                <a:off x="1019842" y="679906"/>
                <a:ext cx="85013" cy="9562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37" name="Google Shape;1984;p13"/>
              <p:cNvSpPr/>
              <p:nvPr/>
            </p:nvSpPr>
            <p:spPr>
              <a:xfrm flipH="1">
                <a:off x="1104831" y="679906"/>
                <a:ext cx="95627" cy="9562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38" name="Google Shape;1985;p13"/>
              <p:cNvSpPr/>
              <p:nvPr/>
            </p:nvSpPr>
            <p:spPr>
              <a:xfrm flipH="1">
                <a:off x="1200440" y="679906"/>
                <a:ext cx="74383" cy="9562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39" name="Google Shape;1986;p13"/>
              <p:cNvSpPr/>
              <p:nvPr/>
            </p:nvSpPr>
            <p:spPr>
              <a:xfrm flipH="1">
                <a:off x="1274802" y="679906"/>
                <a:ext cx="85013" cy="9562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40" name="Google Shape;1987;p13"/>
              <p:cNvSpPr/>
              <p:nvPr/>
            </p:nvSpPr>
            <p:spPr>
              <a:xfrm flipH="1">
                <a:off x="1359791" y="679906"/>
                <a:ext cx="95635" cy="9562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41" name="Google Shape;1988;p13"/>
              <p:cNvSpPr/>
              <p:nvPr/>
            </p:nvSpPr>
            <p:spPr>
              <a:xfrm flipH="1">
                <a:off x="84991" y="605533"/>
                <a:ext cx="85006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42" name="Google Shape;1989;p13"/>
              <p:cNvSpPr/>
              <p:nvPr/>
            </p:nvSpPr>
            <p:spPr>
              <a:xfrm flipH="1">
                <a:off x="169976" y="605533"/>
                <a:ext cx="85013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43" name="Google Shape;1990;p13"/>
              <p:cNvSpPr/>
              <p:nvPr/>
            </p:nvSpPr>
            <p:spPr>
              <a:xfrm flipH="1">
                <a:off x="254967" y="605533"/>
                <a:ext cx="85006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44" name="Google Shape;1991;p13"/>
              <p:cNvSpPr/>
              <p:nvPr/>
            </p:nvSpPr>
            <p:spPr>
              <a:xfrm flipH="1">
                <a:off x="339952" y="605533"/>
                <a:ext cx="85006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45" name="Google Shape;1992;p13"/>
              <p:cNvSpPr/>
              <p:nvPr/>
            </p:nvSpPr>
            <p:spPr>
              <a:xfrm flipH="1">
                <a:off x="424936" y="605533"/>
                <a:ext cx="85013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46" name="Google Shape;1993;p13"/>
              <p:cNvSpPr/>
              <p:nvPr/>
            </p:nvSpPr>
            <p:spPr>
              <a:xfrm flipH="1">
                <a:off x="509928" y="605533"/>
                <a:ext cx="85006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47" name="Google Shape;1994;p13"/>
              <p:cNvSpPr/>
              <p:nvPr/>
            </p:nvSpPr>
            <p:spPr>
              <a:xfrm flipH="1">
                <a:off x="594910" y="605533"/>
                <a:ext cx="95634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48" name="Google Shape;1995;p13"/>
              <p:cNvSpPr/>
              <p:nvPr/>
            </p:nvSpPr>
            <p:spPr>
              <a:xfrm flipH="1">
                <a:off x="690526" y="605533"/>
                <a:ext cx="74376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49" name="Google Shape;1996;p13"/>
              <p:cNvSpPr/>
              <p:nvPr/>
            </p:nvSpPr>
            <p:spPr>
              <a:xfrm flipH="1">
                <a:off x="764881" y="605533"/>
                <a:ext cx="85006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50" name="Google Shape;1997;p13"/>
              <p:cNvSpPr/>
              <p:nvPr/>
            </p:nvSpPr>
            <p:spPr>
              <a:xfrm flipH="1">
                <a:off x="849863" y="605533"/>
                <a:ext cx="95642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51" name="Google Shape;1998;p13"/>
              <p:cNvSpPr/>
              <p:nvPr/>
            </p:nvSpPr>
            <p:spPr>
              <a:xfrm flipH="1">
                <a:off x="945479" y="605533"/>
                <a:ext cx="74383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52" name="Google Shape;1999;p13"/>
              <p:cNvSpPr/>
              <p:nvPr/>
            </p:nvSpPr>
            <p:spPr>
              <a:xfrm flipH="1">
                <a:off x="1019842" y="605533"/>
                <a:ext cx="85013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53" name="Google Shape;2000;p13"/>
              <p:cNvSpPr/>
              <p:nvPr/>
            </p:nvSpPr>
            <p:spPr>
              <a:xfrm flipH="1">
                <a:off x="1104831" y="605533"/>
                <a:ext cx="95627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54" name="Google Shape;2001;p13"/>
              <p:cNvSpPr/>
              <p:nvPr/>
            </p:nvSpPr>
            <p:spPr>
              <a:xfrm flipH="1">
                <a:off x="1200440" y="605533"/>
                <a:ext cx="74383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55" name="Google Shape;2002;p13"/>
              <p:cNvSpPr/>
              <p:nvPr/>
            </p:nvSpPr>
            <p:spPr>
              <a:xfrm flipH="1">
                <a:off x="1274802" y="605533"/>
                <a:ext cx="85013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56" name="Google Shape;2003;p13"/>
              <p:cNvSpPr/>
              <p:nvPr/>
            </p:nvSpPr>
            <p:spPr>
              <a:xfrm flipH="1">
                <a:off x="1359791" y="605533"/>
                <a:ext cx="95635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57" name="Google Shape;2004;p13"/>
              <p:cNvSpPr/>
              <p:nvPr/>
            </p:nvSpPr>
            <p:spPr>
              <a:xfrm flipH="1">
                <a:off x="84991" y="520548"/>
                <a:ext cx="85006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58" name="Google Shape;2005;p13"/>
              <p:cNvSpPr/>
              <p:nvPr/>
            </p:nvSpPr>
            <p:spPr>
              <a:xfrm flipH="1">
                <a:off x="169976" y="520548"/>
                <a:ext cx="85013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59" name="Google Shape;2006;p13"/>
              <p:cNvSpPr/>
              <p:nvPr/>
            </p:nvSpPr>
            <p:spPr>
              <a:xfrm flipH="1">
                <a:off x="254967" y="520548"/>
                <a:ext cx="85006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60" name="Google Shape;2007;p13"/>
              <p:cNvSpPr/>
              <p:nvPr/>
            </p:nvSpPr>
            <p:spPr>
              <a:xfrm flipH="1">
                <a:off x="339952" y="520548"/>
                <a:ext cx="85006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61" name="Google Shape;2008;p13"/>
              <p:cNvSpPr/>
              <p:nvPr/>
            </p:nvSpPr>
            <p:spPr>
              <a:xfrm flipH="1">
                <a:off x="424936" y="520548"/>
                <a:ext cx="85013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62" name="Google Shape;2009;p13"/>
              <p:cNvSpPr/>
              <p:nvPr/>
            </p:nvSpPr>
            <p:spPr>
              <a:xfrm flipH="1">
                <a:off x="509928" y="520548"/>
                <a:ext cx="85006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63" name="Google Shape;2010;p13"/>
              <p:cNvSpPr/>
              <p:nvPr/>
            </p:nvSpPr>
            <p:spPr>
              <a:xfrm flipH="1">
                <a:off x="594910" y="520548"/>
                <a:ext cx="95634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64" name="Google Shape;2011;p13"/>
              <p:cNvSpPr/>
              <p:nvPr/>
            </p:nvSpPr>
            <p:spPr>
              <a:xfrm flipH="1">
                <a:off x="690526" y="520548"/>
                <a:ext cx="74376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65" name="Google Shape;2012;p13"/>
              <p:cNvSpPr/>
              <p:nvPr/>
            </p:nvSpPr>
            <p:spPr>
              <a:xfrm flipH="1">
                <a:off x="764881" y="520548"/>
                <a:ext cx="85006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66" name="Google Shape;2013;p13"/>
              <p:cNvSpPr/>
              <p:nvPr/>
            </p:nvSpPr>
            <p:spPr>
              <a:xfrm flipH="1">
                <a:off x="849863" y="520548"/>
                <a:ext cx="95642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67" name="Google Shape;2014;p13"/>
              <p:cNvSpPr/>
              <p:nvPr/>
            </p:nvSpPr>
            <p:spPr>
              <a:xfrm flipH="1">
                <a:off x="945479" y="520548"/>
                <a:ext cx="74383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68" name="Google Shape;2015;p13"/>
              <p:cNvSpPr/>
              <p:nvPr/>
            </p:nvSpPr>
            <p:spPr>
              <a:xfrm flipH="1">
                <a:off x="1019842" y="520548"/>
                <a:ext cx="85013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69" name="Google Shape;2016;p13"/>
              <p:cNvSpPr/>
              <p:nvPr/>
            </p:nvSpPr>
            <p:spPr>
              <a:xfrm flipH="1">
                <a:off x="1104831" y="520548"/>
                <a:ext cx="95627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70" name="Google Shape;2017;p13"/>
              <p:cNvSpPr/>
              <p:nvPr/>
            </p:nvSpPr>
            <p:spPr>
              <a:xfrm flipH="1">
                <a:off x="1200440" y="520548"/>
                <a:ext cx="74383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71" name="Google Shape;2018;p13"/>
              <p:cNvSpPr/>
              <p:nvPr/>
            </p:nvSpPr>
            <p:spPr>
              <a:xfrm flipH="1">
                <a:off x="1274802" y="520548"/>
                <a:ext cx="85013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72" name="Google Shape;2019;p13"/>
              <p:cNvSpPr/>
              <p:nvPr/>
            </p:nvSpPr>
            <p:spPr>
              <a:xfrm flipH="1">
                <a:off x="1359791" y="520548"/>
                <a:ext cx="95635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73" name="Google Shape;2020;p13"/>
              <p:cNvSpPr/>
              <p:nvPr/>
            </p:nvSpPr>
            <p:spPr>
              <a:xfrm flipH="1">
                <a:off x="84991" y="424936"/>
                <a:ext cx="85006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74" name="Google Shape;2021;p13"/>
              <p:cNvSpPr/>
              <p:nvPr/>
            </p:nvSpPr>
            <p:spPr>
              <a:xfrm flipH="1">
                <a:off x="169976" y="424936"/>
                <a:ext cx="85013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75" name="Google Shape;2022;p13"/>
              <p:cNvSpPr/>
              <p:nvPr/>
            </p:nvSpPr>
            <p:spPr>
              <a:xfrm flipH="1">
                <a:off x="254967" y="424936"/>
                <a:ext cx="85006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76" name="Google Shape;2023;p13"/>
              <p:cNvSpPr/>
              <p:nvPr/>
            </p:nvSpPr>
            <p:spPr>
              <a:xfrm flipH="1">
                <a:off x="339952" y="424936"/>
                <a:ext cx="85006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77" name="Google Shape;2024;p13"/>
              <p:cNvSpPr/>
              <p:nvPr/>
            </p:nvSpPr>
            <p:spPr>
              <a:xfrm flipH="1">
                <a:off x="424936" y="424936"/>
                <a:ext cx="85013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78" name="Google Shape;2025;p13"/>
              <p:cNvSpPr/>
              <p:nvPr/>
            </p:nvSpPr>
            <p:spPr>
              <a:xfrm flipH="1">
                <a:off x="509928" y="424936"/>
                <a:ext cx="85006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79" name="Google Shape;2026;p13"/>
              <p:cNvSpPr/>
              <p:nvPr/>
            </p:nvSpPr>
            <p:spPr>
              <a:xfrm flipH="1">
                <a:off x="594910" y="424936"/>
                <a:ext cx="95634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80" name="Google Shape;2027;p13"/>
              <p:cNvSpPr/>
              <p:nvPr/>
            </p:nvSpPr>
            <p:spPr>
              <a:xfrm flipH="1">
                <a:off x="690526" y="424936"/>
                <a:ext cx="74376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81" name="Google Shape;2028;p13"/>
              <p:cNvSpPr/>
              <p:nvPr/>
            </p:nvSpPr>
            <p:spPr>
              <a:xfrm flipH="1">
                <a:off x="764881" y="424936"/>
                <a:ext cx="85006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82" name="Google Shape;2029;p13"/>
              <p:cNvSpPr/>
              <p:nvPr/>
            </p:nvSpPr>
            <p:spPr>
              <a:xfrm flipH="1">
                <a:off x="849863" y="424936"/>
                <a:ext cx="95642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83" name="Google Shape;2030;p13"/>
              <p:cNvSpPr/>
              <p:nvPr/>
            </p:nvSpPr>
            <p:spPr>
              <a:xfrm flipH="1">
                <a:off x="945479" y="424936"/>
                <a:ext cx="74383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84" name="Google Shape;2031;p13"/>
              <p:cNvSpPr/>
              <p:nvPr/>
            </p:nvSpPr>
            <p:spPr>
              <a:xfrm flipH="1">
                <a:off x="1019842" y="424936"/>
                <a:ext cx="85013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85" name="Google Shape;2032;p13"/>
              <p:cNvSpPr/>
              <p:nvPr/>
            </p:nvSpPr>
            <p:spPr>
              <a:xfrm flipH="1">
                <a:off x="1104831" y="424936"/>
                <a:ext cx="95627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86" name="Google Shape;2033;p13"/>
              <p:cNvSpPr/>
              <p:nvPr/>
            </p:nvSpPr>
            <p:spPr>
              <a:xfrm flipH="1">
                <a:off x="1200440" y="424936"/>
                <a:ext cx="74383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87" name="Google Shape;2034;p13"/>
              <p:cNvSpPr/>
              <p:nvPr/>
            </p:nvSpPr>
            <p:spPr>
              <a:xfrm flipH="1">
                <a:off x="1274802" y="424936"/>
                <a:ext cx="85013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88" name="Google Shape;2035;p13"/>
              <p:cNvSpPr/>
              <p:nvPr/>
            </p:nvSpPr>
            <p:spPr>
              <a:xfrm flipH="1">
                <a:off x="1359791" y="424936"/>
                <a:ext cx="95635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89" name="Google Shape;2036;p13"/>
              <p:cNvSpPr/>
              <p:nvPr/>
            </p:nvSpPr>
            <p:spPr>
              <a:xfrm flipH="1">
                <a:off x="84991" y="350572"/>
                <a:ext cx="85006" cy="7438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90" name="Google Shape;2037;p13"/>
              <p:cNvSpPr/>
              <p:nvPr/>
            </p:nvSpPr>
            <p:spPr>
              <a:xfrm flipH="1">
                <a:off x="169976" y="350572"/>
                <a:ext cx="85013" cy="7438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91" name="Google Shape;2038;p13"/>
              <p:cNvSpPr/>
              <p:nvPr/>
            </p:nvSpPr>
            <p:spPr>
              <a:xfrm flipH="1">
                <a:off x="254967" y="350572"/>
                <a:ext cx="85006" cy="7438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92" name="Google Shape;2039;p13"/>
              <p:cNvSpPr/>
              <p:nvPr/>
            </p:nvSpPr>
            <p:spPr>
              <a:xfrm flipH="1">
                <a:off x="339952" y="350572"/>
                <a:ext cx="85006" cy="7438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93" name="Google Shape;2040;p13"/>
              <p:cNvSpPr/>
              <p:nvPr/>
            </p:nvSpPr>
            <p:spPr>
              <a:xfrm flipH="1">
                <a:off x="424936" y="350572"/>
                <a:ext cx="85013" cy="7438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94" name="Google Shape;2041;p13"/>
              <p:cNvSpPr/>
              <p:nvPr/>
            </p:nvSpPr>
            <p:spPr>
              <a:xfrm flipH="1">
                <a:off x="509928" y="350572"/>
                <a:ext cx="85006" cy="7438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95" name="Google Shape;2042;p13"/>
              <p:cNvSpPr/>
              <p:nvPr/>
            </p:nvSpPr>
            <p:spPr>
              <a:xfrm flipH="1">
                <a:off x="594910" y="350572"/>
                <a:ext cx="95634" cy="7438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96" name="Google Shape;2043;p13"/>
              <p:cNvSpPr/>
              <p:nvPr/>
            </p:nvSpPr>
            <p:spPr>
              <a:xfrm flipH="1">
                <a:off x="690526" y="350572"/>
                <a:ext cx="74376" cy="7438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97" name="Google Shape;2044;p13"/>
              <p:cNvSpPr/>
              <p:nvPr/>
            </p:nvSpPr>
            <p:spPr>
              <a:xfrm flipH="1">
                <a:off x="764881" y="350572"/>
                <a:ext cx="85006" cy="7438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98" name="Google Shape;2045;p13"/>
              <p:cNvSpPr/>
              <p:nvPr/>
            </p:nvSpPr>
            <p:spPr>
              <a:xfrm flipH="1">
                <a:off x="849863" y="350572"/>
                <a:ext cx="95642" cy="7438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99" name="Google Shape;2046;p13"/>
              <p:cNvSpPr/>
              <p:nvPr/>
            </p:nvSpPr>
            <p:spPr>
              <a:xfrm flipH="1">
                <a:off x="945479" y="350572"/>
                <a:ext cx="74383" cy="7438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00" name="Google Shape;2047;p13"/>
              <p:cNvSpPr/>
              <p:nvPr/>
            </p:nvSpPr>
            <p:spPr>
              <a:xfrm flipH="1">
                <a:off x="1019842" y="350572"/>
                <a:ext cx="85013" cy="7438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01" name="Google Shape;2048;p13"/>
              <p:cNvSpPr/>
              <p:nvPr/>
            </p:nvSpPr>
            <p:spPr>
              <a:xfrm flipH="1">
                <a:off x="1104831" y="350572"/>
                <a:ext cx="95627" cy="7438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02" name="Google Shape;2049;p13"/>
              <p:cNvSpPr/>
              <p:nvPr/>
            </p:nvSpPr>
            <p:spPr>
              <a:xfrm flipH="1">
                <a:off x="1200440" y="350572"/>
                <a:ext cx="74383" cy="7438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03" name="Google Shape;2050;p13"/>
              <p:cNvSpPr/>
              <p:nvPr/>
            </p:nvSpPr>
            <p:spPr>
              <a:xfrm flipH="1">
                <a:off x="1274802" y="350572"/>
                <a:ext cx="85013" cy="7438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04" name="Google Shape;2051;p13"/>
              <p:cNvSpPr/>
              <p:nvPr/>
            </p:nvSpPr>
            <p:spPr>
              <a:xfrm flipH="1">
                <a:off x="1359791" y="350572"/>
                <a:ext cx="95635" cy="7438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05" name="Google Shape;2052;p13"/>
              <p:cNvSpPr/>
              <p:nvPr/>
            </p:nvSpPr>
            <p:spPr>
              <a:xfrm flipH="1">
                <a:off x="0" y="690525"/>
                <a:ext cx="85013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06" name="Google Shape;2053;p13"/>
              <p:cNvSpPr/>
              <p:nvPr/>
            </p:nvSpPr>
            <p:spPr>
              <a:xfrm flipH="1">
                <a:off x="0" y="616159"/>
                <a:ext cx="85013" cy="7438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07" name="Google Shape;2054;p13"/>
              <p:cNvSpPr/>
              <p:nvPr/>
            </p:nvSpPr>
            <p:spPr>
              <a:xfrm flipH="1">
                <a:off x="0" y="520548"/>
                <a:ext cx="85013" cy="9563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08" name="Google Shape;2055;p13"/>
              <p:cNvSpPr/>
              <p:nvPr/>
            </p:nvSpPr>
            <p:spPr>
              <a:xfrm flipH="1">
                <a:off x="0" y="435564"/>
                <a:ext cx="85013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09" name="Google Shape;2056;p13"/>
              <p:cNvSpPr/>
              <p:nvPr/>
            </p:nvSpPr>
            <p:spPr>
              <a:xfrm flipH="1">
                <a:off x="0" y="361191"/>
                <a:ext cx="85013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10" name="Google Shape;2057;p13"/>
              <p:cNvSpPr/>
              <p:nvPr/>
            </p:nvSpPr>
            <p:spPr>
              <a:xfrm flipH="1">
                <a:off x="169976" y="265587"/>
                <a:ext cx="85013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11" name="Google Shape;2058;p13"/>
              <p:cNvSpPr/>
              <p:nvPr/>
            </p:nvSpPr>
            <p:spPr>
              <a:xfrm flipH="1">
                <a:off x="254967" y="265587"/>
                <a:ext cx="85006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12" name="Google Shape;2059;p13"/>
              <p:cNvSpPr/>
              <p:nvPr/>
            </p:nvSpPr>
            <p:spPr>
              <a:xfrm flipH="1">
                <a:off x="339952" y="265587"/>
                <a:ext cx="85006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13" name="Google Shape;2060;p13"/>
              <p:cNvSpPr/>
              <p:nvPr/>
            </p:nvSpPr>
            <p:spPr>
              <a:xfrm flipH="1">
                <a:off x="509928" y="265587"/>
                <a:ext cx="85006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14" name="Google Shape;2061;p13"/>
              <p:cNvSpPr/>
              <p:nvPr/>
            </p:nvSpPr>
            <p:spPr>
              <a:xfrm flipH="1">
                <a:off x="594910" y="265587"/>
                <a:ext cx="95634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15" name="Google Shape;2062;p13"/>
              <p:cNvSpPr/>
              <p:nvPr/>
            </p:nvSpPr>
            <p:spPr>
              <a:xfrm flipH="1">
                <a:off x="690526" y="265587"/>
                <a:ext cx="74376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16" name="Google Shape;2063;p13"/>
              <p:cNvSpPr/>
              <p:nvPr/>
            </p:nvSpPr>
            <p:spPr>
              <a:xfrm flipH="1">
                <a:off x="764881" y="265587"/>
                <a:ext cx="85006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17" name="Google Shape;2064;p13"/>
              <p:cNvSpPr/>
              <p:nvPr/>
            </p:nvSpPr>
            <p:spPr>
              <a:xfrm flipH="1">
                <a:off x="849863" y="265587"/>
                <a:ext cx="95642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18" name="Google Shape;2065;p13"/>
              <p:cNvSpPr/>
              <p:nvPr/>
            </p:nvSpPr>
            <p:spPr>
              <a:xfrm flipH="1">
                <a:off x="945479" y="265587"/>
                <a:ext cx="74383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19" name="Google Shape;2066;p13"/>
              <p:cNvSpPr/>
              <p:nvPr/>
            </p:nvSpPr>
            <p:spPr>
              <a:xfrm flipH="1">
                <a:off x="1019842" y="265587"/>
                <a:ext cx="85013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20" name="Google Shape;2067;p13"/>
              <p:cNvSpPr/>
              <p:nvPr/>
            </p:nvSpPr>
            <p:spPr>
              <a:xfrm flipH="1">
                <a:off x="1104831" y="265587"/>
                <a:ext cx="95627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21" name="Google Shape;2068;p13"/>
              <p:cNvSpPr/>
              <p:nvPr/>
            </p:nvSpPr>
            <p:spPr>
              <a:xfrm flipH="1">
                <a:off x="1200440" y="265587"/>
                <a:ext cx="74383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22" name="Google Shape;2069;p13"/>
              <p:cNvSpPr/>
              <p:nvPr/>
            </p:nvSpPr>
            <p:spPr>
              <a:xfrm flipH="1">
                <a:off x="1274802" y="265587"/>
                <a:ext cx="85013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23" name="Google Shape;2070;p13"/>
              <p:cNvSpPr/>
              <p:nvPr/>
            </p:nvSpPr>
            <p:spPr>
              <a:xfrm flipH="1">
                <a:off x="1359791" y="265587"/>
                <a:ext cx="95635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24" name="Google Shape;2071;p13"/>
              <p:cNvSpPr/>
              <p:nvPr/>
            </p:nvSpPr>
            <p:spPr>
              <a:xfrm flipH="1">
                <a:off x="945479" y="169975"/>
                <a:ext cx="74383" cy="9563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25" name="Google Shape;2072;p13"/>
              <p:cNvSpPr/>
              <p:nvPr/>
            </p:nvSpPr>
            <p:spPr>
              <a:xfrm flipH="1">
                <a:off x="1019842" y="169975"/>
                <a:ext cx="85013" cy="9563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26" name="Google Shape;2073;p13"/>
              <p:cNvSpPr/>
              <p:nvPr/>
            </p:nvSpPr>
            <p:spPr>
              <a:xfrm flipH="1">
                <a:off x="1104831" y="169975"/>
                <a:ext cx="95627" cy="9563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27" name="Google Shape;2074;p13"/>
              <p:cNvSpPr/>
              <p:nvPr/>
            </p:nvSpPr>
            <p:spPr>
              <a:xfrm flipH="1">
                <a:off x="1200440" y="169975"/>
                <a:ext cx="74383" cy="9563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28" name="Google Shape;2075;p13"/>
              <p:cNvSpPr/>
              <p:nvPr/>
            </p:nvSpPr>
            <p:spPr>
              <a:xfrm flipH="1">
                <a:off x="1274802" y="169975"/>
                <a:ext cx="85013" cy="9563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29" name="Google Shape;2076;p13"/>
              <p:cNvSpPr/>
              <p:nvPr/>
            </p:nvSpPr>
            <p:spPr>
              <a:xfrm flipH="1">
                <a:off x="1359791" y="169975"/>
                <a:ext cx="95635" cy="9563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30" name="Google Shape;2077;p13"/>
              <p:cNvSpPr/>
              <p:nvPr/>
            </p:nvSpPr>
            <p:spPr>
              <a:xfrm flipH="1">
                <a:off x="849863" y="95610"/>
                <a:ext cx="95642" cy="7438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31" name="Google Shape;2078;p13"/>
              <p:cNvSpPr/>
              <p:nvPr/>
            </p:nvSpPr>
            <p:spPr>
              <a:xfrm flipH="1">
                <a:off x="945479" y="95610"/>
                <a:ext cx="74383" cy="7438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32" name="Google Shape;2079;p13"/>
              <p:cNvSpPr/>
              <p:nvPr/>
            </p:nvSpPr>
            <p:spPr>
              <a:xfrm flipH="1">
                <a:off x="1019842" y="95610"/>
                <a:ext cx="85013" cy="7438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33" name="Google Shape;2080;p13"/>
              <p:cNvSpPr/>
              <p:nvPr/>
            </p:nvSpPr>
            <p:spPr>
              <a:xfrm flipH="1">
                <a:off x="1104831" y="95610"/>
                <a:ext cx="95627" cy="7438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34" name="Google Shape;2081;p13"/>
              <p:cNvSpPr/>
              <p:nvPr/>
            </p:nvSpPr>
            <p:spPr>
              <a:xfrm flipH="1">
                <a:off x="1200440" y="95610"/>
                <a:ext cx="74383" cy="7438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35" name="Google Shape;2082;p13"/>
              <p:cNvSpPr/>
              <p:nvPr/>
            </p:nvSpPr>
            <p:spPr>
              <a:xfrm flipH="1">
                <a:off x="1274802" y="95610"/>
                <a:ext cx="85013" cy="7438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36" name="Google Shape;2083;p13"/>
              <p:cNvSpPr/>
              <p:nvPr/>
            </p:nvSpPr>
            <p:spPr>
              <a:xfrm flipH="1">
                <a:off x="1359791" y="95610"/>
                <a:ext cx="95635" cy="7438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37" name="Google Shape;2084;p13"/>
              <p:cNvSpPr/>
              <p:nvPr/>
            </p:nvSpPr>
            <p:spPr>
              <a:xfrm flipH="1">
                <a:off x="1455405" y="191215"/>
                <a:ext cx="85006" cy="7439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38" name="Google Shape;2085;p13"/>
              <p:cNvSpPr/>
              <p:nvPr/>
            </p:nvSpPr>
            <p:spPr>
              <a:xfrm flipH="1">
                <a:off x="1455405" y="350572"/>
                <a:ext cx="85006" cy="8501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39" name="Google Shape;2086;p13"/>
              <p:cNvSpPr/>
              <p:nvPr/>
            </p:nvSpPr>
            <p:spPr>
              <a:xfrm flipH="1">
                <a:off x="1455405" y="435564"/>
                <a:ext cx="85006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40" name="Google Shape;2087;p13"/>
              <p:cNvSpPr/>
              <p:nvPr/>
            </p:nvSpPr>
            <p:spPr>
              <a:xfrm flipH="1">
                <a:off x="1455405" y="520548"/>
                <a:ext cx="85006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41" name="Google Shape;2088;p13"/>
              <p:cNvSpPr/>
              <p:nvPr/>
            </p:nvSpPr>
            <p:spPr>
              <a:xfrm flipH="1">
                <a:off x="1455405" y="605533"/>
                <a:ext cx="85006" cy="8501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42" name="Google Shape;2089;p13"/>
              <p:cNvSpPr/>
              <p:nvPr/>
            </p:nvSpPr>
            <p:spPr>
              <a:xfrm flipH="1">
                <a:off x="1455405" y="690525"/>
                <a:ext cx="85006" cy="850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43" name="Google Shape;2090;p13"/>
              <p:cNvSpPr/>
              <p:nvPr/>
            </p:nvSpPr>
            <p:spPr>
              <a:xfrm flipH="1">
                <a:off x="849863" y="0"/>
                <a:ext cx="95642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44" name="Google Shape;2091;p13"/>
              <p:cNvSpPr/>
              <p:nvPr/>
            </p:nvSpPr>
            <p:spPr>
              <a:xfrm flipH="1">
                <a:off x="1104831" y="0"/>
                <a:ext cx="95627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45" name="Google Shape;2092;p13"/>
              <p:cNvSpPr/>
              <p:nvPr/>
            </p:nvSpPr>
            <p:spPr>
              <a:xfrm flipH="1">
                <a:off x="1200440" y="0"/>
                <a:ext cx="74383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46" name="Google Shape;2093;p13"/>
              <p:cNvSpPr/>
              <p:nvPr/>
            </p:nvSpPr>
            <p:spPr>
              <a:xfrm flipH="1">
                <a:off x="1274802" y="0"/>
                <a:ext cx="85013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47" name="Google Shape;2094;p13"/>
              <p:cNvSpPr/>
              <p:nvPr/>
            </p:nvSpPr>
            <p:spPr>
              <a:xfrm flipH="1">
                <a:off x="1359791" y="0"/>
                <a:ext cx="95635" cy="9563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334" name="Google Shape;2095;p13"/>
          <p:cNvGrpSpPr/>
          <p:nvPr/>
        </p:nvGrpSpPr>
        <p:grpSpPr>
          <a:xfrm>
            <a:off x="6163859" y="4325294"/>
            <a:ext cx="1007280" cy="1069805"/>
            <a:chOff x="0" y="0"/>
            <a:chExt cx="1007278" cy="1069803"/>
          </a:xfrm>
        </p:grpSpPr>
        <p:sp>
          <p:nvSpPr>
            <p:cNvPr id="2150" name="Google Shape;2096;p13"/>
            <p:cNvSpPr/>
            <p:nvPr/>
          </p:nvSpPr>
          <p:spPr>
            <a:xfrm>
              <a:off x="555726" y="1007263"/>
              <a:ext cx="62542" cy="62541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51" name="Google Shape;2097;p13"/>
            <p:cNvSpPr/>
            <p:nvPr/>
          </p:nvSpPr>
          <p:spPr>
            <a:xfrm>
              <a:off x="507103" y="1007263"/>
              <a:ext cx="48640" cy="62541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52" name="Google Shape;2098;p13"/>
            <p:cNvSpPr/>
            <p:nvPr/>
          </p:nvSpPr>
          <p:spPr>
            <a:xfrm>
              <a:off x="451533" y="1007263"/>
              <a:ext cx="55590" cy="62541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53" name="Google Shape;2099;p13"/>
            <p:cNvSpPr/>
            <p:nvPr/>
          </p:nvSpPr>
          <p:spPr>
            <a:xfrm>
              <a:off x="389008" y="1007263"/>
              <a:ext cx="62548" cy="62541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54" name="Google Shape;2100;p13"/>
            <p:cNvSpPr/>
            <p:nvPr/>
          </p:nvSpPr>
          <p:spPr>
            <a:xfrm>
              <a:off x="555726" y="951692"/>
              <a:ext cx="62542" cy="5559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55" name="Google Shape;2101;p13"/>
            <p:cNvSpPr/>
            <p:nvPr/>
          </p:nvSpPr>
          <p:spPr>
            <a:xfrm>
              <a:off x="507103" y="951692"/>
              <a:ext cx="48640" cy="5559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56" name="Google Shape;2102;p13"/>
            <p:cNvSpPr/>
            <p:nvPr/>
          </p:nvSpPr>
          <p:spPr>
            <a:xfrm>
              <a:off x="451533" y="951692"/>
              <a:ext cx="55590" cy="5559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57" name="Google Shape;2103;p13"/>
            <p:cNvSpPr/>
            <p:nvPr/>
          </p:nvSpPr>
          <p:spPr>
            <a:xfrm>
              <a:off x="389008" y="951692"/>
              <a:ext cx="62548" cy="5559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58" name="Google Shape;2104;p13"/>
            <p:cNvSpPr/>
            <p:nvPr/>
          </p:nvSpPr>
          <p:spPr>
            <a:xfrm>
              <a:off x="555726" y="896116"/>
              <a:ext cx="62542" cy="555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59" name="Google Shape;2105;p13"/>
            <p:cNvSpPr/>
            <p:nvPr/>
          </p:nvSpPr>
          <p:spPr>
            <a:xfrm>
              <a:off x="507103" y="896116"/>
              <a:ext cx="48640" cy="555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60" name="Google Shape;2106;p13"/>
            <p:cNvSpPr/>
            <p:nvPr/>
          </p:nvSpPr>
          <p:spPr>
            <a:xfrm>
              <a:off x="451533" y="896116"/>
              <a:ext cx="55590" cy="555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61" name="Google Shape;2107;p13"/>
            <p:cNvSpPr/>
            <p:nvPr/>
          </p:nvSpPr>
          <p:spPr>
            <a:xfrm>
              <a:off x="389008" y="896116"/>
              <a:ext cx="62548" cy="555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62" name="Google Shape;2108;p13"/>
            <p:cNvSpPr/>
            <p:nvPr/>
          </p:nvSpPr>
          <p:spPr>
            <a:xfrm>
              <a:off x="555726" y="840544"/>
              <a:ext cx="62542" cy="5559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63" name="Google Shape;2109;p13"/>
            <p:cNvSpPr/>
            <p:nvPr/>
          </p:nvSpPr>
          <p:spPr>
            <a:xfrm>
              <a:off x="507103" y="840544"/>
              <a:ext cx="48640" cy="5559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64" name="Google Shape;2110;p13"/>
            <p:cNvSpPr/>
            <p:nvPr/>
          </p:nvSpPr>
          <p:spPr>
            <a:xfrm>
              <a:off x="451533" y="840544"/>
              <a:ext cx="55590" cy="5559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65" name="Google Shape;2111;p13"/>
            <p:cNvSpPr/>
            <p:nvPr/>
          </p:nvSpPr>
          <p:spPr>
            <a:xfrm>
              <a:off x="389008" y="840544"/>
              <a:ext cx="62548" cy="5559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66" name="Google Shape;2112;p13"/>
            <p:cNvSpPr/>
            <p:nvPr/>
          </p:nvSpPr>
          <p:spPr>
            <a:xfrm>
              <a:off x="555726" y="784973"/>
              <a:ext cx="62542" cy="55591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67" name="Google Shape;2113;p13"/>
            <p:cNvSpPr/>
            <p:nvPr/>
          </p:nvSpPr>
          <p:spPr>
            <a:xfrm>
              <a:off x="507103" y="784973"/>
              <a:ext cx="48640" cy="55591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68" name="Google Shape;2114;p13"/>
            <p:cNvSpPr/>
            <p:nvPr/>
          </p:nvSpPr>
          <p:spPr>
            <a:xfrm>
              <a:off x="451533" y="784973"/>
              <a:ext cx="55590" cy="55591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69" name="Google Shape;2115;p13"/>
            <p:cNvSpPr/>
            <p:nvPr/>
          </p:nvSpPr>
          <p:spPr>
            <a:xfrm>
              <a:off x="389008" y="784973"/>
              <a:ext cx="62548" cy="55591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70" name="Google Shape;2116;p13"/>
            <p:cNvSpPr/>
            <p:nvPr/>
          </p:nvSpPr>
          <p:spPr>
            <a:xfrm>
              <a:off x="673817" y="729395"/>
              <a:ext cx="55596" cy="555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71" name="Google Shape;2117;p13"/>
            <p:cNvSpPr/>
            <p:nvPr/>
          </p:nvSpPr>
          <p:spPr>
            <a:xfrm>
              <a:off x="618247" y="729395"/>
              <a:ext cx="55590" cy="555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72" name="Google Shape;2118;p13"/>
            <p:cNvSpPr/>
            <p:nvPr/>
          </p:nvSpPr>
          <p:spPr>
            <a:xfrm>
              <a:off x="555726" y="729395"/>
              <a:ext cx="62542" cy="555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73" name="Google Shape;2119;p13"/>
            <p:cNvSpPr/>
            <p:nvPr/>
          </p:nvSpPr>
          <p:spPr>
            <a:xfrm>
              <a:off x="507103" y="729395"/>
              <a:ext cx="48640" cy="555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74" name="Google Shape;2120;p13"/>
            <p:cNvSpPr/>
            <p:nvPr/>
          </p:nvSpPr>
          <p:spPr>
            <a:xfrm>
              <a:off x="451533" y="729395"/>
              <a:ext cx="55590" cy="555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75" name="Google Shape;2121;p13"/>
            <p:cNvSpPr/>
            <p:nvPr/>
          </p:nvSpPr>
          <p:spPr>
            <a:xfrm>
              <a:off x="389008" y="729395"/>
              <a:ext cx="62548" cy="555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76" name="Google Shape;2122;p13"/>
            <p:cNvSpPr/>
            <p:nvPr/>
          </p:nvSpPr>
          <p:spPr>
            <a:xfrm>
              <a:off x="340386" y="729395"/>
              <a:ext cx="48644" cy="555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77" name="Google Shape;2123;p13"/>
            <p:cNvSpPr/>
            <p:nvPr/>
          </p:nvSpPr>
          <p:spPr>
            <a:xfrm>
              <a:off x="284809" y="729395"/>
              <a:ext cx="55596" cy="555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78" name="Google Shape;2124;p13"/>
            <p:cNvSpPr/>
            <p:nvPr/>
          </p:nvSpPr>
          <p:spPr>
            <a:xfrm>
              <a:off x="222294" y="729395"/>
              <a:ext cx="62536" cy="555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79" name="Google Shape;2125;p13"/>
            <p:cNvSpPr/>
            <p:nvPr/>
          </p:nvSpPr>
          <p:spPr>
            <a:xfrm>
              <a:off x="673817" y="673825"/>
              <a:ext cx="55596" cy="5559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80" name="Google Shape;2126;p13"/>
            <p:cNvSpPr/>
            <p:nvPr/>
          </p:nvSpPr>
          <p:spPr>
            <a:xfrm>
              <a:off x="451533" y="673825"/>
              <a:ext cx="55590" cy="5559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81" name="Google Shape;2127;p13"/>
            <p:cNvSpPr/>
            <p:nvPr/>
          </p:nvSpPr>
          <p:spPr>
            <a:xfrm>
              <a:off x="222294" y="673825"/>
              <a:ext cx="62536" cy="5559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82" name="Google Shape;2128;p13"/>
            <p:cNvSpPr/>
            <p:nvPr/>
          </p:nvSpPr>
          <p:spPr>
            <a:xfrm>
              <a:off x="673817" y="618248"/>
              <a:ext cx="55596" cy="555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83" name="Google Shape;2129;p13"/>
            <p:cNvSpPr/>
            <p:nvPr/>
          </p:nvSpPr>
          <p:spPr>
            <a:xfrm>
              <a:off x="451533" y="618248"/>
              <a:ext cx="55590" cy="555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84" name="Google Shape;2130;p13"/>
            <p:cNvSpPr/>
            <p:nvPr/>
          </p:nvSpPr>
          <p:spPr>
            <a:xfrm>
              <a:off x="222294" y="618248"/>
              <a:ext cx="62536" cy="555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85" name="Google Shape;2131;p13"/>
            <p:cNvSpPr/>
            <p:nvPr/>
          </p:nvSpPr>
          <p:spPr>
            <a:xfrm>
              <a:off x="673817" y="562682"/>
              <a:ext cx="55596" cy="5559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86" name="Google Shape;2132;p13"/>
            <p:cNvSpPr/>
            <p:nvPr/>
          </p:nvSpPr>
          <p:spPr>
            <a:xfrm>
              <a:off x="451533" y="562682"/>
              <a:ext cx="55590" cy="5559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87" name="Google Shape;2133;p13"/>
            <p:cNvSpPr/>
            <p:nvPr/>
          </p:nvSpPr>
          <p:spPr>
            <a:xfrm>
              <a:off x="222294" y="562682"/>
              <a:ext cx="62536" cy="5559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88" name="Google Shape;2134;p13"/>
            <p:cNvSpPr/>
            <p:nvPr/>
          </p:nvSpPr>
          <p:spPr>
            <a:xfrm>
              <a:off x="896113" y="507106"/>
              <a:ext cx="55590" cy="5559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89" name="Google Shape;2135;p13"/>
            <p:cNvSpPr/>
            <p:nvPr/>
          </p:nvSpPr>
          <p:spPr>
            <a:xfrm>
              <a:off x="840536" y="507106"/>
              <a:ext cx="55596" cy="5559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90" name="Google Shape;2136;p13"/>
            <p:cNvSpPr/>
            <p:nvPr/>
          </p:nvSpPr>
          <p:spPr>
            <a:xfrm>
              <a:off x="784964" y="507106"/>
              <a:ext cx="55591" cy="5559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91" name="Google Shape;2137;p13"/>
            <p:cNvSpPr/>
            <p:nvPr/>
          </p:nvSpPr>
          <p:spPr>
            <a:xfrm>
              <a:off x="729394" y="507106"/>
              <a:ext cx="55590" cy="5559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92" name="Google Shape;2138;p13"/>
            <p:cNvSpPr/>
            <p:nvPr/>
          </p:nvSpPr>
          <p:spPr>
            <a:xfrm>
              <a:off x="673817" y="507106"/>
              <a:ext cx="55596" cy="5559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93" name="Google Shape;2139;p13"/>
            <p:cNvSpPr/>
            <p:nvPr/>
          </p:nvSpPr>
          <p:spPr>
            <a:xfrm>
              <a:off x="618247" y="507106"/>
              <a:ext cx="55590" cy="5559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94" name="Google Shape;2140;p13"/>
            <p:cNvSpPr/>
            <p:nvPr/>
          </p:nvSpPr>
          <p:spPr>
            <a:xfrm>
              <a:off x="555726" y="507106"/>
              <a:ext cx="62542" cy="5559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95" name="Google Shape;2141;p13"/>
            <p:cNvSpPr/>
            <p:nvPr/>
          </p:nvSpPr>
          <p:spPr>
            <a:xfrm>
              <a:off x="507103" y="507106"/>
              <a:ext cx="48640" cy="5559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96" name="Google Shape;2142;p13"/>
            <p:cNvSpPr/>
            <p:nvPr/>
          </p:nvSpPr>
          <p:spPr>
            <a:xfrm>
              <a:off x="451533" y="507106"/>
              <a:ext cx="55590" cy="5559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97" name="Google Shape;2143;p13"/>
            <p:cNvSpPr/>
            <p:nvPr/>
          </p:nvSpPr>
          <p:spPr>
            <a:xfrm>
              <a:off x="389008" y="507106"/>
              <a:ext cx="62548" cy="5559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98" name="Google Shape;2144;p13"/>
            <p:cNvSpPr/>
            <p:nvPr/>
          </p:nvSpPr>
          <p:spPr>
            <a:xfrm>
              <a:off x="340386" y="507106"/>
              <a:ext cx="48644" cy="5559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99" name="Google Shape;2145;p13"/>
            <p:cNvSpPr/>
            <p:nvPr/>
          </p:nvSpPr>
          <p:spPr>
            <a:xfrm>
              <a:off x="284809" y="507106"/>
              <a:ext cx="55596" cy="5559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00" name="Google Shape;2146;p13"/>
            <p:cNvSpPr/>
            <p:nvPr/>
          </p:nvSpPr>
          <p:spPr>
            <a:xfrm>
              <a:off x="222294" y="507106"/>
              <a:ext cx="62536" cy="5559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01" name="Google Shape;2147;p13"/>
            <p:cNvSpPr/>
            <p:nvPr/>
          </p:nvSpPr>
          <p:spPr>
            <a:xfrm>
              <a:off x="173667" y="507106"/>
              <a:ext cx="48644" cy="5559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02" name="Google Shape;2148;p13"/>
            <p:cNvSpPr/>
            <p:nvPr/>
          </p:nvSpPr>
          <p:spPr>
            <a:xfrm>
              <a:off x="118090" y="507106"/>
              <a:ext cx="55596" cy="5559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03" name="Google Shape;2149;p13"/>
            <p:cNvSpPr/>
            <p:nvPr/>
          </p:nvSpPr>
          <p:spPr>
            <a:xfrm>
              <a:off x="55570" y="507106"/>
              <a:ext cx="62542" cy="5559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04" name="Google Shape;2150;p13"/>
            <p:cNvSpPr/>
            <p:nvPr/>
          </p:nvSpPr>
          <p:spPr>
            <a:xfrm>
              <a:off x="896113" y="444591"/>
              <a:ext cx="55590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05" name="Google Shape;2151;p13"/>
            <p:cNvSpPr/>
            <p:nvPr/>
          </p:nvSpPr>
          <p:spPr>
            <a:xfrm>
              <a:off x="840536" y="444591"/>
              <a:ext cx="55596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06" name="Google Shape;2152;p13"/>
            <p:cNvSpPr/>
            <p:nvPr/>
          </p:nvSpPr>
          <p:spPr>
            <a:xfrm>
              <a:off x="784964" y="444591"/>
              <a:ext cx="55591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07" name="Google Shape;2153;p13"/>
            <p:cNvSpPr/>
            <p:nvPr/>
          </p:nvSpPr>
          <p:spPr>
            <a:xfrm>
              <a:off x="729394" y="444591"/>
              <a:ext cx="55590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08" name="Google Shape;2154;p13"/>
            <p:cNvSpPr/>
            <p:nvPr/>
          </p:nvSpPr>
          <p:spPr>
            <a:xfrm>
              <a:off x="673817" y="444591"/>
              <a:ext cx="55596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09" name="Google Shape;2155;p13"/>
            <p:cNvSpPr/>
            <p:nvPr/>
          </p:nvSpPr>
          <p:spPr>
            <a:xfrm>
              <a:off x="618247" y="444591"/>
              <a:ext cx="55590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10" name="Google Shape;2156;p13"/>
            <p:cNvSpPr/>
            <p:nvPr/>
          </p:nvSpPr>
          <p:spPr>
            <a:xfrm>
              <a:off x="555726" y="444591"/>
              <a:ext cx="62542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11" name="Google Shape;2157;p13"/>
            <p:cNvSpPr/>
            <p:nvPr/>
          </p:nvSpPr>
          <p:spPr>
            <a:xfrm>
              <a:off x="507103" y="444591"/>
              <a:ext cx="48640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12" name="Google Shape;2158;p13"/>
            <p:cNvSpPr/>
            <p:nvPr/>
          </p:nvSpPr>
          <p:spPr>
            <a:xfrm>
              <a:off x="451533" y="444591"/>
              <a:ext cx="55590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13" name="Google Shape;2159;p13"/>
            <p:cNvSpPr/>
            <p:nvPr/>
          </p:nvSpPr>
          <p:spPr>
            <a:xfrm>
              <a:off x="389008" y="444591"/>
              <a:ext cx="62548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14" name="Google Shape;2160;p13"/>
            <p:cNvSpPr/>
            <p:nvPr/>
          </p:nvSpPr>
          <p:spPr>
            <a:xfrm>
              <a:off x="340386" y="444591"/>
              <a:ext cx="48644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15" name="Google Shape;2161;p13"/>
            <p:cNvSpPr/>
            <p:nvPr/>
          </p:nvSpPr>
          <p:spPr>
            <a:xfrm>
              <a:off x="284809" y="444591"/>
              <a:ext cx="55596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16" name="Google Shape;2162;p13"/>
            <p:cNvSpPr/>
            <p:nvPr/>
          </p:nvSpPr>
          <p:spPr>
            <a:xfrm>
              <a:off x="222294" y="444591"/>
              <a:ext cx="62536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17" name="Google Shape;2163;p13"/>
            <p:cNvSpPr/>
            <p:nvPr/>
          </p:nvSpPr>
          <p:spPr>
            <a:xfrm>
              <a:off x="173667" y="444591"/>
              <a:ext cx="48644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18" name="Google Shape;2164;p13"/>
            <p:cNvSpPr/>
            <p:nvPr/>
          </p:nvSpPr>
          <p:spPr>
            <a:xfrm>
              <a:off x="118090" y="444591"/>
              <a:ext cx="55596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19" name="Google Shape;2165;p13"/>
            <p:cNvSpPr/>
            <p:nvPr/>
          </p:nvSpPr>
          <p:spPr>
            <a:xfrm>
              <a:off x="55570" y="444591"/>
              <a:ext cx="62542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20" name="Google Shape;2166;p13"/>
            <p:cNvSpPr/>
            <p:nvPr/>
          </p:nvSpPr>
          <p:spPr>
            <a:xfrm>
              <a:off x="896113" y="395958"/>
              <a:ext cx="55590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21" name="Google Shape;2167;p13"/>
            <p:cNvSpPr/>
            <p:nvPr/>
          </p:nvSpPr>
          <p:spPr>
            <a:xfrm>
              <a:off x="840536" y="395958"/>
              <a:ext cx="55596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22" name="Google Shape;2168;p13"/>
            <p:cNvSpPr/>
            <p:nvPr/>
          </p:nvSpPr>
          <p:spPr>
            <a:xfrm>
              <a:off x="784964" y="395958"/>
              <a:ext cx="55591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23" name="Google Shape;2169;p13"/>
            <p:cNvSpPr/>
            <p:nvPr/>
          </p:nvSpPr>
          <p:spPr>
            <a:xfrm>
              <a:off x="729394" y="395958"/>
              <a:ext cx="55590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24" name="Google Shape;2170;p13"/>
            <p:cNvSpPr/>
            <p:nvPr/>
          </p:nvSpPr>
          <p:spPr>
            <a:xfrm>
              <a:off x="673817" y="395958"/>
              <a:ext cx="55596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25" name="Google Shape;2171;p13"/>
            <p:cNvSpPr/>
            <p:nvPr/>
          </p:nvSpPr>
          <p:spPr>
            <a:xfrm>
              <a:off x="618247" y="395958"/>
              <a:ext cx="55590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26" name="Google Shape;2172;p13"/>
            <p:cNvSpPr/>
            <p:nvPr/>
          </p:nvSpPr>
          <p:spPr>
            <a:xfrm>
              <a:off x="555726" y="395958"/>
              <a:ext cx="62542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27" name="Google Shape;2173;p13"/>
            <p:cNvSpPr/>
            <p:nvPr/>
          </p:nvSpPr>
          <p:spPr>
            <a:xfrm>
              <a:off x="507103" y="395958"/>
              <a:ext cx="48640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28" name="Google Shape;2174;p13"/>
            <p:cNvSpPr/>
            <p:nvPr/>
          </p:nvSpPr>
          <p:spPr>
            <a:xfrm>
              <a:off x="451533" y="395958"/>
              <a:ext cx="55590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29" name="Google Shape;2175;p13"/>
            <p:cNvSpPr/>
            <p:nvPr/>
          </p:nvSpPr>
          <p:spPr>
            <a:xfrm>
              <a:off x="389008" y="395958"/>
              <a:ext cx="62548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30" name="Google Shape;2176;p13"/>
            <p:cNvSpPr/>
            <p:nvPr/>
          </p:nvSpPr>
          <p:spPr>
            <a:xfrm>
              <a:off x="340386" y="395958"/>
              <a:ext cx="48644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31" name="Google Shape;2177;p13"/>
            <p:cNvSpPr/>
            <p:nvPr/>
          </p:nvSpPr>
          <p:spPr>
            <a:xfrm>
              <a:off x="284809" y="395958"/>
              <a:ext cx="55596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32" name="Google Shape;2178;p13"/>
            <p:cNvSpPr/>
            <p:nvPr/>
          </p:nvSpPr>
          <p:spPr>
            <a:xfrm>
              <a:off x="222294" y="395958"/>
              <a:ext cx="62536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33" name="Google Shape;2179;p13"/>
            <p:cNvSpPr/>
            <p:nvPr/>
          </p:nvSpPr>
          <p:spPr>
            <a:xfrm>
              <a:off x="173667" y="395958"/>
              <a:ext cx="48644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34" name="Google Shape;2180;p13"/>
            <p:cNvSpPr/>
            <p:nvPr/>
          </p:nvSpPr>
          <p:spPr>
            <a:xfrm>
              <a:off x="118090" y="395958"/>
              <a:ext cx="55596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35" name="Google Shape;2181;p13"/>
            <p:cNvSpPr/>
            <p:nvPr/>
          </p:nvSpPr>
          <p:spPr>
            <a:xfrm>
              <a:off x="55570" y="395958"/>
              <a:ext cx="62542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36" name="Google Shape;2182;p13"/>
            <p:cNvSpPr/>
            <p:nvPr/>
          </p:nvSpPr>
          <p:spPr>
            <a:xfrm>
              <a:off x="896113" y="340387"/>
              <a:ext cx="55590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37" name="Google Shape;2183;p13"/>
            <p:cNvSpPr/>
            <p:nvPr/>
          </p:nvSpPr>
          <p:spPr>
            <a:xfrm>
              <a:off x="840536" y="340387"/>
              <a:ext cx="55596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38" name="Google Shape;2184;p13"/>
            <p:cNvSpPr/>
            <p:nvPr/>
          </p:nvSpPr>
          <p:spPr>
            <a:xfrm>
              <a:off x="784964" y="340387"/>
              <a:ext cx="55591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39" name="Google Shape;2185;p13"/>
            <p:cNvSpPr/>
            <p:nvPr/>
          </p:nvSpPr>
          <p:spPr>
            <a:xfrm>
              <a:off x="729394" y="340387"/>
              <a:ext cx="55590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40" name="Google Shape;2186;p13"/>
            <p:cNvSpPr/>
            <p:nvPr/>
          </p:nvSpPr>
          <p:spPr>
            <a:xfrm>
              <a:off x="673817" y="340387"/>
              <a:ext cx="55596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41" name="Google Shape;2187;p13"/>
            <p:cNvSpPr/>
            <p:nvPr/>
          </p:nvSpPr>
          <p:spPr>
            <a:xfrm>
              <a:off x="618247" y="340387"/>
              <a:ext cx="55590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42" name="Google Shape;2188;p13"/>
            <p:cNvSpPr/>
            <p:nvPr/>
          </p:nvSpPr>
          <p:spPr>
            <a:xfrm>
              <a:off x="555726" y="340387"/>
              <a:ext cx="62542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43" name="Google Shape;2189;p13"/>
            <p:cNvSpPr/>
            <p:nvPr/>
          </p:nvSpPr>
          <p:spPr>
            <a:xfrm>
              <a:off x="507103" y="340387"/>
              <a:ext cx="48640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44" name="Google Shape;2190;p13"/>
            <p:cNvSpPr/>
            <p:nvPr/>
          </p:nvSpPr>
          <p:spPr>
            <a:xfrm>
              <a:off x="451533" y="340387"/>
              <a:ext cx="55590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45" name="Google Shape;2191;p13"/>
            <p:cNvSpPr/>
            <p:nvPr/>
          </p:nvSpPr>
          <p:spPr>
            <a:xfrm>
              <a:off x="389008" y="340387"/>
              <a:ext cx="62548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46" name="Google Shape;2192;p13"/>
            <p:cNvSpPr/>
            <p:nvPr/>
          </p:nvSpPr>
          <p:spPr>
            <a:xfrm>
              <a:off x="340386" y="340387"/>
              <a:ext cx="48644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47" name="Google Shape;2193;p13"/>
            <p:cNvSpPr/>
            <p:nvPr/>
          </p:nvSpPr>
          <p:spPr>
            <a:xfrm>
              <a:off x="284809" y="340387"/>
              <a:ext cx="55596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48" name="Google Shape;2194;p13"/>
            <p:cNvSpPr/>
            <p:nvPr/>
          </p:nvSpPr>
          <p:spPr>
            <a:xfrm>
              <a:off x="222294" y="340387"/>
              <a:ext cx="62536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49" name="Google Shape;2195;p13"/>
            <p:cNvSpPr/>
            <p:nvPr/>
          </p:nvSpPr>
          <p:spPr>
            <a:xfrm>
              <a:off x="173667" y="340387"/>
              <a:ext cx="48644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50" name="Google Shape;2196;p13"/>
            <p:cNvSpPr/>
            <p:nvPr/>
          </p:nvSpPr>
          <p:spPr>
            <a:xfrm>
              <a:off x="118090" y="340387"/>
              <a:ext cx="55596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51" name="Google Shape;2197;p13"/>
            <p:cNvSpPr/>
            <p:nvPr/>
          </p:nvSpPr>
          <p:spPr>
            <a:xfrm>
              <a:off x="55570" y="340387"/>
              <a:ext cx="62542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52" name="Google Shape;2198;p13"/>
            <p:cNvSpPr/>
            <p:nvPr/>
          </p:nvSpPr>
          <p:spPr>
            <a:xfrm>
              <a:off x="896113" y="277867"/>
              <a:ext cx="55590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53" name="Google Shape;2199;p13"/>
            <p:cNvSpPr/>
            <p:nvPr/>
          </p:nvSpPr>
          <p:spPr>
            <a:xfrm>
              <a:off x="840536" y="277867"/>
              <a:ext cx="55596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54" name="Google Shape;2200;p13"/>
            <p:cNvSpPr/>
            <p:nvPr/>
          </p:nvSpPr>
          <p:spPr>
            <a:xfrm>
              <a:off x="784964" y="277867"/>
              <a:ext cx="55591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55" name="Google Shape;2201;p13"/>
            <p:cNvSpPr/>
            <p:nvPr/>
          </p:nvSpPr>
          <p:spPr>
            <a:xfrm>
              <a:off x="729394" y="277867"/>
              <a:ext cx="55590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56" name="Google Shape;2202;p13"/>
            <p:cNvSpPr/>
            <p:nvPr/>
          </p:nvSpPr>
          <p:spPr>
            <a:xfrm>
              <a:off x="673817" y="277867"/>
              <a:ext cx="55596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57" name="Google Shape;2203;p13"/>
            <p:cNvSpPr/>
            <p:nvPr/>
          </p:nvSpPr>
          <p:spPr>
            <a:xfrm>
              <a:off x="618247" y="277867"/>
              <a:ext cx="55590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58" name="Google Shape;2204;p13"/>
            <p:cNvSpPr/>
            <p:nvPr/>
          </p:nvSpPr>
          <p:spPr>
            <a:xfrm>
              <a:off x="555726" y="277867"/>
              <a:ext cx="62542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59" name="Google Shape;2205;p13"/>
            <p:cNvSpPr/>
            <p:nvPr/>
          </p:nvSpPr>
          <p:spPr>
            <a:xfrm>
              <a:off x="507103" y="277867"/>
              <a:ext cx="48640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60" name="Google Shape;2206;p13"/>
            <p:cNvSpPr/>
            <p:nvPr/>
          </p:nvSpPr>
          <p:spPr>
            <a:xfrm>
              <a:off x="451533" y="277867"/>
              <a:ext cx="55590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61" name="Google Shape;2207;p13"/>
            <p:cNvSpPr/>
            <p:nvPr/>
          </p:nvSpPr>
          <p:spPr>
            <a:xfrm>
              <a:off x="389008" y="277867"/>
              <a:ext cx="62548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62" name="Google Shape;2208;p13"/>
            <p:cNvSpPr/>
            <p:nvPr/>
          </p:nvSpPr>
          <p:spPr>
            <a:xfrm>
              <a:off x="340386" y="277867"/>
              <a:ext cx="48644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63" name="Google Shape;2209;p13"/>
            <p:cNvSpPr/>
            <p:nvPr/>
          </p:nvSpPr>
          <p:spPr>
            <a:xfrm>
              <a:off x="284809" y="277867"/>
              <a:ext cx="55596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64" name="Google Shape;2210;p13"/>
            <p:cNvSpPr/>
            <p:nvPr/>
          </p:nvSpPr>
          <p:spPr>
            <a:xfrm>
              <a:off x="222294" y="277867"/>
              <a:ext cx="62536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65" name="Google Shape;2211;p13"/>
            <p:cNvSpPr/>
            <p:nvPr/>
          </p:nvSpPr>
          <p:spPr>
            <a:xfrm>
              <a:off x="173667" y="277867"/>
              <a:ext cx="48644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66" name="Google Shape;2212;p13"/>
            <p:cNvSpPr/>
            <p:nvPr/>
          </p:nvSpPr>
          <p:spPr>
            <a:xfrm>
              <a:off x="118090" y="277867"/>
              <a:ext cx="55596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67" name="Google Shape;2213;p13"/>
            <p:cNvSpPr/>
            <p:nvPr/>
          </p:nvSpPr>
          <p:spPr>
            <a:xfrm>
              <a:off x="55570" y="277867"/>
              <a:ext cx="62542" cy="6254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68" name="Google Shape;2214;p13"/>
            <p:cNvSpPr/>
            <p:nvPr/>
          </p:nvSpPr>
          <p:spPr>
            <a:xfrm>
              <a:off x="896113" y="229238"/>
              <a:ext cx="55590" cy="4864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69" name="Google Shape;2215;p13"/>
            <p:cNvSpPr/>
            <p:nvPr/>
          </p:nvSpPr>
          <p:spPr>
            <a:xfrm>
              <a:off x="840536" y="229238"/>
              <a:ext cx="55596" cy="4864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70" name="Google Shape;2216;p13"/>
            <p:cNvSpPr/>
            <p:nvPr/>
          </p:nvSpPr>
          <p:spPr>
            <a:xfrm>
              <a:off x="784964" y="229238"/>
              <a:ext cx="55591" cy="4864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71" name="Google Shape;2217;p13"/>
            <p:cNvSpPr/>
            <p:nvPr/>
          </p:nvSpPr>
          <p:spPr>
            <a:xfrm>
              <a:off x="729394" y="229238"/>
              <a:ext cx="55590" cy="4864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72" name="Google Shape;2218;p13"/>
            <p:cNvSpPr/>
            <p:nvPr/>
          </p:nvSpPr>
          <p:spPr>
            <a:xfrm>
              <a:off x="673817" y="229238"/>
              <a:ext cx="55596" cy="4864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73" name="Google Shape;2219;p13"/>
            <p:cNvSpPr/>
            <p:nvPr/>
          </p:nvSpPr>
          <p:spPr>
            <a:xfrm>
              <a:off x="618247" y="229238"/>
              <a:ext cx="55590" cy="4864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74" name="Google Shape;2220;p13"/>
            <p:cNvSpPr/>
            <p:nvPr/>
          </p:nvSpPr>
          <p:spPr>
            <a:xfrm>
              <a:off x="555726" y="229238"/>
              <a:ext cx="62542" cy="4864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75" name="Google Shape;2221;p13"/>
            <p:cNvSpPr/>
            <p:nvPr/>
          </p:nvSpPr>
          <p:spPr>
            <a:xfrm>
              <a:off x="507103" y="229238"/>
              <a:ext cx="48640" cy="4864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76" name="Google Shape;2222;p13"/>
            <p:cNvSpPr/>
            <p:nvPr/>
          </p:nvSpPr>
          <p:spPr>
            <a:xfrm>
              <a:off x="451533" y="229238"/>
              <a:ext cx="55590" cy="4864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77" name="Google Shape;2223;p13"/>
            <p:cNvSpPr/>
            <p:nvPr/>
          </p:nvSpPr>
          <p:spPr>
            <a:xfrm>
              <a:off x="389008" y="229238"/>
              <a:ext cx="62548" cy="4864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78" name="Google Shape;2224;p13"/>
            <p:cNvSpPr/>
            <p:nvPr/>
          </p:nvSpPr>
          <p:spPr>
            <a:xfrm>
              <a:off x="340386" y="229238"/>
              <a:ext cx="48644" cy="4864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79" name="Google Shape;2225;p13"/>
            <p:cNvSpPr/>
            <p:nvPr/>
          </p:nvSpPr>
          <p:spPr>
            <a:xfrm>
              <a:off x="284809" y="229238"/>
              <a:ext cx="55596" cy="4864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80" name="Google Shape;2226;p13"/>
            <p:cNvSpPr/>
            <p:nvPr/>
          </p:nvSpPr>
          <p:spPr>
            <a:xfrm>
              <a:off x="222294" y="229238"/>
              <a:ext cx="62536" cy="4864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81" name="Google Shape;2227;p13"/>
            <p:cNvSpPr/>
            <p:nvPr/>
          </p:nvSpPr>
          <p:spPr>
            <a:xfrm>
              <a:off x="173667" y="229238"/>
              <a:ext cx="48644" cy="4864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82" name="Google Shape;2228;p13"/>
            <p:cNvSpPr/>
            <p:nvPr/>
          </p:nvSpPr>
          <p:spPr>
            <a:xfrm>
              <a:off x="118090" y="229238"/>
              <a:ext cx="55596" cy="4864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83" name="Google Shape;2229;p13"/>
            <p:cNvSpPr/>
            <p:nvPr/>
          </p:nvSpPr>
          <p:spPr>
            <a:xfrm>
              <a:off x="55570" y="229238"/>
              <a:ext cx="62542" cy="4864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84" name="Google Shape;2230;p13"/>
            <p:cNvSpPr/>
            <p:nvPr/>
          </p:nvSpPr>
          <p:spPr>
            <a:xfrm>
              <a:off x="896113" y="173668"/>
              <a:ext cx="55590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85" name="Google Shape;2231;p13"/>
            <p:cNvSpPr/>
            <p:nvPr/>
          </p:nvSpPr>
          <p:spPr>
            <a:xfrm>
              <a:off x="951683" y="451535"/>
              <a:ext cx="55596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86" name="Google Shape;2232;p13"/>
            <p:cNvSpPr/>
            <p:nvPr/>
          </p:nvSpPr>
          <p:spPr>
            <a:xfrm>
              <a:off x="951683" y="402907"/>
              <a:ext cx="55596" cy="4864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87" name="Google Shape;2233;p13"/>
            <p:cNvSpPr/>
            <p:nvPr/>
          </p:nvSpPr>
          <p:spPr>
            <a:xfrm>
              <a:off x="951683" y="340387"/>
              <a:ext cx="55596" cy="6254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88" name="Google Shape;2234;p13"/>
            <p:cNvSpPr/>
            <p:nvPr/>
          </p:nvSpPr>
          <p:spPr>
            <a:xfrm>
              <a:off x="951683" y="284816"/>
              <a:ext cx="55596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89" name="Google Shape;2235;p13"/>
            <p:cNvSpPr/>
            <p:nvPr/>
          </p:nvSpPr>
          <p:spPr>
            <a:xfrm>
              <a:off x="951683" y="236182"/>
              <a:ext cx="55596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90" name="Google Shape;2236;p13"/>
            <p:cNvSpPr/>
            <p:nvPr/>
          </p:nvSpPr>
          <p:spPr>
            <a:xfrm>
              <a:off x="840536" y="173668"/>
              <a:ext cx="55596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91" name="Google Shape;2237;p13"/>
            <p:cNvSpPr/>
            <p:nvPr/>
          </p:nvSpPr>
          <p:spPr>
            <a:xfrm>
              <a:off x="784964" y="173668"/>
              <a:ext cx="55591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92" name="Google Shape;2238;p13"/>
            <p:cNvSpPr/>
            <p:nvPr/>
          </p:nvSpPr>
          <p:spPr>
            <a:xfrm>
              <a:off x="729394" y="173668"/>
              <a:ext cx="55590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93" name="Google Shape;2239;p13"/>
            <p:cNvSpPr/>
            <p:nvPr/>
          </p:nvSpPr>
          <p:spPr>
            <a:xfrm>
              <a:off x="673817" y="173668"/>
              <a:ext cx="55596" cy="55590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94" name="Google Shape;2240;p13"/>
            <p:cNvSpPr/>
            <p:nvPr/>
          </p:nvSpPr>
          <p:spPr>
            <a:xfrm>
              <a:off x="618247" y="173668"/>
              <a:ext cx="55590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95" name="Google Shape;2241;p13"/>
            <p:cNvSpPr/>
            <p:nvPr/>
          </p:nvSpPr>
          <p:spPr>
            <a:xfrm>
              <a:off x="555726" y="173668"/>
              <a:ext cx="62542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96" name="Google Shape;2242;p13"/>
            <p:cNvSpPr/>
            <p:nvPr/>
          </p:nvSpPr>
          <p:spPr>
            <a:xfrm>
              <a:off x="507103" y="173668"/>
              <a:ext cx="48640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97" name="Google Shape;2243;p13"/>
            <p:cNvSpPr/>
            <p:nvPr/>
          </p:nvSpPr>
          <p:spPr>
            <a:xfrm>
              <a:off x="451533" y="173668"/>
              <a:ext cx="55590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98" name="Google Shape;2244;p13"/>
            <p:cNvSpPr/>
            <p:nvPr/>
          </p:nvSpPr>
          <p:spPr>
            <a:xfrm>
              <a:off x="389008" y="173668"/>
              <a:ext cx="62548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99" name="Google Shape;2245;p13"/>
            <p:cNvSpPr/>
            <p:nvPr/>
          </p:nvSpPr>
          <p:spPr>
            <a:xfrm>
              <a:off x="340386" y="173668"/>
              <a:ext cx="48644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00" name="Google Shape;2246;p13"/>
            <p:cNvSpPr/>
            <p:nvPr/>
          </p:nvSpPr>
          <p:spPr>
            <a:xfrm>
              <a:off x="284809" y="173668"/>
              <a:ext cx="55596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01" name="Google Shape;2247;p13"/>
            <p:cNvSpPr/>
            <p:nvPr/>
          </p:nvSpPr>
          <p:spPr>
            <a:xfrm>
              <a:off x="222294" y="173668"/>
              <a:ext cx="62536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02" name="Google Shape;2248;p13"/>
            <p:cNvSpPr/>
            <p:nvPr/>
          </p:nvSpPr>
          <p:spPr>
            <a:xfrm>
              <a:off x="173667" y="173668"/>
              <a:ext cx="48644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03" name="Google Shape;2249;p13"/>
            <p:cNvSpPr/>
            <p:nvPr/>
          </p:nvSpPr>
          <p:spPr>
            <a:xfrm>
              <a:off x="118090" y="173668"/>
              <a:ext cx="55596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04" name="Google Shape;2250;p13"/>
            <p:cNvSpPr/>
            <p:nvPr/>
          </p:nvSpPr>
          <p:spPr>
            <a:xfrm>
              <a:off x="55570" y="173668"/>
              <a:ext cx="62542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05" name="Google Shape;2251;p13"/>
            <p:cNvSpPr/>
            <p:nvPr/>
          </p:nvSpPr>
          <p:spPr>
            <a:xfrm>
              <a:off x="389008" y="111147"/>
              <a:ext cx="62548" cy="6254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06" name="Google Shape;2252;p13"/>
            <p:cNvSpPr/>
            <p:nvPr/>
          </p:nvSpPr>
          <p:spPr>
            <a:xfrm>
              <a:off x="340386" y="111147"/>
              <a:ext cx="48644" cy="6254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07" name="Google Shape;2253;p13"/>
            <p:cNvSpPr/>
            <p:nvPr/>
          </p:nvSpPr>
          <p:spPr>
            <a:xfrm>
              <a:off x="284809" y="111147"/>
              <a:ext cx="55596" cy="6254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08" name="Google Shape;2254;p13"/>
            <p:cNvSpPr/>
            <p:nvPr/>
          </p:nvSpPr>
          <p:spPr>
            <a:xfrm>
              <a:off x="222294" y="111147"/>
              <a:ext cx="62536" cy="6254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09" name="Google Shape;2255;p13"/>
            <p:cNvSpPr/>
            <p:nvPr/>
          </p:nvSpPr>
          <p:spPr>
            <a:xfrm>
              <a:off x="173667" y="111147"/>
              <a:ext cx="48644" cy="6254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10" name="Google Shape;2256;p13"/>
            <p:cNvSpPr/>
            <p:nvPr/>
          </p:nvSpPr>
          <p:spPr>
            <a:xfrm>
              <a:off x="118090" y="111147"/>
              <a:ext cx="55596" cy="6254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11" name="Google Shape;2257;p13"/>
            <p:cNvSpPr/>
            <p:nvPr/>
          </p:nvSpPr>
          <p:spPr>
            <a:xfrm>
              <a:off x="55570" y="111147"/>
              <a:ext cx="62542" cy="6254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12" name="Google Shape;2258;p13"/>
            <p:cNvSpPr/>
            <p:nvPr/>
          </p:nvSpPr>
          <p:spPr>
            <a:xfrm>
              <a:off x="389008" y="62520"/>
              <a:ext cx="62548" cy="4864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13" name="Google Shape;2259;p13"/>
            <p:cNvSpPr/>
            <p:nvPr/>
          </p:nvSpPr>
          <p:spPr>
            <a:xfrm>
              <a:off x="340386" y="62520"/>
              <a:ext cx="48644" cy="4864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14" name="Google Shape;2260;p13"/>
            <p:cNvSpPr/>
            <p:nvPr/>
          </p:nvSpPr>
          <p:spPr>
            <a:xfrm>
              <a:off x="284809" y="62520"/>
              <a:ext cx="55596" cy="48644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15" name="Google Shape;2261;p13"/>
            <p:cNvSpPr/>
            <p:nvPr/>
          </p:nvSpPr>
          <p:spPr>
            <a:xfrm>
              <a:off x="222294" y="62520"/>
              <a:ext cx="62536" cy="4864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16" name="Google Shape;2262;p13"/>
            <p:cNvSpPr/>
            <p:nvPr/>
          </p:nvSpPr>
          <p:spPr>
            <a:xfrm>
              <a:off x="173667" y="62520"/>
              <a:ext cx="48644" cy="4864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17" name="Google Shape;2263;p13"/>
            <p:cNvSpPr/>
            <p:nvPr/>
          </p:nvSpPr>
          <p:spPr>
            <a:xfrm>
              <a:off x="118090" y="62520"/>
              <a:ext cx="55596" cy="4864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18" name="Google Shape;2264;p13"/>
            <p:cNvSpPr/>
            <p:nvPr/>
          </p:nvSpPr>
          <p:spPr>
            <a:xfrm>
              <a:off x="55570" y="62520"/>
              <a:ext cx="62542" cy="4864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19" name="Google Shape;2265;p13"/>
            <p:cNvSpPr/>
            <p:nvPr/>
          </p:nvSpPr>
          <p:spPr>
            <a:xfrm>
              <a:off x="-1" y="62520"/>
              <a:ext cx="55591" cy="625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20" name="Google Shape;2266;p13"/>
            <p:cNvSpPr/>
            <p:nvPr/>
          </p:nvSpPr>
          <p:spPr>
            <a:xfrm>
              <a:off x="-1" y="125034"/>
              <a:ext cx="55591" cy="4865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21" name="Google Shape;2267;p13"/>
            <p:cNvSpPr/>
            <p:nvPr/>
          </p:nvSpPr>
          <p:spPr>
            <a:xfrm>
              <a:off x="-1" y="173668"/>
              <a:ext cx="55591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22" name="Google Shape;2268;p13"/>
            <p:cNvSpPr/>
            <p:nvPr/>
          </p:nvSpPr>
          <p:spPr>
            <a:xfrm>
              <a:off x="-1" y="229238"/>
              <a:ext cx="55591" cy="5559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23" name="Google Shape;2269;p13"/>
            <p:cNvSpPr/>
            <p:nvPr/>
          </p:nvSpPr>
          <p:spPr>
            <a:xfrm>
              <a:off x="-1" y="284816"/>
              <a:ext cx="55591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24" name="Google Shape;2270;p13"/>
            <p:cNvSpPr/>
            <p:nvPr/>
          </p:nvSpPr>
          <p:spPr>
            <a:xfrm>
              <a:off x="-1" y="340387"/>
              <a:ext cx="55591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25" name="Google Shape;2271;p13"/>
            <p:cNvSpPr/>
            <p:nvPr/>
          </p:nvSpPr>
          <p:spPr>
            <a:xfrm>
              <a:off x="-1" y="395958"/>
              <a:ext cx="55591" cy="5559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26" name="Google Shape;2272;p13"/>
            <p:cNvSpPr/>
            <p:nvPr/>
          </p:nvSpPr>
          <p:spPr>
            <a:xfrm>
              <a:off x="-1" y="451535"/>
              <a:ext cx="55591" cy="5559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27" name="Google Shape;2273;p13"/>
            <p:cNvSpPr/>
            <p:nvPr/>
          </p:nvSpPr>
          <p:spPr>
            <a:xfrm>
              <a:off x="389008" y="-1"/>
              <a:ext cx="62548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28" name="Google Shape;2274;p13"/>
            <p:cNvSpPr/>
            <p:nvPr/>
          </p:nvSpPr>
          <p:spPr>
            <a:xfrm>
              <a:off x="340386" y="-1"/>
              <a:ext cx="48644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29" name="Google Shape;2275;p13"/>
            <p:cNvSpPr/>
            <p:nvPr/>
          </p:nvSpPr>
          <p:spPr>
            <a:xfrm>
              <a:off x="284809" y="-1"/>
              <a:ext cx="55596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30" name="Google Shape;2276;p13"/>
            <p:cNvSpPr/>
            <p:nvPr/>
          </p:nvSpPr>
          <p:spPr>
            <a:xfrm>
              <a:off x="222294" y="-1"/>
              <a:ext cx="62536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31" name="Google Shape;2277;p13"/>
            <p:cNvSpPr/>
            <p:nvPr/>
          </p:nvSpPr>
          <p:spPr>
            <a:xfrm>
              <a:off x="173667" y="-1"/>
              <a:ext cx="48644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32" name="Google Shape;2278;p13"/>
            <p:cNvSpPr/>
            <p:nvPr/>
          </p:nvSpPr>
          <p:spPr>
            <a:xfrm>
              <a:off x="118090" y="-1"/>
              <a:ext cx="55596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33" name="Google Shape;2279;p13"/>
            <p:cNvSpPr/>
            <p:nvPr/>
          </p:nvSpPr>
          <p:spPr>
            <a:xfrm>
              <a:off x="55570" y="-1"/>
              <a:ext cx="62542" cy="6254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3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34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47849" y="1581127"/>
            <a:ext cx="2551202" cy="6402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r">
              <a:buClrTx/>
              <a:buSzTx/>
              <a:buFontTx/>
              <a:buNone/>
              <a:defRPr sz="1600"/>
            </a:lvl1pPr>
            <a:lvl2pPr marL="342900" indent="254000" algn="r">
              <a:buClrTx/>
              <a:buSzTx/>
              <a:buFontTx/>
              <a:buNone/>
              <a:defRPr sz="1600"/>
            </a:lvl2pPr>
            <a:lvl3pPr marL="342900" indent="711200" algn="r">
              <a:buClrTx/>
              <a:buSzTx/>
              <a:buFontTx/>
              <a:buNone/>
              <a:defRPr sz="1600"/>
            </a:lvl3pPr>
            <a:lvl4pPr marL="342900" indent="1168400" algn="r">
              <a:buClrTx/>
              <a:buSzTx/>
              <a:buFontTx/>
              <a:buNone/>
              <a:defRPr sz="1600"/>
            </a:lvl4pPr>
            <a:lvl5pPr marL="342900" indent="1625600" algn="r">
              <a:buClrTx/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pSp>
        <p:nvGrpSpPr>
          <p:cNvPr id="2673" name="Google Shape;2300;p14"/>
          <p:cNvGrpSpPr/>
          <p:nvPr/>
        </p:nvGrpSpPr>
        <p:grpSpPr>
          <a:xfrm>
            <a:off x="-1055438" y="2942502"/>
            <a:ext cx="1443943" cy="721969"/>
            <a:chOff x="0" y="0"/>
            <a:chExt cx="1443941" cy="721967"/>
          </a:xfrm>
        </p:grpSpPr>
        <p:sp>
          <p:nvSpPr>
            <p:cNvPr id="2344" name="Google Shape;2301;p14"/>
            <p:cNvSpPr/>
            <p:nvPr/>
          </p:nvSpPr>
          <p:spPr>
            <a:xfrm>
              <a:off x="679855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45" name="Google Shape;2302;p14"/>
            <p:cNvSpPr/>
            <p:nvPr/>
          </p:nvSpPr>
          <p:spPr>
            <a:xfrm>
              <a:off x="631724" y="673836"/>
              <a:ext cx="4813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46" name="Google Shape;2303;p14"/>
            <p:cNvSpPr/>
            <p:nvPr/>
          </p:nvSpPr>
          <p:spPr>
            <a:xfrm>
              <a:off x="577582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47" name="Google Shape;2304;p14"/>
            <p:cNvSpPr/>
            <p:nvPr/>
          </p:nvSpPr>
          <p:spPr>
            <a:xfrm>
              <a:off x="535465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48" name="Google Shape;2305;p14"/>
            <p:cNvSpPr/>
            <p:nvPr/>
          </p:nvSpPr>
          <p:spPr>
            <a:xfrm>
              <a:off x="481318" y="673836"/>
              <a:ext cx="5414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49" name="Google Shape;2306;p14"/>
            <p:cNvSpPr/>
            <p:nvPr/>
          </p:nvSpPr>
          <p:spPr>
            <a:xfrm>
              <a:off x="43318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50" name="Google Shape;2307;p14"/>
            <p:cNvSpPr/>
            <p:nvPr/>
          </p:nvSpPr>
          <p:spPr>
            <a:xfrm>
              <a:off x="39106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51" name="Google Shape;2308;p14"/>
            <p:cNvSpPr/>
            <p:nvPr/>
          </p:nvSpPr>
          <p:spPr>
            <a:xfrm>
              <a:off x="336923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52" name="Google Shape;2309;p14"/>
            <p:cNvSpPr/>
            <p:nvPr/>
          </p:nvSpPr>
          <p:spPr>
            <a:xfrm>
              <a:off x="2887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53" name="Google Shape;2310;p14"/>
            <p:cNvSpPr/>
            <p:nvPr/>
          </p:nvSpPr>
          <p:spPr>
            <a:xfrm>
              <a:off x="24667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54" name="Google Shape;2311;p14"/>
            <p:cNvSpPr/>
            <p:nvPr/>
          </p:nvSpPr>
          <p:spPr>
            <a:xfrm>
              <a:off x="192527" y="673836"/>
              <a:ext cx="54147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55" name="Google Shape;2312;p14"/>
            <p:cNvSpPr/>
            <p:nvPr/>
          </p:nvSpPr>
          <p:spPr>
            <a:xfrm>
              <a:off x="1443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56" name="Google Shape;2313;p14"/>
            <p:cNvSpPr/>
            <p:nvPr/>
          </p:nvSpPr>
          <p:spPr>
            <a:xfrm>
              <a:off x="102273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57" name="Google Shape;2314;p14"/>
            <p:cNvSpPr/>
            <p:nvPr/>
          </p:nvSpPr>
          <p:spPr>
            <a:xfrm>
              <a:off x="679855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58" name="Google Shape;2315;p14"/>
            <p:cNvSpPr/>
            <p:nvPr/>
          </p:nvSpPr>
          <p:spPr>
            <a:xfrm>
              <a:off x="631724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59" name="Google Shape;2316;p14"/>
            <p:cNvSpPr/>
            <p:nvPr/>
          </p:nvSpPr>
          <p:spPr>
            <a:xfrm>
              <a:off x="57758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60" name="Google Shape;2317;p14"/>
            <p:cNvSpPr/>
            <p:nvPr/>
          </p:nvSpPr>
          <p:spPr>
            <a:xfrm>
              <a:off x="535465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61" name="Google Shape;2318;p14"/>
            <p:cNvSpPr/>
            <p:nvPr/>
          </p:nvSpPr>
          <p:spPr>
            <a:xfrm>
              <a:off x="481318" y="62570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62" name="Google Shape;2319;p14"/>
            <p:cNvSpPr/>
            <p:nvPr/>
          </p:nvSpPr>
          <p:spPr>
            <a:xfrm>
              <a:off x="43318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63" name="Google Shape;2320;p14"/>
            <p:cNvSpPr/>
            <p:nvPr/>
          </p:nvSpPr>
          <p:spPr>
            <a:xfrm>
              <a:off x="39106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64" name="Google Shape;2321;p14"/>
            <p:cNvSpPr/>
            <p:nvPr/>
          </p:nvSpPr>
          <p:spPr>
            <a:xfrm>
              <a:off x="336923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65" name="Google Shape;2322;p14"/>
            <p:cNvSpPr/>
            <p:nvPr/>
          </p:nvSpPr>
          <p:spPr>
            <a:xfrm>
              <a:off x="2887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66" name="Google Shape;2323;p14"/>
            <p:cNvSpPr/>
            <p:nvPr/>
          </p:nvSpPr>
          <p:spPr>
            <a:xfrm>
              <a:off x="24667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67" name="Google Shape;2324;p14"/>
            <p:cNvSpPr/>
            <p:nvPr/>
          </p:nvSpPr>
          <p:spPr>
            <a:xfrm>
              <a:off x="192527" y="62570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68" name="Google Shape;2325;p14"/>
            <p:cNvSpPr/>
            <p:nvPr/>
          </p:nvSpPr>
          <p:spPr>
            <a:xfrm>
              <a:off x="1443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69" name="Google Shape;2326;p14"/>
            <p:cNvSpPr/>
            <p:nvPr/>
          </p:nvSpPr>
          <p:spPr>
            <a:xfrm>
              <a:off x="102273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70" name="Google Shape;2327;p14"/>
            <p:cNvSpPr/>
            <p:nvPr/>
          </p:nvSpPr>
          <p:spPr>
            <a:xfrm>
              <a:off x="4813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71" name="Google Shape;2328;p14"/>
            <p:cNvSpPr/>
            <p:nvPr/>
          </p:nvSpPr>
          <p:spPr>
            <a:xfrm>
              <a:off x="0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72" name="Google Shape;2329;p14"/>
            <p:cNvSpPr/>
            <p:nvPr/>
          </p:nvSpPr>
          <p:spPr>
            <a:xfrm>
              <a:off x="679855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73" name="Google Shape;2330;p14"/>
            <p:cNvSpPr/>
            <p:nvPr/>
          </p:nvSpPr>
          <p:spPr>
            <a:xfrm>
              <a:off x="631724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74" name="Google Shape;2331;p14"/>
            <p:cNvSpPr/>
            <p:nvPr/>
          </p:nvSpPr>
          <p:spPr>
            <a:xfrm>
              <a:off x="57758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75" name="Google Shape;2332;p14"/>
            <p:cNvSpPr/>
            <p:nvPr/>
          </p:nvSpPr>
          <p:spPr>
            <a:xfrm>
              <a:off x="535465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76" name="Google Shape;2333;p14"/>
            <p:cNvSpPr/>
            <p:nvPr/>
          </p:nvSpPr>
          <p:spPr>
            <a:xfrm>
              <a:off x="481318" y="571562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77" name="Google Shape;2334;p14"/>
            <p:cNvSpPr/>
            <p:nvPr/>
          </p:nvSpPr>
          <p:spPr>
            <a:xfrm>
              <a:off x="43318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78" name="Google Shape;2335;p14"/>
            <p:cNvSpPr/>
            <p:nvPr/>
          </p:nvSpPr>
          <p:spPr>
            <a:xfrm>
              <a:off x="39106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79" name="Google Shape;2336;p14"/>
            <p:cNvSpPr/>
            <p:nvPr/>
          </p:nvSpPr>
          <p:spPr>
            <a:xfrm>
              <a:off x="336923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80" name="Google Shape;2337;p14"/>
            <p:cNvSpPr/>
            <p:nvPr/>
          </p:nvSpPr>
          <p:spPr>
            <a:xfrm>
              <a:off x="2887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81" name="Google Shape;2338;p14"/>
            <p:cNvSpPr/>
            <p:nvPr/>
          </p:nvSpPr>
          <p:spPr>
            <a:xfrm>
              <a:off x="24667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82" name="Google Shape;2339;p14"/>
            <p:cNvSpPr/>
            <p:nvPr/>
          </p:nvSpPr>
          <p:spPr>
            <a:xfrm>
              <a:off x="192527" y="571562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83" name="Google Shape;2340;p14"/>
            <p:cNvSpPr/>
            <p:nvPr/>
          </p:nvSpPr>
          <p:spPr>
            <a:xfrm>
              <a:off x="1443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84" name="Google Shape;2341;p14"/>
            <p:cNvSpPr/>
            <p:nvPr/>
          </p:nvSpPr>
          <p:spPr>
            <a:xfrm>
              <a:off x="102273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85" name="Google Shape;2342;p14"/>
            <p:cNvSpPr/>
            <p:nvPr/>
          </p:nvSpPr>
          <p:spPr>
            <a:xfrm>
              <a:off x="4813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86" name="Google Shape;2343;p14"/>
            <p:cNvSpPr/>
            <p:nvPr/>
          </p:nvSpPr>
          <p:spPr>
            <a:xfrm>
              <a:off x="0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87" name="Google Shape;2344;p14"/>
            <p:cNvSpPr/>
            <p:nvPr/>
          </p:nvSpPr>
          <p:spPr>
            <a:xfrm>
              <a:off x="679855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88" name="Google Shape;2345;p14"/>
            <p:cNvSpPr/>
            <p:nvPr/>
          </p:nvSpPr>
          <p:spPr>
            <a:xfrm>
              <a:off x="631724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89" name="Google Shape;2346;p14"/>
            <p:cNvSpPr/>
            <p:nvPr/>
          </p:nvSpPr>
          <p:spPr>
            <a:xfrm>
              <a:off x="57758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90" name="Google Shape;2347;p14"/>
            <p:cNvSpPr/>
            <p:nvPr/>
          </p:nvSpPr>
          <p:spPr>
            <a:xfrm>
              <a:off x="535465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91" name="Google Shape;2348;p14"/>
            <p:cNvSpPr/>
            <p:nvPr/>
          </p:nvSpPr>
          <p:spPr>
            <a:xfrm>
              <a:off x="481318" y="529445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92" name="Google Shape;2349;p14"/>
            <p:cNvSpPr/>
            <p:nvPr/>
          </p:nvSpPr>
          <p:spPr>
            <a:xfrm>
              <a:off x="43318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93" name="Google Shape;2350;p14"/>
            <p:cNvSpPr/>
            <p:nvPr/>
          </p:nvSpPr>
          <p:spPr>
            <a:xfrm>
              <a:off x="39106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94" name="Google Shape;2351;p14"/>
            <p:cNvSpPr/>
            <p:nvPr/>
          </p:nvSpPr>
          <p:spPr>
            <a:xfrm>
              <a:off x="336923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95" name="Google Shape;2352;p14"/>
            <p:cNvSpPr/>
            <p:nvPr/>
          </p:nvSpPr>
          <p:spPr>
            <a:xfrm>
              <a:off x="2887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96" name="Google Shape;2353;p14"/>
            <p:cNvSpPr/>
            <p:nvPr/>
          </p:nvSpPr>
          <p:spPr>
            <a:xfrm>
              <a:off x="24667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97" name="Google Shape;2354;p14"/>
            <p:cNvSpPr/>
            <p:nvPr/>
          </p:nvSpPr>
          <p:spPr>
            <a:xfrm>
              <a:off x="192527" y="529445"/>
              <a:ext cx="54147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98" name="Google Shape;2355;p14"/>
            <p:cNvSpPr/>
            <p:nvPr/>
          </p:nvSpPr>
          <p:spPr>
            <a:xfrm>
              <a:off x="1443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99" name="Google Shape;2356;p14"/>
            <p:cNvSpPr/>
            <p:nvPr/>
          </p:nvSpPr>
          <p:spPr>
            <a:xfrm>
              <a:off x="102273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00" name="Google Shape;2357;p14"/>
            <p:cNvSpPr/>
            <p:nvPr/>
          </p:nvSpPr>
          <p:spPr>
            <a:xfrm>
              <a:off x="4813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01" name="Google Shape;2358;p14"/>
            <p:cNvSpPr/>
            <p:nvPr/>
          </p:nvSpPr>
          <p:spPr>
            <a:xfrm>
              <a:off x="0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02" name="Google Shape;2359;p14"/>
            <p:cNvSpPr/>
            <p:nvPr/>
          </p:nvSpPr>
          <p:spPr>
            <a:xfrm>
              <a:off x="679855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03" name="Google Shape;2360;p14"/>
            <p:cNvSpPr/>
            <p:nvPr/>
          </p:nvSpPr>
          <p:spPr>
            <a:xfrm>
              <a:off x="631724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04" name="Google Shape;2361;p14"/>
            <p:cNvSpPr/>
            <p:nvPr/>
          </p:nvSpPr>
          <p:spPr>
            <a:xfrm>
              <a:off x="57758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05" name="Google Shape;2362;p14"/>
            <p:cNvSpPr/>
            <p:nvPr/>
          </p:nvSpPr>
          <p:spPr>
            <a:xfrm>
              <a:off x="535465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06" name="Google Shape;2363;p14"/>
            <p:cNvSpPr/>
            <p:nvPr/>
          </p:nvSpPr>
          <p:spPr>
            <a:xfrm>
              <a:off x="481318" y="47529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07" name="Google Shape;2364;p14"/>
            <p:cNvSpPr/>
            <p:nvPr/>
          </p:nvSpPr>
          <p:spPr>
            <a:xfrm>
              <a:off x="43318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08" name="Google Shape;2365;p14"/>
            <p:cNvSpPr/>
            <p:nvPr/>
          </p:nvSpPr>
          <p:spPr>
            <a:xfrm>
              <a:off x="39106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09" name="Google Shape;2366;p14"/>
            <p:cNvSpPr/>
            <p:nvPr/>
          </p:nvSpPr>
          <p:spPr>
            <a:xfrm>
              <a:off x="336923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10" name="Google Shape;2367;p14"/>
            <p:cNvSpPr/>
            <p:nvPr/>
          </p:nvSpPr>
          <p:spPr>
            <a:xfrm>
              <a:off x="2887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11" name="Google Shape;2368;p14"/>
            <p:cNvSpPr/>
            <p:nvPr/>
          </p:nvSpPr>
          <p:spPr>
            <a:xfrm>
              <a:off x="24667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12" name="Google Shape;2369;p14"/>
            <p:cNvSpPr/>
            <p:nvPr/>
          </p:nvSpPr>
          <p:spPr>
            <a:xfrm>
              <a:off x="192527" y="475293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13" name="Google Shape;2370;p14"/>
            <p:cNvSpPr/>
            <p:nvPr/>
          </p:nvSpPr>
          <p:spPr>
            <a:xfrm>
              <a:off x="1443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14" name="Google Shape;2371;p14"/>
            <p:cNvSpPr/>
            <p:nvPr/>
          </p:nvSpPr>
          <p:spPr>
            <a:xfrm>
              <a:off x="102273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15" name="Google Shape;2372;p14"/>
            <p:cNvSpPr/>
            <p:nvPr/>
          </p:nvSpPr>
          <p:spPr>
            <a:xfrm>
              <a:off x="4813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16" name="Google Shape;2373;p14"/>
            <p:cNvSpPr/>
            <p:nvPr/>
          </p:nvSpPr>
          <p:spPr>
            <a:xfrm>
              <a:off x="0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17" name="Google Shape;2374;p14"/>
            <p:cNvSpPr/>
            <p:nvPr/>
          </p:nvSpPr>
          <p:spPr>
            <a:xfrm>
              <a:off x="679855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18" name="Google Shape;2375;p14"/>
            <p:cNvSpPr/>
            <p:nvPr/>
          </p:nvSpPr>
          <p:spPr>
            <a:xfrm>
              <a:off x="631724" y="433176"/>
              <a:ext cx="4813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19" name="Google Shape;2376;p14"/>
            <p:cNvSpPr/>
            <p:nvPr/>
          </p:nvSpPr>
          <p:spPr>
            <a:xfrm>
              <a:off x="57758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20" name="Google Shape;2377;p14"/>
            <p:cNvSpPr/>
            <p:nvPr/>
          </p:nvSpPr>
          <p:spPr>
            <a:xfrm>
              <a:off x="535465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21" name="Google Shape;2378;p14"/>
            <p:cNvSpPr/>
            <p:nvPr/>
          </p:nvSpPr>
          <p:spPr>
            <a:xfrm>
              <a:off x="481318" y="433176"/>
              <a:ext cx="5414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22" name="Google Shape;2379;p14"/>
            <p:cNvSpPr/>
            <p:nvPr/>
          </p:nvSpPr>
          <p:spPr>
            <a:xfrm>
              <a:off x="43318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23" name="Google Shape;2380;p14"/>
            <p:cNvSpPr/>
            <p:nvPr/>
          </p:nvSpPr>
          <p:spPr>
            <a:xfrm>
              <a:off x="39106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24" name="Google Shape;2381;p14"/>
            <p:cNvSpPr/>
            <p:nvPr/>
          </p:nvSpPr>
          <p:spPr>
            <a:xfrm>
              <a:off x="336923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25" name="Google Shape;2382;p14"/>
            <p:cNvSpPr/>
            <p:nvPr/>
          </p:nvSpPr>
          <p:spPr>
            <a:xfrm>
              <a:off x="2887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26" name="Google Shape;2383;p14"/>
            <p:cNvSpPr/>
            <p:nvPr/>
          </p:nvSpPr>
          <p:spPr>
            <a:xfrm>
              <a:off x="24667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27" name="Google Shape;2384;p14"/>
            <p:cNvSpPr/>
            <p:nvPr/>
          </p:nvSpPr>
          <p:spPr>
            <a:xfrm>
              <a:off x="192527" y="433176"/>
              <a:ext cx="54147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28" name="Google Shape;2385;p14"/>
            <p:cNvSpPr/>
            <p:nvPr/>
          </p:nvSpPr>
          <p:spPr>
            <a:xfrm>
              <a:off x="1443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29" name="Google Shape;2386;p14"/>
            <p:cNvSpPr/>
            <p:nvPr/>
          </p:nvSpPr>
          <p:spPr>
            <a:xfrm>
              <a:off x="102273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30" name="Google Shape;2387;p14"/>
            <p:cNvSpPr/>
            <p:nvPr/>
          </p:nvSpPr>
          <p:spPr>
            <a:xfrm>
              <a:off x="4813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31" name="Google Shape;2388;p14"/>
            <p:cNvSpPr/>
            <p:nvPr/>
          </p:nvSpPr>
          <p:spPr>
            <a:xfrm>
              <a:off x="679855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32" name="Google Shape;2389;p14"/>
            <p:cNvSpPr/>
            <p:nvPr/>
          </p:nvSpPr>
          <p:spPr>
            <a:xfrm>
              <a:off x="631724" y="38504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33" name="Google Shape;2390;p14"/>
            <p:cNvSpPr/>
            <p:nvPr/>
          </p:nvSpPr>
          <p:spPr>
            <a:xfrm>
              <a:off x="577582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34" name="Google Shape;2391;p14"/>
            <p:cNvSpPr/>
            <p:nvPr/>
          </p:nvSpPr>
          <p:spPr>
            <a:xfrm>
              <a:off x="535465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35" name="Google Shape;2392;p14"/>
            <p:cNvSpPr/>
            <p:nvPr/>
          </p:nvSpPr>
          <p:spPr>
            <a:xfrm>
              <a:off x="481318" y="38504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36" name="Google Shape;2393;p14"/>
            <p:cNvSpPr/>
            <p:nvPr/>
          </p:nvSpPr>
          <p:spPr>
            <a:xfrm>
              <a:off x="43318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37" name="Google Shape;2394;p14"/>
            <p:cNvSpPr/>
            <p:nvPr/>
          </p:nvSpPr>
          <p:spPr>
            <a:xfrm>
              <a:off x="39106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38" name="Google Shape;2395;p14"/>
            <p:cNvSpPr/>
            <p:nvPr/>
          </p:nvSpPr>
          <p:spPr>
            <a:xfrm>
              <a:off x="336923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39" name="Google Shape;2396;p14"/>
            <p:cNvSpPr/>
            <p:nvPr/>
          </p:nvSpPr>
          <p:spPr>
            <a:xfrm>
              <a:off x="2887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40" name="Google Shape;2397;p14"/>
            <p:cNvSpPr/>
            <p:nvPr/>
          </p:nvSpPr>
          <p:spPr>
            <a:xfrm>
              <a:off x="24667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41" name="Google Shape;2398;p14"/>
            <p:cNvSpPr/>
            <p:nvPr/>
          </p:nvSpPr>
          <p:spPr>
            <a:xfrm>
              <a:off x="192527" y="38504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42" name="Google Shape;2399;p14"/>
            <p:cNvSpPr/>
            <p:nvPr/>
          </p:nvSpPr>
          <p:spPr>
            <a:xfrm>
              <a:off x="1443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43" name="Google Shape;2400;p14"/>
            <p:cNvSpPr/>
            <p:nvPr/>
          </p:nvSpPr>
          <p:spPr>
            <a:xfrm>
              <a:off x="102283" y="385049"/>
              <a:ext cx="4210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44" name="Google Shape;2401;p14"/>
            <p:cNvSpPr/>
            <p:nvPr/>
          </p:nvSpPr>
          <p:spPr>
            <a:xfrm>
              <a:off x="679855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45" name="Google Shape;2402;p14"/>
            <p:cNvSpPr/>
            <p:nvPr/>
          </p:nvSpPr>
          <p:spPr>
            <a:xfrm>
              <a:off x="631724" y="330903"/>
              <a:ext cx="4813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46" name="Google Shape;2403;p14"/>
            <p:cNvSpPr/>
            <p:nvPr/>
          </p:nvSpPr>
          <p:spPr>
            <a:xfrm>
              <a:off x="577582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47" name="Google Shape;2404;p14"/>
            <p:cNvSpPr/>
            <p:nvPr/>
          </p:nvSpPr>
          <p:spPr>
            <a:xfrm>
              <a:off x="535465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48" name="Google Shape;2405;p14"/>
            <p:cNvSpPr/>
            <p:nvPr/>
          </p:nvSpPr>
          <p:spPr>
            <a:xfrm>
              <a:off x="481318" y="330903"/>
              <a:ext cx="5414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49" name="Google Shape;2406;p14"/>
            <p:cNvSpPr/>
            <p:nvPr/>
          </p:nvSpPr>
          <p:spPr>
            <a:xfrm>
              <a:off x="43318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50" name="Google Shape;2407;p14"/>
            <p:cNvSpPr/>
            <p:nvPr/>
          </p:nvSpPr>
          <p:spPr>
            <a:xfrm>
              <a:off x="39106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51" name="Google Shape;2408;p14"/>
            <p:cNvSpPr/>
            <p:nvPr/>
          </p:nvSpPr>
          <p:spPr>
            <a:xfrm>
              <a:off x="336923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52" name="Google Shape;2409;p14"/>
            <p:cNvSpPr/>
            <p:nvPr/>
          </p:nvSpPr>
          <p:spPr>
            <a:xfrm>
              <a:off x="2887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53" name="Google Shape;2410;p14"/>
            <p:cNvSpPr/>
            <p:nvPr/>
          </p:nvSpPr>
          <p:spPr>
            <a:xfrm>
              <a:off x="24667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54" name="Google Shape;2411;p14"/>
            <p:cNvSpPr/>
            <p:nvPr/>
          </p:nvSpPr>
          <p:spPr>
            <a:xfrm>
              <a:off x="192527" y="330903"/>
              <a:ext cx="54147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55" name="Google Shape;2412;p14"/>
            <p:cNvSpPr/>
            <p:nvPr/>
          </p:nvSpPr>
          <p:spPr>
            <a:xfrm>
              <a:off x="1443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56" name="Google Shape;2413;p14"/>
            <p:cNvSpPr/>
            <p:nvPr/>
          </p:nvSpPr>
          <p:spPr>
            <a:xfrm>
              <a:off x="679855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57" name="Google Shape;2414;p14"/>
            <p:cNvSpPr/>
            <p:nvPr/>
          </p:nvSpPr>
          <p:spPr>
            <a:xfrm>
              <a:off x="631724" y="288791"/>
              <a:ext cx="4813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58" name="Google Shape;2415;p14"/>
            <p:cNvSpPr/>
            <p:nvPr/>
          </p:nvSpPr>
          <p:spPr>
            <a:xfrm>
              <a:off x="577582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59" name="Google Shape;2416;p14"/>
            <p:cNvSpPr/>
            <p:nvPr/>
          </p:nvSpPr>
          <p:spPr>
            <a:xfrm>
              <a:off x="535465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60" name="Google Shape;2417;p14"/>
            <p:cNvSpPr/>
            <p:nvPr/>
          </p:nvSpPr>
          <p:spPr>
            <a:xfrm>
              <a:off x="481318" y="288791"/>
              <a:ext cx="5414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61" name="Google Shape;2418;p14"/>
            <p:cNvSpPr/>
            <p:nvPr/>
          </p:nvSpPr>
          <p:spPr>
            <a:xfrm>
              <a:off x="43318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62" name="Google Shape;2419;p14"/>
            <p:cNvSpPr/>
            <p:nvPr/>
          </p:nvSpPr>
          <p:spPr>
            <a:xfrm>
              <a:off x="39106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63" name="Google Shape;2420;p14"/>
            <p:cNvSpPr/>
            <p:nvPr/>
          </p:nvSpPr>
          <p:spPr>
            <a:xfrm>
              <a:off x="336923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64" name="Google Shape;2421;p14"/>
            <p:cNvSpPr/>
            <p:nvPr/>
          </p:nvSpPr>
          <p:spPr>
            <a:xfrm>
              <a:off x="2887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65" name="Google Shape;2422;p14"/>
            <p:cNvSpPr/>
            <p:nvPr/>
          </p:nvSpPr>
          <p:spPr>
            <a:xfrm>
              <a:off x="24667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66" name="Google Shape;2423;p14"/>
            <p:cNvSpPr/>
            <p:nvPr/>
          </p:nvSpPr>
          <p:spPr>
            <a:xfrm>
              <a:off x="192527" y="288791"/>
              <a:ext cx="54147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67" name="Google Shape;2424;p14"/>
            <p:cNvSpPr/>
            <p:nvPr/>
          </p:nvSpPr>
          <p:spPr>
            <a:xfrm>
              <a:off x="1443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68" name="Google Shape;2425;p14"/>
            <p:cNvSpPr/>
            <p:nvPr/>
          </p:nvSpPr>
          <p:spPr>
            <a:xfrm>
              <a:off x="679855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69" name="Google Shape;2426;p14"/>
            <p:cNvSpPr/>
            <p:nvPr/>
          </p:nvSpPr>
          <p:spPr>
            <a:xfrm>
              <a:off x="631724" y="240659"/>
              <a:ext cx="4813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70" name="Google Shape;2427;p14"/>
            <p:cNvSpPr/>
            <p:nvPr/>
          </p:nvSpPr>
          <p:spPr>
            <a:xfrm>
              <a:off x="577582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71" name="Google Shape;2428;p14"/>
            <p:cNvSpPr/>
            <p:nvPr/>
          </p:nvSpPr>
          <p:spPr>
            <a:xfrm>
              <a:off x="535465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72" name="Google Shape;2429;p14"/>
            <p:cNvSpPr/>
            <p:nvPr/>
          </p:nvSpPr>
          <p:spPr>
            <a:xfrm>
              <a:off x="481318" y="240659"/>
              <a:ext cx="5414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73" name="Google Shape;2430;p14"/>
            <p:cNvSpPr/>
            <p:nvPr/>
          </p:nvSpPr>
          <p:spPr>
            <a:xfrm>
              <a:off x="43318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74" name="Google Shape;2431;p14"/>
            <p:cNvSpPr/>
            <p:nvPr/>
          </p:nvSpPr>
          <p:spPr>
            <a:xfrm>
              <a:off x="39106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75" name="Google Shape;2432;p14"/>
            <p:cNvSpPr/>
            <p:nvPr/>
          </p:nvSpPr>
          <p:spPr>
            <a:xfrm>
              <a:off x="336923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76" name="Google Shape;2433;p14"/>
            <p:cNvSpPr/>
            <p:nvPr/>
          </p:nvSpPr>
          <p:spPr>
            <a:xfrm>
              <a:off x="2887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77" name="Google Shape;2434;p14"/>
            <p:cNvSpPr/>
            <p:nvPr/>
          </p:nvSpPr>
          <p:spPr>
            <a:xfrm>
              <a:off x="24667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78" name="Google Shape;2435;p14"/>
            <p:cNvSpPr/>
            <p:nvPr/>
          </p:nvSpPr>
          <p:spPr>
            <a:xfrm>
              <a:off x="192527" y="240659"/>
              <a:ext cx="54147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79" name="Google Shape;2436;p14"/>
            <p:cNvSpPr/>
            <p:nvPr/>
          </p:nvSpPr>
          <p:spPr>
            <a:xfrm>
              <a:off x="679855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80" name="Google Shape;2437;p14"/>
            <p:cNvSpPr/>
            <p:nvPr/>
          </p:nvSpPr>
          <p:spPr>
            <a:xfrm>
              <a:off x="631724" y="186507"/>
              <a:ext cx="4813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81" name="Google Shape;2438;p14"/>
            <p:cNvSpPr/>
            <p:nvPr/>
          </p:nvSpPr>
          <p:spPr>
            <a:xfrm>
              <a:off x="577582" y="186507"/>
              <a:ext cx="5414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82" name="Google Shape;2439;p14"/>
            <p:cNvSpPr/>
            <p:nvPr/>
          </p:nvSpPr>
          <p:spPr>
            <a:xfrm>
              <a:off x="535465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83" name="Google Shape;2440;p14"/>
            <p:cNvSpPr/>
            <p:nvPr/>
          </p:nvSpPr>
          <p:spPr>
            <a:xfrm>
              <a:off x="481318" y="186507"/>
              <a:ext cx="5414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84" name="Google Shape;2441;p14"/>
            <p:cNvSpPr/>
            <p:nvPr/>
          </p:nvSpPr>
          <p:spPr>
            <a:xfrm>
              <a:off x="433181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85" name="Google Shape;2442;p14"/>
            <p:cNvSpPr/>
            <p:nvPr/>
          </p:nvSpPr>
          <p:spPr>
            <a:xfrm>
              <a:off x="391064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86" name="Google Shape;2443;p14"/>
            <p:cNvSpPr/>
            <p:nvPr/>
          </p:nvSpPr>
          <p:spPr>
            <a:xfrm>
              <a:off x="679855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87" name="Google Shape;2444;p14"/>
            <p:cNvSpPr/>
            <p:nvPr/>
          </p:nvSpPr>
          <p:spPr>
            <a:xfrm>
              <a:off x="631724" y="14439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88" name="Google Shape;2445;p14"/>
            <p:cNvSpPr/>
            <p:nvPr/>
          </p:nvSpPr>
          <p:spPr>
            <a:xfrm>
              <a:off x="577582" y="14439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89" name="Google Shape;2446;p14"/>
            <p:cNvSpPr/>
            <p:nvPr/>
          </p:nvSpPr>
          <p:spPr>
            <a:xfrm>
              <a:off x="535465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90" name="Google Shape;2447;p14"/>
            <p:cNvSpPr/>
            <p:nvPr/>
          </p:nvSpPr>
          <p:spPr>
            <a:xfrm>
              <a:off x="481318" y="144390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91" name="Google Shape;2448;p14"/>
            <p:cNvSpPr/>
            <p:nvPr/>
          </p:nvSpPr>
          <p:spPr>
            <a:xfrm>
              <a:off x="433181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92" name="Google Shape;2449;p14"/>
            <p:cNvSpPr/>
            <p:nvPr/>
          </p:nvSpPr>
          <p:spPr>
            <a:xfrm>
              <a:off x="391064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93" name="Google Shape;2450;p14"/>
            <p:cNvSpPr/>
            <p:nvPr/>
          </p:nvSpPr>
          <p:spPr>
            <a:xfrm>
              <a:off x="679855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94" name="Google Shape;2451;p14"/>
            <p:cNvSpPr/>
            <p:nvPr/>
          </p:nvSpPr>
          <p:spPr>
            <a:xfrm>
              <a:off x="631724" y="9024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95" name="Google Shape;2452;p14"/>
            <p:cNvSpPr/>
            <p:nvPr/>
          </p:nvSpPr>
          <p:spPr>
            <a:xfrm>
              <a:off x="577582" y="9024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96" name="Google Shape;2453;p14"/>
            <p:cNvSpPr/>
            <p:nvPr/>
          </p:nvSpPr>
          <p:spPr>
            <a:xfrm>
              <a:off x="535465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97" name="Google Shape;2454;p14"/>
            <p:cNvSpPr/>
            <p:nvPr/>
          </p:nvSpPr>
          <p:spPr>
            <a:xfrm>
              <a:off x="481318" y="9024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98" name="Google Shape;2455;p14"/>
            <p:cNvSpPr/>
            <p:nvPr/>
          </p:nvSpPr>
          <p:spPr>
            <a:xfrm>
              <a:off x="433181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99" name="Google Shape;2456;p14"/>
            <p:cNvSpPr/>
            <p:nvPr/>
          </p:nvSpPr>
          <p:spPr>
            <a:xfrm>
              <a:off x="679855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00" name="Google Shape;2457;p14"/>
            <p:cNvSpPr/>
            <p:nvPr/>
          </p:nvSpPr>
          <p:spPr>
            <a:xfrm>
              <a:off x="631724" y="42117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01" name="Google Shape;2458;p14"/>
            <p:cNvSpPr/>
            <p:nvPr/>
          </p:nvSpPr>
          <p:spPr>
            <a:xfrm>
              <a:off x="577582" y="42117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02" name="Google Shape;2459;p14"/>
            <p:cNvSpPr/>
            <p:nvPr/>
          </p:nvSpPr>
          <p:spPr>
            <a:xfrm>
              <a:off x="535465" y="42117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03" name="Google Shape;2460;p14"/>
            <p:cNvSpPr/>
            <p:nvPr/>
          </p:nvSpPr>
          <p:spPr>
            <a:xfrm>
              <a:off x="481318" y="42117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04" name="Google Shape;2461;p14"/>
            <p:cNvSpPr/>
            <p:nvPr/>
          </p:nvSpPr>
          <p:spPr>
            <a:xfrm>
              <a:off x="679855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05" name="Google Shape;2462;p14"/>
            <p:cNvSpPr/>
            <p:nvPr/>
          </p:nvSpPr>
          <p:spPr>
            <a:xfrm>
              <a:off x="631724" y="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06" name="Google Shape;2463;p14"/>
            <p:cNvSpPr/>
            <p:nvPr/>
          </p:nvSpPr>
          <p:spPr>
            <a:xfrm>
              <a:off x="577582" y="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07" name="Google Shape;2464;p14"/>
            <p:cNvSpPr/>
            <p:nvPr/>
          </p:nvSpPr>
          <p:spPr>
            <a:xfrm>
              <a:off x="535465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08" name="Google Shape;2465;p14"/>
            <p:cNvSpPr/>
            <p:nvPr/>
          </p:nvSpPr>
          <p:spPr>
            <a:xfrm>
              <a:off x="721972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09" name="Google Shape;2466;p14"/>
            <p:cNvSpPr/>
            <p:nvPr/>
          </p:nvSpPr>
          <p:spPr>
            <a:xfrm>
              <a:off x="770099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10" name="Google Shape;2467;p14"/>
            <p:cNvSpPr/>
            <p:nvPr/>
          </p:nvSpPr>
          <p:spPr>
            <a:xfrm>
              <a:off x="812217" y="673836"/>
              <a:ext cx="5415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11" name="Google Shape;2468;p14"/>
            <p:cNvSpPr/>
            <p:nvPr/>
          </p:nvSpPr>
          <p:spPr>
            <a:xfrm>
              <a:off x="86636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12" name="Google Shape;2469;p14"/>
            <p:cNvSpPr/>
            <p:nvPr/>
          </p:nvSpPr>
          <p:spPr>
            <a:xfrm>
              <a:off x="91450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13" name="Google Shape;2470;p14"/>
            <p:cNvSpPr/>
            <p:nvPr/>
          </p:nvSpPr>
          <p:spPr>
            <a:xfrm>
              <a:off x="962632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14" name="Google Shape;2471;p14"/>
            <p:cNvSpPr/>
            <p:nvPr/>
          </p:nvSpPr>
          <p:spPr>
            <a:xfrm>
              <a:off x="1010764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15" name="Google Shape;2472;p14"/>
            <p:cNvSpPr/>
            <p:nvPr/>
          </p:nvSpPr>
          <p:spPr>
            <a:xfrm>
              <a:off x="10588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16" name="Google Shape;2473;p14"/>
            <p:cNvSpPr/>
            <p:nvPr/>
          </p:nvSpPr>
          <p:spPr>
            <a:xfrm>
              <a:off x="1107023" y="673836"/>
              <a:ext cx="4813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17" name="Google Shape;2474;p14"/>
            <p:cNvSpPr/>
            <p:nvPr/>
          </p:nvSpPr>
          <p:spPr>
            <a:xfrm>
              <a:off x="1155159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18" name="Google Shape;2475;p14"/>
            <p:cNvSpPr/>
            <p:nvPr/>
          </p:nvSpPr>
          <p:spPr>
            <a:xfrm>
              <a:off x="12032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19" name="Google Shape;2476;p14"/>
            <p:cNvSpPr/>
            <p:nvPr/>
          </p:nvSpPr>
          <p:spPr>
            <a:xfrm>
              <a:off x="1251423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20" name="Google Shape;2477;p14"/>
            <p:cNvSpPr/>
            <p:nvPr/>
          </p:nvSpPr>
          <p:spPr>
            <a:xfrm>
              <a:off x="129955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21" name="Google Shape;2478;p14"/>
            <p:cNvSpPr/>
            <p:nvPr/>
          </p:nvSpPr>
          <p:spPr>
            <a:xfrm>
              <a:off x="721972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22" name="Google Shape;2479;p14"/>
            <p:cNvSpPr/>
            <p:nvPr/>
          </p:nvSpPr>
          <p:spPr>
            <a:xfrm>
              <a:off x="770099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23" name="Google Shape;2480;p14"/>
            <p:cNvSpPr/>
            <p:nvPr/>
          </p:nvSpPr>
          <p:spPr>
            <a:xfrm>
              <a:off x="812217" y="62570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24" name="Google Shape;2481;p14"/>
            <p:cNvSpPr/>
            <p:nvPr/>
          </p:nvSpPr>
          <p:spPr>
            <a:xfrm>
              <a:off x="86636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25" name="Google Shape;2482;p14"/>
            <p:cNvSpPr/>
            <p:nvPr/>
          </p:nvSpPr>
          <p:spPr>
            <a:xfrm>
              <a:off x="91450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26" name="Google Shape;2483;p14"/>
            <p:cNvSpPr/>
            <p:nvPr/>
          </p:nvSpPr>
          <p:spPr>
            <a:xfrm>
              <a:off x="96263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27" name="Google Shape;2484;p14"/>
            <p:cNvSpPr/>
            <p:nvPr/>
          </p:nvSpPr>
          <p:spPr>
            <a:xfrm>
              <a:off x="101076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28" name="Google Shape;2485;p14"/>
            <p:cNvSpPr/>
            <p:nvPr/>
          </p:nvSpPr>
          <p:spPr>
            <a:xfrm>
              <a:off x="10588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29" name="Google Shape;2486;p14"/>
            <p:cNvSpPr/>
            <p:nvPr/>
          </p:nvSpPr>
          <p:spPr>
            <a:xfrm>
              <a:off x="1107023" y="62570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30" name="Google Shape;2487;p14"/>
            <p:cNvSpPr/>
            <p:nvPr/>
          </p:nvSpPr>
          <p:spPr>
            <a:xfrm>
              <a:off x="1155159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31" name="Google Shape;2488;p14"/>
            <p:cNvSpPr/>
            <p:nvPr/>
          </p:nvSpPr>
          <p:spPr>
            <a:xfrm>
              <a:off x="12032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32" name="Google Shape;2489;p14"/>
            <p:cNvSpPr/>
            <p:nvPr/>
          </p:nvSpPr>
          <p:spPr>
            <a:xfrm>
              <a:off x="1251423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33" name="Google Shape;2490;p14"/>
            <p:cNvSpPr/>
            <p:nvPr/>
          </p:nvSpPr>
          <p:spPr>
            <a:xfrm>
              <a:off x="129955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34" name="Google Shape;2491;p14"/>
            <p:cNvSpPr/>
            <p:nvPr/>
          </p:nvSpPr>
          <p:spPr>
            <a:xfrm>
              <a:off x="134768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35" name="Google Shape;2492;p14"/>
            <p:cNvSpPr/>
            <p:nvPr/>
          </p:nvSpPr>
          <p:spPr>
            <a:xfrm>
              <a:off x="139581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36" name="Google Shape;2493;p14"/>
            <p:cNvSpPr/>
            <p:nvPr/>
          </p:nvSpPr>
          <p:spPr>
            <a:xfrm>
              <a:off x="721972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37" name="Google Shape;2494;p14"/>
            <p:cNvSpPr/>
            <p:nvPr/>
          </p:nvSpPr>
          <p:spPr>
            <a:xfrm>
              <a:off x="770099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38" name="Google Shape;2495;p14"/>
            <p:cNvSpPr/>
            <p:nvPr/>
          </p:nvSpPr>
          <p:spPr>
            <a:xfrm>
              <a:off x="812217" y="571562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39" name="Google Shape;2496;p14"/>
            <p:cNvSpPr/>
            <p:nvPr/>
          </p:nvSpPr>
          <p:spPr>
            <a:xfrm>
              <a:off x="86636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40" name="Google Shape;2497;p14"/>
            <p:cNvSpPr/>
            <p:nvPr/>
          </p:nvSpPr>
          <p:spPr>
            <a:xfrm>
              <a:off x="91450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41" name="Google Shape;2498;p14"/>
            <p:cNvSpPr/>
            <p:nvPr/>
          </p:nvSpPr>
          <p:spPr>
            <a:xfrm>
              <a:off x="96263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42" name="Google Shape;2499;p14"/>
            <p:cNvSpPr/>
            <p:nvPr/>
          </p:nvSpPr>
          <p:spPr>
            <a:xfrm>
              <a:off x="101076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43" name="Google Shape;2500;p14"/>
            <p:cNvSpPr/>
            <p:nvPr/>
          </p:nvSpPr>
          <p:spPr>
            <a:xfrm>
              <a:off x="10588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44" name="Google Shape;2501;p14"/>
            <p:cNvSpPr/>
            <p:nvPr/>
          </p:nvSpPr>
          <p:spPr>
            <a:xfrm>
              <a:off x="1107023" y="571562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45" name="Google Shape;2502;p14"/>
            <p:cNvSpPr/>
            <p:nvPr/>
          </p:nvSpPr>
          <p:spPr>
            <a:xfrm>
              <a:off x="1155159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46" name="Google Shape;2503;p14"/>
            <p:cNvSpPr/>
            <p:nvPr/>
          </p:nvSpPr>
          <p:spPr>
            <a:xfrm>
              <a:off x="12032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47" name="Google Shape;2504;p14"/>
            <p:cNvSpPr/>
            <p:nvPr/>
          </p:nvSpPr>
          <p:spPr>
            <a:xfrm>
              <a:off x="1251423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48" name="Google Shape;2505;p14"/>
            <p:cNvSpPr/>
            <p:nvPr/>
          </p:nvSpPr>
          <p:spPr>
            <a:xfrm>
              <a:off x="129955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49" name="Google Shape;2506;p14"/>
            <p:cNvSpPr/>
            <p:nvPr/>
          </p:nvSpPr>
          <p:spPr>
            <a:xfrm>
              <a:off x="134768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50" name="Google Shape;2507;p14"/>
            <p:cNvSpPr/>
            <p:nvPr/>
          </p:nvSpPr>
          <p:spPr>
            <a:xfrm>
              <a:off x="139581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51" name="Google Shape;2508;p14"/>
            <p:cNvSpPr/>
            <p:nvPr/>
          </p:nvSpPr>
          <p:spPr>
            <a:xfrm>
              <a:off x="721972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52" name="Google Shape;2509;p14"/>
            <p:cNvSpPr/>
            <p:nvPr/>
          </p:nvSpPr>
          <p:spPr>
            <a:xfrm>
              <a:off x="770099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53" name="Google Shape;2510;p14"/>
            <p:cNvSpPr/>
            <p:nvPr/>
          </p:nvSpPr>
          <p:spPr>
            <a:xfrm>
              <a:off x="812217" y="529445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54" name="Google Shape;2511;p14"/>
            <p:cNvSpPr/>
            <p:nvPr/>
          </p:nvSpPr>
          <p:spPr>
            <a:xfrm>
              <a:off x="86636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55" name="Google Shape;2512;p14"/>
            <p:cNvSpPr/>
            <p:nvPr/>
          </p:nvSpPr>
          <p:spPr>
            <a:xfrm>
              <a:off x="91450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56" name="Google Shape;2513;p14"/>
            <p:cNvSpPr/>
            <p:nvPr/>
          </p:nvSpPr>
          <p:spPr>
            <a:xfrm>
              <a:off x="96263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57" name="Google Shape;2514;p14"/>
            <p:cNvSpPr/>
            <p:nvPr/>
          </p:nvSpPr>
          <p:spPr>
            <a:xfrm>
              <a:off x="101076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58" name="Google Shape;2515;p14"/>
            <p:cNvSpPr/>
            <p:nvPr/>
          </p:nvSpPr>
          <p:spPr>
            <a:xfrm>
              <a:off x="10588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59" name="Google Shape;2516;p14"/>
            <p:cNvSpPr/>
            <p:nvPr/>
          </p:nvSpPr>
          <p:spPr>
            <a:xfrm>
              <a:off x="1107023" y="529445"/>
              <a:ext cx="4813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60" name="Google Shape;2517;p14"/>
            <p:cNvSpPr/>
            <p:nvPr/>
          </p:nvSpPr>
          <p:spPr>
            <a:xfrm>
              <a:off x="1155159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61" name="Google Shape;2518;p14"/>
            <p:cNvSpPr/>
            <p:nvPr/>
          </p:nvSpPr>
          <p:spPr>
            <a:xfrm>
              <a:off x="12032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62" name="Google Shape;2519;p14"/>
            <p:cNvSpPr/>
            <p:nvPr/>
          </p:nvSpPr>
          <p:spPr>
            <a:xfrm>
              <a:off x="1251423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63" name="Google Shape;2520;p14"/>
            <p:cNvSpPr/>
            <p:nvPr/>
          </p:nvSpPr>
          <p:spPr>
            <a:xfrm>
              <a:off x="129955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64" name="Google Shape;2521;p14"/>
            <p:cNvSpPr/>
            <p:nvPr/>
          </p:nvSpPr>
          <p:spPr>
            <a:xfrm>
              <a:off x="134768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65" name="Google Shape;2522;p14"/>
            <p:cNvSpPr/>
            <p:nvPr/>
          </p:nvSpPr>
          <p:spPr>
            <a:xfrm>
              <a:off x="139581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66" name="Google Shape;2523;p14"/>
            <p:cNvSpPr/>
            <p:nvPr/>
          </p:nvSpPr>
          <p:spPr>
            <a:xfrm>
              <a:off x="721972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67" name="Google Shape;2524;p14"/>
            <p:cNvSpPr/>
            <p:nvPr/>
          </p:nvSpPr>
          <p:spPr>
            <a:xfrm>
              <a:off x="770099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68" name="Google Shape;2525;p14"/>
            <p:cNvSpPr/>
            <p:nvPr/>
          </p:nvSpPr>
          <p:spPr>
            <a:xfrm>
              <a:off x="812217" y="47529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69" name="Google Shape;2526;p14"/>
            <p:cNvSpPr/>
            <p:nvPr/>
          </p:nvSpPr>
          <p:spPr>
            <a:xfrm>
              <a:off x="86636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70" name="Google Shape;2527;p14"/>
            <p:cNvSpPr/>
            <p:nvPr/>
          </p:nvSpPr>
          <p:spPr>
            <a:xfrm>
              <a:off x="91450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71" name="Google Shape;2528;p14"/>
            <p:cNvSpPr/>
            <p:nvPr/>
          </p:nvSpPr>
          <p:spPr>
            <a:xfrm>
              <a:off x="96263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72" name="Google Shape;2529;p14"/>
            <p:cNvSpPr/>
            <p:nvPr/>
          </p:nvSpPr>
          <p:spPr>
            <a:xfrm>
              <a:off x="101076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73" name="Google Shape;2530;p14"/>
            <p:cNvSpPr/>
            <p:nvPr/>
          </p:nvSpPr>
          <p:spPr>
            <a:xfrm>
              <a:off x="10588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74" name="Google Shape;2531;p14"/>
            <p:cNvSpPr/>
            <p:nvPr/>
          </p:nvSpPr>
          <p:spPr>
            <a:xfrm>
              <a:off x="1107023" y="475293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75" name="Google Shape;2532;p14"/>
            <p:cNvSpPr/>
            <p:nvPr/>
          </p:nvSpPr>
          <p:spPr>
            <a:xfrm>
              <a:off x="1155159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76" name="Google Shape;2533;p14"/>
            <p:cNvSpPr/>
            <p:nvPr/>
          </p:nvSpPr>
          <p:spPr>
            <a:xfrm>
              <a:off x="12032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77" name="Google Shape;2534;p14"/>
            <p:cNvSpPr/>
            <p:nvPr/>
          </p:nvSpPr>
          <p:spPr>
            <a:xfrm>
              <a:off x="1251423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78" name="Google Shape;2535;p14"/>
            <p:cNvSpPr/>
            <p:nvPr/>
          </p:nvSpPr>
          <p:spPr>
            <a:xfrm>
              <a:off x="129955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79" name="Google Shape;2536;p14"/>
            <p:cNvSpPr/>
            <p:nvPr/>
          </p:nvSpPr>
          <p:spPr>
            <a:xfrm>
              <a:off x="134768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80" name="Google Shape;2537;p14"/>
            <p:cNvSpPr/>
            <p:nvPr/>
          </p:nvSpPr>
          <p:spPr>
            <a:xfrm>
              <a:off x="139581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81" name="Google Shape;2538;p14"/>
            <p:cNvSpPr/>
            <p:nvPr/>
          </p:nvSpPr>
          <p:spPr>
            <a:xfrm>
              <a:off x="721972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82" name="Google Shape;2539;p14"/>
            <p:cNvSpPr/>
            <p:nvPr/>
          </p:nvSpPr>
          <p:spPr>
            <a:xfrm>
              <a:off x="770099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83" name="Google Shape;2540;p14"/>
            <p:cNvSpPr/>
            <p:nvPr/>
          </p:nvSpPr>
          <p:spPr>
            <a:xfrm>
              <a:off x="812217" y="433176"/>
              <a:ext cx="5415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84" name="Google Shape;2541;p14"/>
            <p:cNvSpPr/>
            <p:nvPr/>
          </p:nvSpPr>
          <p:spPr>
            <a:xfrm>
              <a:off x="86636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85" name="Google Shape;2542;p14"/>
            <p:cNvSpPr/>
            <p:nvPr/>
          </p:nvSpPr>
          <p:spPr>
            <a:xfrm>
              <a:off x="91450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86" name="Google Shape;2543;p14"/>
            <p:cNvSpPr/>
            <p:nvPr/>
          </p:nvSpPr>
          <p:spPr>
            <a:xfrm>
              <a:off x="96263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87" name="Google Shape;2544;p14"/>
            <p:cNvSpPr/>
            <p:nvPr/>
          </p:nvSpPr>
          <p:spPr>
            <a:xfrm>
              <a:off x="101076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88" name="Google Shape;2545;p14"/>
            <p:cNvSpPr/>
            <p:nvPr/>
          </p:nvSpPr>
          <p:spPr>
            <a:xfrm>
              <a:off x="10588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89" name="Google Shape;2546;p14"/>
            <p:cNvSpPr/>
            <p:nvPr/>
          </p:nvSpPr>
          <p:spPr>
            <a:xfrm>
              <a:off x="1107023" y="433176"/>
              <a:ext cx="4813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90" name="Google Shape;2547;p14"/>
            <p:cNvSpPr/>
            <p:nvPr/>
          </p:nvSpPr>
          <p:spPr>
            <a:xfrm>
              <a:off x="1155159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91" name="Google Shape;2548;p14"/>
            <p:cNvSpPr/>
            <p:nvPr/>
          </p:nvSpPr>
          <p:spPr>
            <a:xfrm>
              <a:off x="12032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92" name="Google Shape;2549;p14"/>
            <p:cNvSpPr/>
            <p:nvPr/>
          </p:nvSpPr>
          <p:spPr>
            <a:xfrm>
              <a:off x="1251423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93" name="Google Shape;2550;p14"/>
            <p:cNvSpPr/>
            <p:nvPr/>
          </p:nvSpPr>
          <p:spPr>
            <a:xfrm>
              <a:off x="129955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94" name="Google Shape;2551;p14"/>
            <p:cNvSpPr/>
            <p:nvPr/>
          </p:nvSpPr>
          <p:spPr>
            <a:xfrm>
              <a:off x="134768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95" name="Google Shape;2552;p14"/>
            <p:cNvSpPr/>
            <p:nvPr/>
          </p:nvSpPr>
          <p:spPr>
            <a:xfrm>
              <a:off x="139581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96" name="Google Shape;2553;p14"/>
            <p:cNvSpPr/>
            <p:nvPr/>
          </p:nvSpPr>
          <p:spPr>
            <a:xfrm>
              <a:off x="721972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97" name="Google Shape;2554;p14"/>
            <p:cNvSpPr/>
            <p:nvPr/>
          </p:nvSpPr>
          <p:spPr>
            <a:xfrm>
              <a:off x="770099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98" name="Google Shape;2555;p14"/>
            <p:cNvSpPr/>
            <p:nvPr/>
          </p:nvSpPr>
          <p:spPr>
            <a:xfrm>
              <a:off x="812217" y="38504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99" name="Google Shape;2556;p14"/>
            <p:cNvSpPr/>
            <p:nvPr/>
          </p:nvSpPr>
          <p:spPr>
            <a:xfrm>
              <a:off x="86636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00" name="Google Shape;2557;p14"/>
            <p:cNvSpPr/>
            <p:nvPr/>
          </p:nvSpPr>
          <p:spPr>
            <a:xfrm>
              <a:off x="91450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01" name="Google Shape;2558;p14"/>
            <p:cNvSpPr/>
            <p:nvPr/>
          </p:nvSpPr>
          <p:spPr>
            <a:xfrm>
              <a:off x="962632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02" name="Google Shape;2559;p14"/>
            <p:cNvSpPr/>
            <p:nvPr/>
          </p:nvSpPr>
          <p:spPr>
            <a:xfrm>
              <a:off x="1010764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03" name="Google Shape;2560;p14"/>
            <p:cNvSpPr/>
            <p:nvPr/>
          </p:nvSpPr>
          <p:spPr>
            <a:xfrm>
              <a:off x="10588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04" name="Google Shape;2561;p14"/>
            <p:cNvSpPr/>
            <p:nvPr/>
          </p:nvSpPr>
          <p:spPr>
            <a:xfrm>
              <a:off x="1107023" y="38504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05" name="Google Shape;2562;p14"/>
            <p:cNvSpPr/>
            <p:nvPr/>
          </p:nvSpPr>
          <p:spPr>
            <a:xfrm>
              <a:off x="1155159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06" name="Google Shape;2563;p14"/>
            <p:cNvSpPr/>
            <p:nvPr/>
          </p:nvSpPr>
          <p:spPr>
            <a:xfrm>
              <a:off x="12032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07" name="Google Shape;2564;p14"/>
            <p:cNvSpPr/>
            <p:nvPr/>
          </p:nvSpPr>
          <p:spPr>
            <a:xfrm>
              <a:off x="1251423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08" name="Google Shape;2565;p14"/>
            <p:cNvSpPr/>
            <p:nvPr/>
          </p:nvSpPr>
          <p:spPr>
            <a:xfrm>
              <a:off x="129955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09" name="Google Shape;2566;p14"/>
            <p:cNvSpPr/>
            <p:nvPr/>
          </p:nvSpPr>
          <p:spPr>
            <a:xfrm>
              <a:off x="721972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10" name="Google Shape;2567;p14"/>
            <p:cNvSpPr/>
            <p:nvPr/>
          </p:nvSpPr>
          <p:spPr>
            <a:xfrm>
              <a:off x="770099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11" name="Google Shape;2568;p14"/>
            <p:cNvSpPr/>
            <p:nvPr/>
          </p:nvSpPr>
          <p:spPr>
            <a:xfrm>
              <a:off x="812217" y="330903"/>
              <a:ext cx="5415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12" name="Google Shape;2569;p14"/>
            <p:cNvSpPr/>
            <p:nvPr/>
          </p:nvSpPr>
          <p:spPr>
            <a:xfrm>
              <a:off x="86636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13" name="Google Shape;2570;p14"/>
            <p:cNvSpPr/>
            <p:nvPr/>
          </p:nvSpPr>
          <p:spPr>
            <a:xfrm>
              <a:off x="91450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14" name="Google Shape;2571;p14"/>
            <p:cNvSpPr/>
            <p:nvPr/>
          </p:nvSpPr>
          <p:spPr>
            <a:xfrm>
              <a:off x="962632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15" name="Google Shape;2572;p14"/>
            <p:cNvSpPr/>
            <p:nvPr/>
          </p:nvSpPr>
          <p:spPr>
            <a:xfrm>
              <a:off x="1010764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16" name="Google Shape;2573;p14"/>
            <p:cNvSpPr/>
            <p:nvPr/>
          </p:nvSpPr>
          <p:spPr>
            <a:xfrm>
              <a:off x="10588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17" name="Google Shape;2574;p14"/>
            <p:cNvSpPr/>
            <p:nvPr/>
          </p:nvSpPr>
          <p:spPr>
            <a:xfrm>
              <a:off x="1107023" y="330903"/>
              <a:ext cx="4813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18" name="Google Shape;2575;p14"/>
            <p:cNvSpPr/>
            <p:nvPr/>
          </p:nvSpPr>
          <p:spPr>
            <a:xfrm>
              <a:off x="1155159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19" name="Google Shape;2576;p14"/>
            <p:cNvSpPr/>
            <p:nvPr/>
          </p:nvSpPr>
          <p:spPr>
            <a:xfrm>
              <a:off x="12032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20" name="Google Shape;2577;p14"/>
            <p:cNvSpPr/>
            <p:nvPr/>
          </p:nvSpPr>
          <p:spPr>
            <a:xfrm>
              <a:off x="1251423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21" name="Google Shape;2578;p14"/>
            <p:cNvSpPr/>
            <p:nvPr/>
          </p:nvSpPr>
          <p:spPr>
            <a:xfrm>
              <a:off x="721972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22" name="Google Shape;2579;p14"/>
            <p:cNvSpPr/>
            <p:nvPr/>
          </p:nvSpPr>
          <p:spPr>
            <a:xfrm>
              <a:off x="770099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23" name="Google Shape;2580;p14"/>
            <p:cNvSpPr/>
            <p:nvPr/>
          </p:nvSpPr>
          <p:spPr>
            <a:xfrm>
              <a:off x="812217" y="288791"/>
              <a:ext cx="5415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24" name="Google Shape;2581;p14"/>
            <p:cNvSpPr/>
            <p:nvPr/>
          </p:nvSpPr>
          <p:spPr>
            <a:xfrm>
              <a:off x="86636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25" name="Google Shape;2582;p14"/>
            <p:cNvSpPr/>
            <p:nvPr/>
          </p:nvSpPr>
          <p:spPr>
            <a:xfrm>
              <a:off x="91450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26" name="Google Shape;2583;p14"/>
            <p:cNvSpPr/>
            <p:nvPr/>
          </p:nvSpPr>
          <p:spPr>
            <a:xfrm>
              <a:off x="962632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27" name="Google Shape;2584;p14"/>
            <p:cNvSpPr/>
            <p:nvPr/>
          </p:nvSpPr>
          <p:spPr>
            <a:xfrm>
              <a:off x="1010764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28" name="Google Shape;2585;p14"/>
            <p:cNvSpPr/>
            <p:nvPr/>
          </p:nvSpPr>
          <p:spPr>
            <a:xfrm>
              <a:off x="10588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29" name="Google Shape;2586;p14"/>
            <p:cNvSpPr/>
            <p:nvPr/>
          </p:nvSpPr>
          <p:spPr>
            <a:xfrm>
              <a:off x="1107023" y="288791"/>
              <a:ext cx="4813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30" name="Google Shape;2587;p14"/>
            <p:cNvSpPr/>
            <p:nvPr/>
          </p:nvSpPr>
          <p:spPr>
            <a:xfrm>
              <a:off x="1155159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31" name="Google Shape;2588;p14"/>
            <p:cNvSpPr/>
            <p:nvPr/>
          </p:nvSpPr>
          <p:spPr>
            <a:xfrm>
              <a:off x="12032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32" name="Google Shape;2589;p14"/>
            <p:cNvSpPr/>
            <p:nvPr/>
          </p:nvSpPr>
          <p:spPr>
            <a:xfrm>
              <a:off x="1251423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33" name="Google Shape;2590;p14"/>
            <p:cNvSpPr/>
            <p:nvPr/>
          </p:nvSpPr>
          <p:spPr>
            <a:xfrm>
              <a:off x="721972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34" name="Google Shape;2591;p14"/>
            <p:cNvSpPr/>
            <p:nvPr/>
          </p:nvSpPr>
          <p:spPr>
            <a:xfrm>
              <a:off x="770099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35" name="Google Shape;2592;p14"/>
            <p:cNvSpPr/>
            <p:nvPr/>
          </p:nvSpPr>
          <p:spPr>
            <a:xfrm>
              <a:off x="812217" y="240659"/>
              <a:ext cx="5415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36" name="Google Shape;2593;p14"/>
            <p:cNvSpPr/>
            <p:nvPr/>
          </p:nvSpPr>
          <p:spPr>
            <a:xfrm>
              <a:off x="866368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37" name="Google Shape;2594;p14"/>
            <p:cNvSpPr/>
            <p:nvPr/>
          </p:nvSpPr>
          <p:spPr>
            <a:xfrm>
              <a:off x="91450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38" name="Google Shape;2595;p14"/>
            <p:cNvSpPr/>
            <p:nvPr/>
          </p:nvSpPr>
          <p:spPr>
            <a:xfrm>
              <a:off x="962632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39" name="Google Shape;2596;p14"/>
            <p:cNvSpPr/>
            <p:nvPr/>
          </p:nvSpPr>
          <p:spPr>
            <a:xfrm>
              <a:off x="1010764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40" name="Google Shape;2597;p14"/>
            <p:cNvSpPr/>
            <p:nvPr/>
          </p:nvSpPr>
          <p:spPr>
            <a:xfrm>
              <a:off x="105889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41" name="Google Shape;2598;p14"/>
            <p:cNvSpPr/>
            <p:nvPr/>
          </p:nvSpPr>
          <p:spPr>
            <a:xfrm>
              <a:off x="1107023" y="240659"/>
              <a:ext cx="4813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42" name="Google Shape;2599;p14"/>
            <p:cNvSpPr/>
            <p:nvPr/>
          </p:nvSpPr>
          <p:spPr>
            <a:xfrm>
              <a:off x="1155159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43" name="Google Shape;2600;p14"/>
            <p:cNvSpPr/>
            <p:nvPr/>
          </p:nvSpPr>
          <p:spPr>
            <a:xfrm>
              <a:off x="12032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44" name="Google Shape;2601;p14"/>
            <p:cNvSpPr/>
            <p:nvPr/>
          </p:nvSpPr>
          <p:spPr>
            <a:xfrm>
              <a:off x="721972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45" name="Google Shape;2602;p14"/>
            <p:cNvSpPr/>
            <p:nvPr/>
          </p:nvSpPr>
          <p:spPr>
            <a:xfrm>
              <a:off x="770099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46" name="Google Shape;2603;p14"/>
            <p:cNvSpPr/>
            <p:nvPr/>
          </p:nvSpPr>
          <p:spPr>
            <a:xfrm>
              <a:off x="812217" y="186507"/>
              <a:ext cx="5415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47" name="Google Shape;2604;p14"/>
            <p:cNvSpPr/>
            <p:nvPr/>
          </p:nvSpPr>
          <p:spPr>
            <a:xfrm>
              <a:off x="866368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48" name="Google Shape;2605;p14"/>
            <p:cNvSpPr/>
            <p:nvPr/>
          </p:nvSpPr>
          <p:spPr>
            <a:xfrm>
              <a:off x="914500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49" name="Google Shape;2606;p14"/>
            <p:cNvSpPr/>
            <p:nvPr/>
          </p:nvSpPr>
          <p:spPr>
            <a:xfrm>
              <a:off x="962632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50" name="Google Shape;2607;p14"/>
            <p:cNvSpPr/>
            <p:nvPr/>
          </p:nvSpPr>
          <p:spPr>
            <a:xfrm>
              <a:off x="1010764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51" name="Google Shape;2608;p14"/>
            <p:cNvSpPr/>
            <p:nvPr/>
          </p:nvSpPr>
          <p:spPr>
            <a:xfrm>
              <a:off x="721972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52" name="Google Shape;2609;p14"/>
            <p:cNvSpPr/>
            <p:nvPr/>
          </p:nvSpPr>
          <p:spPr>
            <a:xfrm>
              <a:off x="770099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53" name="Google Shape;2610;p14"/>
            <p:cNvSpPr/>
            <p:nvPr/>
          </p:nvSpPr>
          <p:spPr>
            <a:xfrm>
              <a:off x="812217" y="14439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54" name="Google Shape;2611;p14"/>
            <p:cNvSpPr/>
            <p:nvPr/>
          </p:nvSpPr>
          <p:spPr>
            <a:xfrm>
              <a:off x="866368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55" name="Google Shape;2612;p14"/>
            <p:cNvSpPr/>
            <p:nvPr/>
          </p:nvSpPr>
          <p:spPr>
            <a:xfrm>
              <a:off x="914500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56" name="Google Shape;2613;p14"/>
            <p:cNvSpPr/>
            <p:nvPr/>
          </p:nvSpPr>
          <p:spPr>
            <a:xfrm>
              <a:off x="962632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57" name="Google Shape;2614;p14"/>
            <p:cNvSpPr/>
            <p:nvPr/>
          </p:nvSpPr>
          <p:spPr>
            <a:xfrm>
              <a:off x="1010764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58" name="Google Shape;2615;p14"/>
            <p:cNvSpPr/>
            <p:nvPr/>
          </p:nvSpPr>
          <p:spPr>
            <a:xfrm>
              <a:off x="721972" y="9024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59" name="Google Shape;2616;p14"/>
            <p:cNvSpPr/>
            <p:nvPr/>
          </p:nvSpPr>
          <p:spPr>
            <a:xfrm>
              <a:off x="770099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60" name="Google Shape;2617;p14"/>
            <p:cNvSpPr/>
            <p:nvPr/>
          </p:nvSpPr>
          <p:spPr>
            <a:xfrm>
              <a:off x="812217" y="9024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61" name="Google Shape;2618;p14"/>
            <p:cNvSpPr/>
            <p:nvPr/>
          </p:nvSpPr>
          <p:spPr>
            <a:xfrm>
              <a:off x="866368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62" name="Google Shape;2619;p14"/>
            <p:cNvSpPr/>
            <p:nvPr/>
          </p:nvSpPr>
          <p:spPr>
            <a:xfrm>
              <a:off x="914500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63" name="Google Shape;2620;p14"/>
            <p:cNvSpPr/>
            <p:nvPr/>
          </p:nvSpPr>
          <p:spPr>
            <a:xfrm>
              <a:off x="962632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64" name="Google Shape;2621;p14"/>
            <p:cNvSpPr/>
            <p:nvPr/>
          </p:nvSpPr>
          <p:spPr>
            <a:xfrm>
              <a:off x="721972" y="42117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65" name="Google Shape;2622;p14"/>
            <p:cNvSpPr/>
            <p:nvPr/>
          </p:nvSpPr>
          <p:spPr>
            <a:xfrm>
              <a:off x="770099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66" name="Google Shape;2623;p14"/>
            <p:cNvSpPr/>
            <p:nvPr/>
          </p:nvSpPr>
          <p:spPr>
            <a:xfrm>
              <a:off x="812217" y="42117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67" name="Google Shape;2624;p14"/>
            <p:cNvSpPr/>
            <p:nvPr/>
          </p:nvSpPr>
          <p:spPr>
            <a:xfrm>
              <a:off x="866368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68" name="Google Shape;2625;p14"/>
            <p:cNvSpPr/>
            <p:nvPr/>
          </p:nvSpPr>
          <p:spPr>
            <a:xfrm>
              <a:off x="914500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69" name="Google Shape;2626;p14"/>
            <p:cNvSpPr/>
            <p:nvPr/>
          </p:nvSpPr>
          <p:spPr>
            <a:xfrm>
              <a:off x="721972" y="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70" name="Google Shape;2627;p14"/>
            <p:cNvSpPr/>
            <p:nvPr/>
          </p:nvSpPr>
          <p:spPr>
            <a:xfrm>
              <a:off x="770099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71" name="Google Shape;2628;p14"/>
            <p:cNvSpPr/>
            <p:nvPr/>
          </p:nvSpPr>
          <p:spPr>
            <a:xfrm>
              <a:off x="812217" y="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72" name="Google Shape;2629;p14"/>
            <p:cNvSpPr/>
            <p:nvPr/>
          </p:nvSpPr>
          <p:spPr>
            <a:xfrm>
              <a:off x="866368" y="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03" name="Google Shape;2630;p14"/>
          <p:cNvGrpSpPr/>
          <p:nvPr/>
        </p:nvGrpSpPr>
        <p:grpSpPr>
          <a:xfrm>
            <a:off x="8293513" y="935377"/>
            <a:ext cx="1443942" cy="721969"/>
            <a:chOff x="0" y="0"/>
            <a:chExt cx="1443941" cy="721967"/>
          </a:xfrm>
        </p:grpSpPr>
        <p:sp>
          <p:nvSpPr>
            <p:cNvPr id="2674" name="Google Shape;2631;p14"/>
            <p:cNvSpPr/>
            <p:nvPr/>
          </p:nvSpPr>
          <p:spPr>
            <a:xfrm>
              <a:off x="679855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75" name="Google Shape;2632;p14"/>
            <p:cNvSpPr/>
            <p:nvPr/>
          </p:nvSpPr>
          <p:spPr>
            <a:xfrm>
              <a:off x="631724" y="673836"/>
              <a:ext cx="4813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76" name="Google Shape;2633;p14"/>
            <p:cNvSpPr/>
            <p:nvPr/>
          </p:nvSpPr>
          <p:spPr>
            <a:xfrm>
              <a:off x="577582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77" name="Google Shape;2634;p14"/>
            <p:cNvSpPr/>
            <p:nvPr/>
          </p:nvSpPr>
          <p:spPr>
            <a:xfrm>
              <a:off x="535465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78" name="Google Shape;2635;p14"/>
            <p:cNvSpPr/>
            <p:nvPr/>
          </p:nvSpPr>
          <p:spPr>
            <a:xfrm>
              <a:off x="481318" y="673836"/>
              <a:ext cx="5414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79" name="Google Shape;2636;p14"/>
            <p:cNvSpPr/>
            <p:nvPr/>
          </p:nvSpPr>
          <p:spPr>
            <a:xfrm>
              <a:off x="43318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80" name="Google Shape;2637;p14"/>
            <p:cNvSpPr/>
            <p:nvPr/>
          </p:nvSpPr>
          <p:spPr>
            <a:xfrm>
              <a:off x="39106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81" name="Google Shape;2638;p14"/>
            <p:cNvSpPr/>
            <p:nvPr/>
          </p:nvSpPr>
          <p:spPr>
            <a:xfrm>
              <a:off x="336923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82" name="Google Shape;2639;p14"/>
            <p:cNvSpPr/>
            <p:nvPr/>
          </p:nvSpPr>
          <p:spPr>
            <a:xfrm>
              <a:off x="2887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83" name="Google Shape;2640;p14"/>
            <p:cNvSpPr/>
            <p:nvPr/>
          </p:nvSpPr>
          <p:spPr>
            <a:xfrm>
              <a:off x="24667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84" name="Google Shape;2641;p14"/>
            <p:cNvSpPr/>
            <p:nvPr/>
          </p:nvSpPr>
          <p:spPr>
            <a:xfrm>
              <a:off x="192527" y="673836"/>
              <a:ext cx="54147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85" name="Google Shape;2642;p14"/>
            <p:cNvSpPr/>
            <p:nvPr/>
          </p:nvSpPr>
          <p:spPr>
            <a:xfrm>
              <a:off x="1443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86" name="Google Shape;2643;p14"/>
            <p:cNvSpPr/>
            <p:nvPr/>
          </p:nvSpPr>
          <p:spPr>
            <a:xfrm>
              <a:off x="102273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87" name="Google Shape;2644;p14"/>
            <p:cNvSpPr/>
            <p:nvPr/>
          </p:nvSpPr>
          <p:spPr>
            <a:xfrm>
              <a:off x="679855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88" name="Google Shape;2645;p14"/>
            <p:cNvSpPr/>
            <p:nvPr/>
          </p:nvSpPr>
          <p:spPr>
            <a:xfrm>
              <a:off x="631724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89" name="Google Shape;2646;p14"/>
            <p:cNvSpPr/>
            <p:nvPr/>
          </p:nvSpPr>
          <p:spPr>
            <a:xfrm>
              <a:off x="57758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90" name="Google Shape;2647;p14"/>
            <p:cNvSpPr/>
            <p:nvPr/>
          </p:nvSpPr>
          <p:spPr>
            <a:xfrm>
              <a:off x="535465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91" name="Google Shape;2648;p14"/>
            <p:cNvSpPr/>
            <p:nvPr/>
          </p:nvSpPr>
          <p:spPr>
            <a:xfrm>
              <a:off x="481318" y="62570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92" name="Google Shape;2649;p14"/>
            <p:cNvSpPr/>
            <p:nvPr/>
          </p:nvSpPr>
          <p:spPr>
            <a:xfrm>
              <a:off x="43318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93" name="Google Shape;2650;p14"/>
            <p:cNvSpPr/>
            <p:nvPr/>
          </p:nvSpPr>
          <p:spPr>
            <a:xfrm>
              <a:off x="39106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94" name="Google Shape;2651;p14"/>
            <p:cNvSpPr/>
            <p:nvPr/>
          </p:nvSpPr>
          <p:spPr>
            <a:xfrm>
              <a:off x="336923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95" name="Google Shape;2652;p14"/>
            <p:cNvSpPr/>
            <p:nvPr/>
          </p:nvSpPr>
          <p:spPr>
            <a:xfrm>
              <a:off x="2887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96" name="Google Shape;2653;p14"/>
            <p:cNvSpPr/>
            <p:nvPr/>
          </p:nvSpPr>
          <p:spPr>
            <a:xfrm>
              <a:off x="24667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97" name="Google Shape;2654;p14"/>
            <p:cNvSpPr/>
            <p:nvPr/>
          </p:nvSpPr>
          <p:spPr>
            <a:xfrm>
              <a:off x="192527" y="62570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98" name="Google Shape;2655;p14"/>
            <p:cNvSpPr/>
            <p:nvPr/>
          </p:nvSpPr>
          <p:spPr>
            <a:xfrm>
              <a:off x="1443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99" name="Google Shape;2656;p14"/>
            <p:cNvSpPr/>
            <p:nvPr/>
          </p:nvSpPr>
          <p:spPr>
            <a:xfrm>
              <a:off x="102273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00" name="Google Shape;2657;p14"/>
            <p:cNvSpPr/>
            <p:nvPr/>
          </p:nvSpPr>
          <p:spPr>
            <a:xfrm>
              <a:off x="4813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01" name="Google Shape;2658;p14"/>
            <p:cNvSpPr/>
            <p:nvPr/>
          </p:nvSpPr>
          <p:spPr>
            <a:xfrm>
              <a:off x="0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02" name="Google Shape;2659;p14"/>
            <p:cNvSpPr/>
            <p:nvPr/>
          </p:nvSpPr>
          <p:spPr>
            <a:xfrm>
              <a:off x="679855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03" name="Google Shape;2660;p14"/>
            <p:cNvSpPr/>
            <p:nvPr/>
          </p:nvSpPr>
          <p:spPr>
            <a:xfrm>
              <a:off x="631724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04" name="Google Shape;2661;p14"/>
            <p:cNvSpPr/>
            <p:nvPr/>
          </p:nvSpPr>
          <p:spPr>
            <a:xfrm>
              <a:off x="57758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05" name="Google Shape;2662;p14"/>
            <p:cNvSpPr/>
            <p:nvPr/>
          </p:nvSpPr>
          <p:spPr>
            <a:xfrm>
              <a:off x="535465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06" name="Google Shape;2663;p14"/>
            <p:cNvSpPr/>
            <p:nvPr/>
          </p:nvSpPr>
          <p:spPr>
            <a:xfrm>
              <a:off x="481318" y="571562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07" name="Google Shape;2664;p14"/>
            <p:cNvSpPr/>
            <p:nvPr/>
          </p:nvSpPr>
          <p:spPr>
            <a:xfrm>
              <a:off x="43318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08" name="Google Shape;2665;p14"/>
            <p:cNvSpPr/>
            <p:nvPr/>
          </p:nvSpPr>
          <p:spPr>
            <a:xfrm>
              <a:off x="39106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09" name="Google Shape;2666;p14"/>
            <p:cNvSpPr/>
            <p:nvPr/>
          </p:nvSpPr>
          <p:spPr>
            <a:xfrm>
              <a:off x="336923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10" name="Google Shape;2667;p14"/>
            <p:cNvSpPr/>
            <p:nvPr/>
          </p:nvSpPr>
          <p:spPr>
            <a:xfrm>
              <a:off x="2887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11" name="Google Shape;2668;p14"/>
            <p:cNvSpPr/>
            <p:nvPr/>
          </p:nvSpPr>
          <p:spPr>
            <a:xfrm>
              <a:off x="24667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12" name="Google Shape;2669;p14"/>
            <p:cNvSpPr/>
            <p:nvPr/>
          </p:nvSpPr>
          <p:spPr>
            <a:xfrm>
              <a:off x="192527" y="571562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13" name="Google Shape;2670;p14"/>
            <p:cNvSpPr/>
            <p:nvPr/>
          </p:nvSpPr>
          <p:spPr>
            <a:xfrm>
              <a:off x="1443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14" name="Google Shape;2671;p14"/>
            <p:cNvSpPr/>
            <p:nvPr/>
          </p:nvSpPr>
          <p:spPr>
            <a:xfrm>
              <a:off x="102273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15" name="Google Shape;2672;p14"/>
            <p:cNvSpPr/>
            <p:nvPr/>
          </p:nvSpPr>
          <p:spPr>
            <a:xfrm>
              <a:off x="4813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16" name="Google Shape;2673;p14"/>
            <p:cNvSpPr/>
            <p:nvPr/>
          </p:nvSpPr>
          <p:spPr>
            <a:xfrm>
              <a:off x="0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17" name="Google Shape;2674;p14"/>
            <p:cNvSpPr/>
            <p:nvPr/>
          </p:nvSpPr>
          <p:spPr>
            <a:xfrm>
              <a:off x="679855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18" name="Google Shape;2675;p14"/>
            <p:cNvSpPr/>
            <p:nvPr/>
          </p:nvSpPr>
          <p:spPr>
            <a:xfrm>
              <a:off x="631724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19" name="Google Shape;2676;p14"/>
            <p:cNvSpPr/>
            <p:nvPr/>
          </p:nvSpPr>
          <p:spPr>
            <a:xfrm>
              <a:off x="57758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20" name="Google Shape;2677;p14"/>
            <p:cNvSpPr/>
            <p:nvPr/>
          </p:nvSpPr>
          <p:spPr>
            <a:xfrm>
              <a:off x="535465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21" name="Google Shape;2678;p14"/>
            <p:cNvSpPr/>
            <p:nvPr/>
          </p:nvSpPr>
          <p:spPr>
            <a:xfrm>
              <a:off x="481318" y="529445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22" name="Google Shape;2679;p14"/>
            <p:cNvSpPr/>
            <p:nvPr/>
          </p:nvSpPr>
          <p:spPr>
            <a:xfrm>
              <a:off x="43318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23" name="Google Shape;2680;p14"/>
            <p:cNvSpPr/>
            <p:nvPr/>
          </p:nvSpPr>
          <p:spPr>
            <a:xfrm>
              <a:off x="39106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24" name="Google Shape;2681;p14"/>
            <p:cNvSpPr/>
            <p:nvPr/>
          </p:nvSpPr>
          <p:spPr>
            <a:xfrm>
              <a:off x="336923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25" name="Google Shape;2682;p14"/>
            <p:cNvSpPr/>
            <p:nvPr/>
          </p:nvSpPr>
          <p:spPr>
            <a:xfrm>
              <a:off x="2887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26" name="Google Shape;2683;p14"/>
            <p:cNvSpPr/>
            <p:nvPr/>
          </p:nvSpPr>
          <p:spPr>
            <a:xfrm>
              <a:off x="24667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27" name="Google Shape;2684;p14"/>
            <p:cNvSpPr/>
            <p:nvPr/>
          </p:nvSpPr>
          <p:spPr>
            <a:xfrm>
              <a:off x="192527" y="529445"/>
              <a:ext cx="54147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28" name="Google Shape;2685;p14"/>
            <p:cNvSpPr/>
            <p:nvPr/>
          </p:nvSpPr>
          <p:spPr>
            <a:xfrm>
              <a:off x="1443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29" name="Google Shape;2686;p14"/>
            <p:cNvSpPr/>
            <p:nvPr/>
          </p:nvSpPr>
          <p:spPr>
            <a:xfrm>
              <a:off x="102273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30" name="Google Shape;2687;p14"/>
            <p:cNvSpPr/>
            <p:nvPr/>
          </p:nvSpPr>
          <p:spPr>
            <a:xfrm>
              <a:off x="4813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31" name="Google Shape;2688;p14"/>
            <p:cNvSpPr/>
            <p:nvPr/>
          </p:nvSpPr>
          <p:spPr>
            <a:xfrm>
              <a:off x="0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32" name="Google Shape;2689;p14"/>
            <p:cNvSpPr/>
            <p:nvPr/>
          </p:nvSpPr>
          <p:spPr>
            <a:xfrm>
              <a:off x="679855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33" name="Google Shape;2690;p14"/>
            <p:cNvSpPr/>
            <p:nvPr/>
          </p:nvSpPr>
          <p:spPr>
            <a:xfrm>
              <a:off x="631724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34" name="Google Shape;2691;p14"/>
            <p:cNvSpPr/>
            <p:nvPr/>
          </p:nvSpPr>
          <p:spPr>
            <a:xfrm>
              <a:off x="57758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35" name="Google Shape;2692;p14"/>
            <p:cNvSpPr/>
            <p:nvPr/>
          </p:nvSpPr>
          <p:spPr>
            <a:xfrm>
              <a:off x="535465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36" name="Google Shape;2693;p14"/>
            <p:cNvSpPr/>
            <p:nvPr/>
          </p:nvSpPr>
          <p:spPr>
            <a:xfrm>
              <a:off x="481318" y="47529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37" name="Google Shape;2694;p14"/>
            <p:cNvSpPr/>
            <p:nvPr/>
          </p:nvSpPr>
          <p:spPr>
            <a:xfrm>
              <a:off x="43318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38" name="Google Shape;2695;p14"/>
            <p:cNvSpPr/>
            <p:nvPr/>
          </p:nvSpPr>
          <p:spPr>
            <a:xfrm>
              <a:off x="39106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39" name="Google Shape;2696;p14"/>
            <p:cNvSpPr/>
            <p:nvPr/>
          </p:nvSpPr>
          <p:spPr>
            <a:xfrm>
              <a:off x="336923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40" name="Google Shape;2697;p14"/>
            <p:cNvSpPr/>
            <p:nvPr/>
          </p:nvSpPr>
          <p:spPr>
            <a:xfrm>
              <a:off x="2887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41" name="Google Shape;2698;p14"/>
            <p:cNvSpPr/>
            <p:nvPr/>
          </p:nvSpPr>
          <p:spPr>
            <a:xfrm>
              <a:off x="24667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42" name="Google Shape;2699;p14"/>
            <p:cNvSpPr/>
            <p:nvPr/>
          </p:nvSpPr>
          <p:spPr>
            <a:xfrm>
              <a:off x="192527" y="475293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43" name="Google Shape;2700;p14"/>
            <p:cNvSpPr/>
            <p:nvPr/>
          </p:nvSpPr>
          <p:spPr>
            <a:xfrm>
              <a:off x="1443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44" name="Google Shape;2701;p14"/>
            <p:cNvSpPr/>
            <p:nvPr/>
          </p:nvSpPr>
          <p:spPr>
            <a:xfrm>
              <a:off x="102273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45" name="Google Shape;2702;p14"/>
            <p:cNvSpPr/>
            <p:nvPr/>
          </p:nvSpPr>
          <p:spPr>
            <a:xfrm>
              <a:off x="4813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46" name="Google Shape;2703;p14"/>
            <p:cNvSpPr/>
            <p:nvPr/>
          </p:nvSpPr>
          <p:spPr>
            <a:xfrm>
              <a:off x="0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47" name="Google Shape;2704;p14"/>
            <p:cNvSpPr/>
            <p:nvPr/>
          </p:nvSpPr>
          <p:spPr>
            <a:xfrm>
              <a:off x="679855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48" name="Google Shape;2705;p14"/>
            <p:cNvSpPr/>
            <p:nvPr/>
          </p:nvSpPr>
          <p:spPr>
            <a:xfrm>
              <a:off x="631724" y="433176"/>
              <a:ext cx="4813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49" name="Google Shape;2706;p14"/>
            <p:cNvSpPr/>
            <p:nvPr/>
          </p:nvSpPr>
          <p:spPr>
            <a:xfrm>
              <a:off x="57758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50" name="Google Shape;2707;p14"/>
            <p:cNvSpPr/>
            <p:nvPr/>
          </p:nvSpPr>
          <p:spPr>
            <a:xfrm>
              <a:off x="535465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51" name="Google Shape;2708;p14"/>
            <p:cNvSpPr/>
            <p:nvPr/>
          </p:nvSpPr>
          <p:spPr>
            <a:xfrm>
              <a:off x="481318" y="433176"/>
              <a:ext cx="5414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52" name="Google Shape;2709;p14"/>
            <p:cNvSpPr/>
            <p:nvPr/>
          </p:nvSpPr>
          <p:spPr>
            <a:xfrm>
              <a:off x="43318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53" name="Google Shape;2710;p14"/>
            <p:cNvSpPr/>
            <p:nvPr/>
          </p:nvSpPr>
          <p:spPr>
            <a:xfrm>
              <a:off x="39106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54" name="Google Shape;2711;p14"/>
            <p:cNvSpPr/>
            <p:nvPr/>
          </p:nvSpPr>
          <p:spPr>
            <a:xfrm>
              <a:off x="336923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55" name="Google Shape;2712;p14"/>
            <p:cNvSpPr/>
            <p:nvPr/>
          </p:nvSpPr>
          <p:spPr>
            <a:xfrm>
              <a:off x="2887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56" name="Google Shape;2713;p14"/>
            <p:cNvSpPr/>
            <p:nvPr/>
          </p:nvSpPr>
          <p:spPr>
            <a:xfrm>
              <a:off x="24667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57" name="Google Shape;2714;p14"/>
            <p:cNvSpPr/>
            <p:nvPr/>
          </p:nvSpPr>
          <p:spPr>
            <a:xfrm>
              <a:off x="192527" y="433176"/>
              <a:ext cx="54147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58" name="Google Shape;2715;p14"/>
            <p:cNvSpPr/>
            <p:nvPr/>
          </p:nvSpPr>
          <p:spPr>
            <a:xfrm>
              <a:off x="1443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59" name="Google Shape;2716;p14"/>
            <p:cNvSpPr/>
            <p:nvPr/>
          </p:nvSpPr>
          <p:spPr>
            <a:xfrm>
              <a:off x="102273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60" name="Google Shape;2717;p14"/>
            <p:cNvSpPr/>
            <p:nvPr/>
          </p:nvSpPr>
          <p:spPr>
            <a:xfrm>
              <a:off x="4813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61" name="Google Shape;2718;p14"/>
            <p:cNvSpPr/>
            <p:nvPr/>
          </p:nvSpPr>
          <p:spPr>
            <a:xfrm>
              <a:off x="679855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62" name="Google Shape;2719;p14"/>
            <p:cNvSpPr/>
            <p:nvPr/>
          </p:nvSpPr>
          <p:spPr>
            <a:xfrm>
              <a:off x="631724" y="38504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63" name="Google Shape;2720;p14"/>
            <p:cNvSpPr/>
            <p:nvPr/>
          </p:nvSpPr>
          <p:spPr>
            <a:xfrm>
              <a:off x="577582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64" name="Google Shape;2721;p14"/>
            <p:cNvSpPr/>
            <p:nvPr/>
          </p:nvSpPr>
          <p:spPr>
            <a:xfrm>
              <a:off x="535465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65" name="Google Shape;2722;p14"/>
            <p:cNvSpPr/>
            <p:nvPr/>
          </p:nvSpPr>
          <p:spPr>
            <a:xfrm>
              <a:off x="481318" y="38504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66" name="Google Shape;2723;p14"/>
            <p:cNvSpPr/>
            <p:nvPr/>
          </p:nvSpPr>
          <p:spPr>
            <a:xfrm>
              <a:off x="43318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67" name="Google Shape;2724;p14"/>
            <p:cNvSpPr/>
            <p:nvPr/>
          </p:nvSpPr>
          <p:spPr>
            <a:xfrm>
              <a:off x="39106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68" name="Google Shape;2725;p14"/>
            <p:cNvSpPr/>
            <p:nvPr/>
          </p:nvSpPr>
          <p:spPr>
            <a:xfrm>
              <a:off x="336923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69" name="Google Shape;2726;p14"/>
            <p:cNvSpPr/>
            <p:nvPr/>
          </p:nvSpPr>
          <p:spPr>
            <a:xfrm>
              <a:off x="2887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70" name="Google Shape;2727;p14"/>
            <p:cNvSpPr/>
            <p:nvPr/>
          </p:nvSpPr>
          <p:spPr>
            <a:xfrm>
              <a:off x="24667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71" name="Google Shape;2728;p14"/>
            <p:cNvSpPr/>
            <p:nvPr/>
          </p:nvSpPr>
          <p:spPr>
            <a:xfrm>
              <a:off x="192527" y="38504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72" name="Google Shape;2729;p14"/>
            <p:cNvSpPr/>
            <p:nvPr/>
          </p:nvSpPr>
          <p:spPr>
            <a:xfrm>
              <a:off x="1443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73" name="Google Shape;2730;p14"/>
            <p:cNvSpPr/>
            <p:nvPr/>
          </p:nvSpPr>
          <p:spPr>
            <a:xfrm>
              <a:off x="102283" y="385049"/>
              <a:ext cx="4210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74" name="Google Shape;2731;p14"/>
            <p:cNvSpPr/>
            <p:nvPr/>
          </p:nvSpPr>
          <p:spPr>
            <a:xfrm>
              <a:off x="679855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75" name="Google Shape;2732;p14"/>
            <p:cNvSpPr/>
            <p:nvPr/>
          </p:nvSpPr>
          <p:spPr>
            <a:xfrm>
              <a:off x="631724" y="330903"/>
              <a:ext cx="4813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76" name="Google Shape;2733;p14"/>
            <p:cNvSpPr/>
            <p:nvPr/>
          </p:nvSpPr>
          <p:spPr>
            <a:xfrm>
              <a:off x="577582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77" name="Google Shape;2734;p14"/>
            <p:cNvSpPr/>
            <p:nvPr/>
          </p:nvSpPr>
          <p:spPr>
            <a:xfrm>
              <a:off x="535465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78" name="Google Shape;2735;p14"/>
            <p:cNvSpPr/>
            <p:nvPr/>
          </p:nvSpPr>
          <p:spPr>
            <a:xfrm>
              <a:off x="481318" y="330903"/>
              <a:ext cx="5414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79" name="Google Shape;2736;p14"/>
            <p:cNvSpPr/>
            <p:nvPr/>
          </p:nvSpPr>
          <p:spPr>
            <a:xfrm>
              <a:off x="43318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80" name="Google Shape;2737;p14"/>
            <p:cNvSpPr/>
            <p:nvPr/>
          </p:nvSpPr>
          <p:spPr>
            <a:xfrm>
              <a:off x="39106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81" name="Google Shape;2738;p14"/>
            <p:cNvSpPr/>
            <p:nvPr/>
          </p:nvSpPr>
          <p:spPr>
            <a:xfrm>
              <a:off x="336923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82" name="Google Shape;2739;p14"/>
            <p:cNvSpPr/>
            <p:nvPr/>
          </p:nvSpPr>
          <p:spPr>
            <a:xfrm>
              <a:off x="2887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83" name="Google Shape;2740;p14"/>
            <p:cNvSpPr/>
            <p:nvPr/>
          </p:nvSpPr>
          <p:spPr>
            <a:xfrm>
              <a:off x="24667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84" name="Google Shape;2741;p14"/>
            <p:cNvSpPr/>
            <p:nvPr/>
          </p:nvSpPr>
          <p:spPr>
            <a:xfrm>
              <a:off x="192527" y="330903"/>
              <a:ext cx="54147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85" name="Google Shape;2742;p14"/>
            <p:cNvSpPr/>
            <p:nvPr/>
          </p:nvSpPr>
          <p:spPr>
            <a:xfrm>
              <a:off x="1443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86" name="Google Shape;2743;p14"/>
            <p:cNvSpPr/>
            <p:nvPr/>
          </p:nvSpPr>
          <p:spPr>
            <a:xfrm>
              <a:off x="679855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87" name="Google Shape;2744;p14"/>
            <p:cNvSpPr/>
            <p:nvPr/>
          </p:nvSpPr>
          <p:spPr>
            <a:xfrm>
              <a:off x="631724" y="288791"/>
              <a:ext cx="4813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88" name="Google Shape;2745;p14"/>
            <p:cNvSpPr/>
            <p:nvPr/>
          </p:nvSpPr>
          <p:spPr>
            <a:xfrm>
              <a:off x="577582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89" name="Google Shape;2746;p14"/>
            <p:cNvSpPr/>
            <p:nvPr/>
          </p:nvSpPr>
          <p:spPr>
            <a:xfrm>
              <a:off x="535465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90" name="Google Shape;2747;p14"/>
            <p:cNvSpPr/>
            <p:nvPr/>
          </p:nvSpPr>
          <p:spPr>
            <a:xfrm>
              <a:off x="481318" y="288791"/>
              <a:ext cx="5414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91" name="Google Shape;2748;p14"/>
            <p:cNvSpPr/>
            <p:nvPr/>
          </p:nvSpPr>
          <p:spPr>
            <a:xfrm>
              <a:off x="43318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92" name="Google Shape;2749;p14"/>
            <p:cNvSpPr/>
            <p:nvPr/>
          </p:nvSpPr>
          <p:spPr>
            <a:xfrm>
              <a:off x="39106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93" name="Google Shape;2750;p14"/>
            <p:cNvSpPr/>
            <p:nvPr/>
          </p:nvSpPr>
          <p:spPr>
            <a:xfrm>
              <a:off x="336923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94" name="Google Shape;2751;p14"/>
            <p:cNvSpPr/>
            <p:nvPr/>
          </p:nvSpPr>
          <p:spPr>
            <a:xfrm>
              <a:off x="2887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95" name="Google Shape;2752;p14"/>
            <p:cNvSpPr/>
            <p:nvPr/>
          </p:nvSpPr>
          <p:spPr>
            <a:xfrm>
              <a:off x="24667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96" name="Google Shape;2753;p14"/>
            <p:cNvSpPr/>
            <p:nvPr/>
          </p:nvSpPr>
          <p:spPr>
            <a:xfrm>
              <a:off x="192527" y="288791"/>
              <a:ext cx="54147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97" name="Google Shape;2754;p14"/>
            <p:cNvSpPr/>
            <p:nvPr/>
          </p:nvSpPr>
          <p:spPr>
            <a:xfrm>
              <a:off x="1443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98" name="Google Shape;2755;p14"/>
            <p:cNvSpPr/>
            <p:nvPr/>
          </p:nvSpPr>
          <p:spPr>
            <a:xfrm>
              <a:off x="679855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99" name="Google Shape;2756;p14"/>
            <p:cNvSpPr/>
            <p:nvPr/>
          </p:nvSpPr>
          <p:spPr>
            <a:xfrm>
              <a:off x="631724" y="240659"/>
              <a:ext cx="4813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00" name="Google Shape;2757;p14"/>
            <p:cNvSpPr/>
            <p:nvPr/>
          </p:nvSpPr>
          <p:spPr>
            <a:xfrm>
              <a:off x="577582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01" name="Google Shape;2758;p14"/>
            <p:cNvSpPr/>
            <p:nvPr/>
          </p:nvSpPr>
          <p:spPr>
            <a:xfrm>
              <a:off x="535465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02" name="Google Shape;2759;p14"/>
            <p:cNvSpPr/>
            <p:nvPr/>
          </p:nvSpPr>
          <p:spPr>
            <a:xfrm>
              <a:off x="481318" y="240659"/>
              <a:ext cx="5414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03" name="Google Shape;2760;p14"/>
            <p:cNvSpPr/>
            <p:nvPr/>
          </p:nvSpPr>
          <p:spPr>
            <a:xfrm>
              <a:off x="43318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04" name="Google Shape;2761;p14"/>
            <p:cNvSpPr/>
            <p:nvPr/>
          </p:nvSpPr>
          <p:spPr>
            <a:xfrm>
              <a:off x="39106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05" name="Google Shape;2762;p14"/>
            <p:cNvSpPr/>
            <p:nvPr/>
          </p:nvSpPr>
          <p:spPr>
            <a:xfrm>
              <a:off x="336923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06" name="Google Shape;2763;p14"/>
            <p:cNvSpPr/>
            <p:nvPr/>
          </p:nvSpPr>
          <p:spPr>
            <a:xfrm>
              <a:off x="2887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07" name="Google Shape;2764;p14"/>
            <p:cNvSpPr/>
            <p:nvPr/>
          </p:nvSpPr>
          <p:spPr>
            <a:xfrm>
              <a:off x="24667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08" name="Google Shape;2765;p14"/>
            <p:cNvSpPr/>
            <p:nvPr/>
          </p:nvSpPr>
          <p:spPr>
            <a:xfrm>
              <a:off x="192527" y="240659"/>
              <a:ext cx="54147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09" name="Google Shape;2766;p14"/>
            <p:cNvSpPr/>
            <p:nvPr/>
          </p:nvSpPr>
          <p:spPr>
            <a:xfrm>
              <a:off x="679855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10" name="Google Shape;2767;p14"/>
            <p:cNvSpPr/>
            <p:nvPr/>
          </p:nvSpPr>
          <p:spPr>
            <a:xfrm>
              <a:off x="631724" y="186507"/>
              <a:ext cx="4813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11" name="Google Shape;2768;p14"/>
            <p:cNvSpPr/>
            <p:nvPr/>
          </p:nvSpPr>
          <p:spPr>
            <a:xfrm>
              <a:off x="577582" y="186507"/>
              <a:ext cx="5414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12" name="Google Shape;2769;p14"/>
            <p:cNvSpPr/>
            <p:nvPr/>
          </p:nvSpPr>
          <p:spPr>
            <a:xfrm>
              <a:off x="535465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13" name="Google Shape;2770;p14"/>
            <p:cNvSpPr/>
            <p:nvPr/>
          </p:nvSpPr>
          <p:spPr>
            <a:xfrm>
              <a:off x="481318" y="186507"/>
              <a:ext cx="5414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14" name="Google Shape;2771;p14"/>
            <p:cNvSpPr/>
            <p:nvPr/>
          </p:nvSpPr>
          <p:spPr>
            <a:xfrm>
              <a:off x="433181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15" name="Google Shape;2772;p14"/>
            <p:cNvSpPr/>
            <p:nvPr/>
          </p:nvSpPr>
          <p:spPr>
            <a:xfrm>
              <a:off x="391064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16" name="Google Shape;2773;p14"/>
            <p:cNvSpPr/>
            <p:nvPr/>
          </p:nvSpPr>
          <p:spPr>
            <a:xfrm>
              <a:off x="679855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17" name="Google Shape;2774;p14"/>
            <p:cNvSpPr/>
            <p:nvPr/>
          </p:nvSpPr>
          <p:spPr>
            <a:xfrm>
              <a:off x="631724" y="14439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18" name="Google Shape;2775;p14"/>
            <p:cNvSpPr/>
            <p:nvPr/>
          </p:nvSpPr>
          <p:spPr>
            <a:xfrm>
              <a:off x="577582" y="14439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19" name="Google Shape;2776;p14"/>
            <p:cNvSpPr/>
            <p:nvPr/>
          </p:nvSpPr>
          <p:spPr>
            <a:xfrm>
              <a:off x="535465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20" name="Google Shape;2777;p14"/>
            <p:cNvSpPr/>
            <p:nvPr/>
          </p:nvSpPr>
          <p:spPr>
            <a:xfrm>
              <a:off x="481318" y="144390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21" name="Google Shape;2778;p14"/>
            <p:cNvSpPr/>
            <p:nvPr/>
          </p:nvSpPr>
          <p:spPr>
            <a:xfrm>
              <a:off x="433181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22" name="Google Shape;2779;p14"/>
            <p:cNvSpPr/>
            <p:nvPr/>
          </p:nvSpPr>
          <p:spPr>
            <a:xfrm>
              <a:off x="391064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23" name="Google Shape;2780;p14"/>
            <p:cNvSpPr/>
            <p:nvPr/>
          </p:nvSpPr>
          <p:spPr>
            <a:xfrm>
              <a:off x="679855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24" name="Google Shape;2781;p14"/>
            <p:cNvSpPr/>
            <p:nvPr/>
          </p:nvSpPr>
          <p:spPr>
            <a:xfrm>
              <a:off x="631724" y="9024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25" name="Google Shape;2782;p14"/>
            <p:cNvSpPr/>
            <p:nvPr/>
          </p:nvSpPr>
          <p:spPr>
            <a:xfrm>
              <a:off x="577582" y="9024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26" name="Google Shape;2783;p14"/>
            <p:cNvSpPr/>
            <p:nvPr/>
          </p:nvSpPr>
          <p:spPr>
            <a:xfrm>
              <a:off x="535465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27" name="Google Shape;2784;p14"/>
            <p:cNvSpPr/>
            <p:nvPr/>
          </p:nvSpPr>
          <p:spPr>
            <a:xfrm>
              <a:off x="481318" y="9024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28" name="Google Shape;2785;p14"/>
            <p:cNvSpPr/>
            <p:nvPr/>
          </p:nvSpPr>
          <p:spPr>
            <a:xfrm>
              <a:off x="433181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29" name="Google Shape;2786;p14"/>
            <p:cNvSpPr/>
            <p:nvPr/>
          </p:nvSpPr>
          <p:spPr>
            <a:xfrm>
              <a:off x="679855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30" name="Google Shape;2787;p14"/>
            <p:cNvSpPr/>
            <p:nvPr/>
          </p:nvSpPr>
          <p:spPr>
            <a:xfrm>
              <a:off x="631724" y="42117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31" name="Google Shape;2788;p14"/>
            <p:cNvSpPr/>
            <p:nvPr/>
          </p:nvSpPr>
          <p:spPr>
            <a:xfrm>
              <a:off x="577582" y="42117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32" name="Google Shape;2789;p14"/>
            <p:cNvSpPr/>
            <p:nvPr/>
          </p:nvSpPr>
          <p:spPr>
            <a:xfrm>
              <a:off x="535465" y="42117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33" name="Google Shape;2790;p14"/>
            <p:cNvSpPr/>
            <p:nvPr/>
          </p:nvSpPr>
          <p:spPr>
            <a:xfrm>
              <a:off x="481318" y="42117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34" name="Google Shape;2791;p14"/>
            <p:cNvSpPr/>
            <p:nvPr/>
          </p:nvSpPr>
          <p:spPr>
            <a:xfrm>
              <a:off x="679855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35" name="Google Shape;2792;p14"/>
            <p:cNvSpPr/>
            <p:nvPr/>
          </p:nvSpPr>
          <p:spPr>
            <a:xfrm>
              <a:off x="631724" y="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36" name="Google Shape;2793;p14"/>
            <p:cNvSpPr/>
            <p:nvPr/>
          </p:nvSpPr>
          <p:spPr>
            <a:xfrm>
              <a:off x="577582" y="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37" name="Google Shape;2794;p14"/>
            <p:cNvSpPr/>
            <p:nvPr/>
          </p:nvSpPr>
          <p:spPr>
            <a:xfrm>
              <a:off x="535465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38" name="Google Shape;2795;p14"/>
            <p:cNvSpPr/>
            <p:nvPr/>
          </p:nvSpPr>
          <p:spPr>
            <a:xfrm>
              <a:off x="721972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39" name="Google Shape;2796;p14"/>
            <p:cNvSpPr/>
            <p:nvPr/>
          </p:nvSpPr>
          <p:spPr>
            <a:xfrm>
              <a:off x="770099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40" name="Google Shape;2797;p14"/>
            <p:cNvSpPr/>
            <p:nvPr/>
          </p:nvSpPr>
          <p:spPr>
            <a:xfrm>
              <a:off x="812217" y="673836"/>
              <a:ext cx="5415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41" name="Google Shape;2798;p14"/>
            <p:cNvSpPr/>
            <p:nvPr/>
          </p:nvSpPr>
          <p:spPr>
            <a:xfrm>
              <a:off x="86636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42" name="Google Shape;2799;p14"/>
            <p:cNvSpPr/>
            <p:nvPr/>
          </p:nvSpPr>
          <p:spPr>
            <a:xfrm>
              <a:off x="91450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43" name="Google Shape;2800;p14"/>
            <p:cNvSpPr/>
            <p:nvPr/>
          </p:nvSpPr>
          <p:spPr>
            <a:xfrm>
              <a:off x="962632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44" name="Google Shape;2801;p14"/>
            <p:cNvSpPr/>
            <p:nvPr/>
          </p:nvSpPr>
          <p:spPr>
            <a:xfrm>
              <a:off x="1010764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45" name="Google Shape;2802;p14"/>
            <p:cNvSpPr/>
            <p:nvPr/>
          </p:nvSpPr>
          <p:spPr>
            <a:xfrm>
              <a:off x="10588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46" name="Google Shape;2803;p14"/>
            <p:cNvSpPr/>
            <p:nvPr/>
          </p:nvSpPr>
          <p:spPr>
            <a:xfrm>
              <a:off x="1107023" y="673836"/>
              <a:ext cx="4813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47" name="Google Shape;2804;p14"/>
            <p:cNvSpPr/>
            <p:nvPr/>
          </p:nvSpPr>
          <p:spPr>
            <a:xfrm>
              <a:off x="1155159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48" name="Google Shape;2805;p14"/>
            <p:cNvSpPr/>
            <p:nvPr/>
          </p:nvSpPr>
          <p:spPr>
            <a:xfrm>
              <a:off x="12032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49" name="Google Shape;2806;p14"/>
            <p:cNvSpPr/>
            <p:nvPr/>
          </p:nvSpPr>
          <p:spPr>
            <a:xfrm>
              <a:off x="1251423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50" name="Google Shape;2807;p14"/>
            <p:cNvSpPr/>
            <p:nvPr/>
          </p:nvSpPr>
          <p:spPr>
            <a:xfrm>
              <a:off x="129955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51" name="Google Shape;2808;p14"/>
            <p:cNvSpPr/>
            <p:nvPr/>
          </p:nvSpPr>
          <p:spPr>
            <a:xfrm>
              <a:off x="721972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52" name="Google Shape;2809;p14"/>
            <p:cNvSpPr/>
            <p:nvPr/>
          </p:nvSpPr>
          <p:spPr>
            <a:xfrm>
              <a:off x="770099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53" name="Google Shape;2810;p14"/>
            <p:cNvSpPr/>
            <p:nvPr/>
          </p:nvSpPr>
          <p:spPr>
            <a:xfrm>
              <a:off x="812217" y="62570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54" name="Google Shape;2811;p14"/>
            <p:cNvSpPr/>
            <p:nvPr/>
          </p:nvSpPr>
          <p:spPr>
            <a:xfrm>
              <a:off x="86636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55" name="Google Shape;2812;p14"/>
            <p:cNvSpPr/>
            <p:nvPr/>
          </p:nvSpPr>
          <p:spPr>
            <a:xfrm>
              <a:off x="91450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56" name="Google Shape;2813;p14"/>
            <p:cNvSpPr/>
            <p:nvPr/>
          </p:nvSpPr>
          <p:spPr>
            <a:xfrm>
              <a:off x="96263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57" name="Google Shape;2814;p14"/>
            <p:cNvSpPr/>
            <p:nvPr/>
          </p:nvSpPr>
          <p:spPr>
            <a:xfrm>
              <a:off x="101076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58" name="Google Shape;2815;p14"/>
            <p:cNvSpPr/>
            <p:nvPr/>
          </p:nvSpPr>
          <p:spPr>
            <a:xfrm>
              <a:off x="10588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59" name="Google Shape;2816;p14"/>
            <p:cNvSpPr/>
            <p:nvPr/>
          </p:nvSpPr>
          <p:spPr>
            <a:xfrm>
              <a:off x="1107023" y="62570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60" name="Google Shape;2817;p14"/>
            <p:cNvSpPr/>
            <p:nvPr/>
          </p:nvSpPr>
          <p:spPr>
            <a:xfrm>
              <a:off x="1155159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61" name="Google Shape;2818;p14"/>
            <p:cNvSpPr/>
            <p:nvPr/>
          </p:nvSpPr>
          <p:spPr>
            <a:xfrm>
              <a:off x="12032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62" name="Google Shape;2819;p14"/>
            <p:cNvSpPr/>
            <p:nvPr/>
          </p:nvSpPr>
          <p:spPr>
            <a:xfrm>
              <a:off x="1251423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63" name="Google Shape;2820;p14"/>
            <p:cNvSpPr/>
            <p:nvPr/>
          </p:nvSpPr>
          <p:spPr>
            <a:xfrm>
              <a:off x="129955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64" name="Google Shape;2821;p14"/>
            <p:cNvSpPr/>
            <p:nvPr/>
          </p:nvSpPr>
          <p:spPr>
            <a:xfrm>
              <a:off x="134768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65" name="Google Shape;2822;p14"/>
            <p:cNvSpPr/>
            <p:nvPr/>
          </p:nvSpPr>
          <p:spPr>
            <a:xfrm>
              <a:off x="139581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66" name="Google Shape;2823;p14"/>
            <p:cNvSpPr/>
            <p:nvPr/>
          </p:nvSpPr>
          <p:spPr>
            <a:xfrm>
              <a:off x="721972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67" name="Google Shape;2824;p14"/>
            <p:cNvSpPr/>
            <p:nvPr/>
          </p:nvSpPr>
          <p:spPr>
            <a:xfrm>
              <a:off x="770099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68" name="Google Shape;2825;p14"/>
            <p:cNvSpPr/>
            <p:nvPr/>
          </p:nvSpPr>
          <p:spPr>
            <a:xfrm>
              <a:off x="812217" y="571562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69" name="Google Shape;2826;p14"/>
            <p:cNvSpPr/>
            <p:nvPr/>
          </p:nvSpPr>
          <p:spPr>
            <a:xfrm>
              <a:off x="86636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70" name="Google Shape;2827;p14"/>
            <p:cNvSpPr/>
            <p:nvPr/>
          </p:nvSpPr>
          <p:spPr>
            <a:xfrm>
              <a:off x="91450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71" name="Google Shape;2828;p14"/>
            <p:cNvSpPr/>
            <p:nvPr/>
          </p:nvSpPr>
          <p:spPr>
            <a:xfrm>
              <a:off x="96263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72" name="Google Shape;2829;p14"/>
            <p:cNvSpPr/>
            <p:nvPr/>
          </p:nvSpPr>
          <p:spPr>
            <a:xfrm>
              <a:off x="101076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73" name="Google Shape;2830;p14"/>
            <p:cNvSpPr/>
            <p:nvPr/>
          </p:nvSpPr>
          <p:spPr>
            <a:xfrm>
              <a:off x="10588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74" name="Google Shape;2831;p14"/>
            <p:cNvSpPr/>
            <p:nvPr/>
          </p:nvSpPr>
          <p:spPr>
            <a:xfrm>
              <a:off x="1107023" y="571562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75" name="Google Shape;2832;p14"/>
            <p:cNvSpPr/>
            <p:nvPr/>
          </p:nvSpPr>
          <p:spPr>
            <a:xfrm>
              <a:off x="1155159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76" name="Google Shape;2833;p14"/>
            <p:cNvSpPr/>
            <p:nvPr/>
          </p:nvSpPr>
          <p:spPr>
            <a:xfrm>
              <a:off x="12032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77" name="Google Shape;2834;p14"/>
            <p:cNvSpPr/>
            <p:nvPr/>
          </p:nvSpPr>
          <p:spPr>
            <a:xfrm>
              <a:off x="1251423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78" name="Google Shape;2835;p14"/>
            <p:cNvSpPr/>
            <p:nvPr/>
          </p:nvSpPr>
          <p:spPr>
            <a:xfrm>
              <a:off x="129955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79" name="Google Shape;2836;p14"/>
            <p:cNvSpPr/>
            <p:nvPr/>
          </p:nvSpPr>
          <p:spPr>
            <a:xfrm>
              <a:off x="134768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80" name="Google Shape;2837;p14"/>
            <p:cNvSpPr/>
            <p:nvPr/>
          </p:nvSpPr>
          <p:spPr>
            <a:xfrm>
              <a:off x="139581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81" name="Google Shape;2838;p14"/>
            <p:cNvSpPr/>
            <p:nvPr/>
          </p:nvSpPr>
          <p:spPr>
            <a:xfrm>
              <a:off x="721972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82" name="Google Shape;2839;p14"/>
            <p:cNvSpPr/>
            <p:nvPr/>
          </p:nvSpPr>
          <p:spPr>
            <a:xfrm>
              <a:off x="770099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83" name="Google Shape;2840;p14"/>
            <p:cNvSpPr/>
            <p:nvPr/>
          </p:nvSpPr>
          <p:spPr>
            <a:xfrm>
              <a:off x="812217" y="529445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84" name="Google Shape;2841;p14"/>
            <p:cNvSpPr/>
            <p:nvPr/>
          </p:nvSpPr>
          <p:spPr>
            <a:xfrm>
              <a:off x="86636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85" name="Google Shape;2842;p14"/>
            <p:cNvSpPr/>
            <p:nvPr/>
          </p:nvSpPr>
          <p:spPr>
            <a:xfrm>
              <a:off x="91450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86" name="Google Shape;2843;p14"/>
            <p:cNvSpPr/>
            <p:nvPr/>
          </p:nvSpPr>
          <p:spPr>
            <a:xfrm>
              <a:off x="96263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87" name="Google Shape;2844;p14"/>
            <p:cNvSpPr/>
            <p:nvPr/>
          </p:nvSpPr>
          <p:spPr>
            <a:xfrm>
              <a:off x="101076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88" name="Google Shape;2845;p14"/>
            <p:cNvSpPr/>
            <p:nvPr/>
          </p:nvSpPr>
          <p:spPr>
            <a:xfrm>
              <a:off x="10588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89" name="Google Shape;2846;p14"/>
            <p:cNvSpPr/>
            <p:nvPr/>
          </p:nvSpPr>
          <p:spPr>
            <a:xfrm>
              <a:off x="1107023" y="529445"/>
              <a:ext cx="4813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90" name="Google Shape;2847;p14"/>
            <p:cNvSpPr/>
            <p:nvPr/>
          </p:nvSpPr>
          <p:spPr>
            <a:xfrm>
              <a:off x="1155159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91" name="Google Shape;2848;p14"/>
            <p:cNvSpPr/>
            <p:nvPr/>
          </p:nvSpPr>
          <p:spPr>
            <a:xfrm>
              <a:off x="12032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92" name="Google Shape;2849;p14"/>
            <p:cNvSpPr/>
            <p:nvPr/>
          </p:nvSpPr>
          <p:spPr>
            <a:xfrm>
              <a:off x="1251423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93" name="Google Shape;2850;p14"/>
            <p:cNvSpPr/>
            <p:nvPr/>
          </p:nvSpPr>
          <p:spPr>
            <a:xfrm>
              <a:off x="129955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94" name="Google Shape;2851;p14"/>
            <p:cNvSpPr/>
            <p:nvPr/>
          </p:nvSpPr>
          <p:spPr>
            <a:xfrm>
              <a:off x="134768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95" name="Google Shape;2852;p14"/>
            <p:cNvSpPr/>
            <p:nvPr/>
          </p:nvSpPr>
          <p:spPr>
            <a:xfrm>
              <a:off x="139581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96" name="Google Shape;2853;p14"/>
            <p:cNvSpPr/>
            <p:nvPr/>
          </p:nvSpPr>
          <p:spPr>
            <a:xfrm>
              <a:off x="721972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97" name="Google Shape;2854;p14"/>
            <p:cNvSpPr/>
            <p:nvPr/>
          </p:nvSpPr>
          <p:spPr>
            <a:xfrm>
              <a:off x="770099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98" name="Google Shape;2855;p14"/>
            <p:cNvSpPr/>
            <p:nvPr/>
          </p:nvSpPr>
          <p:spPr>
            <a:xfrm>
              <a:off x="812217" y="47529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99" name="Google Shape;2856;p14"/>
            <p:cNvSpPr/>
            <p:nvPr/>
          </p:nvSpPr>
          <p:spPr>
            <a:xfrm>
              <a:off x="86636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00" name="Google Shape;2857;p14"/>
            <p:cNvSpPr/>
            <p:nvPr/>
          </p:nvSpPr>
          <p:spPr>
            <a:xfrm>
              <a:off x="91450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01" name="Google Shape;2858;p14"/>
            <p:cNvSpPr/>
            <p:nvPr/>
          </p:nvSpPr>
          <p:spPr>
            <a:xfrm>
              <a:off x="96263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02" name="Google Shape;2859;p14"/>
            <p:cNvSpPr/>
            <p:nvPr/>
          </p:nvSpPr>
          <p:spPr>
            <a:xfrm>
              <a:off x="101076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03" name="Google Shape;2860;p14"/>
            <p:cNvSpPr/>
            <p:nvPr/>
          </p:nvSpPr>
          <p:spPr>
            <a:xfrm>
              <a:off x="10588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04" name="Google Shape;2861;p14"/>
            <p:cNvSpPr/>
            <p:nvPr/>
          </p:nvSpPr>
          <p:spPr>
            <a:xfrm>
              <a:off x="1107023" y="475293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05" name="Google Shape;2862;p14"/>
            <p:cNvSpPr/>
            <p:nvPr/>
          </p:nvSpPr>
          <p:spPr>
            <a:xfrm>
              <a:off x="1155159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06" name="Google Shape;2863;p14"/>
            <p:cNvSpPr/>
            <p:nvPr/>
          </p:nvSpPr>
          <p:spPr>
            <a:xfrm>
              <a:off x="12032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07" name="Google Shape;2864;p14"/>
            <p:cNvSpPr/>
            <p:nvPr/>
          </p:nvSpPr>
          <p:spPr>
            <a:xfrm>
              <a:off x="1251423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08" name="Google Shape;2865;p14"/>
            <p:cNvSpPr/>
            <p:nvPr/>
          </p:nvSpPr>
          <p:spPr>
            <a:xfrm>
              <a:off x="129955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09" name="Google Shape;2866;p14"/>
            <p:cNvSpPr/>
            <p:nvPr/>
          </p:nvSpPr>
          <p:spPr>
            <a:xfrm>
              <a:off x="134768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10" name="Google Shape;2867;p14"/>
            <p:cNvSpPr/>
            <p:nvPr/>
          </p:nvSpPr>
          <p:spPr>
            <a:xfrm>
              <a:off x="139581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11" name="Google Shape;2868;p14"/>
            <p:cNvSpPr/>
            <p:nvPr/>
          </p:nvSpPr>
          <p:spPr>
            <a:xfrm>
              <a:off x="721972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12" name="Google Shape;2869;p14"/>
            <p:cNvSpPr/>
            <p:nvPr/>
          </p:nvSpPr>
          <p:spPr>
            <a:xfrm>
              <a:off x="770099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13" name="Google Shape;2870;p14"/>
            <p:cNvSpPr/>
            <p:nvPr/>
          </p:nvSpPr>
          <p:spPr>
            <a:xfrm>
              <a:off x="812217" y="433176"/>
              <a:ext cx="5415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14" name="Google Shape;2871;p14"/>
            <p:cNvSpPr/>
            <p:nvPr/>
          </p:nvSpPr>
          <p:spPr>
            <a:xfrm>
              <a:off x="86636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15" name="Google Shape;2872;p14"/>
            <p:cNvSpPr/>
            <p:nvPr/>
          </p:nvSpPr>
          <p:spPr>
            <a:xfrm>
              <a:off x="91450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16" name="Google Shape;2873;p14"/>
            <p:cNvSpPr/>
            <p:nvPr/>
          </p:nvSpPr>
          <p:spPr>
            <a:xfrm>
              <a:off x="96263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17" name="Google Shape;2874;p14"/>
            <p:cNvSpPr/>
            <p:nvPr/>
          </p:nvSpPr>
          <p:spPr>
            <a:xfrm>
              <a:off x="101076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18" name="Google Shape;2875;p14"/>
            <p:cNvSpPr/>
            <p:nvPr/>
          </p:nvSpPr>
          <p:spPr>
            <a:xfrm>
              <a:off x="10588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19" name="Google Shape;2876;p14"/>
            <p:cNvSpPr/>
            <p:nvPr/>
          </p:nvSpPr>
          <p:spPr>
            <a:xfrm>
              <a:off x="1107023" y="433176"/>
              <a:ext cx="4813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20" name="Google Shape;2877;p14"/>
            <p:cNvSpPr/>
            <p:nvPr/>
          </p:nvSpPr>
          <p:spPr>
            <a:xfrm>
              <a:off x="1155159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21" name="Google Shape;2878;p14"/>
            <p:cNvSpPr/>
            <p:nvPr/>
          </p:nvSpPr>
          <p:spPr>
            <a:xfrm>
              <a:off x="12032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22" name="Google Shape;2879;p14"/>
            <p:cNvSpPr/>
            <p:nvPr/>
          </p:nvSpPr>
          <p:spPr>
            <a:xfrm>
              <a:off x="1251423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23" name="Google Shape;2880;p14"/>
            <p:cNvSpPr/>
            <p:nvPr/>
          </p:nvSpPr>
          <p:spPr>
            <a:xfrm>
              <a:off x="129955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24" name="Google Shape;2881;p14"/>
            <p:cNvSpPr/>
            <p:nvPr/>
          </p:nvSpPr>
          <p:spPr>
            <a:xfrm>
              <a:off x="134768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25" name="Google Shape;2882;p14"/>
            <p:cNvSpPr/>
            <p:nvPr/>
          </p:nvSpPr>
          <p:spPr>
            <a:xfrm>
              <a:off x="139581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26" name="Google Shape;2883;p14"/>
            <p:cNvSpPr/>
            <p:nvPr/>
          </p:nvSpPr>
          <p:spPr>
            <a:xfrm>
              <a:off x="721972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27" name="Google Shape;2884;p14"/>
            <p:cNvSpPr/>
            <p:nvPr/>
          </p:nvSpPr>
          <p:spPr>
            <a:xfrm>
              <a:off x="770099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28" name="Google Shape;2885;p14"/>
            <p:cNvSpPr/>
            <p:nvPr/>
          </p:nvSpPr>
          <p:spPr>
            <a:xfrm>
              <a:off x="812217" y="38504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29" name="Google Shape;2886;p14"/>
            <p:cNvSpPr/>
            <p:nvPr/>
          </p:nvSpPr>
          <p:spPr>
            <a:xfrm>
              <a:off x="86636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30" name="Google Shape;2887;p14"/>
            <p:cNvSpPr/>
            <p:nvPr/>
          </p:nvSpPr>
          <p:spPr>
            <a:xfrm>
              <a:off x="91450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31" name="Google Shape;2888;p14"/>
            <p:cNvSpPr/>
            <p:nvPr/>
          </p:nvSpPr>
          <p:spPr>
            <a:xfrm>
              <a:off x="962632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32" name="Google Shape;2889;p14"/>
            <p:cNvSpPr/>
            <p:nvPr/>
          </p:nvSpPr>
          <p:spPr>
            <a:xfrm>
              <a:off x="1010764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33" name="Google Shape;2890;p14"/>
            <p:cNvSpPr/>
            <p:nvPr/>
          </p:nvSpPr>
          <p:spPr>
            <a:xfrm>
              <a:off x="10588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34" name="Google Shape;2891;p14"/>
            <p:cNvSpPr/>
            <p:nvPr/>
          </p:nvSpPr>
          <p:spPr>
            <a:xfrm>
              <a:off x="1107023" y="38504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35" name="Google Shape;2892;p14"/>
            <p:cNvSpPr/>
            <p:nvPr/>
          </p:nvSpPr>
          <p:spPr>
            <a:xfrm>
              <a:off x="1155159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36" name="Google Shape;2893;p14"/>
            <p:cNvSpPr/>
            <p:nvPr/>
          </p:nvSpPr>
          <p:spPr>
            <a:xfrm>
              <a:off x="12032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37" name="Google Shape;2894;p14"/>
            <p:cNvSpPr/>
            <p:nvPr/>
          </p:nvSpPr>
          <p:spPr>
            <a:xfrm>
              <a:off x="1251423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38" name="Google Shape;2895;p14"/>
            <p:cNvSpPr/>
            <p:nvPr/>
          </p:nvSpPr>
          <p:spPr>
            <a:xfrm>
              <a:off x="129955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39" name="Google Shape;2896;p14"/>
            <p:cNvSpPr/>
            <p:nvPr/>
          </p:nvSpPr>
          <p:spPr>
            <a:xfrm>
              <a:off x="721972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40" name="Google Shape;2897;p14"/>
            <p:cNvSpPr/>
            <p:nvPr/>
          </p:nvSpPr>
          <p:spPr>
            <a:xfrm>
              <a:off x="770099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41" name="Google Shape;2898;p14"/>
            <p:cNvSpPr/>
            <p:nvPr/>
          </p:nvSpPr>
          <p:spPr>
            <a:xfrm>
              <a:off x="812217" y="330903"/>
              <a:ext cx="5415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42" name="Google Shape;2899;p14"/>
            <p:cNvSpPr/>
            <p:nvPr/>
          </p:nvSpPr>
          <p:spPr>
            <a:xfrm>
              <a:off x="86636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43" name="Google Shape;2900;p14"/>
            <p:cNvSpPr/>
            <p:nvPr/>
          </p:nvSpPr>
          <p:spPr>
            <a:xfrm>
              <a:off x="91450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44" name="Google Shape;2901;p14"/>
            <p:cNvSpPr/>
            <p:nvPr/>
          </p:nvSpPr>
          <p:spPr>
            <a:xfrm>
              <a:off x="962632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45" name="Google Shape;2902;p14"/>
            <p:cNvSpPr/>
            <p:nvPr/>
          </p:nvSpPr>
          <p:spPr>
            <a:xfrm>
              <a:off x="1010764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46" name="Google Shape;2903;p14"/>
            <p:cNvSpPr/>
            <p:nvPr/>
          </p:nvSpPr>
          <p:spPr>
            <a:xfrm>
              <a:off x="10588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47" name="Google Shape;2904;p14"/>
            <p:cNvSpPr/>
            <p:nvPr/>
          </p:nvSpPr>
          <p:spPr>
            <a:xfrm>
              <a:off x="1107023" y="330903"/>
              <a:ext cx="4813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48" name="Google Shape;2905;p14"/>
            <p:cNvSpPr/>
            <p:nvPr/>
          </p:nvSpPr>
          <p:spPr>
            <a:xfrm>
              <a:off x="1155159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49" name="Google Shape;2906;p14"/>
            <p:cNvSpPr/>
            <p:nvPr/>
          </p:nvSpPr>
          <p:spPr>
            <a:xfrm>
              <a:off x="12032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50" name="Google Shape;2907;p14"/>
            <p:cNvSpPr/>
            <p:nvPr/>
          </p:nvSpPr>
          <p:spPr>
            <a:xfrm>
              <a:off x="1251423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51" name="Google Shape;2908;p14"/>
            <p:cNvSpPr/>
            <p:nvPr/>
          </p:nvSpPr>
          <p:spPr>
            <a:xfrm>
              <a:off x="721972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52" name="Google Shape;2909;p14"/>
            <p:cNvSpPr/>
            <p:nvPr/>
          </p:nvSpPr>
          <p:spPr>
            <a:xfrm>
              <a:off x="770099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53" name="Google Shape;2910;p14"/>
            <p:cNvSpPr/>
            <p:nvPr/>
          </p:nvSpPr>
          <p:spPr>
            <a:xfrm>
              <a:off x="812217" y="288791"/>
              <a:ext cx="5415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54" name="Google Shape;2911;p14"/>
            <p:cNvSpPr/>
            <p:nvPr/>
          </p:nvSpPr>
          <p:spPr>
            <a:xfrm>
              <a:off x="86636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55" name="Google Shape;2912;p14"/>
            <p:cNvSpPr/>
            <p:nvPr/>
          </p:nvSpPr>
          <p:spPr>
            <a:xfrm>
              <a:off x="91450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56" name="Google Shape;2913;p14"/>
            <p:cNvSpPr/>
            <p:nvPr/>
          </p:nvSpPr>
          <p:spPr>
            <a:xfrm>
              <a:off x="962632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57" name="Google Shape;2914;p14"/>
            <p:cNvSpPr/>
            <p:nvPr/>
          </p:nvSpPr>
          <p:spPr>
            <a:xfrm>
              <a:off x="1010764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58" name="Google Shape;2915;p14"/>
            <p:cNvSpPr/>
            <p:nvPr/>
          </p:nvSpPr>
          <p:spPr>
            <a:xfrm>
              <a:off x="10588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59" name="Google Shape;2916;p14"/>
            <p:cNvSpPr/>
            <p:nvPr/>
          </p:nvSpPr>
          <p:spPr>
            <a:xfrm>
              <a:off x="1107023" y="288791"/>
              <a:ext cx="4813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60" name="Google Shape;2917;p14"/>
            <p:cNvSpPr/>
            <p:nvPr/>
          </p:nvSpPr>
          <p:spPr>
            <a:xfrm>
              <a:off x="1155159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61" name="Google Shape;2918;p14"/>
            <p:cNvSpPr/>
            <p:nvPr/>
          </p:nvSpPr>
          <p:spPr>
            <a:xfrm>
              <a:off x="12032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62" name="Google Shape;2919;p14"/>
            <p:cNvSpPr/>
            <p:nvPr/>
          </p:nvSpPr>
          <p:spPr>
            <a:xfrm>
              <a:off x="1251423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63" name="Google Shape;2920;p14"/>
            <p:cNvSpPr/>
            <p:nvPr/>
          </p:nvSpPr>
          <p:spPr>
            <a:xfrm>
              <a:off x="721972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64" name="Google Shape;2921;p14"/>
            <p:cNvSpPr/>
            <p:nvPr/>
          </p:nvSpPr>
          <p:spPr>
            <a:xfrm>
              <a:off x="770099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65" name="Google Shape;2922;p14"/>
            <p:cNvSpPr/>
            <p:nvPr/>
          </p:nvSpPr>
          <p:spPr>
            <a:xfrm>
              <a:off x="812217" y="240659"/>
              <a:ext cx="5415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66" name="Google Shape;2923;p14"/>
            <p:cNvSpPr/>
            <p:nvPr/>
          </p:nvSpPr>
          <p:spPr>
            <a:xfrm>
              <a:off x="866368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67" name="Google Shape;2924;p14"/>
            <p:cNvSpPr/>
            <p:nvPr/>
          </p:nvSpPr>
          <p:spPr>
            <a:xfrm>
              <a:off x="91450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68" name="Google Shape;2925;p14"/>
            <p:cNvSpPr/>
            <p:nvPr/>
          </p:nvSpPr>
          <p:spPr>
            <a:xfrm>
              <a:off x="962632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69" name="Google Shape;2926;p14"/>
            <p:cNvSpPr/>
            <p:nvPr/>
          </p:nvSpPr>
          <p:spPr>
            <a:xfrm>
              <a:off x="1010764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70" name="Google Shape;2927;p14"/>
            <p:cNvSpPr/>
            <p:nvPr/>
          </p:nvSpPr>
          <p:spPr>
            <a:xfrm>
              <a:off x="105889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71" name="Google Shape;2928;p14"/>
            <p:cNvSpPr/>
            <p:nvPr/>
          </p:nvSpPr>
          <p:spPr>
            <a:xfrm>
              <a:off x="1107023" y="240659"/>
              <a:ext cx="4813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72" name="Google Shape;2929;p14"/>
            <p:cNvSpPr/>
            <p:nvPr/>
          </p:nvSpPr>
          <p:spPr>
            <a:xfrm>
              <a:off x="1155159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73" name="Google Shape;2930;p14"/>
            <p:cNvSpPr/>
            <p:nvPr/>
          </p:nvSpPr>
          <p:spPr>
            <a:xfrm>
              <a:off x="12032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74" name="Google Shape;2931;p14"/>
            <p:cNvSpPr/>
            <p:nvPr/>
          </p:nvSpPr>
          <p:spPr>
            <a:xfrm>
              <a:off x="721972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75" name="Google Shape;2932;p14"/>
            <p:cNvSpPr/>
            <p:nvPr/>
          </p:nvSpPr>
          <p:spPr>
            <a:xfrm>
              <a:off x="770099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76" name="Google Shape;2933;p14"/>
            <p:cNvSpPr/>
            <p:nvPr/>
          </p:nvSpPr>
          <p:spPr>
            <a:xfrm>
              <a:off x="812217" y="186507"/>
              <a:ext cx="5415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77" name="Google Shape;2934;p14"/>
            <p:cNvSpPr/>
            <p:nvPr/>
          </p:nvSpPr>
          <p:spPr>
            <a:xfrm>
              <a:off x="866368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78" name="Google Shape;2935;p14"/>
            <p:cNvSpPr/>
            <p:nvPr/>
          </p:nvSpPr>
          <p:spPr>
            <a:xfrm>
              <a:off x="914500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79" name="Google Shape;2936;p14"/>
            <p:cNvSpPr/>
            <p:nvPr/>
          </p:nvSpPr>
          <p:spPr>
            <a:xfrm>
              <a:off x="962632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80" name="Google Shape;2937;p14"/>
            <p:cNvSpPr/>
            <p:nvPr/>
          </p:nvSpPr>
          <p:spPr>
            <a:xfrm>
              <a:off x="1010764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81" name="Google Shape;2938;p14"/>
            <p:cNvSpPr/>
            <p:nvPr/>
          </p:nvSpPr>
          <p:spPr>
            <a:xfrm>
              <a:off x="721972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82" name="Google Shape;2939;p14"/>
            <p:cNvSpPr/>
            <p:nvPr/>
          </p:nvSpPr>
          <p:spPr>
            <a:xfrm>
              <a:off x="770099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83" name="Google Shape;2940;p14"/>
            <p:cNvSpPr/>
            <p:nvPr/>
          </p:nvSpPr>
          <p:spPr>
            <a:xfrm>
              <a:off x="812217" y="14439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84" name="Google Shape;2941;p14"/>
            <p:cNvSpPr/>
            <p:nvPr/>
          </p:nvSpPr>
          <p:spPr>
            <a:xfrm>
              <a:off x="866368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85" name="Google Shape;2942;p14"/>
            <p:cNvSpPr/>
            <p:nvPr/>
          </p:nvSpPr>
          <p:spPr>
            <a:xfrm>
              <a:off x="914500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86" name="Google Shape;2943;p14"/>
            <p:cNvSpPr/>
            <p:nvPr/>
          </p:nvSpPr>
          <p:spPr>
            <a:xfrm>
              <a:off x="962632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87" name="Google Shape;2944;p14"/>
            <p:cNvSpPr/>
            <p:nvPr/>
          </p:nvSpPr>
          <p:spPr>
            <a:xfrm>
              <a:off x="1010764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88" name="Google Shape;2945;p14"/>
            <p:cNvSpPr/>
            <p:nvPr/>
          </p:nvSpPr>
          <p:spPr>
            <a:xfrm>
              <a:off x="721972" y="9024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89" name="Google Shape;2946;p14"/>
            <p:cNvSpPr/>
            <p:nvPr/>
          </p:nvSpPr>
          <p:spPr>
            <a:xfrm>
              <a:off x="770099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90" name="Google Shape;2947;p14"/>
            <p:cNvSpPr/>
            <p:nvPr/>
          </p:nvSpPr>
          <p:spPr>
            <a:xfrm>
              <a:off x="812217" y="9024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91" name="Google Shape;2948;p14"/>
            <p:cNvSpPr/>
            <p:nvPr/>
          </p:nvSpPr>
          <p:spPr>
            <a:xfrm>
              <a:off x="866368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92" name="Google Shape;2949;p14"/>
            <p:cNvSpPr/>
            <p:nvPr/>
          </p:nvSpPr>
          <p:spPr>
            <a:xfrm>
              <a:off x="914500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93" name="Google Shape;2950;p14"/>
            <p:cNvSpPr/>
            <p:nvPr/>
          </p:nvSpPr>
          <p:spPr>
            <a:xfrm>
              <a:off x="962632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94" name="Google Shape;2951;p14"/>
            <p:cNvSpPr/>
            <p:nvPr/>
          </p:nvSpPr>
          <p:spPr>
            <a:xfrm>
              <a:off x="721972" y="42117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95" name="Google Shape;2952;p14"/>
            <p:cNvSpPr/>
            <p:nvPr/>
          </p:nvSpPr>
          <p:spPr>
            <a:xfrm>
              <a:off x="770099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96" name="Google Shape;2953;p14"/>
            <p:cNvSpPr/>
            <p:nvPr/>
          </p:nvSpPr>
          <p:spPr>
            <a:xfrm>
              <a:off x="812217" y="42117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97" name="Google Shape;2954;p14"/>
            <p:cNvSpPr/>
            <p:nvPr/>
          </p:nvSpPr>
          <p:spPr>
            <a:xfrm>
              <a:off x="866368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98" name="Google Shape;2955;p14"/>
            <p:cNvSpPr/>
            <p:nvPr/>
          </p:nvSpPr>
          <p:spPr>
            <a:xfrm>
              <a:off x="914500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99" name="Google Shape;2956;p14"/>
            <p:cNvSpPr/>
            <p:nvPr/>
          </p:nvSpPr>
          <p:spPr>
            <a:xfrm>
              <a:off x="721972" y="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00" name="Google Shape;2957;p14"/>
            <p:cNvSpPr/>
            <p:nvPr/>
          </p:nvSpPr>
          <p:spPr>
            <a:xfrm>
              <a:off x="770099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01" name="Google Shape;2958;p14"/>
            <p:cNvSpPr/>
            <p:nvPr/>
          </p:nvSpPr>
          <p:spPr>
            <a:xfrm>
              <a:off x="812217" y="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02" name="Google Shape;2959;p14"/>
            <p:cNvSpPr/>
            <p:nvPr/>
          </p:nvSpPr>
          <p:spPr>
            <a:xfrm>
              <a:off x="866368" y="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00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9" name="Google Shape;2967;p16"/>
          <p:cNvGrpSpPr/>
          <p:nvPr/>
        </p:nvGrpSpPr>
        <p:grpSpPr>
          <a:xfrm>
            <a:off x="-98650" y="2037325"/>
            <a:ext cx="9352526" cy="3275624"/>
            <a:chOff x="0" y="0"/>
            <a:chExt cx="9352525" cy="3275623"/>
          </a:xfrm>
        </p:grpSpPr>
        <p:sp>
          <p:nvSpPr>
            <p:cNvPr id="3020" name="Google Shape;2968;p16"/>
            <p:cNvSpPr/>
            <p:nvPr/>
          </p:nvSpPr>
          <p:spPr>
            <a:xfrm>
              <a:off x="0" y="1973524"/>
              <a:ext cx="2523301" cy="5670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21" name="Google Shape;2969;p16"/>
            <p:cNvSpPr/>
            <p:nvPr/>
          </p:nvSpPr>
          <p:spPr>
            <a:xfrm>
              <a:off x="0" y="2546724"/>
              <a:ext cx="2523301" cy="15570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22" name="Google Shape;2970;p16"/>
            <p:cNvSpPr/>
            <p:nvPr/>
          </p:nvSpPr>
          <p:spPr>
            <a:xfrm>
              <a:off x="0" y="2708624"/>
              <a:ext cx="2523301" cy="56700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23" name="Google Shape;2971;p16"/>
            <p:cNvSpPr/>
            <p:nvPr/>
          </p:nvSpPr>
          <p:spPr>
            <a:xfrm>
              <a:off x="3586825" y="1973524"/>
              <a:ext cx="5765701" cy="5670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24" name="Google Shape;2972;p16"/>
            <p:cNvSpPr/>
            <p:nvPr/>
          </p:nvSpPr>
          <p:spPr>
            <a:xfrm>
              <a:off x="3586825" y="2546724"/>
              <a:ext cx="5765701" cy="15570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25" name="Google Shape;2973;p16"/>
            <p:cNvSpPr/>
            <p:nvPr/>
          </p:nvSpPr>
          <p:spPr>
            <a:xfrm>
              <a:off x="3586825" y="2708624"/>
              <a:ext cx="5765701" cy="567000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26" name="Google Shape;2974;p16"/>
            <p:cNvSpPr/>
            <p:nvPr/>
          </p:nvSpPr>
          <p:spPr>
            <a:xfrm>
              <a:off x="7747224" y="0"/>
              <a:ext cx="1031701" cy="1809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27" name="Google Shape;2975;p16"/>
            <p:cNvSpPr/>
            <p:nvPr/>
          </p:nvSpPr>
          <p:spPr>
            <a:xfrm>
              <a:off x="7747224" y="181007"/>
              <a:ext cx="1031701" cy="124500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28" name="Google Shape;2976;p16"/>
            <p:cNvSpPr/>
            <p:nvPr/>
          </p:nvSpPr>
          <p:spPr>
            <a:xfrm>
              <a:off x="7747224" y="305599"/>
              <a:ext cx="1031701" cy="1667999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34" name="Google Shape;2977;p16"/>
          <p:cNvGrpSpPr/>
          <p:nvPr/>
        </p:nvGrpSpPr>
        <p:grpSpPr>
          <a:xfrm>
            <a:off x="1031041" y="3038742"/>
            <a:ext cx="263957" cy="263957"/>
            <a:chOff x="41" y="0"/>
            <a:chExt cx="263956" cy="263956"/>
          </a:xfrm>
        </p:grpSpPr>
        <p:sp>
          <p:nvSpPr>
            <p:cNvPr id="3030" name="Google Shape;2978;p16"/>
            <p:cNvSpPr/>
            <p:nvPr/>
          </p:nvSpPr>
          <p:spPr>
            <a:xfrm>
              <a:off x="41" y="132020"/>
              <a:ext cx="148480" cy="13193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31" name="Google Shape;2979;p16"/>
            <p:cNvSpPr/>
            <p:nvPr/>
          </p:nvSpPr>
          <p:spPr>
            <a:xfrm>
              <a:off x="41" y="-1"/>
              <a:ext cx="148480" cy="13202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32" name="Google Shape;2980;p16"/>
            <p:cNvSpPr/>
            <p:nvPr/>
          </p:nvSpPr>
          <p:spPr>
            <a:xfrm>
              <a:off x="148523" y="132020"/>
              <a:ext cx="115476" cy="131937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33" name="Google Shape;2981;p16"/>
            <p:cNvSpPr/>
            <p:nvPr/>
          </p:nvSpPr>
          <p:spPr>
            <a:xfrm>
              <a:off x="148523" y="-1"/>
              <a:ext cx="115476" cy="132020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39" name="Google Shape;2982;p16"/>
          <p:cNvGrpSpPr/>
          <p:nvPr/>
        </p:nvGrpSpPr>
        <p:grpSpPr>
          <a:xfrm>
            <a:off x="1031041" y="2611916"/>
            <a:ext cx="263957" cy="263957"/>
            <a:chOff x="41" y="0"/>
            <a:chExt cx="263956" cy="263956"/>
          </a:xfrm>
        </p:grpSpPr>
        <p:sp>
          <p:nvSpPr>
            <p:cNvPr id="3035" name="Google Shape;2983;p16"/>
            <p:cNvSpPr/>
            <p:nvPr/>
          </p:nvSpPr>
          <p:spPr>
            <a:xfrm>
              <a:off x="41" y="132020"/>
              <a:ext cx="148480" cy="13193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36" name="Google Shape;2984;p16"/>
            <p:cNvSpPr/>
            <p:nvPr/>
          </p:nvSpPr>
          <p:spPr>
            <a:xfrm>
              <a:off x="41" y="-1"/>
              <a:ext cx="148480" cy="13202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37" name="Google Shape;2985;p16"/>
            <p:cNvSpPr/>
            <p:nvPr/>
          </p:nvSpPr>
          <p:spPr>
            <a:xfrm>
              <a:off x="148523" y="132020"/>
              <a:ext cx="115476" cy="131937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38" name="Google Shape;2986;p16"/>
            <p:cNvSpPr/>
            <p:nvPr/>
          </p:nvSpPr>
          <p:spPr>
            <a:xfrm>
              <a:off x="148523" y="-1"/>
              <a:ext cx="115476" cy="132020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44" name="Google Shape;2987;p16"/>
          <p:cNvGrpSpPr/>
          <p:nvPr/>
        </p:nvGrpSpPr>
        <p:grpSpPr>
          <a:xfrm>
            <a:off x="1031041" y="2185092"/>
            <a:ext cx="263957" cy="263957"/>
            <a:chOff x="41" y="0"/>
            <a:chExt cx="263956" cy="263956"/>
          </a:xfrm>
        </p:grpSpPr>
        <p:sp>
          <p:nvSpPr>
            <p:cNvPr id="3040" name="Google Shape;2988;p16"/>
            <p:cNvSpPr/>
            <p:nvPr/>
          </p:nvSpPr>
          <p:spPr>
            <a:xfrm>
              <a:off x="41" y="132020"/>
              <a:ext cx="148480" cy="13193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41" name="Google Shape;2989;p16"/>
            <p:cNvSpPr/>
            <p:nvPr/>
          </p:nvSpPr>
          <p:spPr>
            <a:xfrm>
              <a:off x="41" y="-1"/>
              <a:ext cx="148480" cy="13202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42" name="Google Shape;2990;p16"/>
            <p:cNvSpPr/>
            <p:nvPr/>
          </p:nvSpPr>
          <p:spPr>
            <a:xfrm>
              <a:off x="148523" y="132020"/>
              <a:ext cx="115476" cy="131937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43" name="Google Shape;2991;p16"/>
            <p:cNvSpPr/>
            <p:nvPr/>
          </p:nvSpPr>
          <p:spPr>
            <a:xfrm>
              <a:off x="148523" y="-1"/>
              <a:ext cx="115476" cy="132020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04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1" cy="841801"/>
          </a:xfrm>
          <a:prstGeom prst="rect">
            <a:avLst/>
          </a:prstGeom>
        </p:spPr>
        <p:txBody>
          <a:bodyPr anchor="ctr"/>
          <a:lstStyle>
            <a:lvl1pPr>
              <a:defRPr sz="3000"/>
            </a:lvl1pPr>
          </a:lstStyle>
          <a:p>
            <a:r>
              <a:t>Текст заголовка</a:t>
            </a:r>
          </a:p>
        </p:txBody>
      </p:sp>
      <p:sp>
        <p:nvSpPr>
          <p:cNvPr id="304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53049" y="2370124"/>
            <a:ext cx="5637902" cy="792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42900" indent="2540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42900" indent="7112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42900" indent="11684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42900" indent="16256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959849" y="1974400"/>
            <a:ext cx="3135902" cy="2417700"/>
          </a:xfrm>
          <a:prstGeom prst="rect">
            <a:avLst/>
          </a:prstGeom>
        </p:spPr>
        <p:txBody>
          <a:bodyPr>
            <a:normAutofit/>
          </a:bodyPr>
          <a:lstStyle>
            <a:lvl1pPr indent="-330200" algn="ctr">
              <a:buClr>
                <a:srgbClr val="FFFFFF"/>
              </a:buClr>
              <a:buSzPts val="1600"/>
              <a:defRPr sz="1600">
                <a:solidFill>
                  <a:srgbClr val="FFFFFF"/>
                </a:solidFill>
              </a:defRPr>
            </a:lvl1pPr>
            <a:lvl2pPr marL="914400" indent="-330200" algn="ctr">
              <a:buClr>
                <a:srgbClr val="FFFFFF"/>
              </a:buClr>
              <a:buSzPts val="1600"/>
              <a:defRPr sz="1600">
                <a:solidFill>
                  <a:srgbClr val="FFFFFF"/>
                </a:solidFill>
              </a:defRPr>
            </a:lvl2pPr>
            <a:lvl3pPr marL="1371600" indent="-330200" algn="ctr">
              <a:buClr>
                <a:srgbClr val="FFFFFF"/>
              </a:buClr>
              <a:buSzPts val="1600"/>
              <a:defRPr sz="1600">
                <a:solidFill>
                  <a:srgbClr val="FFFFFF"/>
                </a:solidFill>
              </a:defRPr>
            </a:lvl3pPr>
            <a:lvl4pPr marL="1828800" indent="-330200" algn="ctr">
              <a:buClr>
                <a:srgbClr val="FFFFFF"/>
              </a:buClr>
              <a:buSzPts val="1600"/>
              <a:defRPr sz="1600">
                <a:solidFill>
                  <a:srgbClr val="FFFFFF"/>
                </a:solidFill>
              </a:defRPr>
            </a:lvl4pPr>
            <a:lvl5pPr marL="2286000" indent="-330200" algn="ctr">
              <a:buClr>
                <a:srgbClr val="FFFFFF"/>
              </a:buClr>
              <a:buSzPts val="1600"/>
              <a:defRPr sz="16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5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9849" y="1183374"/>
            <a:ext cx="3135902" cy="572701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05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06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70594" y="3529786"/>
            <a:ext cx="2258700" cy="11094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342900" indent="254000" algn="ctr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342900" indent="711200" algn="ctr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342900" indent="1168400" algn="ctr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342900" indent="1625600" algn="ctr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0" name="Google Shape;3015;p20"/>
          <p:cNvGrpSpPr/>
          <p:nvPr/>
        </p:nvGrpSpPr>
        <p:grpSpPr>
          <a:xfrm>
            <a:off x="232962" y="174778"/>
            <a:ext cx="1443943" cy="721968"/>
            <a:chOff x="0" y="0"/>
            <a:chExt cx="1443941" cy="721967"/>
          </a:xfrm>
        </p:grpSpPr>
        <p:sp>
          <p:nvSpPr>
            <p:cNvPr id="3081" name="Google Shape;3016;p20"/>
            <p:cNvSpPr/>
            <p:nvPr/>
          </p:nvSpPr>
          <p:spPr>
            <a:xfrm>
              <a:off x="679855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82" name="Google Shape;3017;p20"/>
            <p:cNvSpPr/>
            <p:nvPr/>
          </p:nvSpPr>
          <p:spPr>
            <a:xfrm>
              <a:off x="631724" y="673836"/>
              <a:ext cx="4813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83" name="Google Shape;3018;p20"/>
            <p:cNvSpPr/>
            <p:nvPr/>
          </p:nvSpPr>
          <p:spPr>
            <a:xfrm>
              <a:off x="577582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84" name="Google Shape;3019;p20"/>
            <p:cNvSpPr/>
            <p:nvPr/>
          </p:nvSpPr>
          <p:spPr>
            <a:xfrm>
              <a:off x="535465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85" name="Google Shape;3020;p20"/>
            <p:cNvSpPr/>
            <p:nvPr/>
          </p:nvSpPr>
          <p:spPr>
            <a:xfrm>
              <a:off x="481318" y="673836"/>
              <a:ext cx="5414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86" name="Google Shape;3021;p20"/>
            <p:cNvSpPr/>
            <p:nvPr/>
          </p:nvSpPr>
          <p:spPr>
            <a:xfrm>
              <a:off x="43318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87" name="Google Shape;3022;p20"/>
            <p:cNvSpPr/>
            <p:nvPr/>
          </p:nvSpPr>
          <p:spPr>
            <a:xfrm>
              <a:off x="39106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88" name="Google Shape;3023;p20"/>
            <p:cNvSpPr/>
            <p:nvPr/>
          </p:nvSpPr>
          <p:spPr>
            <a:xfrm>
              <a:off x="336923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89" name="Google Shape;3024;p20"/>
            <p:cNvSpPr/>
            <p:nvPr/>
          </p:nvSpPr>
          <p:spPr>
            <a:xfrm>
              <a:off x="2887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90" name="Google Shape;3025;p20"/>
            <p:cNvSpPr/>
            <p:nvPr/>
          </p:nvSpPr>
          <p:spPr>
            <a:xfrm>
              <a:off x="24667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91" name="Google Shape;3026;p20"/>
            <p:cNvSpPr/>
            <p:nvPr/>
          </p:nvSpPr>
          <p:spPr>
            <a:xfrm>
              <a:off x="192527" y="673836"/>
              <a:ext cx="54147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92" name="Google Shape;3027;p20"/>
            <p:cNvSpPr/>
            <p:nvPr/>
          </p:nvSpPr>
          <p:spPr>
            <a:xfrm>
              <a:off x="1443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93" name="Google Shape;3028;p20"/>
            <p:cNvSpPr/>
            <p:nvPr/>
          </p:nvSpPr>
          <p:spPr>
            <a:xfrm>
              <a:off x="102273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94" name="Google Shape;3029;p20"/>
            <p:cNvSpPr/>
            <p:nvPr/>
          </p:nvSpPr>
          <p:spPr>
            <a:xfrm>
              <a:off x="679855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95" name="Google Shape;3030;p20"/>
            <p:cNvSpPr/>
            <p:nvPr/>
          </p:nvSpPr>
          <p:spPr>
            <a:xfrm>
              <a:off x="631724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96" name="Google Shape;3031;p20"/>
            <p:cNvSpPr/>
            <p:nvPr/>
          </p:nvSpPr>
          <p:spPr>
            <a:xfrm>
              <a:off x="57758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97" name="Google Shape;3032;p20"/>
            <p:cNvSpPr/>
            <p:nvPr/>
          </p:nvSpPr>
          <p:spPr>
            <a:xfrm>
              <a:off x="535465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98" name="Google Shape;3033;p20"/>
            <p:cNvSpPr/>
            <p:nvPr/>
          </p:nvSpPr>
          <p:spPr>
            <a:xfrm>
              <a:off x="481318" y="62570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99" name="Google Shape;3034;p20"/>
            <p:cNvSpPr/>
            <p:nvPr/>
          </p:nvSpPr>
          <p:spPr>
            <a:xfrm>
              <a:off x="43318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00" name="Google Shape;3035;p20"/>
            <p:cNvSpPr/>
            <p:nvPr/>
          </p:nvSpPr>
          <p:spPr>
            <a:xfrm>
              <a:off x="39106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01" name="Google Shape;3036;p20"/>
            <p:cNvSpPr/>
            <p:nvPr/>
          </p:nvSpPr>
          <p:spPr>
            <a:xfrm>
              <a:off x="336923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02" name="Google Shape;3037;p20"/>
            <p:cNvSpPr/>
            <p:nvPr/>
          </p:nvSpPr>
          <p:spPr>
            <a:xfrm>
              <a:off x="2887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03" name="Google Shape;3038;p20"/>
            <p:cNvSpPr/>
            <p:nvPr/>
          </p:nvSpPr>
          <p:spPr>
            <a:xfrm>
              <a:off x="24667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04" name="Google Shape;3039;p20"/>
            <p:cNvSpPr/>
            <p:nvPr/>
          </p:nvSpPr>
          <p:spPr>
            <a:xfrm>
              <a:off x="192527" y="62570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05" name="Google Shape;3040;p20"/>
            <p:cNvSpPr/>
            <p:nvPr/>
          </p:nvSpPr>
          <p:spPr>
            <a:xfrm>
              <a:off x="1443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06" name="Google Shape;3041;p20"/>
            <p:cNvSpPr/>
            <p:nvPr/>
          </p:nvSpPr>
          <p:spPr>
            <a:xfrm>
              <a:off x="102273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07" name="Google Shape;3042;p20"/>
            <p:cNvSpPr/>
            <p:nvPr/>
          </p:nvSpPr>
          <p:spPr>
            <a:xfrm>
              <a:off x="4813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08" name="Google Shape;3043;p20"/>
            <p:cNvSpPr/>
            <p:nvPr/>
          </p:nvSpPr>
          <p:spPr>
            <a:xfrm>
              <a:off x="0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09" name="Google Shape;3044;p20"/>
            <p:cNvSpPr/>
            <p:nvPr/>
          </p:nvSpPr>
          <p:spPr>
            <a:xfrm>
              <a:off x="679855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10" name="Google Shape;3045;p20"/>
            <p:cNvSpPr/>
            <p:nvPr/>
          </p:nvSpPr>
          <p:spPr>
            <a:xfrm>
              <a:off x="631724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11" name="Google Shape;3046;p20"/>
            <p:cNvSpPr/>
            <p:nvPr/>
          </p:nvSpPr>
          <p:spPr>
            <a:xfrm>
              <a:off x="57758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12" name="Google Shape;3047;p20"/>
            <p:cNvSpPr/>
            <p:nvPr/>
          </p:nvSpPr>
          <p:spPr>
            <a:xfrm>
              <a:off x="535465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13" name="Google Shape;3048;p20"/>
            <p:cNvSpPr/>
            <p:nvPr/>
          </p:nvSpPr>
          <p:spPr>
            <a:xfrm>
              <a:off x="481318" y="571562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14" name="Google Shape;3049;p20"/>
            <p:cNvSpPr/>
            <p:nvPr/>
          </p:nvSpPr>
          <p:spPr>
            <a:xfrm>
              <a:off x="43318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15" name="Google Shape;3050;p20"/>
            <p:cNvSpPr/>
            <p:nvPr/>
          </p:nvSpPr>
          <p:spPr>
            <a:xfrm>
              <a:off x="39106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16" name="Google Shape;3051;p20"/>
            <p:cNvSpPr/>
            <p:nvPr/>
          </p:nvSpPr>
          <p:spPr>
            <a:xfrm>
              <a:off x="336923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17" name="Google Shape;3052;p20"/>
            <p:cNvSpPr/>
            <p:nvPr/>
          </p:nvSpPr>
          <p:spPr>
            <a:xfrm>
              <a:off x="2887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18" name="Google Shape;3053;p20"/>
            <p:cNvSpPr/>
            <p:nvPr/>
          </p:nvSpPr>
          <p:spPr>
            <a:xfrm>
              <a:off x="24667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19" name="Google Shape;3054;p20"/>
            <p:cNvSpPr/>
            <p:nvPr/>
          </p:nvSpPr>
          <p:spPr>
            <a:xfrm>
              <a:off x="192527" y="571562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20" name="Google Shape;3055;p20"/>
            <p:cNvSpPr/>
            <p:nvPr/>
          </p:nvSpPr>
          <p:spPr>
            <a:xfrm>
              <a:off x="1443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21" name="Google Shape;3056;p20"/>
            <p:cNvSpPr/>
            <p:nvPr/>
          </p:nvSpPr>
          <p:spPr>
            <a:xfrm>
              <a:off x="102273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22" name="Google Shape;3057;p20"/>
            <p:cNvSpPr/>
            <p:nvPr/>
          </p:nvSpPr>
          <p:spPr>
            <a:xfrm>
              <a:off x="4813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23" name="Google Shape;3058;p20"/>
            <p:cNvSpPr/>
            <p:nvPr/>
          </p:nvSpPr>
          <p:spPr>
            <a:xfrm>
              <a:off x="0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24" name="Google Shape;3059;p20"/>
            <p:cNvSpPr/>
            <p:nvPr/>
          </p:nvSpPr>
          <p:spPr>
            <a:xfrm>
              <a:off x="679855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25" name="Google Shape;3060;p20"/>
            <p:cNvSpPr/>
            <p:nvPr/>
          </p:nvSpPr>
          <p:spPr>
            <a:xfrm>
              <a:off x="631724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26" name="Google Shape;3061;p20"/>
            <p:cNvSpPr/>
            <p:nvPr/>
          </p:nvSpPr>
          <p:spPr>
            <a:xfrm>
              <a:off x="57758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27" name="Google Shape;3062;p20"/>
            <p:cNvSpPr/>
            <p:nvPr/>
          </p:nvSpPr>
          <p:spPr>
            <a:xfrm>
              <a:off x="535465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28" name="Google Shape;3063;p20"/>
            <p:cNvSpPr/>
            <p:nvPr/>
          </p:nvSpPr>
          <p:spPr>
            <a:xfrm>
              <a:off x="481318" y="529445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29" name="Google Shape;3064;p20"/>
            <p:cNvSpPr/>
            <p:nvPr/>
          </p:nvSpPr>
          <p:spPr>
            <a:xfrm>
              <a:off x="43318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30" name="Google Shape;3065;p20"/>
            <p:cNvSpPr/>
            <p:nvPr/>
          </p:nvSpPr>
          <p:spPr>
            <a:xfrm>
              <a:off x="39106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31" name="Google Shape;3066;p20"/>
            <p:cNvSpPr/>
            <p:nvPr/>
          </p:nvSpPr>
          <p:spPr>
            <a:xfrm>
              <a:off x="336923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32" name="Google Shape;3067;p20"/>
            <p:cNvSpPr/>
            <p:nvPr/>
          </p:nvSpPr>
          <p:spPr>
            <a:xfrm>
              <a:off x="2887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33" name="Google Shape;3068;p20"/>
            <p:cNvSpPr/>
            <p:nvPr/>
          </p:nvSpPr>
          <p:spPr>
            <a:xfrm>
              <a:off x="24667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34" name="Google Shape;3069;p20"/>
            <p:cNvSpPr/>
            <p:nvPr/>
          </p:nvSpPr>
          <p:spPr>
            <a:xfrm>
              <a:off x="192527" y="529445"/>
              <a:ext cx="54147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35" name="Google Shape;3070;p20"/>
            <p:cNvSpPr/>
            <p:nvPr/>
          </p:nvSpPr>
          <p:spPr>
            <a:xfrm>
              <a:off x="1443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36" name="Google Shape;3071;p20"/>
            <p:cNvSpPr/>
            <p:nvPr/>
          </p:nvSpPr>
          <p:spPr>
            <a:xfrm>
              <a:off x="102273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37" name="Google Shape;3072;p20"/>
            <p:cNvSpPr/>
            <p:nvPr/>
          </p:nvSpPr>
          <p:spPr>
            <a:xfrm>
              <a:off x="4813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38" name="Google Shape;3073;p20"/>
            <p:cNvSpPr/>
            <p:nvPr/>
          </p:nvSpPr>
          <p:spPr>
            <a:xfrm>
              <a:off x="0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39" name="Google Shape;3074;p20"/>
            <p:cNvSpPr/>
            <p:nvPr/>
          </p:nvSpPr>
          <p:spPr>
            <a:xfrm>
              <a:off x="679855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40" name="Google Shape;3075;p20"/>
            <p:cNvSpPr/>
            <p:nvPr/>
          </p:nvSpPr>
          <p:spPr>
            <a:xfrm>
              <a:off x="631724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41" name="Google Shape;3076;p20"/>
            <p:cNvSpPr/>
            <p:nvPr/>
          </p:nvSpPr>
          <p:spPr>
            <a:xfrm>
              <a:off x="57758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42" name="Google Shape;3077;p20"/>
            <p:cNvSpPr/>
            <p:nvPr/>
          </p:nvSpPr>
          <p:spPr>
            <a:xfrm>
              <a:off x="535465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43" name="Google Shape;3078;p20"/>
            <p:cNvSpPr/>
            <p:nvPr/>
          </p:nvSpPr>
          <p:spPr>
            <a:xfrm>
              <a:off x="481318" y="47529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44" name="Google Shape;3079;p20"/>
            <p:cNvSpPr/>
            <p:nvPr/>
          </p:nvSpPr>
          <p:spPr>
            <a:xfrm>
              <a:off x="43318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45" name="Google Shape;3080;p20"/>
            <p:cNvSpPr/>
            <p:nvPr/>
          </p:nvSpPr>
          <p:spPr>
            <a:xfrm>
              <a:off x="39106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46" name="Google Shape;3081;p20"/>
            <p:cNvSpPr/>
            <p:nvPr/>
          </p:nvSpPr>
          <p:spPr>
            <a:xfrm>
              <a:off x="336923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47" name="Google Shape;3082;p20"/>
            <p:cNvSpPr/>
            <p:nvPr/>
          </p:nvSpPr>
          <p:spPr>
            <a:xfrm>
              <a:off x="2887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48" name="Google Shape;3083;p20"/>
            <p:cNvSpPr/>
            <p:nvPr/>
          </p:nvSpPr>
          <p:spPr>
            <a:xfrm>
              <a:off x="24667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49" name="Google Shape;3084;p20"/>
            <p:cNvSpPr/>
            <p:nvPr/>
          </p:nvSpPr>
          <p:spPr>
            <a:xfrm>
              <a:off x="192527" y="475293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50" name="Google Shape;3085;p20"/>
            <p:cNvSpPr/>
            <p:nvPr/>
          </p:nvSpPr>
          <p:spPr>
            <a:xfrm>
              <a:off x="1443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51" name="Google Shape;3086;p20"/>
            <p:cNvSpPr/>
            <p:nvPr/>
          </p:nvSpPr>
          <p:spPr>
            <a:xfrm>
              <a:off x="102273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52" name="Google Shape;3087;p20"/>
            <p:cNvSpPr/>
            <p:nvPr/>
          </p:nvSpPr>
          <p:spPr>
            <a:xfrm>
              <a:off x="4813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53" name="Google Shape;3088;p20"/>
            <p:cNvSpPr/>
            <p:nvPr/>
          </p:nvSpPr>
          <p:spPr>
            <a:xfrm>
              <a:off x="0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54" name="Google Shape;3089;p20"/>
            <p:cNvSpPr/>
            <p:nvPr/>
          </p:nvSpPr>
          <p:spPr>
            <a:xfrm>
              <a:off x="679855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55" name="Google Shape;3090;p20"/>
            <p:cNvSpPr/>
            <p:nvPr/>
          </p:nvSpPr>
          <p:spPr>
            <a:xfrm>
              <a:off x="631724" y="433176"/>
              <a:ext cx="4813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56" name="Google Shape;3091;p20"/>
            <p:cNvSpPr/>
            <p:nvPr/>
          </p:nvSpPr>
          <p:spPr>
            <a:xfrm>
              <a:off x="57758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57" name="Google Shape;3092;p20"/>
            <p:cNvSpPr/>
            <p:nvPr/>
          </p:nvSpPr>
          <p:spPr>
            <a:xfrm>
              <a:off x="535465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58" name="Google Shape;3093;p20"/>
            <p:cNvSpPr/>
            <p:nvPr/>
          </p:nvSpPr>
          <p:spPr>
            <a:xfrm>
              <a:off x="481318" y="433176"/>
              <a:ext cx="5414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59" name="Google Shape;3094;p20"/>
            <p:cNvSpPr/>
            <p:nvPr/>
          </p:nvSpPr>
          <p:spPr>
            <a:xfrm>
              <a:off x="43318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60" name="Google Shape;3095;p20"/>
            <p:cNvSpPr/>
            <p:nvPr/>
          </p:nvSpPr>
          <p:spPr>
            <a:xfrm>
              <a:off x="39106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61" name="Google Shape;3096;p20"/>
            <p:cNvSpPr/>
            <p:nvPr/>
          </p:nvSpPr>
          <p:spPr>
            <a:xfrm>
              <a:off x="336923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62" name="Google Shape;3097;p20"/>
            <p:cNvSpPr/>
            <p:nvPr/>
          </p:nvSpPr>
          <p:spPr>
            <a:xfrm>
              <a:off x="2887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63" name="Google Shape;3098;p20"/>
            <p:cNvSpPr/>
            <p:nvPr/>
          </p:nvSpPr>
          <p:spPr>
            <a:xfrm>
              <a:off x="24667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64" name="Google Shape;3099;p20"/>
            <p:cNvSpPr/>
            <p:nvPr/>
          </p:nvSpPr>
          <p:spPr>
            <a:xfrm>
              <a:off x="192527" y="433176"/>
              <a:ext cx="54147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65" name="Google Shape;3100;p20"/>
            <p:cNvSpPr/>
            <p:nvPr/>
          </p:nvSpPr>
          <p:spPr>
            <a:xfrm>
              <a:off x="1443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66" name="Google Shape;3101;p20"/>
            <p:cNvSpPr/>
            <p:nvPr/>
          </p:nvSpPr>
          <p:spPr>
            <a:xfrm>
              <a:off x="102273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67" name="Google Shape;3102;p20"/>
            <p:cNvSpPr/>
            <p:nvPr/>
          </p:nvSpPr>
          <p:spPr>
            <a:xfrm>
              <a:off x="4813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68" name="Google Shape;3103;p20"/>
            <p:cNvSpPr/>
            <p:nvPr/>
          </p:nvSpPr>
          <p:spPr>
            <a:xfrm>
              <a:off x="679855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69" name="Google Shape;3104;p20"/>
            <p:cNvSpPr/>
            <p:nvPr/>
          </p:nvSpPr>
          <p:spPr>
            <a:xfrm>
              <a:off x="631724" y="38504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70" name="Google Shape;3105;p20"/>
            <p:cNvSpPr/>
            <p:nvPr/>
          </p:nvSpPr>
          <p:spPr>
            <a:xfrm>
              <a:off x="577582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71" name="Google Shape;3106;p20"/>
            <p:cNvSpPr/>
            <p:nvPr/>
          </p:nvSpPr>
          <p:spPr>
            <a:xfrm>
              <a:off x="535465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72" name="Google Shape;3107;p20"/>
            <p:cNvSpPr/>
            <p:nvPr/>
          </p:nvSpPr>
          <p:spPr>
            <a:xfrm>
              <a:off x="481318" y="38504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73" name="Google Shape;3108;p20"/>
            <p:cNvSpPr/>
            <p:nvPr/>
          </p:nvSpPr>
          <p:spPr>
            <a:xfrm>
              <a:off x="43318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74" name="Google Shape;3109;p20"/>
            <p:cNvSpPr/>
            <p:nvPr/>
          </p:nvSpPr>
          <p:spPr>
            <a:xfrm>
              <a:off x="39106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75" name="Google Shape;3110;p20"/>
            <p:cNvSpPr/>
            <p:nvPr/>
          </p:nvSpPr>
          <p:spPr>
            <a:xfrm>
              <a:off x="336923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76" name="Google Shape;3111;p20"/>
            <p:cNvSpPr/>
            <p:nvPr/>
          </p:nvSpPr>
          <p:spPr>
            <a:xfrm>
              <a:off x="2887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77" name="Google Shape;3112;p20"/>
            <p:cNvSpPr/>
            <p:nvPr/>
          </p:nvSpPr>
          <p:spPr>
            <a:xfrm>
              <a:off x="24667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78" name="Google Shape;3113;p20"/>
            <p:cNvSpPr/>
            <p:nvPr/>
          </p:nvSpPr>
          <p:spPr>
            <a:xfrm>
              <a:off x="192527" y="38504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79" name="Google Shape;3114;p20"/>
            <p:cNvSpPr/>
            <p:nvPr/>
          </p:nvSpPr>
          <p:spPr>
            <a:xfrm>
              <a:off x="1443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80" name="Google Shape;3115;p20"/>
            <p:cNvSpPr/>
            <p:nvPr/>
          </p:nvSpPr>
          <p:spPr>
            <a:xfrm>
              <a:off x="102283" y="385049"/>
              <a:ext cx="4210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81" name="Google Shape;3116;p20"/>
            <p:cNvSpPr/>
            <p:nvPr/>
          </p:nvSpPr>
          <p:spPr>
            <a:xfrm>
              <a:off x="679855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82" name="Google Shape;3117;p20"/>
            <p:cNvSpPr/>
            <p:nvPr/>
          </p:nvSpPr>
          <p:spPr>
            <a:xfrm>
              <a:off x="631724" y="330903"/>
              <a:ext cx="4813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83" name="Google Shape;3118;p20"/>
            <p:cNvSpPr/>
            <p:nvPr/>
          </p:nvSpPr>
          <p:spPr>
            <a:xfrm>
              <a:off x="577582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84" name="Google Shape;3119;p20"/>
            <p:cNvSpPr/>
            <p:nvPr/>
          </p:nvSpPr>
          <p:spPr>
            <a:xfrm>
              <a:off x="535465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85" name="Google Shape;3120;p20"/>
            <p:cNvSpPr/>
            <p:nvPr/>
          </p:nvSpPr>
          <p:spPr>
            <a:xfrm>
              <a:off x="481318" y="330903"/>
              <a:ext cx="5414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86" name="Google Shape;3121;p20"/>
            <p:cNvSpPr/>
            <p:nvPr/>
          </p:nvSpPr>
          <p:spPr>
            <a:xfrm>
              <a:off x="43318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87" name="Google Shape;3122;p20"/>
            <p:cNvSpPr/>
            <p:nvPr/>
          </p:nvSpPr>
          <p:spPr>
            <a:xfrm>
              <a:off x="39106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88" name="Google Shape;3123;p20"/>
            <p:cNvSpPr/>
            <p:nvPr/>
          </p:nvSpPr>
          <p:spPr>
            <a:xfrm>
              <a:off x="336923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89" name="Google Shape;3124;p20"/>
            <p:cNvSpPr/>
            <p:nvPr/>
          </p:nvSpPr>
          <p:spPr>
            <a:xfrm>
              <a:off x="2887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90" name="Google Shape;3125;p20"/>
            <p:cNvSpPr/>
            <p:nvPr/>
          </p:nvSpPr>
          <p:spPr>
            <a:xfrm>
              <a:off x="24667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91" name="Google Shape;3126;p20"/>
            <p:cNvSpPr/>
            <p:nvPr/>
          </p:nvSpPr>
          <p:spPr>
            <a:xfrm>
              <a:off x="192527" y="330903"/>
              <a:ext cx="54147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92" name="Google Shape;3127;p20"/>
            <p:cNvSpPr/>
            <p:nvPr/>
          </p:nvSpPr>
          <p:spPr>
            <a:xfrm>
              <a:off x="1443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93" name="Google Shape;3128;p20"/>
            <p:cNvSpPr/>
            <p:nvPr/>
          </p:nvSpPr>
          <p:spPr>
            <a:xfrm>
              <a:off x="679855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94" name="Google Shape;3129;p20"/>
            <p:cNvSpPr/>
            <p:nvPr/>
          </p:nvSpPr>
          <p:spPr>
            <a:xfrm>
              <a:off x="631724" y="288791"/>
              <a:ext cx="4813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95" name="Google Shape;3130;p20"/>
            <p:cNvSpPr/>
            <p:nvPr/>
          </p:nvSpPr>
          <p:spPr>
            <a:xfrm>
              <a:off x="577582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96" name="Google Shape;3131;p20"/>
            <p:cNvSpPr/>
            <p:nvPr/>
          </p:nvSpPr>
          <p:spPr>
            <a:xfrm>
              <a:off x="535465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97" name="Google Shape;3132;p20"/>
            <p:cNvSpPr/>
            <p:nvPr/>
          </p:nvSpPr>
          <p:spPr>
            <a:xfrm>
              <a:off x="481318" y="288791"/>
              <a:ext cx="5414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98" name="Google Shape;3133;p20"/>
            <p:cNvSpPr/>
            <p:nvPr/>
          </p:nvSpPr>
          <p:spPr>
            <a:xfrm>
              <a:off x="43318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99" name="Google Shape;3134;p20"/>
            <p:cNvSpPr/>
            <p:nvPr/>
          </p:nvSpPr>
          <p:spPr>
            <a:xfrm>
              <a:off x="39106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00" name="Google Shape;3135;p20"/>
            <p:cNvSpPr/>
            <p:nvPr/>
          </p:nvSpPr>
          <p:spPr>
            <a:xfrm>
              <a:off x="336923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01" name="Google Shape;3136;p20"/>
            <p:cNvSpPr/>
            <p:nvPr/>
          </p:nvSpPr>
          <p:spPr>
            <a:xfrm>
              <a:off x="2887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02" name="Google Shape;3137;p20"/>
            <p:cNvSpPr/>
            <p:nvPr/>
          </p:nvSpPr>
          <p:spPr>
            <a:xfrm>
              <a:off x="24667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03" name="Google Shape;3138;p20"/>
            <p:cNvSpPr/>
            <p:nvPr/>
          </p:nvSpPr>
          <p:spPr>
            <a:xfrm>
              <a:off x="192527" y="288791"/>
              <a:ext cx="54147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04" name="Google Shape;3139;p20"/>
            <p:cNvSpPr/>
            <p:nvPr/>
          </p:nvSpPr>
          <p:spPr>
            <a:xfrm>
              <a:off x="1443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05" name="Google Shape;3140;p20"/>
            <p:cNvSpPr/>
            <p:nvPr/>
          </p:nvSpPr>
          <p:spPr>
            <a:xfrm>
              <a:off x="679855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06" name="Google Shape;3141;p20"/>
            <p:cNvSpPr/>
            <p:nvPr/>
          </p:nvSpPr>
          <p:spPr>
            <a:xfrm>
              <a:off x="631724" y="240659"/>
              <a:ext cx="4813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07" name="Google Shape;3142;p20"/>
            <p:cNvSpPr/>
            <p:nvPr/>
          </p:nvSpPr>
          <p:spPr>
            <a:xfrm>
              <a:off x="577582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08" name="Google Shape;3143;p20"/>
            <p:cNvSpPr/>
            <p:nvPr/>
          </p:nvSpPr>
          <p:spPr>
            <a:xfrm>
              <a:off x="535465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09" name="Google Shape;3144;p20"/>
            <p:cNvSpPr/>
            <p:nvPr/>
          </p:nvSpPr>
          <p:spPr>
            <a:xfrm>
              <a:off x="481318" y="240659"/>
              <a:ext cx="5414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10" name="Google Shape;3145;p20"/>
            <p:cNvSpPr/>
            <p:nvPr/>
          </p:nvSpPr>
          <p:spPr>
            <a:xfrm>
              <a:off x="43318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11" name="Google Shape;3146;p20"/>
            <p:cNvSpPr/>
            <p:nvPr/>
          </p:nvSpPr>
          <p:spPr>
            <a:xfrm>
              <a:off x="39106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12" name="Google Shape;3147;p20"/>
            <p:cNvSpPr/>
            <p:nvPr/>
          </p:nvSpPr>
          <p:spPr>
            <a:xfrm>
              <a:off x="336923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13" name="Google Shape;3148;p20"/>
            <p:cNvSpPr/>
            <p:nvPr/>
          </p:nvSpPr>
          <p:spPr>
            <a:xfrm>
              <a:off x="2887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14" name="Google Shape;3149;p20"/>
            <p:cNvSpPr/>
            <p:nvPr/>
          </p:nvSpPr>
          <p:spPr>
            <a:xfrm>
              <a:off x="24667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15" name="Google Shape;3150;p20"/>
            <p:cNvSpPr/>
            <p:nvPr/>
          </p:nvSpPr>
          <p:spPr>
            <a:xfrm>
              <a:off x="192527" y="240659"/>
              <a:ext cx="54147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16" name="Google Shape;3151;p20"/>
            <p:cNvSpPr/>
            <p:nvPr/>
          </p:nvSpPr>
          <p:spPr>
            <a:xfrm>
              <a:off x="679855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17" name="Google Shape;3152;p20"/>
            <p:cNvSpPr/>
            <p:nvPr/>
          </p:nvSpPr>
          <p:spPr>
            <a:xfrm>
              <a:off x="631724" y="186507"/>
              <a:ext cx="4813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18" name="Google Shape;3153;p20"/>
            <p:cNvSpPr/>
            <p:nvPr/>
          </p:nvSpPr>
          <p:spPr>
            <a:xfrm>
              <a:off x="577582" y="186507"/>
              <a:ext cx="5414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19" name="Google Shape;3154;p20"/>
            <p:cNvSpPr/>
            <p:nvPr/>
          </p:nvSpPr>
          <p:spPr>
            <a:xfrm>
              <a:off x="535465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20" name="Google Shape;3155;p20"/>
            <p:cNvSpPr/>
            <p:nvPr/>
          </p:nvSpPr>
          <p:spPr>
            <a:xfrm>
              <a:off x="481318" y="186507"/>
              <a:ext cx="5414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21" name="Google Shape;3156;p20"/>
            <p:cNvSpPr/>
            <p:nvPr/>
          </p:nvSpPr>
          <p:spPr>
            <a:xfrm>
              <a:off x="433181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22" name="Google Shape;3157;p20"/>
            <p:cNvSpPr/>
            <p:nvPr/>
          </p:nvSpPr>
          <p:spPr>
            <a:xfrm>
              <a:off x="391064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23" name="Google Shape;3158;p20"/>
            <p:cNvSpPr/>
            <p:nvPr/>
          </p:nvSpPr>
          <p:spPr>
            <a:xfrm>
              <a:off x="679855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24" name="Google Shape;3159;p20"/>
            <p:cNvSpPr/>
            <p:nvPr/>
          </p:nvSpPr>
          <p:spPr>
            <a:xfrm>
              <a:off x="631724" y="14439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25" name="Google Shape;3160;p20"/>
            <p:cNvSpPr/>
            <p:nvPr/>
          </p:nvSpPr>
          <p:spPr>
            <a:xfrm>
              <a:off x="577582" y="14439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26" name="Google Shape;3161;p20"/>
            <p:cNvSpPr/>
            <p:nvPr/>
          </p:nvSpPr>
          <p:spPr>
            <a:xfrm>
              <a:off x="535465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27" name="Google Shape;3162;p20"/>
            <p:cNvSpPr/>
            <p:nvPr/>
          </p:nvSpPr>
          <p:spPr>
            <a:xfrm>
              <a:off x="481318" y="144390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28" name="Google Shape;3163;p20"/>
            <p:cNvSpPr/>
            <p:nvPr/>
          </p:nvSpPr>
          <p:spPr>
            <a:xfrm>
              <a:off x="433181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29" name="Google Shape;3164;p20"/>
            <p:cNvSpPr/>
            <p:nvPr/>
          </p:nvSpPr>
          <p:spPr>
            <a:xfrm>
              <a:off x="391064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30" name="Google Shape;3165;p20"/>
            <p:cNvSpPr/>
            <p:nvPr/>
          </p:nvSpPr>
          <p:spPr>
            <a:xfrm>
              <a:off x="679855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31" name="Google Shape;3166;p20"/>
            <p:cNvSpPr/>
            <p:nvPr/>
          </p:nvSpPr>
          <p:spPr>
            <a:xfrm>
              <a:off x="631724" y="9024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32" name="Google Shape;3167;p20"/>
            <p:cNvSpPr/>
            <p:nvPr/>
          </p:nvSpPr>
          <p:spPr>
            <a:xfrm>
              <a:off x="577582" y="9024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33" name="Google Shape;3168;p20"/>
            <p:cNvSpPr/>
            <p:nvPr/>
          </p:nvSpPr>
          <p:spPr>
            <a:xfrm>
              <a:off x="535465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34" name="Google Shape;3169;p20"/>
            <p:cNvSpPr/>
            <p:nvPr/>
          </p:nvSpPr>
          <p:spPr>
            <a:xfrm>
              <a:off x="481318" y="9024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35" name="Google Shape;3170;p20"/>
            <p:cNvSpPr/>
            <p:nvPr/>
          </p:nvSpPr>
          <p:spPr>
            <a:xfrm>
              <a:off x="433181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36" name="Google Shape;3171;p20"/>
            <p:cNvSpPr/>
            <p:nvPr/>
          </p:nvSpPr>
          <p:spPr>
            <a:xfrm>
              <a:off x="679855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37" name="Google Shape;3172;p20"/>
            <p:cNvSpPr/>
            <p:nvPr/>
          </p:nvSpPr>
          <p:spPr>
            <a:xfrm>
              <a:off x="631724" y="42117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38" name="Google Shape;3173;p20"/>
            <p:cNvSpPr/>
            <p:nvPr/>
          </p:nvSpPr>
          <p:spPr>
            <a:xfrm>
              <a:off x="577582" y="42117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39" name="Google Shape;3174;p20"/>
            <p:cNvSpPr/>
            <p:nvPr/>
          </p:nvSpPr>
          <p:spPr>
            <a:xfrm>
              <a:off x="535465" y="42117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40" name="Google Shape;3175;p20"/>
            <p:cNvSpPr/>
            <p:nvPr/>
          </p:nvSpPr>
          <p:spPr>
            <a:xfrm>
              <a:off x="481318" y="42117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41" name="Google Shape;3176;p20"/>
            <p:cNvSpPr/>
            <p:nvPr/>
          </p:nvSpPr>
          <p:spPr>
            <a:xfrm>
              <a:off x="679855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42" name="Google Shape;3177;p20"/>
            <p:cNvSpPr/>
            <p:nvPr/>
          </p:nvSpPr>
          <p:spPr>
            <a:xfrm>
              <a:off x="631724" y="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43" name="Google Shape;3178;p20"/>
            <p:cNvSpPr/>
            <p:nvPr/>
          </p:nvSpPr>
          <p:spPr>
            <a:xfrm>
              <a:off x="577582" y="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44" name="Google Shape;3179;p20"/>
            <p:cNvSpPr/>
            <p:nvPr/>
          </p:nvSpPr>
          <p:spPr>
            <a:xfrm>
              <a:off x="535465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45" name="Google Shape;3180;p20"/>
            <p:cNvSpPr/>
            <p:nvPr/>
          </p:nvSpPr>
          <p:spPr>
            <a:xfrm>
              <a:off x="721972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46" name="Google Shape;3181;p20"/>
            <p:cNvSpPr/>
            <p:nvPr/>
          </p:nvSpPr>
          <p:spPr>
            <a:xfrm>
              <a:off x="770099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47" name="Google Shape;3182;p20"/>
            <p:cNvSpPr/>
            <p:nvPr/>
          </p:nvSpPr>
          <p:spPr>
            <a:xfrm>
              <a:off x="812217" y="673836"/>
              <a:ext cx="5415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48" name="Google Shape;3183;p20"/>
            <p:cNvSpPr/>
            <p:nvPr/>
          </p:nvSpPr>
          <p:spPr>
            <a:xfrm>
              <a:off x="86636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49" name="Google Shape;3184;p20"/>
            <p:cNvSpPr/>
            <p:nvPr/>
          </p:nvSpPr>
          <p:spPr>
            <a:xfrm>
              <a:off x="91450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50" name="Google Shape;3185;p20"/>
            <p:cNvSpPr/>
            <p:nvPr/>
          </p:nvSpPr>
          <p:spPr>
            <a:xfrm>
              <a:off x="962632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51" name="Google Shape;3186;p20"/>
            <p:cNvSpPr/>
            <p:nvPr/>
          </p:nvSpPr>
          <p:spPr>
            <a:xfrm>
              <a:off x="1010764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52" name="Google Shape;3187;p20"/>
            <p:cNvSpPr/>
            <p:nvPr/>
          </p:nvSpPr>
          <p:spPr>
            <a:xfrm>
              <a:off x="10588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53" name="Google Shape;3188;p20"/>
            <p:cNvSpPr/>
            <p:nvPr/>
          </p:nvSpPr>
          <p:spPr>
            <a:xfrm>
              <a:off x="1107023" y="673836"/>
              <a:ext cx="4813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54" name="Google Shape;3189;p20"/>
            <p:cNvSpPr/>
            <p:nvPr/>
          </p:nvSpPr>
          <p:spPr>
            <a:xfrm>
              <a:off x="1155159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55" name="Google Shape;3190;p20"/>
            <p:cNvSpPr/>
            <p:nvPr/>
          </p:nvSpPr>
          <p:spPr>
            <a:xfrm>
              <a:off x="12032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56" name="Google Shape;3191;p20"/>
            <p:cNvSpPr/>
            <p:nvPr/>
          </p:nvSpPr>
          <p:spPr>
            <a:xfrm>
              <a:off x="1251423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57" name="Google Shape;3192;p20"/>
            <p:cNvSpPr/>
            <p:nvPr/>
          </p:nvSpPr>
          <p:spPr>
            <a:xfrm>
              <a:off x="129955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58" name="Google Shape;3193;p20"/>
            <p:cNvSpPr/>
            <p:nvPr/>
          </p:nvSpPr>
          <p:spPr>
            <a:xfrm>
              <a:off x="721972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59" name="Google Shape;3194;p20"/>
            <p:cNvSpPr/>
            <p:nvPr/>
          </p:nvSpPr>
          <p:spPr>
            <a:xfrm>
              <a:off x="770099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60" name="Google Shape;3195;p20"/>
            <p:cNvSpPr/>
            <p:nvPr/>
          </p:nvSpPr>
          <p:spPr>
            <a:xfrm>
              <a:off x="812217" y="62570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61" name="Google Shape;3196;p20"/>
            <p:cNvSpPr/>
            <p:nvPr/>
          </p:nvSpPr>
          <p:spPr>
            <a:xfrm>
              <a:off x="86636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62" name="Google Shape;3197;p20"/>
            <p:cNvSpPr/>
            <p:nvPr/>
          </p:nvSpPr>
          <p:spPr>
            <a:xfrm>
              <a:off x="91450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63" name="Google Shape;3198;p20"/>
            <p:cNvSpPr/>
            <p:nvPr/>
          </p:nvSpPr>
          <p:spPr>
            <a:xfrm>
              <a:off x="96263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64" name="Google Shape;3199;p20"/>
            <p:cNvSpPr/>
            <p:nvPr/>
          </p:nvSpPr>
          <p:spPr>
            <a:xfrm>
              <a:off x="101076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65" name="Google Shape;3200;p20"/>
            <p:cNvSpPr/>
            <p:nvPr/>
          </p:nvSpPr>
          <p:spPr>
            <a:xfrm>
              <a:off x="10588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66" name="Google Shape;3201;p20"/>
            <p:cNvSpPr/>
            <p:nvPr/>
          </p:nvSpPr>
          <p:spPr>
            <a:xfrm>
              <a:off x="1107023" y="62570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67" name="Google Shape;3202;p20"/>
            <p:cNvSpPr/>
            <p:nvPr/>
          </p:nvSpPr>
          <p:spPr>
            <a:xfrm>
              <a:off x="1155159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68" name="Google Shape;3203;p20"/>
            <p:cNvSpPr/>
            <p:nvPr/>
          </p:nvSpPr>
          <p:spPr>
            <a:xfrm>
              <a:off x="12032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69" name="Google Shape;3204;p20"/>
            <p:cNvSpPr/>
            <p:nvPr/>
          </p:nvSpPr>
          <p:spPr>
            <a:xfrm>
              <a:off x="1251423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70" name="Google Shape;3205;p20"/>
            <p:cNvSpPr/>
            <p:nvPr/>
          </p:nvSpPr>
          <p:spPr>
            <a:xfrm>
              <a:off x="129955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71" name="Google Shape;3206;p20"/>
            <p:cNvSpPr/>
            <p:nvPr/>
          </p:nvSpPr>
          <p:spPr>
            <a:xfrm>
              <a:off x="134768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72" name="Google Shape;3207;p20"/>
            <p:cNvSpPr/>
            <p:nvPr/>
          </p:nvSpPr>
          <p:spPr>
            <a:xfrm>
              <a:off x="139581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73" name="Google Shape;3208;p20"/>
            <p:cNvSpPr/>
            <p:nvPr/>
          </p:nvSpPr>
          <p:spPr>
            <a:xfrm>
              <a:off x="721972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74" name="Google Shape;3209;p20"/>
            <p:cNvSpPr/>
            <p:nvPr/>
          </p:nvSpPr>
          <p:spPr>
            <a:xfrm>
              <a:off x="770099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75" name="Google Shape;3210;p20"/>
            <p:cNvSpPr/>
            <p:nvPr/>
          </p:nvSpPr>
          <p:spPr>
            <a:xfrm>
              <a:off x="812217" y="571562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76" name="Google Shape;3211;p20"/>
            <p:cNvSpPr/>
            <p:nvPr/>
          </p:nvSpPr>
          <p:spPr>
            <a:xfrm>
              <a:off x="86636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77" name="Google Shape;3212;p20"/>
            <p:cNvSpPr/>
            <p:nvPr/>
          </p:nvSpPr>
          <p:spPr>
            <a:xfrm>
              <a:off x="91450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78" name="Google Shape;3213;p20"/>
            <p:cNvSpPr/>
            <p:nvPr/>
          </p:nvSpPr>
          <p:spPr>
            <a:xfrm>
              <a:off x="96263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79" name="Google Shape;3214;p20"/>
            <p:cNvSpPr/>
            <p:nvPr/>
          </p:nvSpPr>
          <p:spPr>
            <a:xfrm>
              <a:off x="101076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80" name="Google Shape;3215;p20"/>
            <p:cNvSpPr/>
            <p:nvPr/>
          </p:nvSpPr>
          <p:spPr>
            <a:xfrm>
              <a:off x="10588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81" name="Google Shape;3216;p20"/>
            <p:cNvSpPr/>
            <p:nvPr/>
          </p:nvSpPr>
          <p:spPr>
            <a:xfrm>
              <a:off x="1107023" y="571562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82" name="Google Shape;3217;p20"/>
            <p:cNvSpPr/>
            <p:nvPr/>
          </p:nvSpPr>
          <p:spPr>
            <a:xfrm>
              <a:off x="1155159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83" name="Google Shape;3218;p20"/>
            <p:cNvSpPr/>
            <p:nvPr/>
          </p:nvSpPr>
          <p:spPr>
            <a:xfrm>
              <a:off x="12032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84" name="Google Shape;3219;p20"/>
            <p:cNvSpPr/>
            <p:nvPr/>
          </p:nvSpPr>
          <p:spPr>
            <a:xfrm>
              <a:off x="1251423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85" name="Google Shape;3220;p20"/>
            <p:cNvSpPr/>
            <p:nvPr/>
          </p:nvSpPr>
          <p:spPr>
            <a:xfrm>
              <a:off x="129955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86" name="Google Shape;3221;p20"/>
            <p:cNvSpPr/>
            <p:nvPr/>
          </p:nvSpPr>
          <p:spPr>
            <a:xfrm>
              <a:off x="134768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87" name="Google Shape;3222;p20"/>
            <p:cNvSpPr/>
            <p:nvPr/>
          </p:nvSpPr>
          <p:spPr>
            <a:xfrm>
              <a:off x="139581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88" name="Google Shape;3223;p20"/>
            <p:cNvSpPr/>
            <p:nvPr/>
          </p:nvSpPr>
          <p:spPr>
            <a:xfrm>
              <a:off x="721972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89" name="Google Shape;3224;p20"/>
            <p:cNvSpPr/>
            <p:nvPr/>
          </p:nvSpPr>
          <p:spPr>
            <a:xfrm>
              <a:off x="770099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90" name="Google Shape;3225;p20"/>
            <p:cNvSpPr/>
            <p:nvPr/>
          </p:nvSpPr>
          <p:spPr>
            <a:xfrm>
              <a:off x="812217" y="529445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91" name="Google Shape;3226;p20"/>
            <p:cNvSpPr/>
            <p:nvPr/>
          </p:nvSpPr>
          <p:spPr>
            <a:xfrm>
              <a:off x="86636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92" name="Google Shape;3227;p20"/>
            <p:cNvSpPr/>
            <p:nvPr/>
          </p:nvSpPr>
          <p:spPr>
            <a:xfrm>
              <a:off x="91450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93" name="Google Shape;3228;p20"/>
            <p:cNvSpPr/>
            <p:nvPr/>
          </p:nvSpPr>
          <p:spPr>
            <a:xfrm>
              <a:off x="96263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94" name="Google Shape;3229;p20"/>
            <p:cNvSpPr/>
            <p:nvPr/>
          </p:nvSpPr>
          <p:spPr>
            <a:xfrm>
              <a:off x="101076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95" name="Google Shape;3230;p20"/>
            <p:cNvSpPr/>
            <p:nvPr/>
          </p:nvSpPr>
          <p:spPr>
            <a:xfrm>
              <a:off x="10588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96" name="Google Shape;3231;p20"/>
            <p:cNvSpPr/>
            <p:nvPr/>
          </p:nvSpPr>
          <p:spPr>
            <a:xfrm>
              <a:off x="1107023" y="529445"/>
              <a:ext cx="4813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97" name="Google Shape;3232;p20"/>
            <p:cNvSpPr/>
            <p:nvPr/>
          </p:nvSpPr>
          <p:spPr>
            <a:xfrm>
              <a:off x="1155159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98" name="Google Shape;3233;p20"/>
            <p:cNvSpPr/>
            <p:nvPr/>
          </p:nvSpPr>
          <p:spPr>
            <a:xfrm>
              <a:off x="12032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99" name="Google Shape;3234;p20"/>
            <p:cNvSpPr/>
            <p:nvPr/>
          </p:nvSpPr>
          <p:spPr>
            <a:xfrm>
              <a:off x="1251423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00" name="Google Shape;3235;p20"/>
            <p:cNvSpPr/>
            <p:nvPr/>
          </p:nvSpPr>
          <p:spPr>
            <a:xfrm>
              <a:off x="129955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01" name="Google Shape;3236;p20"/>
            <p:cNvSpPr/>
            <p:nvPr/>
          </p:nvSpPr>
          <p:spPr>
            <a:xfrm>
              <a:off x="134768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02" name="Google Shape;3237;p20"/>
            <p:cNvSpPr/>
            <p:nvPr/>
          </p:nvSpPr>
          <p:spPr>
            <a:xfrm>
              <a:off x="139581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03" name="Google Shape;3238;p20"/>
            <p:cNvSpPr/>
            <p:nvPr/>
          </p:nvSpPr>
          <p:spPr>
            <a:xfrm>
              <a:off x="721972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04" name="Google Shape;3239;p20"/>
            <p:cNvSpPr/>
            <p:nvPr/>
          </p:nvSpPr>
          <p:spPr>
            <a:xfrm>
              <a:off x="770099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05" name="Google Shape;3240;p20"/>
            <p:cNvSpPr/>
            <p:nvPr/>
          </p:nvSpPr>
          <p:spPr>
            <a:xfrm>
              <a:off x="812217" y="47529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06" name="Google Shape;3241;p20"/>
            <p:cNvSpPr/>
            <p:nvPr/>
          </p:nvSpPr>
          <p:spPr>
            <a:xfrm>
              <a:off x="86636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07" name="Google Shape;3242;p20"/>
            <p:cNvSpPr/>
            <p:nvPr/>
          </p:nvSpPr>
          <p:spPr>
            <a:xfrm>
              <a:off x="91450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08" name="Google Shape;3243;p20"/>
            <p:cNvSpPr/>
            <p:nvPr/>
          </p:nvSpPr>
          <p:spPr>
            <a:xfrm>
              <a:off x="96263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09" name="Google Shape;3244;p20"/>
            <p:cNvSpPr/>
            <p:nvPr/>
          </p:nvSpPr>
          <p:spPr>
            <a:xfrm>
              <a:off x="101076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10" name="Google Shape;3245;p20"/>
            <p:cNvSpPr/>
            <p:nvPr/>
          </p:nvSpPr>
          <p:spPr>
            <a:xfrm>
              <a:off x="10588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11" name="Google Shape;3246;p20"/>
            <p:cNvSpPr/>
            <p:nvPr/>
          </p:nvSpPr>
          <p:spPr>
            <a:xfrm>
              <a:off x="1107023" y="475293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12" name="Google Shape;3247;p20"/>
            <p:cNvSpPr/>
            <p:nvPr/>
          </p:nvSpPr>
          <p:spPr>
            <a:xfrm>
              <a:off x="1155159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13" name="Google Shape;3248;p20"/>
            <p:cNvSpPr/>
            <p:nvPr/>
          </p:nvSpPr>
          <p:spPr>
            <a:xfrm>
              <a:off x="12032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14" name="Google Shape;3249;p20"/>
            <p:cNvSpPr/>
            <p:nvPr/>
          </p:nvSpPr>
          <p:spPr>
            <a:xfrm>
              <a:off x="1251423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15" name="Google Shape;3250;p20"/>
            <p:cNvSpPr/>
            <p:nvPr/>
          </p:nvSpPr>
          <p:spPr>
            <a:xfrm>
              <a:off x="129955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16" name="Google Shape;3251;p20"/>
            <p:cNvSpPr/>
            <p:nvPr/>
          </p:nvSpPr>
          <p:spPr>
            <a:xfrm>
              <a:off x="134768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17" name="Google Shape;3252;p20"/>
            <p:cNvSpPr/>
            <p:nvPr/>
          </p:nvSpPr>
          <p:spPr>
            <a:xfrm>
              <a:off x="139581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18" name="Google Shape;3253;p20"/>
            <p:cNvSpPr/>
            <p:nvPr/>
          </p:nvSpPr>
          <p:spPr>
            <a:xfrm>
              <a:off x="721972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19" name="Google Shape;3254;p20"/>
            <p:cNvSpPr/>
            <p:nvPr/>
          </p:nvSpPr>
          <p:spPr>
            <a:xfrm>
              <a:off x="770099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20" name="Google Shape;3255;p20"/>
            <p:cNvSpPr/>
            <p:nvPr/>
          </p:nvSpPr>
          <p:spPr>
            <a:xfrm>
              <a:off x="812217" y="433176"/>
              <a:ext cx="5415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21" name="Google Shape;3256;p20"/>
            <p:cNvSpPr/>
            <p:nvPr/>
          </p:nvSpPr>
          <p:spPr>
            <a:xfrm>
              <a:off x="86636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22" name="Google Shape;3257;p20"/>
            <p:cNvSpPr/>
            <p:nvPr/>
          </p:nvSpPr>
          <p:spPr>
            <a:xfrm>
              <a:off x="91450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23" name="Google Shape;3258;p20"/>
            <p:cNvSpPr/>
            <p:nvPr/>
          </p:nvSpPr>
          <p:spPr>
            <a:xfrm>
              <a:off x="96263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24" name="Google Shape;3259;p20"/>
            <p:cNvSpPr/>
            <p:nvPr/>
          </p:nvSpPr>
          <p:spPr>
            <a:xfrm>
              <a:off x="101076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25" name="Google Shape;3260;p20"/>
            <p:cNvSpPr/>
            <p:nvPr/>
          </p:nvSpPr>
          <p:spPr>
            <a:xfrm>
              <a:off x="10588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26" name="Google Shape;3261;p20"/>
            <p:cNvSpPr/>
            <p:nvPr/>
          </p:nvSpPr>
          <p:spPr>
            <a:xfrm>
              <a:off x="1107023" y="433176"/>
              <a:ext cx="4813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27" name="Google Shape;3262;p20"/>
            <p:cNvSpPr/>
            <p:nvPr/>
          </p:nvSpPr>
          <p:spPr>
            <a:xfrm>
              <a:off x="1155159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28" name="Google Shape;3263;p20"/>
            <p:cNvSpPr/>
            <p:nvPr/>
          </p:nvSpPr>
          <p:spPr>
            <a:xfrm>
              <a:off x="12032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29" name="Google Shape;3264;p20"/>
            <p:cNvSpPr/>
            <p:nvPr/>
          </p:nvSpPr>
          <p:spPr>
            <a:xfrm>
              <a:off x="1251423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30" name="Google Shape;3265;p20"/>
            <p:cNvSpPr/>
            <p:nvPr/>
          </p:nvSpPr>
          <p:spPr>
            <a:xfrm>
              <a:off x="129955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31" name="Google Shape;3266;p20"/>
            <p:cNvSpPr/>
            <p:nvPr/>
          </p:nvSpPr>
          <p:spPr>
            <a:xfrm>
              <a:off x="134768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32" name="Google Shape;3267;p20"/>
            <p:cNvSpPr/>
            <p:nvPr/>
          </p:nvSpPr>
          <p:spPr>
            <a:xfrm>
              <a:off x="139581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33" name="Google Shape;3268;p20"/>
            <p:cNvSpPr/>
            <p:nvPr/>
          </p:nvSpPr>
          <p:spPr>
            <a:xfrm>
              <a:off x="721972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34" name="Google Shape;3269;p20"/>
            <p:cNvSpPr/>
            <p:nvPr/>
          </p:nvSpPr>
          <p:spPr>
            <a:xfrm>
              <a:off x="770099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35" name="Google Shape;3270;p20"/>
            <p:cNvSpPr/>
            <p:nvPr/>
          </p:nvSpPr>
          <p:spPr>
            <a:xfrm>
              <a:off x="812217" y="38504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36" name="Google Shape;3271;p20"/>
            <p:cNvSpPr/>
            <p:nvPr/>
          </p:nvSpPr>
          <p:spPr>
            <a:xfrm>
              <a:off x="86636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37" name="Google Shape;3272;p20"/>
            <p:cNvSpPr/>
            <p:nvPr/>
          </p:nvSpPr>
          <p:spPr>
            <a:xfrm>
              <a:off x="91450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38" name="Google Shape;3273;p20"/>
            <p:cNvSpPr/>
            <p:nvPr/>
          </p:nvSpPr>
          <p:spPr>
            <a:xfrm>
              <a:off x="962632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39" name="Google Shape;3274;p20"/>
            <p:cNvSpPr/>
            <p:nvPr/>
          </p:nvSpPr>
          <p:spPr>
            <a:xfrm>
              <a:off x="1010764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40" name="Google Shape;3275;p20"/>
            <p:cNvSpPr/>
            <p:nvPr/>
          </p:nvSpPr>
          <p:spPr>
            <a:xfrm>
              <a:off x="10588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41" name="Google Shape;3276;p20"/>
            <p:cNvSpPr/>
            <p:nvPr/>
          </p:nvSpPr>
          <p:spPr>
            <a:xfrm>
              <a:off x="1107023" y="38504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42" name="Google Shape;3277;p20"/>
            <p:cNvSpPr/>
            <p:nvPr/>
          </p:nvSpPr>
          <p:spPr>
            <a:xfrm>
              <a:off x="1155159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43" name="Google Shape;3278;p20"/>
            <p:cNvSpPr/>
            <p:nvPr/>
          </p:nvSpPr>
          <p:spPr>
            <a:xfrm>
              <a:off x="12032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44" name="Google Shape;3279;p20"/>
            <p:cNvSpPr/>
            <p:nvPr/>
          </p:nvSpPr>
          <p:spPr>
            <a:xfrm>
              <a:off x="1251423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45" name="Google Shape;3280;p20"/>
            <p:cNvSpPr/>
            <p:nvPr/>
          </p:nvSpPr>
          <p:spPr>
            <a:xfrm>
              <a:off x="129955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46" name="Google Shape;3281;p20"/>
            <p:cNvSpPr/>
            <p:nvPr/>
          </p:nvSpPr>
          <p:spPr>
            <a:xfrm>
              <a:off x="721972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47" name="Google Shape;3282;p20"/>
            <p:cNvSpPr/>
            <p:nvPr/>
          </p:nvSpPr>
          <p:spPr>
            <a:xfrm>
              <a:off x="770099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48" name="Google Shape;3283;p20"/>
            <p:cNvSpPr/>
            <p:nvPr/>
          </p:nvSpPr>
          <p:spPr>
            <a:xfrm>
              <a:off x="812217" y="330903"/>
              <a:ext cx="5415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49" name="Google Shape;3284;p20"/>
            <p:cNvSpPr/>
            <p:nvPr/>
          </p:nvSpPr>
          <p:spPr>
            <a:xfrm>
              <a:off x="86636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50" name="Google Shape;3285;p20"/>
            <p:cNvSpPr/>
            <p:nvPr/>
          </p:nvSpPr>
          <p:spPr>
            <a:xfrm>
              <a:off x="91450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51" name="Google Shape;3286;p20"/>
            <p:cNvSpPr/>
            <p:nvPr/>
          </p:nvSpPr>
          <p:spPr>
            <a:xfrm>
              <a:off x="962632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52" name="Google Shape;3287;p20"/>
            <p:cNvSpPr/>
            <p:nvPr/>
          </p:nvSpPr>
          <p:spPr>
            <a:xfrm>
              <a:off x="1010764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53" name="Google Shape;3288;p20"/>
            <p:cNvSpPr/>
            <p:nvPr/>
          </p:nvSpPr>
          <p:spPr>
            <a:xfrm>
              <a:off x="10588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54" name="Google Shape;3289;p20"/>
            <p:cNvSpPr/>
            <p:nvPr/>
          </p:nvSpPr>
          <p:spPr>
            <a:xfrm>
              <a:off x="1107023" y="330903"/>
              <a:ext cx="4813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55" name="Google Shape;3290;p20"/>
            <p:cNvSpPr/>
            <p:nvPr/>
          </p:nvSpPr>
          <p:spPr>
            <a:xfrm>
              <a:off x="1155159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56" name="Google Shape;3291;p20"/>
            <p:cNvSpPr/>
            <p:nvPr/>
          </p:nvSpPr>
          <p:spPr>
            <a:xfrm>
              <a:off x="12032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57" name="Google Shape;3292;p20"/>
            <p:cNvSpPr/>
            <p:nvPr/>
          </p:nvSpPr>
          <p:spPr>
            <a:xfrm>
              <a:off x="1251423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58" name="Google Shape;3293;p20"/>
            <p:cNvSpPr/>
            <p:nvPr/>
          </p:nvSpPr>
          <p:spPr>
            <a:xfrm>
              <a:off x="721972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59" name="Google Shape;3294;p20"/>
            <p:cNvSpPr/>
            <p:nvPr/>
          </p:nvSpPr>
          <p:spPr>
            <a:xfrm>
              <a:off x="770099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60" name="Google Shape;3295;p20"/>
            <p:cNvSpPr/>
            <p:nvPr/>
          </p:nvSpPr>
          <p:spPr>
            <a:xfrm>
              <a:off x="812217" y="288791"/>
              <a:ext cx="5415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61" name="Google Shape;3296;p20"/>
            <p:cNvSpPr/>
            <p:nvPr/>
          </p:nvSpPr>
          <p:spPr>
            <a:xfrm>
              <a:off x="86636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62" name="Google Shape;3297;p20"/>
            <p:cNvSpPr/>
            <p:nvPr/>
          </p:nvSpPr>
          <p:spPr>
            <a:xfrm>
              <a:off x="91450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63" name="Google Shape;3298;p20"/>
            <p:cNvSpPr/>
            <p:nvPr/>
          </p:nvSpPr>
          <p:spPr>
            <a:xfrm>
              <a:off x="962632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64" name="Google Shape;3299;p20"/>
            <p:cNvSpPr/>
            <p:nvPr/>
          </p:nvSpPr>
          <p:spPr>
            <a:xfrm>
              <a:off x="1010764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65" name="Google Shape;3300;p20"/>
            <p:cNvSpPr/>
            <p:nvPr/>
          </p:nvSpPr>
          <p:spPr>
            <a:xfrm>
              <a:off x="10588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66" name="Google Shape;3301;p20"/>
            <p:cNvSpPr/>
            <p:nvPr/>
          </p:nvSpPr>
          <p:spPr>
            <a:xfrm>
              <a:off x="1107023" y="288791"/>
              <a:ext cx="4813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67" name="Google Shape;3302;p20"/>
            <p:cNvSpPr/>
            <p:nvPr/>
          </p:nvSpPr>
          <p:spPr>
            <a:xfrm>
              <a:off x="1155159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68" name="Google Shape;3303;p20"/>
            <p:cNvSpPr/>
            <p:nvPr/>
          </p:nvSpPr>
          <p:spPr>
            <a:xfrm>
              <a:off x="12032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69" name="Google Shape;3304;p20"/>
            <p:cNvSpPr/>
            <p:nvPr/>
          </p:nvSpPr>
          <p:spPr>
            <a:xfrm>
              <a:off x="1251423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70" name="Google Shape;3305;p20"/>
            <p:cNvSpPr/>
            <p:nvPr/>
          </p:nvSpPr>
          <p:spPr>
            <a:xfrm>
              <a:off x="721972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71" name="Google Shape;3306;p20"/>
            <p:cNvSpPr/>
            <p:nvPr/>
          </p:nvSpPr>
          <p:spPr>
            <a:xfrm>
              <a:off x="770099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72" name="Google Shape;3307;p20"/>
            <p:cNvSpPr/>
            <p:nvPr/>
          </p:nvSpPr>
          <p:spPr>
            <a:xfrm>
              <a:off x="812217" y="240659"/>
              <a:ext cx="5415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73" name="Google Shape;3308;p20"/>
            <p:cNvSpPr/>
            <p:nvPr/>
          </p:nvSpPr>
          <p:spPr>
            <a:xfrm>
              <a:off x="866368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74" name="Google Shape;3309;p20"/>
            <p:cNvSpPr/>
            <p:nvPr/>
          </p:nvSpPr>
          <p:spPr>
            <a:xfrm>
              <a:off x="91450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75" name="Google Shape;3310;p20"/>
            <p:cNvSpPr/>
            <p:nvPr/>
          </p:nvSpPr>
          <p:spPr>
            <a:xfrm>
              <a:off x="962632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76" name="Google Shape;3311;p20"/>
            <p:cNvSpPr/>
            <p:nvPr/>
          </p:nvSpPr>
          <p:spPr>
            <a:xfrm>
              <a:off x="1010764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77" name="Google Shape;3312;p20"/>
            <p:cNvSpPr/>
            <p:nvPr/>
          </p:nvSpPr>
          <p:spPr>
            <a:xfrm>
              <a:off x="105889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78" name="Google Shape;3313;p20"/>
            <p:cNvSpPr/>
            <p:nvPr/>
          </p:nvSpPr>
          <p:spPr>
            <a:xfrm>
              <a:off x="1107023" y="240659"/>
              <a:ext cx="4813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79" name="Google Shape;3314;p20"/>
            <p:cNvSpPr/>
            <p:nvPr/>
          </p:nvSpPr>
          <p:spPr>
            <a:xfrm>
              <a:off x="1155159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80" name="Google Shape;3315;p20"/>
            <p:cNvSpPr/>
            <p:nvPr/>
          </p:nvSpPr>
          <p:spPr>
            <a:xfrm>
              <a:off x="12032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81" name="Google Shape;3316;p20"/>
            <p:cNvSpPr/>
            <p:nvPr/>
          </p:nvSpPr>
          <p:spPr>
            <a:xfrm>
              <a:off x="721972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82" name="Google Shape;3317;p20"/>
            <p:cNvSpPr/>
            <p:nvPr/>
          </p:nvSpPr>
          <p:spPr>
            <a:xfrm>
              <a:off x="770099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83" name="Google Shape;3318;p20"/>
            <p:cNvSpPr/>
            <p:nvPr/>
          </p:nvSpPr>
          <p:spPr>
            <a:xfrm>
              <a:off x="812217" y="186507"/>
              <a:ext cx="5415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84" name="Google Shape;3319;p20"/>
            <p:cNvSpPr/>
            <p:nvPr/>
          </p:nvSpPr>
          <p:spPr>
            <a:xfrm>
              <a:off x="866368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85" name="Google Shape;3320;p20"/>
            <p:cNvSpPr/>
            <p:nvPr/>
          </p:nvSpPr>
          <p:spPr>
            <a:xfrm>
              <a:off x="914500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86" name="Google Shape;3321;p20"/>
            <p:cNvSpPr/>
            <p:nvPr/>
          </p:nvSpPr>
          <p:spPr>
            <a:xfrm>
              <a:off x="962632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87" name="Google Shape;3322;p20"/>
            <p:cNvSpPr/>
            <p:nvPr/>
          </p:nvSpPr>
          <p:spPr>
            <a:xfrm>
              <a:off x="1010764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88" name="Google Shape;3323;p20"/>
            <p:cNvSpPr/>
            <p:nvPr/>
          </p:nvSpPr>
          <p:spPr>
            <a:xfrm>
              <a:off x="721972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89" name="Google Shape;3324;p20"/>
            <p:cNvSpPr/>
            <p:nvPr/>
          </p:nvSpPr>
          <p:spPr>
            <a:xfrm>
              <a:off x="770099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90" name="Google Shape;3325;p20"/>
            <p:cNvSpPr/>
            <p:nvPr/>
          </p:nvSpPr>
          <p:spPr>
            <a:xfrm>
              <a:off x="812217" y="14439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91" name="Google Shape;3326;p20"/>
            <p:cNvSpPr/>
            <p:nvPr/>
          </p:nvSpPr>
          <p:spPr>
            <a:xfrm>
              <a:off x="866368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92" name="Google Shape;3327;p20"/>
            <p:cNvSpPr/>
            <p:nvPr/>
          </p:nvSpPr>
          <p:spPr>
            <a:xfrm>
              <a:off x="914500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93" name="Google Shape;3328;p20"/>
            <p:cNvSpPr/>
            <p:nvPr/>
          </p:nvSpPr>
          <p:spPr>
            <a:xfrm>
              <a:off x="962632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94" name="Google Shape;3329;p20"/>
            <p:cNvSpPr/>
            <p:nvPr/>
          </p:nvSpPr>
          <p:spPr>
            <a:xfrm>
              <a:off x="1010764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95" name="Google Shape;3330;p20"/>
            <p:cNvSpPr/>
            <p:nvPr/>
          </p:nvSpPr>
          <p:spPr>
            <a:xfrm>
              <a:off x="721972" y="9024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96" name="Google Shape;3331;p20"/>
            <p:cNvSpPr/>
            <p:nvPr/>
          </p:nvSpPr>
          <p:spPr>
            <a:xfrm>
              <a:off x="770099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97" name="Google Shape;3332;p20"/>
            <p:cNvSpPr/>
            <p:nvPr/>
          </p:nvSpPr>
          <p:spPr>
            <a:xfrm>
              <a:off x="812217" y="9024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98" name="Google Shape;3333;p20"/>
            <p:cNvSpPr/>
            <p:nvPr/>
          </p:nvSpPr>
          <p:spPr>
            <a:xfrm>
              <a:off x="866368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99" name="Google Shape;3334;p20"/>
            <p:cNvSpPr/>
            <p:nvPr/>
          </p:nvSpPr>
          <p:spPr>
            <a:xfrm>
              <a:off x="914500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00" name="Google Shape;3335;p20"/>
            <p:cNvSpPr/>
            <p:nvPr/>
          </p:nvSpPr>
          <p:spPr>
            <a:xfrm>
              <a:off x="962632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01" name="Google Shape;3336;p20"/>
            <p:cNvSpPr/>
            <p:nvPr/>
          </p:nvSpPr>
          <p:spPr>
            <a:xfrm>
              <a:off x="721972" y="42117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02" name="Google Shape;3337;p20"/>
            <p:cNvSpPr/>
            <p:nvPr/>
          </p:nvSpPr>
          <p:spPr>
            <a:xfrm>
              <a:off x="770099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03" name="Google Shape;3338;p20"/>
            <p:cNvSpPr/>
            <p:nvPr/>
          </p:nvSpPr>
          <p:spPr>
            <a:xfrm>
              <a:off x="812217" y="42117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04" name="Google Shape;3339;p20"/>
            <p:cNvSpPr/>
            <p:nvPr/>
          </p:nvSpPr>
          <p:spPr>
            <a:xfrm>
              <a:off x="866368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05" name="Google Shape;3340;p20"/>
            <p:cNvSpPr/>
            <p:nvPr/>
          </p:nvSpPr>
          <p:spPr>
            <a:xfrm>
              <a:off x="914500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06" name="Google Shape;3341;p20"/>
            <p:cNvSpPr/>
            <p:nvPr/>
          </p:nvSpPr>
          <p:spPr>
            <a:xfrm>
              <a:off x="721972" y="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07" name="Google Shape;3342;p20"/>
            <p:cNvSpPr/>
            <p:nvPr/>
          </p:nvSpPr>
          <p:spPr>
            <a:xfrm>
              <a:off x="770099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08" name="Google Shape;3343;p20"/>
            <p:cNvSpPr/>
            <p:nvPr/>
          </p:nvSpPr>
          <p:spPr>
            <a:xfrm>
              <a:off x="812217" y="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09" name="Google Shape;3344;p20"/>
            <p:cNvSpPr/>
            <p:nvPr/>
          </p:nvSpPr>
          <p:spPr>
            <a:xfrm>
              <a:off x="866368" y="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40" name="Google Shape;3345;p20"/>
          <p:cNvGrpSpPr/>
          <p:nvPr/>
        </p:nvGrpSpPr>
        <p:grpSpPr>
          <a:xfrm>
            <a:off x="7969738" y="1388252"/>
            <a:ext cx="1443942" cy="721969"/>
            <a:chOff x="0" y="0"/>
            <a:chExt cx="1443941" cy="721967"/>
          </a:xfrm>
        </p:grpSpPr>
        <p:sp>
          <p:nvSpPr>
            <p:cNvPr id="3411" name="Google Shape;3346;p20"/>
            <p:cNvSpPr/>
            <p:nvPr/>
          </p:nvSpPr>
          <p:spPr>
            <a:xfrm>
              <a:off x="679855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12" name="Google Shape;3347;p20"/>
            <p:cNvSpPr/>
            <p:nvPr/>
          </p:nvSpPr>
          <p:spPr>
            <a:xfrm>
              <a:off x="631724" y="673836"/>
              <a:ext cx="4813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13" name="Google Shape;3348;p20"/>
            <p:cNvSpPr/>
            <p:nvPr/>
          </p:nvSpPr>
          <p:spPr>
            <a:xfrm>
              <a:off x="577582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14" name="Google Shape;3349;p20"/>
            <p:cNvSpPr/>
            <p:nvPr/>
          </p:nvSpPr>
          <p:spPr>
            <a:xfrm>
              <a:off x="535465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15" name="Google Shape;3350;p20"/>
            <p:cNvSpPr/>
            <p:nvPr/>
          </p:nvSpPr>
          <p:spPr>
            <a:xfrm>
              <a:off x="481318" y="673836"/>
              <a:ext cx="5414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16" name="Google Shape;3351;p20"/>
            <p:cNvSpPr/>
            <p:nvPr/>
          </p:nvSpPr>
          <p:spPr>
            <a:xfrm>
              <a:off x="43318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17" name="Google Shape;3352;p20"/>
            <p:cNvSpPr/>
            <p:nvPr/>
          </p:nvSpPr>
          <p:spPr>
            <a:xfrm>
              <a:off x="39106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18" name="Google Shape;3353;p20"/>
            <p:cNvSpPr/>
            <p:nvPr/>
          </p:nvSpPr>
          <p:spPr>
            <a:xfrm>
              <a:off x="336923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19" name="Google Shape;3354;p20"/>
            <p:cNvSpPr/>
            <p:nvPr/>
          </p:nvSpPr>
          <p:spPr>
            <a:xfrm>
              <a:off x="2887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20" name="Google Shape;3355;p20"/>
            <p:cNvSpPr/>
            <p:nvPr/>
          </p:nvSpPr>
          <p:spPr>
            <a:xfrm>
              <a:off x="24667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21" name="Google Shape;3356;p20"/>
            <p:cNvSpPr/>
            <p:nvPr/>
          </p:nvSpPr>
          <p:spPr>
            <a:xfrm>
              <a:off x="192527" y="673836"/>
              <a:ext cx="54147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22" name="Google Shape;3357;p20"/>
            <p:cNvSpPr/>
            <p:nvPr/>
          </p:nvSpPr>
          <p:spPr>
            <a:xfrm>
              <a:off x="1443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23" name="Google Shape;3358;p20"/>
            <p:cNvSpPr/>
            <p:nvPr/>
          </p:nvSpPr>
          <p:spPr>
            <a:xfrm>
              <a:off x="102273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24" name="Google Shape;3359;p20"/>
            <p:cNvSpPr/>
            <p:nvPr/>
          </p:nvSpPr>
          <p:spPr>
            <a:xfrm>
              <a:off x="679855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25" name="Google Shape;3360;p20"/>
            <p:cNvSpPr/>
            <p:nvPr/>
          </p:nvSpPr>
          <p:spPr>
            <a:xfrm>
              <a:off x="631724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26" name="Google Shape;3361;p20"/>
            <p:cNvSpPr/>
            <p:nvPr/>
          </p:nvSpPr>
          <p:spPr>
            <a:xfrm>
              <a:off x="57758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27" name="Google Shape;3362;p20"/>
            <p:cNvSpPr/>
            <p:nvPr/>
          </p:nvSpPr>
          <p:spPr>
            <a:xfrm>
              <a:off x="535465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28" name="Google Shape;3363;p20"/>
            <p:cNvSpPr/>
            <p:nvPr/>
          </p:nvSpPr>
          <p:spPr>
            <a:xfrm>
              <a:off x="481318" y="62570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29" name="Google Shape;3364;p20"/>
            <p:cNvSpPr/>
            <p:nvPr/>
          </p:nvSpPr>
          <p:spPr>
            <a:xfrm>
              <a:off x="43318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30" name="Google Shape;3365;p20"/>
            <p:cNvSpPr/>
            <p:nvPr/>
          </p:nvSpPr>
          <p:spPr>
            <a:xfrm>
              <a:off x="39106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31" name="Google Shape;3366;p20"/>
            <p:cNvSpPr/>
            <p:nvPr/>
          </p:nvSpPr>
          <p:spPr>
            <a:xfrm>
              <a:off x="336923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32" name="Google Shape;3367;p20"/>
            <p:cNvSpPr/>
            <p:nvPr/>
          </p:nvSpPr>
          <p:spPr>
            <a:xfrm>
              <a:off x="2887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33" name="Google Shape;3368;p20"/>
            <p:cNvSpPr/>
            <p:nvPr/>
          </p:nvSpPr>
          <p:spPr>
            <a:xfrm>
              <a:off x="24667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34" name="Google Shape;3369;p20"/>
            <p:cNvSpPr/>
            <p:nvPr/>
          </p:nvSpPr>
          <p:spPr>
            <a:xfrm>
              <a:off x="192527" y="62570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35" name="Google Shape;3370;p20"/>
            <p:cNvSpPr/>
            <p:nvPr/>
          </p:nvSpPr>
          <p:spPr>
            <a:xfrm>
              <a:off x="1443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36" name="Google Shape;3371;p20"/>
            <p:cNvSpPr/>
            <p:nvPr/>
          </p:nvSpPr>
          <p:spPr>
            <a:xfrm>
              <a:off x="102273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37" name="Google Shape;3372;p20"/>
            <p:cNvSpPr/>
            <p:nvPr/>
          </p:nvSpPr>
          <p:spPr>
            <a:xfrm>
              <a:off x="4813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38" name="Google Shape;3373;p20"/>
            <p:cNvSpPr/>
            <p:nvPr/>
          </p:nvSpPr>
          <p:spPr>
            <a:xfrm>
              <a:off x="0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39" name="Google Shape;3374;p20"/>
            <p:cNvSpPr/>
            <p:nvPr/>
          </p:nvSpPr>
          <p:spPr>
            <a:xfrm>
              <a:off x="679855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40" name="Google Shape;3375;p20"/>
            <p:cNvSpPr/>
            <p:nvPr/>
          </p:nvSpPr>
          <p:spPr>
            <a:xfrm>
              <a:off x="631724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41" name="Google Shape;3376;p20"/>
            <p:cNvSpPr/>
            <p:nvPr/>
          </p:nvSpPr>
          <p:spPr>
            <a:xfrm>
              <a:off x="57758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42" name="Google Shape;3377;p20"/>
            <p:cNvSpPr/>
            <p:nvPr/>
          </p:nvSpPr>
          <p:spPr>
            <a:xfrm>
              <a:off x="535465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43" name="Google Shape;3378;p20"/>
            <p:cNvSpPr/>
            <p:nvPr/>
          </p:nvSpPr>
          <p:spPr>
            <a:xfrm>
              <a:off x="481318" y="571562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44" name="Google Shape;3379;p20"/>
            <p:cNvSpPr/>
            <p:nvPr/>
          </p:nvSpPr>
          <p:spPr>
            <a:xfrm>
              <a:off x="43318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45" name="Google Shape;3380;p20"/>
            <p:cNvSpPr/>
            <p:nvPr/>
          </p:nvSpPr>
          <p:spPr>
            <a:xfrm>
              <a:off x="39106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46" name="Google Shape;3381;p20"/>
            <p:cNvSpPr/>
            <p:nvPr/>
          </p:nvSpPr>
          <p:spPr>
            <a:xfrm>
              <a:off x="336923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47" name="Google Shape;3382;p20"/>
            <p:cNvSpPr/>
            <p:nvPr/>
          </p:nvSpPr>
          <p:spPr>
            <a:xfrm>
              <a:off x="2887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48" name="Google Shape;3383;p20"/>
            <p:cNvSpPr/>
            <p:nvPr/>
          </p:nvSpPr>
          <p:spPr>
            <a:xfrm>
              <a:off x="24667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49" name="Google Shape;3384;p20"/>
            <p:cNvSpPr/>
            <p:nvPr/>
          </p:nvSpPr>
          <p:spPr>
            <a:xfrm>
              <a:off x="192527" y="571562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50" name="Google Shape;3385;p20"/>
            <p:cNvSpPr/>
            <p:nvPr/>
          </p:nvSpPr>
          <p:spPr>
            <a:xfrm>
              <a:off x="1443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51" name="Google Shape;3386;p20"/>
            <p:cNvSpPr/>
            <p:nvPr/>
          </p:nvSpPr>
          <p:spPr>
            <a:xfrm>
              <a:off x="102273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52" name="Google Shape;3387;p20"/>
            <p:cNvSpPr/>
            <p:nvPr/>
          </p:nvSpPr>
          <p:spPr>
            <a:xfrm>
              <a:off x="4813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53" name="Google Shape;3388;p20"/>
            <p:cNvSpPr/>
            <p:nvPr/>
          </p:nvSpPr>
          <p:spPr>
            <a:xfrm>
              <a:off x="0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54" name="Google Shape;3389;p20"/>
            <p:cNvSpPr/>
            <p:nvPr/>
          </p:nvSpPr>
          <p:spPr>
            <a:xfrm>
              <a:off x="679855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55" name="Google Shape;3390;p20"/>
            <p:cNvSpPr/>
            <p:nvPr/>
          </p:nvSpPr>
          <p:spPr>
            <a:xfrm>
              <a:off x="631724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56" name="Google Shape;3391;p20"/>
            <p:cNvSpPr/>
            <p:nvPr/>
          </p:nvSpPr>
          <p:spPr>
            <a:xfrm>
              <a:off x="57758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57" name="Google Shape;3392;p20"/>
            <p:cNvSpPr/>
            <p:nvPr/>
          </p:nvSpPr>
          <p:spPr>
            <a:xfrm>
              <a:off x="535465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58" name="Google Shape;3393;p20"/>
            <p:cNvSpPr/>
            <p:nvPr/>
          </p:nvSpPr>
          <p:spPr>
            <a:xfrm>
              <a:off x="481318" y="529445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59" name="Google Shape;3394;p20"/>
            <p:cNvSpPr/>
            <p:nvPr/>
          </p:nvSpPr>
          <p:spPr>
            <a:xfrm>
              <a:off x="43318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60" name="Google Shape;3395;p20"/>
            <p:cNvSpPr/>
            <p:nvPr/>
          </p:nvSpPr>
          <p:spPr>
            <a:xfrm>
              <a:off x="39106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61" name="Google Shape;3396;p20"/>
            <p:cNvSpPr/>
            <p:nvPr/>
          </p:nvSpPr>
          <p:spPr>
            <a:xfrm>
              <a:off x="336923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62" name="Google Shape;3397;p20"/>
            <p:cNvSpPr/>
            <p:nvPr/>
          </p:nvSpPr>
          <p:spPr>
            <a:xfrm>
              <a:off x="2887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63" name="Google Shape;3398;p20"/>
            <p:cNvSpPr/>
            <p:nvPr/>
          </p:nvSpPr>
          <p:spPr>
            <a:xfrm>
              <a:off x="24667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64" name="Google Shape;3399;p20"/>
            <p:cNvSpPr/>
            <p:nvPr/>
          </p:nvSpPr>
          <p:spPr>
            <a:xfrm>
              <a:off x="192527" y="529445"/>
              <a:ext cx="54147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65" name="Google Shape;3400;p20"/>
            <p:cNvSpPr/>
            <p:nvPr/>
          </p:nvSpPr>
          <p:spPr>
            <a:xfrm>
              <a:off x="1443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66" name="Google Shape;3401;p20"/>
            <p:cNvSpPr/>
            <p:nvPr/>
          </p:nvSpPr>
          <p:spPr>
            <a:xfrm>
              <a:off x="102273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67" name="Google Shape;3402;p20"/>
            <p:cNvSpPr/>
            <p:nvPr/>
          </p:nvSpPr>
          <p:spPr>
            <a:xfrm>
              <a:off x="4813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68" name="Google Shape;3403;p20"/>
            <p:cNvSpPr/>
            <p:nvPr/>
          </p:nvSpPr>
          <p:spPr>
            <a:xfrm>
              <a:off x="0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69" name="Google Shape;3404;p20"/>
            <p:cNvSpPr/>
            <p:nvPr/>
          </p:nvSpPr>
          <p:spPr>
            <a:xfrm>
              <a:off x="679855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70" name="Google Shape;3405;p20"/>
            <p:cNvSpPr/>
            <p:nvPr/>
          </p:nvSpPr>
          <p:spPr>
            <a:xfrm>
              <a:off x="631724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71" name="Google Shape;3406;p20"/>
            <p:cNvSpPr/>
            <p:nvPr/>
          </p:nvSpPr>
          <p:spPr>
            <a:xfrm>
              <a:off x="57758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72" name="Google Shape;3407;p20"/>
            <p:cNvSpPr/>
            <p:nvPr/>
          </p:nvSpPr>
          <p:spPr>
            <a:xfrm>
              <a:off x="535465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73" name="Google Shape;3408;p20"/>
            <p:cNvSpPr/>
            <p:nvPr/>
          </p:nvSpPr>
          <p:spPr>
            <a:xfrm>
              <a:off x="481318" y="47529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74" name="Google Shape;3409;p20"/>
            <p:cNvSpPr/>
            <p:nvPr/>
          </p:nvSpPr>
          <p:spPr>
            <a:xfrm>
              <a:off x="43318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75" name="Google Shape;3410;p20"/>
            <p:cNvSpPr/>
            <p:nvPr/>
          </p:nvSpPr>
          <p:spPr>
            <a:xfrm>
              <a:off x="39106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76" name="Google Shape;3411;p20"/>
            <p:cNvSpPr/>
            <p:nvPr/>
          </p:nvSpPr>
          <p:spPr>
            <a:xfrm>
              <a:off x="336923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77" name="Google Shape;3412;p20"/>
            <p:cNvSpPr/>
            <p:nvPr/>
          </p:nvSpPr>
          <p:spPr>
            <a:xfrm>
              <a:off x="2887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78" name="Google Shape;3413;p20"/>
            <p:cNvSpPr/>
            <p:nvPr/>
          </p:nvSpPr>
          <p:spPr>
            <a:xfrm>
              <a:off x="24667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79" name="Google Shape;3414;p20"/>
            <p:cNvSpPr/>
            <p:nvPr/>
          </p:nvSpPr>
          <p:spPr>
            <a:xfrm>
              <a:off x="192527" y="475293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80" name="Google Shape;3415;p20"/>
            <p:cNvSpPr/>
            <p:nvPr/>
          </p:nvSpPr>
          <p:spPr>
            <a:xfrm>
              <a:off x="1443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81" name="Google Shape;3416;p20"/>
            <p:cNvSpPr/>
            <p:nvPr/>
          </p:nvSpPr>
          <p:spPr>
            <a:xfrm>
              <a:off x="102273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82" name="Google Shape;3417;p20"/>
            <p:cNvSpPr/>
            <p:nvPr/>
          </p:nvSpPr>
          <p:spPr>
            <a:xfrm>
              <a:off x="4813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83" name="Google Shape;3418;p20"/>
            <p:cNvSpPr/>
            <p:nvPr/>
          </p:nvSpPr>
          <p:spPr>
            <a:xfrm>
              <a:off x="0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84" name="Google Shape;3419;p20"/>
            <p:cNvSpPr/>
            <p:nvPr/>
          </p:nvSpPr>
          <p:spPr>
            <a:xfrm>
              <a:off x="679855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85" name="Google Shape;3420;p20"/>
            <p:cNvSpPr/>
            <p:nvPr/>
          </p:nvSpPr>
          <p:spPr>
            <a:xfrm>
              <a:off x="631724" y="433176"/>
              <a:ext cx="4813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86" name="Google Shape;3421;p20"/>
            <p:cNvSpPr/>
            <p:nvPr/>
          </p:nvSpPr>
          <p:spPr>
            <a:xfrm>
              <a:off x="57758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87" name="Google Shape;3422;p20"/>
            <p:cNvSpPr/>
            <p:nvPr/>
          </p:nvSpPr>
          <p:spPr>
            <a:xfrm>
              <a:off x="535465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88" name="Google Shape;3423;p20"/>
            <p:cNvSpPr/>
            <p:nvPr/>
          </p:nvSpPr>
          <p:spPr>
            <a:xfrm>
              <a:off x="481318" y="433176"/>
              <a:ext cx="5414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89" name="Google Shape;3424;p20"/>
            <p:cNvSpPr/>
            <p:nvPr/>
          </p:nvSpPr>
          <p:spPr>
            <a:xfrm>
              <a:off x="43318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90" name="Google Shape;3425;p20"/>
            <p:cNvSpPr/>
            <p:nvPr/>
          </p:nvSpPr>
          <p:spPr>
            <a:xfrm>
              <a:off x="39106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91" name="Google Shape;3426;p20"/>
            <p:cNvSpPr/>
            <p:nvPr/>
          </p:nvSpPr>
          <p:spPr>
            <a:xfrm>
              <a:off x="336923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92" name="Google Shape;3427;p20"/>
            <p:cNvSpPr/>
            <p:nvPr/>
          </p:nvSpPr>
          <p:spPr>
            <a:xfrm>
              <a:off x="2887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93" name="Google Shape;3428;p20"/>
            <p:cNvSpPr/>
            <p:nvPr/>
          </p:nvSpPr>
          <p:spPr>
            <a:xfrm>
              <a:off x="24667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94" name="Google Shape;3429;p20"/>
            <p:cNvSpPr/>
            <p:nvPr/>
          </p:nvSpPr>
          <p:spPr>
            <a:xfrm>
              <a:off x="192527" y="433176"/>
              <a:ext cx="54147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95" name="Google Shape;3430;p20"/>
            <p:cNvSpPr/>
            <p:nvPr/>
          </p:nvSpPr>
          <p:spPr>
            <a:xfrm>
              <a:off x="1443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96" name="Google Shape;3431;p20"/>
            <p:cNvSpPr/>
            <p:nvPr/>
          </p:nvSpPr>
          <p:spPr>
            <a:xfrm>
              <a:off x="102273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97" name="Google Shape;3432;p20"/>
            <p:cNvSpPr/>
            <p:nvPr/>
          </p:nvSpPr>
          <p:spPr>
            <a:xfrm>
              <a:off x="4813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98" name="Google Shape;3433;p20"/>
            <p:cNvSpPr/>
            <p:nvPr/>
          </p:nvSpPr>
          <p:spPr>
            <a:xfrm>
              <a:off x="679855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99" name="Google Shape;3434;p20"/>
            <p:cNvSpPr/>
            <p:nvPr/>
          </p:nvSpPr>
          <p:spPr>
            <a:xfrm>
              <a:off x="631724" y="38504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00" name="Google Shape;3435;p20"/>
            <p:cNvSpPr/>
            <p:nvPr/>
          </p:nvSpPr>
          <p:spPr>
            <a:xfrm>
              <a:off x="577582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01" name="Google Shape;3436;p20"/>
            <p:cNvSpPr/>
            <p:nvPr/>
          </p:nvSpPr>
          <p:spPr>
            <a:xfrm>
              <a:off x="535465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02" name="Google Shape;3437;p20"/>
            <p:cNvSpPr/>
            <p:nvPr/>
          </p:nvSpPr>
          <p:spPr>
            <a:xfrm>
              <a:off x="481318" y="38504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03" name="Google Shape;3438;p20"/>
            <p:cNvSpPr/>
            <p:nvPr/>
          </p:nvSpPr>
          <p:spPr>
            <a:xfrm>
              <a:off x="43318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04" name="Google Shape;3439;p20"/>
            <p:cNvSpPr/>
            <p:nvPr/>
          </p:nvSpPr>
          <p:spPr>
            <a:xfrm>
              <a:off x="39106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05" name="Google Shape;3440;p20"/>
            <p:cNvSpPr/>
            <p:nvPr/>
          </p:nvSpPr>
          <p:spPr>
            <a:xfrm>
              <a:off x="336923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06" name="Google Shape;3441;p20"/>
            <p:cNvSpPr/>
            <p:nvPr/>
          </p:nvSpPr>
          <p:spPr>
            <a:xfrm>
              <a:off x="2887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07" name="Google Shape;3442;p20"/>
            <p:cNvSpPr/>
            <p:nvPr/>
          </p:nvSpPr>
          <p:spPr>
            <a:xfrm>
              <a:off x="24667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08" name="Google Shape;3443;p20"/>
            <p:cNvSpPr/>
            <p:nvPr/>
          </p:nvSpPr>
          <p:spPr>
            <a:xfrm>
              <a:off x="192527" y="38504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09" name="Google Shape;3444;p20"/>
            <p:cNvSpPr/>
            <p:nvPr/>
          </p:nvSpPr>
          <p:spPr>
            <a:xfrm>
              <a:off x="1443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10" name="Google Shape;3445;p20"/>
            <p:cNvSpPr/>
            <p:nvPr/>
          </p:nvSpPr>
          <p:spPr>
            <a:xfrm>
              <a:off x="102283" y="385049"/>
              <a:ext cx="4210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11" name="Google Shape;3446;p20"/>
            <p:cNvSpPr/>
            <p:nvPr/>
          </p:nvSpPr>
          <p:spPr>
            <a:xfrm>
              <a:off x="679855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12" name="Google Shape;3447;p20"/>
            <p:cNvSpPr/>
            <p:nvPr/>
          </p:nvSpPr>
          <p:spPr>
            <a:xfrm>
              <a:off x="631724" y="330903"/>
              <a:ext cx="4813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13" name="Google Shape;3448;p20"/>
            <p:cNvSpPr/>
            <p:nvPr/>
          </p:nvSpPr>
          <p:spPr>
            <a:xfrm>
              <a:off x="577582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14" name="Google Shape;3449;p20"/>
            <p:cNvSpPr/>
            <p:nvPr/>
          </p:nvSpPr>
          <p:spPr>
            <a:xfrm>
              <a:off x="535465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15" name="Google Shape;3450;p20"/>
            <p:cNvSpPr/>
            <p:nvPr/>
          </p:nvSpPr>
          <p:spPr>
            <a:xfrm>
              <a:off x="481318" y="330903"/>
              <a:ext cx="5414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16" name="Google Shape;3451;p20"/>
            <p:cNvSpPr/>
            <p:nvPr/>
          </p:nvSpPr>
          <p:spPr>
            <a:xfrm>
              <a:off x="43318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17" name="Google Shape;3452;p20"/>
            <p:cNvSpPr/>
            <p:nvPr/>
          </p:nvSpPr>
          <p:spPr>
            <a:xfrm>
              <a:off x="39106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18" name="Google Shape;3453;p20"/>
            <p:cNvSpPr/>
            <p:nvPr/>
          </p:nvSpPr>
          <p:spPr>
            <a:xfrm>
              <a:off x="336923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19" name="Google Shape;3454;p20"/>
            <p:cNvSpPr/>
            <p:nvPr/>
          </p:nvSpPr>
          <p:spPr>
            <a:xfrm>
              <a:off x="2887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20" name="Google Shape;3455;p20"/>
            <p:cNvSpPr/>
            <p:nvPr/>
          </p:nvSpPr>
          <p:spPr>
            <a:xfrm>
              <a:off x="24667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21" name="Google Shape;3456;p20"/>
            <p:cNvSpPr/>
            <p:nvPr/>
          </p:nvSpPr>
          <p:spPr>
            <a:xfrm>
              <a:off x="192527" y="330903"/>
              <a:ext cx="54147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22" name="Google Shape;3457;p20"/>
            <p:cNvSpPr/>
            <p:nvPr/>
          </p:nvSpPr>
          <p:spPr>
            <a:xfrm>
              <a:off x="1443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23" name="Google Shape;3458;p20"/>
            <p:cNvSpPr/>
            <p:nvPr/>
          </p:nvSpPr>
          <p:spPr>
            <a:xfrm>
              <a:off x="679855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24" name="Google Shape;3459;p20"/>
            <p:cNvSpPr/>
            <p:nvPr/>
          </p:nvSpPr>
          <p:spPr>
            <a:xfrm>
              <a:off x="631724" y="288791"/>
              <a:ext cx="4813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25" name="Google Shape;3460;p20"/>
            <p:cNvSpPr/>
            <p:nvPr/>
          </p:nvSpPr>
          <p:spPr>
            <a:xfrm>
              <a:off x="577582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26" name="Google Shape;3461;p20"/>
            <p:cNvSpPr/>
            <p:nvPr/>
          </p:nvSpPr>
          <p:spPr>
            <a:xfrm>
              <a:off x="535465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27" name="Google Shape;3462;p20"/>
            <p:cNvSpPr/>
            <p:nvPr/>
          </p:nvSpPr>
          <p:spPr>
            <a:xfrm>
              <a:off x="481318" y="288791"/>
              <a:ext cx="5414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28" name="Google Shape;3463;p20"/>
            <p:cNvSpPr/>
            <p:nvPr/>
          </p:nvSpPr>
          <p:spPr>
            <a:xfrm>
              <a:off x="43318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29" name="Google Shape;3464;p20"/>
            <p:cNvSpPr/>
            <p:nvPr/>
          </p:nvSpPr>
          <p:spPr>
            <a:xfrm>
              <a:off x="39106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30" name="Google Shape;3465;p20"/>
            <p:cNvSpPr/>
            <p:nvPr/>
          </p:nvSpPr>
          <p:spPr>
            <a:xfrm>
              <a:off x="336923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31" name="Google Shape;3466;p20"/>
            <p:cNvSpPr/>
            <p:nvPr/>
          </p:nvSpPr>
          <p:spPr>
            <a:xfrm>
              <a:off x="2887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32" name="Google Shape;3467;p20"/>
            <p:cNvSpPr/>
            <p:nvPr/>
          </p:nvSpPr>
          <p:spPr>
            <a:xfrm>
              <a:off x="24667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33" name="Google Shape;3468;p20"/>
            <p:cNvSpPr/>
            <p:nvPr/>
          </p:nvSpPr>
          <p:spPr>
            <a:xfrm>
              <a:off x="192527" y="288791"/>
              <a:ext cx="54147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34" name="Google Shape;3469;p20"/>
            <p:cNvSpPr/>
            <p:nvPr/>
          </p:nvSpPr>
          <p:spPr>
            <a:xfrm>
              <a:off x="1443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35" name="Google Shape;3470;p20"/>
            <p:cNvSpPr/>
            <p:nvPr/>
          </p:nvSpPr>
          <p:spPr>
            <a:xfrm>
              <a:off x="679855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36" name="Google Shape;3471;p20"/>
            <p:cNvSpPr/>
            <p:nvPr/>
          </p:nvSpPr>
          <p:spPr>
            <a:xfrm>
              <a:off x="631724" y="240659"/>
              <a:ext cx="4813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37" name="Google Shape;3472;p20"/>
            <p:cNvSpPr/>
            <p:nvPr/>
          </p:nvSpPr>
          <p:spPr>
            <a:xfrm>
              <a:off x="577582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38" name="Google Shape;3473;p20"/>
            <p:cNvSpPr/>
            <p:nvPr/>
          </p:nvSpPr>
          <p:spPr>
            <a:xfrm>
              <a:off x="535465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39" name="Google Shape;3474;p20"/>
            <p:cNvSpPr/>
            <p:nvPr/>
          </p:nvSpPr>
          <p:spPr>
            <a:xfrm>
              <a:off x="481318" y="240659"/>
              <a:ext cx="5414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40" name="Google Shape;3475;p20"/>
            <p:cNvSpPr/>
            <p:nvPr/>
          </p:nvSpPr>
          <p:spPr>
            <a:xfrm>
              <a:off x="43318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41" name="Google Shape;3476;p20"/>
            <p:cNvSpPr/>
            <p:nvPr/>
          </p:nvSpPr>
          <p:spPr>
            <a:xfrm>
              <a:off x="39106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42" name="Google Shape;3477;p20"/>
            <p:cNvSpPr/>
            <p:nvPr/>
          </p:nvSpPr>
          <p:spPr>
            <a:xfrm>
              <a:off x="336923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43" name="Google Shape;3478;p20"/>
            <p:cNvSpPr/>
            <p:nvPr/>
          </p:nvSpPr>
          <p:spPr>
            <a:xfrm>
              <a:off x="2887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44" name="Google Shape;3479;p20"/>
            <p:cNvSpPr/>
            <p:nvPr/>
          </p:nvSpPr>
          <p:spPr>
            <a:xfrm>
              <a:off x="24667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45" name="Google Shape;3480;p20"/>
            <p:cNvSpPr/>
            <p:nvPr/>
          </p:nvSpPr>
          <p:spPr>
            <a:xfrm>
              <a:off x="192527" y="240659"/>
              <a:ext cx="54147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46" name="Google Shape;3481;p20"/>
            <p:cNvSpPr/>
            <p:nvPr/>
          </p:nvSpPr>
          <p:spPr>
            <a:xfrm>
              <a:off x="679855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47" name="Google Shape;3482;p20"/>
            <p:cNvSpPr/>
            <p:nvPr/>
          </p:nvSpPr>
          <p:spPr>
            <a:xfrm>
              <a:off x="631724" y="186507"/>
              <a:ext cx="4813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48" name="Google Shape;3483;p20"/>
            <p:cNvSpPr/>
            <p:nvPr/>
          </p:nvSpPr>
          <p:spPr>
            <a:xfrm>
              <a:off x="577582" y="186507"/>
              <a:ext cx="5414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49" name="Google Shape;3484;p20"/>
            <p:cNvSpPr/>
            <p:nvPr/>
          </p:nvSpPr>
          <p:spPr>
            <a:xfrm>
              <a:off x="535465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50" name="Google Shape;3485;p20"/>
            <p:cNvSpPr/>
            <p:nvPr/>
          </p:nvSpPr>
          <p:spPr>
            <a:xfrm>
              <a:off x="481318" y="186507"/>
              <a:ext cx="5414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51" name="Google Shape;3486;p20"/>
            <p:cNvSpPr/>
            <p:nvPr/>
          </p:nvSpPr>
          <p:spPr>
            <a:xfrm>
              <a:off x="433181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52" name="Google Shape;3487;p20"/>
            <p:cNvSpPr/>
            <p:nvPr/>
          </p:nvSpPr>
          <p:spPr>
            <a:xfrm>
              <a:off x="391064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53" name="Google Shape;3488;p20"/>
            <p:cNvSpPr/>
            <p:nvPr/>
          </p:nvSpPr>
          <p:spPr>
            <a:xfrm>
              <a:off x="679855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54" name="Google Shape;3489;p20"/>
            <p:cNvSpPr/>
            <p:nvPr/>
          </p:nvSpPr>
          <p:spPr>
            <a:xfrm>
              <a:off x="631724" y="14439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55" name="Google Shape;3490;p20"/>
            <p:cNvSpPr/>
            <p:nvPr/>
          </p:nvSpPr>
          <p:spPr>
            <a:xfrm>
              <a:off x="577582" y="14439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56" name="Google Shape;3491;p20"/>
            <p:cNvSpPr/>
            <p:nvPr/>
          </p:nvSpPr>
          <p:spPr>
            <a:xfrm>
              <a:off x="535465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57" name="Google Shape;3492;p20"/>
            <p:cNvSpPr/>
            <p:nvPr/>
          </p:nvSpPr>
          <p:spPr>
            <a:xfrm>
              <a:off x="481318" y="144390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58" name="Google Shape;3493;p20"/>
            <p:cNvSpPr/>
            <p:nvPr/>
          </p:nvSpPr>
          <p:spPr>
            <a:xfrm>
              <a:off x="433181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59" name="Google Shape;3494;p20"/>
            <p:cNvSpPr/>
            <p:nvPr/>
          </p:nvSpPr>
          <p:spPr>
            <a:xfrm>
              <a:off x="391064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60" name="Google Shape;3495;p20"/>
            <p:cNvSpPr/>
            <p:nvPr/>
          </p:nvSpPr>
          <p:spPr>
            <a:xfrm>
              <a:off x="679855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61" name="Google Shape;3496;p20"/>
            <p:cNvSpPr/>
            <p:nvPr/>
          </p:nvSpPr>
          <p:spPr>
            <a:xfrm>
              <a:off x="631724" y="9024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62" name="Google Shape;3497;p20"/>
            <p:cNvSpPr/>
            <p:nvPr/>
          </p:nvSpPr>
          <p:spPr>
            <a:xfrm>
              <a:off x="577582" y="9024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63" name="Google Shape;3498;p20"/>
            <p:cNvSpPr/>
            <p:nvPr/>
          </p:nvSpPr>
          <p:spPr>
            <a:xfrm>
              <a:off x="535465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64" name="Google Shape;3499;p20"/>
            <p:cNvSpPr/>
            <p:nvPr/>
          </p:nvSpPr>
          <p:spPr>
            <a:xfrm>
              <a:off x="481318" y="9024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65" name="Google Shape;3500;p20"/>
            <p:cNvSpPr/>
            <p:nvPr/>
          </p:nvSpPr>
          <p:spPr>
            <a:xfrm>
              <a:off x="433181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66" name="Google Shape;3501;p20"/>
            <p:cNvSpPr/>
            <p:nvPr/>
          </p:nvSpPr>
          <p:spPr>
            <a:xfrm>
              <a:off x="679855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67" name="Google Shape;3502;p20"/>
            <p:cNvSpPr/>
            <p:nvPr/>
          </p:nvSpPr>
          <p:spPr>
            <a:xfrm>
              <a:off x="631724" y="42117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68" name="Google Shape;3503;p20"/>
            <p:cNvSpPr/>
            <p:nvPr/>
          </p:nvSpPr>
          <p:spPr>
            <a:xfrm>
              <a:off x="577582" y="42117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69" name="Google Shape;3504;p20"/>
            <p:cNvSpPr/>
            <p:nvPr/>
          </p:nvSpPr>
          <p:spPr>
            <a:xfrm>
              <a:off x="535465" y="42117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70" name="Google Shape;3505;p20"/>
            <p:cNvSpPr/>
            <p:nvPr/>
          </p:nvSpPr>
          <p:spPr>
            <a:xfrm>
              <a:off x="481318" y="42117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71" name="Google Shape;3506;p20"/>
            <p:cNvSpPr/>
            <p:nvPr/>
          </p:nvSpPr>
          <p:spPr>
            <a:xfrm>
              <a:off x="679855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72" name="Google Shape;3507;p20"/>
            <p:cNvSpPr/>
            <p:nvPr/>
          </p:nvSpPr>
          <p:spPr>
            <a:xfrm>
              <a:off x="631724" y="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73" name="Google Shape;3508;p20"/>
            <p:cNvSpPr/>
            <p:nvPr/>
          </p:nvSpPr>
          <p:spPr>
            <a:xfrm>
              <a:off x="577582" y="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74" name="Google Shape;3509;p20"/>
            <p:cNvSpPr/>
            <p:nvPr/>
          </p:nvSpPr>
          <p:spPr>
            <a:xfrm>
              <a:off x="535465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75" name="Google Shape;3510;p20"/>
            <p:cNvSpPr/>
            <p:nvPr/>
          </p:nvSpPr>
          <p:spPr>
            <a:xfrm>
              <a:off x="721972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76" name="Google Shape;3511;p20"/>
            <p:cNvSpPr/>
            <p:nvPr/>
          </p:nvSpPr>
          <p:spPr>
            <a:xfrm>
              <a:off x="770099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77" name="Google Shape;3512;p20"/>
            <p:cNvSpPr/>
            <p:nvPr/>
          </p:nvSpPr>
          <p:spPr>
            <a:xfrm>
              <a:off x="812217" y="673836"/>
              <a:ext cx="5415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78" name="Google Shape;3513;p20"/>
            <p:cNvSpPr/>
            <p:nvPr/>
          </p:nvSpPr>
          <p:spPr>
            <a:xfrm>
              <a:off x="86636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79" name="Google Shape;3514;p20"/>
            <p:cNvSpPr/>
            <p:nvPr/>
          </p:nvSpPr>
          <p:spPr>
            <a:xfrm>
              <a:off x="91450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80" name="Google Shape;3515;p20"/>
            <p:cNvSpPr/>
            <p:nvPr/>
          </p:nvSpPr>
          <p:spPr>
            <a:xfrm>
              <a:off x="962632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81" name="Google Shape;3516;p20"/>
            <p:cNvSpPr/>
            <p:nvPr/>
          </p:nvSpPr>
          <p:spPr>
            <a:xfrm>
              <a:off x="1010764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82" name="Google Shape;3517;p20"/>
            <p:cNvSpPr/>
            <p:nvPr/>
          </p:nvSpPr>
          <p:spPr>
            <a:xfrm>
              <a:off x="10588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83" name="Google Shape;3518;p20"/>
            <p:cNvSpPr/>
            <p:nvPr/>
          </p:nvSpPr>
          <p:spPr>
            <a:xfrm>
              <a:off x="1107023" y="673836"/>
              <a:ext cx="4813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84" name="Google Shape;3519;p20"/>
            <p:cNvSpPr/>
            <p:nvPr/>
          </p:nvSpPr>
          <p:spPr>
            <a:xfrm>
              <a:off x="1155159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85" name="Google Shape;3520;p20"/>
            <p:cNvSpPr/>
            <p:nvPr/>
          </p:nvSpPr>
          <p:spPr>
            <a:xfrm>
              <a:off x="12032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86" name="Google Shape;3521;p20"/>
            <p:cNvSpPr/>
            <p:nvPr/>
          </p:nvSpPr>
          <p:spPr>
            <a:xfrm>
              <a:off x="1251423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87" name="Google Shape;3522;p20"/>
            <p:cNvSpPr/>
            <p:nvPr/>
          </p:nvSpPr>
          <p:spPr>
            <a:xfrm>
              <a:off x="129955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88" name="Google Shape;3523;p20"/>
            <p:cNvSpPr/>
            <p:nvPr/>
          </p:nvSpPr>
          <p:spPr>
            <a:xfrm>
              <a:off x="721972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89" name="Google Shape;3524;p20"/>
            <p:cNvSpPr/>
            <p:nvPr/>
          </p:nvSpPr>
          <p:spPr>
            <a:xfrm>
              <a:off x="770099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90" name="Google Shape;3525;p20"/>
            <p:cNvSpPr/>
            <p:nvPr/>
          </p:nvSpPr>
          <p:spPr>
            <a:xfrm>
              <a:off x="812217" y="62570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91" name="Google Shape;3526;p20"/>
            <p:cNvSpPr/>
            <p:nvPr/>
          </p:nvSpPr>
          <p:spPr>
            <a:xfrm>
              <a:off x="86636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92" name="Google Shape;3527;p20"/>
            <p:cNvSpPr/>
            <p:nvPr/>
          </p:nvSpPr>
          <p:spPr>
            <a:xfrm>
              <a:off x="91450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93" name="Google Shape;3528;p20"/>
            <p:cNvSpPr/>
            <p:nvPr/>
          </p:nvSpPr>
          <p:spPr>
            <a:xfrm>
              <a:off x="96263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94" name="Google Shape;3529;p20"/>
            <p:cNvSpPr/>
            <p:nvPr/>
          </p:nvSpPr>
          <p:spPr>
            <a:xfrm>
              <a:off x="101076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95" name="Google Shape;3530;p20"/>
            <p:cNvSpPr/>
            <p:nvPr/>
          </p:nvSpPr>
          <p:spPr>
            <a:xfrm>
              <a:off x="10588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96" name="Google Shape;3531;p20"/>
            <p:cNvSpPr/>
            <p:nvPr/>
          </p:nvSpPr>
          <p:spPr>
            <a:xfrm>
              <a:off x="1107023" y="62570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97" name="Google Shape;3532;p20"/>
            <p:cNvSpPr/>
            <p:nvPr/>
          </p:nvSpPr>
          <p:spPr>
            <a:xfrm>
              <a:off x="1155159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98" name="Google Shape;3533;p20"/>
            <p:cNvSpPr/>
            <p:nvPr/>
          </p:nvSpPr>
          <p:spPr>
            <a:xfrm>
              <a:off x="12032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99" name="Google Shape;3534;p20"/>
            <p:cNvSpPr/>
            <p:nvPr/>
          </p:nvSpPr>
          <p:spPr>
            <a:xfrm>
              <a:off x="1251423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00" name="Google Shape;3535;p20"/>
            <p:cNvSpPr/>
            <p:nvPr/>
          </p:nvSpPr>
          <p:spPr>
            <a:xfrm>
              <a:off x="129955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01" name="Google Shape;3536;p20"/>
            <p:cNvSpPr/>
            <p:nvPr/>
          </p:nvSpPr>
          <p:spPr>
            <a:xfrm>
              <a:off x="134768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02" name="Google Shape;3537;p20"/>
            <p:cNvSpPr/>
            <p:nvPr/>
          </p:nvSpPr>
          <p:spPr>
            <a:xfrm>
              <a:off x="139581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03" name="Google Shape;3538;p20"/>
            <p:cNvSpPr/>
            <p:nvPr/>
          </p:nvSpPr>
          <p:spPr>
            <a:xfrm>
              <a:off x="721972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04" name="Google Shape;3539;p20"/>
            <p:cNvSpPr/>
            <p:nvPr/>
          </p:nvSpPr>
          <p:spPr>
            <a:xfrm>
              <a:off x="770099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05" name="Google Shape;3540;p20"/>
            <p:cNvSpPr/>
            <p:nvPr/>
          </p:nvSpPr>
          <p:spPr>
            <a:xfrm>
              <a:off x="812217" y="571562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06" name="Google Shape;3541;p20"/>
            <p:cNvSpPr/>
            <p:nvPr/>
          </p:nvSpPr>
          <p:spPr>
            <a:xfrm>
              <a:off x="86636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07" name="Google Shape;3542;p20"/>
            <p:cNvSpPr/>
            <p:nvPr/>
          </p:nvSpPr>
          <p:spPr>
            <a:xfrm>
              <a:off x="91450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08" name="Google Shape;3543;p20"/>
            <p:cNvSpPr/>
            <p:nvPr/>
          </p:nvSpPr>
          <p:spPr>
            <a:xfrm>
              <a:off x="96263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09" name="Google Shape;3544;p20"/>
            <p:cNvSpPr/>
            <p:nvPr/>
          </p:nvSpPr>
          <p:spPr>
            <a:xfrm>
              <a:off x="101076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10" name="Google Shape;3545;p20"/>
            <p:cNvSpPr/>
            <p:nvPr/>
          </p:nvSpPr>
          <p:spPr>
            <a:xfrm>
              <a:off x="10588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11" name="Google Shape;3546;p20"/>
            <p:cNvSpPr/>
            <p:nvPr/>
          </p:nvSpPr>
          <p:spPr>
            <a:xfrm>
              <a:off x="1107023" y="571562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12" name="Google Shape;3547;p20"/>
            <p:cNvSpPr/>
            <p:nvPr/>
          </p:nvSpPr>
          <p:spPr>
            <a:xfrm>
              <a:off x="1155159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13" name="Google Shape;3548;p20"/>
            <p:cNvSpPr/>
            <p:nvPr/>
          </p:nvSpPr>
          <p:spPr>
            <a:xfrm>
              <a:off x="12032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14" name="Google Shape;3549;p20"/>
            <p:cNvSpPr/>
            <p:nvPr/>
          </p:nvSpPr>
          <p:spPr>
            <a:xfrm>
              <a:off x="1251423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15" name="Google Shape;3550;p20"/>
            <p:cNvSpPr/>
            <p:nvPr/>
          </p:nvSpPr>
          <p:spPr>
            <a:xfrm>
              <a:off x="129955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16" name="Google Shape;3551;p20"/>
            <p:cNvSpPr/>
            <p:nvPr/>
          </p:nvSpPr>
          <p:spPr>
            <a:xfrm>
              <a:off x="134768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17" name="Google Shape;3552;p20"/>
            <p:cNvSpPr/>
            <p:nvPr/>
          </p:nvSpPr>
          <p:spPr>
            <a:xfrm>
              <a:off x="139581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18" name="Google Shape;3553;p20"/>
            <p:cNvSpPr/>
            <p:nvPr/>
          </p:nvSpPr>
          <p:spPr>
            <a:xfrm>
              <a:off x="721972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19" name="Google Shape;3554;p20"/>
            <p:cNvSpPr/>
            <p:nvPr/>
          </p:nvSpPr>
          <p:spPr>
            <a:xfrm>
              <a:off x="770099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20" name="Google Shape;3555;p20"/>
            <p:cNvSpPr/>
            <p:nvPr/>
          </p:nvSpPr>
          <p:spPr>
            <a:xfrm>
              <a:off x="812217" y="529445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21" name="Google Shape;3556;p20"/>
            <p:cNvSpPr/>
            <p:nvPr/>
          </p:nvSpPr>
          <p:spPr>
            <a:xfrm>
              <a:off x="86636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22" name="Google Shape;3557;p20"/>
            <p:cNvSpPr/>
            <p:nvPr/>
          </p:nvSpPr>
          <p:spPr>
            <a:xfrm>
              <a:off x="91450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23" name="Google Shape;3558;p20"/>
            <p:cNvSpPr/>
            <p:nvPr/>
          </p:nvSpPr>
          <p:spPr>
            <a:xfrm>
              <a:off x="96263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24" name="Google Shape;3559;p20"/>
            <p:cNvSpPr/>
            <p:nvPr/>
          </p:nvSpPr>
          <p:spPr>
            <a:xfrm>
              <a:off x="101076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25" name="Google Shape;3560;p20"/>
            <p:cNvSpPr/>
            <p:nvPr/>
          </p:nvSpPr>
          <p:spPr>
            <a:xfrm>
              <a:off x="10588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26" name="Google Shape;3561;p20"/>
            <p:cNvSpPr/>
            <p:nvPr/>
          </p:nvSpPr>
          <p:spPr>
            <a:xfrm>
              <a:off x="1107023" y="529445"/>
              <a:ext cx="4813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27" name="Google Shape;3562;p20"/>
            <p:cNvSpPr/>
            <p:nvPr/>
          </p:nvSpPr>
          <p:spPr>
            <a:xfrm>
              <a:off x="1155159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28" name="Google Shape;3563;p20"/>
            <p:cNvSpPr/>
            <p:nvPr/>
          </p:nvSpPr>
          <p:spPr>
            <a:xfrm>
              <a:off x="12032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29" name="Google Shape;3564;p20"/>
            <p:cNvSpPr/>
            <p:nvPr/>
          </p:nvSpPr>
          <p:spPr>
            <a:xfrm>
              <a:off x="1251423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30" name="Google Shape;3565;p20"/>
            <p:cNvSpPr/>
            <p:nvPr/>
          </p:nvSpPr>
          <p:spPr>
            <a:xfrm>
              <a:off x="129955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31" name="Google Shape;3566;p20"/>
            <p:cNvSpPr/>
            <p:nvPr/>
          </p:nvSpPr>
          <p:spPr>
            <a:xfrm>
              <a:off x="134768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32" name="Google Shape;3567;p20"/>
            <p:cNvSpPr/>
            <p:nvPr/>
          </p:nvSpPr>
          <p:spPr>
            <a:xfrm>
              <a:off x="139581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33" name="Google Shape;3568;p20"/>
            <p:cNvSpPr/>
            <p:nvPr/>
          </p:nvSpPr>
          <p:spPr>
            <a:xfrm>
              <a:off x="721972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34" name="Google Shape;3569;p20"/>
            <p:cNvSpPr/>
            <p:nvPr/>
          </p:nvSpPr>
          <p:spPr>
            <a:xfrm>
              <a:off x="770099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35" name="Google Shape;3570;p20"/>
            <p:cNvSpPr/>
            <p:nvPr/>
          </p:nvSpPr>
          <p:spPr>
            <a:xfrm>
              <a:off x="812217" y="47529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36" name="Google Shape;3571;p20"/>
            <p:cNvSpPr/>
            <p:nvPr/>
          </p:nvSpPr>
          <p:spPr>
            <a:xfrm>
              <a:off x="86636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37" name="Google Shape;3572;p20"/>
            <p:cNvSpPr/>
            <p:nvPr/>
          </p:nvSpPr>
          <p:spPr>
            <a:xfrm>
              <a:off x="91450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38" name="Google Shape;3573;p20"/>
            <p:cNvSpPr/>
            <p:nvPr/>
          </p:nvSpPr>
          <p:spPr>
            <a:xfrm>
              <a:off x="96263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39" name="Google Shape;3574;p20"/>
            <p:cNvSpPr/>
            <p:nvPr/>
          </p:nvSpPr>
          <p:spPr>
            <a:xfrm>
              <a:off x="101076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40" name="Google Shape;3575;p20"/>
            <p:cNvSpPr/>
            <p:nvPr/>
          </p:nvSpPr>
          <p:spPr>
            <a:xfrm>
              <a:off x="10588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41" name="Google Shape;3576;p20"/>
            <p:cNvSpPr/>
            <p:nvPr/>
          </p:nvSpPr>
          <p:spPr>
            <a:xfrm>
              <a:off x="1107023" y="475293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42" name="Google Shape;3577;p20"/>
            <p:cNvSpPr/>
            <p:nvPr/>
          </p:nvSpPr>
          <p:spPr>
            <a:xfrm>
              <a:off x="1155159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43" name="Google Shape;3578;p20"/>
            <p:cNvSpPr/>
            <p:nvPr/>
          </p:nvSpPr>
          <p:spPr>
            <a:xfrm>
              <a:off x="12032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44" name="Google Shape;3579;p20"/>
            <p:cNvSpPr/>
            <p:nvPr/>
          </p:nvSpPr>
          <p:spPr>
            <a:xfrm>
              <a:off x="1251423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45" name="Google Shape;3580;p20"/>
            <p:cNvSpPr/>
            <p:nvPr/>
          </p:nvSpPr>
          <p:spPr>
            <a:xfrm>
              <a:off x="129955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46" name="Google Shape;3581;p20"/>
            <p:cNvSpPr/>
            <p:nvPr/>
          </p:nvSpPr>
          <p:spPr>
            <a:xfrm>
              <a:off x="134768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47" name="Google Shape;3582;p20"/>
            <p:cNvSpPr/>
            <p:nvPr/>
          </p:nvSpPr>
          <p:spPr>
            <a:xfrm>
              <a:off x="139581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48" name="Google Shape;3583;p20"/>
            <p:cNvSpPr/>
            <p:nvPr/>
          </p:nvSpPr>
          <p:spPr>
            <a:xfrm>
              <a:off x="721972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49" name="Google Shape;3584;p20"/>
            <p:cNvSpPr/>
            <p:nvPr/>
          </p:nvSpPr>
          <p:spPr>
            <a:xfrm>
              <a:off x="770099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50" name="Google Shape;3585;p20"/>
            <p:cNvSpPr/>
            <p:nvPr/>
          </p:nvSpPr>
          <p:spPr>
            <a:xfrm>
              <a:off x="812217" y="433176"/>
              <a:ext cx="5415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51" name="Google Shape;3586;p20"/>
            <p:cNvSpPr/>
            <p:nvPr/>
          </p:nvSpPr>
          <p:spPr>
            <a:xfrm>
              <a:off x="86636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52" name="Google Shape;3587;p20"/>
            <p:cNvSpPr/>
            <p:nvPr/>
          </p:nvSpPr>
          <p:spPr>
            <a:xfrm>
              <a:off x="91450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53" name="Google Shape;3588;p20"/>
            <p:cNvSpPr/>
            <p:nvPr/>
          </p:nvSpPr>
          <p:spPr>
            <a:xfrm>
              <a:off x="96263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54" name="Google Shape;3589;p20"/>
            <p:cNvSpPr/>
            <p:nvPr/>
          </p:nvSpPr>
          <p:spPr>
            <a:xfrm>
              <a:off x="101076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55" name="Google Shape;3590;p20"/>
            <p:cNvSpPr/>
            <p:nvPr/>
          </p:nvSpPr>
          <p:spPr>
            <a:xfrm>
              <a:off x="10588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56" name="Google Shape;3591;p20"/>
            <p:cNvSpPr/>
            <p:nvPr/>
          </p:nvSpPr>
          <p:spPr>
            <a:xfrm>
              <a:off x="1107023" y="433176"/>
              <a:ext cx="4813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57" name="Google Shape;3592;p20"/>
            <p:cNvSpPr/>
            <p:nvPr/>
          </p:nvSpPr>
          <p:spPr>
            <a:xfrm>
              <a:off x="1155159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58" name="Google Shape;3593;p20"/>
            <p:cNvSpPr/>
            <p:nvPr/>
          </p:nvSpPr>
          <p:spPr>
            <a:xfrm>
              <a:off x="12032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59" name="Google Shape;3594;p20"/>
            <p:cNvSpPr/>
            <p:nvPr/>
          </p:nvSpPr>
          <p:spPr>
            <a:xfrm>
              <a:off x="1251423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60" name="Google Shape;3595;p20"/>
            <p:cNvSpPr/>
            <p:nvPr/>
          </p:nvSpPr>
          <p:spPr>
            <a:xfrm>
              <a:off x="129955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61" name="Google Shape;3596;p20"/>
            <p:cNvSpPr/>
            <p:nvPr/>
          </p:nvSpPr>
          <p:spPr>
            <a:xfrm>
              <a:off x="134768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62" name="Google Shape;3597;p20"/>
            <p:cNvSpPr/>
            <p:nvPr/>
          </p:nvSpPr>
          <p:spPr>
            <a:xfrm>
              <a:off x="139581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63" name="Google Shape;3598;p20"/>
            <p:cNvSpPr/>
            <p:nvPr/>
          </p:nvSpPr>
          <p:spPr>
            <a:xfrm>
              <a:off x="721972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64" name="Google Shape;3599;p20"/>
            <p:cNvSpPr/>
            <p:nvPr/>
          </p:nvSpPr>
          <p:spPr>
            <a:xfrm>
              <a:off x="770099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65" name="Google Shape;3600;p20"/>
            <p:cNvSpPr/>
            <p:nvPr/>
          </p:nvSpPr>
          <p:spPr>
            <a:xfrm>
              <a:off x="812217" y="38504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66" name="Google Shape;3601;p20"/>
            <p:cNvSpPr/>
            <p:nvPr/>
          </p:nvSpPr>
          <p:spPr>
            <a:xfrm>
              <a:off x="86636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67" name="Google Shape;3602;p20"/>
            <p:cNvSpPr/>
            <p:nvPr/>
          </p:nvSpPr>
          <p:spPr>
            <a:xfrm>
              <a:off x="91450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68" name="Google Shape;3603;p20"/>
            <p:cNvSpPr/>
            <p:nvPr/>
          </p:nvSpPr>
          <p:spPr>
            <a:xfrm>
              <a:off x="962632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69" name="Google Shape;3604;p20"/>
            <p:cNvSpPr/>
            <p:nvPr/>
          </p:nvSpPr>
          <p:spPr>
            <a:xfrm>
              <a:off x="1010764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70" name="Google Shape;3605;p20"/>
            <p:cNvSpPr/>
            <p:nvPr/>
          </p:nvSpPr>
          <p:spPr>
            <a:xfrm>
              <a:off x="10588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71" name="Google Shape;3606;p20"/>
            <p:cNvSpPr/>
            <p:nvPr/>
          </p:nvSpPr>
          <p:spPr>
            <a:xfrm>
              <a:off x="1107023" y="38504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72" name="Google Shape;3607;p20"/>
            <p:cNvSpPr/>
            <p:nvPr/>
          </p:nvSpPr>
          <p:spPr>
            <a:xfrm>
              <a:off x="1155159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73" name="Google Shape;3608;p20"/>
            <p:cNvSpPr/>
            <p:nvPr/>
          </p:nvSpPr>
          <p:spPr>
            <a:xfrm>
              <a:off x="12032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74" name="Google Shape;3609;p20"/>
            <p:cNvSpPr/>
            <p:nvPr/>
          </p:nvSpPr>
          <p:spPr>
            <a:xfrm>
              <a:off x="1251423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75" name="Google Shape;3610;p20"/>
            <p:cNvSpPr/>
            <p:nvPr/>
          </p:nvSpPr>
          <p:spPr>
            <a:xfrm>
              <a:off x="129955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76" name="Google Shape;3611;p20"/>
            <p:cNvSpPr/>
            <p:nvPr/>
          </p:nvSpPr>
          <p:spPr>
            <a:xfrm>
              <a:off x="721972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77" name="Google Shape;3612;p20"/>
            <p:cNvSpPr/>
            <p:nvPr/>
          </p:nvSpPr>
          <p:spPr>
            <a:xfrm>
              <a:off x="770099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78" name="Google Shape;3613;p20"/>
            <p:cNvSpPr/>
            <p:nvPr/>
          </p:nvSpPr>
          <p:spPr>
            <a:xfrm>
              <a:off x="812217" y="330903"/>
              <a:ext cx="5415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79" name="Google Shape;3614;p20"/>
            <p:cNvSpPr/>
            <p:nvPr/>
          </p:nvSpPr>
          <p:spPr>
            <a:xfrm>
              <a:off x="86636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80" name="Google Shape;3615;p20"/>
            <p:cNvSpPr/>
            <p:nvPr/>
          </p:nvSpPr>
          <p:spPr>
            <a:xfrm>
              <a:off x="91450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81" name="Google Shape;3616;p20"/>
            <p:cNvSpPr/>
            <p:nvPr/>
          </p:nvSpPr>
          <p:spPr>
            <a:xfrm>
              <a:off x="962632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82" name="Google Shape;3617;p20"/>
            <p:cNvSpPr/>
            <p:nvPr/>
          </p:nvSpPr>
          <p:spPr>
            <a:xfrm>
              <a:off x="1010764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83" name="Google Shape;3618;p20"/>
            <p:cNvSpPr/>
            <p:nvPr/>
          </p:nvSpPr>
          <p:spPr>
            <a:xfrm>
              <a:off x="10588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84" name="Google Shape;3619;p20"/>
            <p:cNvSpPr/>
            <p:nvPr/>
          </p:nvSpPr>
          <p:spPr>
            <a:xfrm>
              <a:off x="1107023" y="330903"/>
              <a:ext cx="4813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85" name="Google Shape;3620;p20"/>
            <p:cNvSpPr/>
            <p:nvPr/>
          </p:nvSpPr>
          <p:spPr>
            <a:xfrm>
              <a:off x="1155159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86" name="Google Shape;3621;p20"/>
            <p:cNvSpPr/>
            <p:nvPr/>
          </p:nvSpPr>
          <p:spPr>
            <a:xfrm>
              <a:off x="12032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87" name="Google Shape;3622;p20"/>
            <p:cNvSpPr/>
            <p:nvPr/>
          </p:nvSpPr>
          <p:spPr>
            <a:xfrm>
              <a:off x="1251423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88" name="Google Shape;3623;p20"/>
            <p:cNvSpPr/>
            <p:nvPr/>
          </p:nvSpPr>
          <p:spPr>
            <a:xfrm>
              <a:off x="721972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89" name="Google Shape;3624;p20"/>
            <p:cNvSpPr/>
            <p:nvPr/>
          </p:nvSpPr>
          <p:spPr>
            <a:xfrm>
              <a:off x="770099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90" name="Google Shape;3625;p20"/>
            <p:cNvSpPr/>
            <p:nvPr/>
          </p:nvSpPr>
          <p:spPr>
            <a:xfrm>
              <a:off x="812217" y="288791"/>
              <a:ext cx="5415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91" name="Google Shape;3626;p20"/>
            <p:cNvSpPr/>
            <p:nvPr/>
          </p:nvSpPr>
          <p:spPr>
            <a:xfrm>
              <a:off x="86636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92" name="Google Shape;3627;p20"/>
            <p:cNvSpPr/>
            <p:nvPr/>
          </p:nvSpPr>
          <p:spPr>
            <a:xfrm>
              <a:off x="91450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93" name="Google Shape;3628;p20"/>
            <p:cNvSpPr/>
            <p:nvPr/>
          </p:nvSpPr>
          <p:spPr>
            <a:xfrm>
              <a:off x="962632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94" name="Google Shape;3629;p20"/>
            <p:cNvSpPr/>
            <p:nvPr/>
          </p:nvSpPr>
          <p:spPr>
            <a:xfrm>
              <a:off x="1010764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95" name="Google Shape;3630;p20"/>
            <p:cNvSpPr/>
            <p:nvPr/>
          </p:nvSpPr>
          <p:spPr>
            <a:xfrm>
              <a:off x="10588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96" name="Google Shape;3631;p20"/>
            <p:cNvSpPr/>
            <p:nvPr/>
          </p:nvSpPr>
          <p:spPr>
            <a:xfrm>
              <a:off x="1107023" y="288791"/>
              <a:ext cx="4813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97" name="Google Shape;3632;p20"/>
            <p:cNvSpPr/>
            <p:nvPr/>
          </p:nvSpPr>
          <p:spPr>
            <a:xfrm>
              <a:off x="1155159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98" name="Google Shape;3633;p20"/>
            <p:cNvSpPr/>
            <p:nvPr/>
          </p:nvSpPr>
          <p:spPr>
            <a:xfrm>
              <a:off x="12032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99" name="Google Shape;3634;p20"/>
            <p:cNvSpPr/>
            <p:nvPr/>
          </p:nvSpPr>
          <p:spPr>
            <a:xfrm>
              <a:off x="1251423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00" name="Google Shape;3635;p20"/>
            <p:cNvSpPr/>
            <p:nvPr/>
          </p:nvSpPr>
          <p:spPr>
            <a:xfrm>
              <a:off x="721972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01" name="Google Shape;3636;p20"/>
            <p:cNvSpPr/>
            <p:nvPr/>
          </p:nvSpPr>
          <p:spPr>
            <a:xfrm>
              <a:off x="770099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02" name="Google Shape;3637;p20"/>
            <p:cNvSpPr/>
            <p:nvPr/>
          </p:nvSpPr>
          <p:spPr>
            <a:xfrm>
              <a:off x="812217" y="240659"/>
              <a:ext cx="5415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03" name="Google Shape;3638;p20"/>
            <p:cNvSpPr/>
            <p:nvPr/>
          </p:nvSpPr>
          <p:spPr>
            <a:xfrm>
              <a:off x="866368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04" name="Google Shape;3639;p20"/>
            <p:cNvSpPr/>
            <p:nvPr/>
          </p:nvSpPr>
          <p:spPr>
            <a:xfrm>
              <a:off x="91450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05" name="Google Shape;3640;p20"/>
            <p:cNvSpPr/>
            <p:nvPr/>
          </p:nvSpPr>
          <p:spPr>
            <a:xfrm>
              <a:off x="962632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06" name="Google Shape;3641;p20"/>
            <p:cNvSpPr/>
            <p:nvPr/>
          </p:nvSpPr>
          <p:spPr>
            <a:xfrm>
              <a:off x="1010764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07" name="Google Shape;3642;p20"/>
            <p:cNvSpPr/>
            <p:nvPr/>
          </p:nvSpPr>
          <p:spPr>
            <a:xfrm>
              <a:off x="105889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08" name="Google Shape;3643;p20"/>
            <p:cNvSpPr/>
            <p:nvPr/>
          </p:nvSpPr>
          <p:spPr>
            <a:xfrm>
              <a:off x="1107023" y="240659"/>
              <a:ext cx="4813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09" name="Google Shape;3644;p20"/>
            <p:cNvSpPr/>
            <p:nvPr/>
          </p:nvSpPr>
          <p:spPr>
            <a:xfrm>
              <a:off x="1155159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10" name="Google Shape;3645;p20"/>
            <p:cNvSpPr/>
            <p:nvPr/>
          </p:nvSpPr>
          <p:spPr>
            <a:xfrm>
              <a:off x="12032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11" name="Google Shape;3646;p20"/>
            <p:cNvSpPr/>
            <p:nvPr/>
          </p:nvSpPr>
          <p:spPr>
            <a:xfrm>
              <a:off x="721972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12" name="Google Shape;3647;p20"/>
            <p:cNvSpPr/>
            <p:nvPr/>
          </p:nvSpPr>
          <p:spPr>
            <a:xfrm>
              <a:off x="770099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13" name="Google Shape;3648;p20"/>
            <p:cNvSpPr/>
            <p:nvPr/>
          </p:nvSpPr>
          <p:spPr>
            <a:xfrm>
              <a:off x="812217" y="186507"/>
              <a:ext cx="5415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14" name="Google Shape;3649;p20"/>
            <p:cNvSpPr/>
            <p:nvPr/>
          </p:nvSpPr>
          <p:spPr>
            <a:xfrm>
              <a:off x="866368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15" name="Google Shape;3650;p20"/>
            <p:cNvSpPr/>
            <p:nvPr/>
          </p:nvSpPr>
          <p:spPr>
            <a:xfrm>
              <a:off x="914500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16" name="Google Shape;3651;p20"/>
            <p:cNvSpPr/>
            <p:nvPr/>
          </p:nvSpPr>
          <p:spPr>
            <a:xfrm>
              <a:off x="962632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17" name="Google Shape;3652;p20"/>
            <p:cNvSpPr/>
            <p:nvPr/>
          </p:nvSpPr>
          <p:spPr>
            <a:xfrm>
              <a:off x="1010764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18" name="Google Shape;3653;p20"/>
            <p:cNvSpPr/>
            <p:nvPr/>
          </p:nvSpPr>
          <p:spPr>
            <a:xfrm>
              <a:off x="721972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19" name="Google Shape;3654;p20"/>
            <p:cNvSpPr/>
            <p:nvPr/>
          </p:nvSpPr>
          <p:spPr>
            <a:xfrm>
              <a:off x="770099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20" name="Google Shape;3655;p20"/>
            <p:cNvSpPr/>
            <p:nvPr/>
          </p:nvSpPr>
          <p:spPr>
            <a:xfrm>
              <a:off x="812217" y="14439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21" name="Google Shape;3656;p20"/>
            <p:cNvSpPr/>
            <p:nvPr/>
          </p:nvSpPr>
          <p:spPr>
            <a:xfrm>
              <a:off x="866368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22" name="Google Shape;3657;p20"/>
            <p:cNvSpPr/>
            <p:nvPr/>
          </p:nvSpPr>
          <p:spPr>
            <a:xfrm>
              <a:off x="914500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23" name="Google Shape;3658;p20"/>
            <p:cNvSpPr/>
            <p:nvPr/>
          </p:nvSpPr>
          <p:spPr>
            <a:xfrm>
              <a:off x="962632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24" name="Google Shape;3659;p20"/>
            <p:cNvSpPr/>
            <p:nvPr/>
          </p:nvSpPr>
          <p:spPr>
            <a:xfrm>
              <a:off x="1010764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25" name="Google Shape;3660;p20"/>
            <p:cNvSpPr/>
            <p:nvPr/>
          </p:nvSpPr>
          <p:spPr>
            <a:xfrm>
              <a:off x="721972" y="9024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26" name="Google Shape;3661;p20"/>
            <p:cNvSpPr/>
            <p:nvPr/>
          </p:nvSpPr>
          <p:spPr>
            <a:xfrm>
              <a:off x="770099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27" name="Google Shape;3662;p20"/>
            <p:cNvSpPr/>
            <p:nvPr/>
          </p:nvSpPr>
          <p:spPr>
            <a:xfrm>
              <a:off x="812217" y="9024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28" name="Google Shape;3663;p20"/>
            <p:cNvSpPr/>
            <p:nvPr/>
          </p:nvSpPr>
          <p:spPr>
            <a:xfrm>
              <a:off x="866368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29" name="Google Shape;3664;p20"/>
            <p:cNvSpPr/>
            <p:nvPr/>
          </p:nvSpPr>
          <p:spPr>
            <a:xfrm>
              <a:off x="914500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30" name="Google Shape;3665;p20"/>
            <p:cNvSpPr/>
            <p:nvPr/>
          </p:nvSpPr>
          <p:spPr>
            <a:xfrm>
              <a:off x="962632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31" name="Google Shape;3666;p20"/>
            <p:cNvSpPr/>
            <p:nvPr/>
          </p:nvSpPr>
          <p:spPr>
            <a:xfrm>
              <a:off x="721972" y="42117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32" name="Google Shape;3667;p20"/>
            <p:cNvSpPr/>
            <p:nvPr/>
          </p:nvSpPr>
          <p:spPr>
            <a:xfrm>
              <a:off x="770099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33" name="Google Shape;3668;p20"/>
            <p:cNvSpPr/>
            <p:nvPr/>
          </p:nvSpPr>
          <p:spPr>
            <a:xfrm>
              <a:off x="812217" y="42117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34" name="Google Shape;3669;p20"/>
            <p:cNvSpPr/>
            <p:nvPr/>
          </p:nvSpPr>
          <p:spPr>
            <a:xfrm>
              <a:off x="866368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35" name="Google Shape;3670;p20"/>
            <p:cNvSpPr/>
            <p:nvPr/>
          </p:nvSpPr>
          <p:spPr>
            <a:xfrm>
              <a:off x="914500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36" name="Google Shape;3671;p20"/>
            <p:cNvSpPr/>
            <p:nvPr/>
          </p:nvSpPr>
          <p:spPr>
            <a:xfrm>
              <a:off x="721972" y="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37" name="Google Shape;3672;p20"/>
            <p:cNvSpPr/>
            <p:nvPr/>
          </p:nvSpPr>
          <p:spPr>
            <a:xfrm>
              <a:off x="770099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38" name="Google Shape;3673;p20"/>
            <p:cNvSpPr/>
            <p:nvPr/>
          </p:nvSpPr>
          <p:spPr>
            <a:xfrm>
              <a:off x="812217" y="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39" name="Google Shape;3674;p20"/>
            <p:cNvSpPr/>
            <p:nvPr/>
          </p:nvSpPr>
          <p:spPr>
            <a:xfrm>
              <a:off x="866368" y="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74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1" cy="841801"/>
          </a:xfrm>
          <a:prstGeom prst="rect">
            <a:avLst/>
          </a:prstGeom>
        </p:spPr>
        <p:txBody>
          <a:bodyPr anchor="ctr"/>
          <a:lstStyle>
            <a:lvl1pPr>
              <a:defRPr sz="3000"/>
            </a:lvl1pPr>
          </a:lstStyle>
          <a:p>
            <a:r>
              <a:t>Текст заголовка</a:t>
            </a:r>
          </a:p>
        </p:txBody>
      </p:sp>
      <p:sp>
        <p:nvSpPr>
          <p:cNvPr id="374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53049" y="2370124"/>
            <a:ext cx="5637902" cy="792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42900" indent="2540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42900" indent="7112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42900" indent="11684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42900" indent="16256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pSp>
        <p:nvGrpSpPr>
          <p:cNvPr id="3758" name="Google Shape;3678;p20"/>
          <p:cNvGrpSpPr/>
          <p:nvPr/>
        </p:nvGrpSpPr>
        <p:grpSpPr>
          <a:xfrm>
            <a:off x="-1" y="1474589"/>
            <a:ext cx="9144001" cy="3853086"/>
            <a:chOff x="0" y="0"/>
            <a:chExt cx="9144000" cy="3853085"/>
          </a:xfrm>
        </p:grpSpPr>
        <p:sp>
          <p:nvSpPr>
            <p:cNvPr id="3743" name="Google Shape;3679;p20"/>
            <p:cNvSpPr/>
            <p:nvPr/>
          </p:nvSpPr>
          <p:spPr>
            <a:xfrm>
              <a:off x="0" y="2550984"/>
              <a:ext cx="9144000" cy="567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44" name="Google Shape;3680;p20"/>
            <p:cNvSpPr/>
            <p:nvPr/>
          </p:nvSpPr>
          <p:spPr>
            <a:xfrm>
              <a:off x="0" y="3124185"/>
              <a:ext cx="9144000" cy="15570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45" name="Google Shape;3681;p20"/>
            <p:cNvSpPr/>
            <p:nvPr/>
          </p:nvSpPr>
          <p:spPr>
            <a:xfrm>
              <a:off x="0" y="3286085"/>
              <a:ext cx="9144000" cy="567001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46" name="Google Shape;3682;p20"/>
            <p:cNvSpPr/>
            <p:nvPr/>
          </p:nvSpPr>
          <p:spPr>
            <a:xfrm>
              <a:off x="-1" y="684"/>
              <a:ext cx="1611601" cy="567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47" name="Google Shape;3683;p20"/>
            <p:cNvSpPr/>
            <p:nvPr/>
          </p:nvSpPr>
          <p:spPr>
            <a:xfrm>
              <a:off x="-1" y="573884"/>
              <a:ext cx="1611601" cy="15570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48" name="Google Shape;3684;p20"/>
            <p:cNvSpPr/>
            <p:nvPr/>
          </p:nvSpPr>
          <p:spPr>
            <a:xfrm>
              <a:off x="-1" y="729584"/>
              <a:ext cx="1611601" cy="1821301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grpSp>
          <p:nvGrpSpPr>
            <p:cNvPr id="3757" name="Google Shape;3685;p20"/>
            <p:cNvGrpSpPr/>
            <p:nvPr/>
          </p:nvGrpSpPr>
          <p:grpSpPr>
            <a:xfrm>
              <a:off x="514650" y="-1"/>
              <a:ext cx="582278" cy="2550889"/>
              <a:chOff x="0" y="0"/>
              <a:chExt cx="582276" cy="2550888"/>
            </a:xfrm>
          </p:grpSpPr>
          <p:sp>
            <p:nvSpPr>
              <p:cNvPr id="3749" name="Google Shape;3686;p20"/>
              <p:cNvSpPr/>
              <p:nvPr/>
            </p:nvSpPr>
            <p:spPr>
              <a:xfrm>
                <a:off x="-1" y="-1"/>
                <a:ext cx="77601" cy="2550890"/>
              </a:xfrm>
              <a:prstGeom prst="rect">
                <a:avLst/>
              </a:prstGeom>
              <a:solidFill>
                <a:srgbClr val="EEEE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50" name="Google Shape;3687;p20"/>
              <p:cNvSpPr/>
              <p:nvPr/>
            </p:nvSpPr>
            <p:spPr>
              <a:xfrm>
                <a:off x="504676" y="-1"/>
                <a:ext cx="77601" cy="2550890"/>
              </a:xfrm>
              <a:prstGeom prst="rect">
                <a:avLst/>
              </a:prstGeom>
              <a:solidFill>
                <a:srgbClr val="EEEE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51" name="Google Shape;3688;p20"/>
              <p:cNvSpPr/>
              <p:nvPr/>
            </p:nvSpPr>
            <p:spPr>
              <a:xfrm>
                <a:off x="23269" y="236807"/>
                <a:ext cx="516257" cy="72500"/>
              </a:xfrm>
              <a:prstGeom prst="rect">
                <a:avLst/>
              </a:prstGeom>
              <a:solidFill>
                <a:srgbClr val="EEEE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52" name="Google Shape;3689;p20"/>
              <p:cNvSpPr/>
              <p:nvPr/>
            </p:nvSpPr>
            <p:spPr>
              <a:xfrm>
                <a:off x="23269" y="637762"/>
                <a:ext cx="516257" cy="72500"/>
              </a:xfrm>
              <a:prstGeom prst="rect">
                <a:avLst/>
              </a:prstGeom>
              <a:solidFill>
                <a:srgbClr val="EEEE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53" name="Google Shape;3690;p20"/>
              <p:cNvSpPr/>
              <p:nvPr/>
            </p:nvSpPr>
            <p:spPr>
              <a:xfrm>
                <a:off x="42669" y="1038717"/>
                <a:ext cx="516257" cy="72500"/>
              </a:xfrm>
              <a:prstGeom prst="rect">
                <a:avLst/>
              </a:prstGeom>
              <a:solidFill>
                <a:srgbClr val="EEEE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54" name="Google Shape;3691;p20"/>
              <p:cNvSpPr/>
              <p:nvPr/>
            </p:nvSpPr>
            <p:spPr>
              <a:xfrm>
                <a:off x="23269" y="1439672"/>
                <a:ext cx="516257" cy="72500"/>
              </a:xfrm>
              <a:prstGeom prst="rect">
                <a:avLst/>
              </a:prstGeom>
              <a:solidFill>
                <a:srgbClr val="EEEE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55" name="Google Shape;3692;p20"/>
              <p:cNvSpPr/>
              <p:nvPr/>
            </p:nvSpPr>
            <p:spPr>
              <a:xfrm>
                <a:off x="23269" y="1840627"/>
                <a:ext cx="516257" cy="72500"/>
              </a:xfrm>
              <a:prstGeom prst="rect">
                <a:avLst/>
              </a:prstGeom>
              <a:solidFill>
                <a:srgbClr val="EEEE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56" name="Google Shape;3693;p20"/>
              <p:cNvSpPr/>
              <p:nvPr/>
            </p:nvSpPr>
            <p:spPr>
              <a:xfrm>
                <a:off x="42669" y="2241582"/>
                <a:ext cx="516257" cy="72500"/>
              </a:xfrm>
              <a:prstGeom prst="rect">
                <a:avLst/>
              </a:prstGeom>
              <a:solidFill>
                <a:srgbClr val="EEEE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75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1" cy="841801"/>
          </a:xfrm>
          <a:prstGeom prst="rect">
            <a:avLst/>
          </a:prstGeom>
        </p:spPr>
        <p:txBody>
          <a:bodyPr anchor="ctr"/>
          <a:lstStyle>
            <a:lvl1pPr>
              <a:defRPr sz="3000"/>
            </a:lvl1pPr>
          </a:lstStyle>
          <a:p>
            <a:r>
              <a:t>Текст заголовка</a:t>
            </a:r>
          </a:p>
        </p:txBody>
      </p:sp>
      <p:sp>
        <p:nvSpPr>
          <p:cNvPr id="377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53049" y="2370124"/>
            <a:ext cx="5637902" cy="792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42900" indent="2540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42900" indent="7112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42900" indent="11684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42900" indent="16256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pSp>
        <p:nvGrpSpPr>
          <p:cNvPr id="4106" name="Google Shape;3708;p22"/>
          <p:cNvGrpSpPr/>
          <p:nvPr/>
        </p:nvGrpSpPr>
        <p:grpSpPr>
          <a:xfrm>
            <a:off x="1849188" y="277203"/>
            <a:ext cx="1443942" cy="721968"/>
            <a:chOff x="0" y="0"/>
            <a:chExt cx="1443941" cy="721967"/>
          </a:xfrm>
        </p:grpSpPr>
        <p:sp>
          <p:nvSpPr>
            <p:cNvPr id="3777" name="Google Shape;3709;p22"/>
            <p:cNvSpPr/>
            <p:nvPr/>
          </p:nvSpPr>
          <p:spPr>
            <a:xfrm>
              <a:off x="679855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78" name="Google Shape;3710;p22"/>
            <p:cNvSpPr/>
            <p:nvPr/>
          </p:nvSpPr>
          <p:spPr>
            <a:xfrm>
              <a:off x="631724" y="673836"/>
              <a:ext cx="4813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79" name="Google Shape;3711;p22"/>
            <p:cNvSpPr/>
            <p:nvPr/>
          </p:nvSpPr>
          <p:spPr>
            <a:xfrm>
              <a:off x="577582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80" name="Google Shape;3712;p22"/>
            <p:cNvSpPr/>
            <p:nvPr/>
          </p:nvSpPr>
          <p:spPr>
            <a:xfrm>
              <a:off x="535465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81" name="Google Shape;3713;p22"/>
            <p:cNvSpPr/>
            <p:nvPr/>
          </p:nvSpPr>
          <p:spPr>
            <a:xfrm>
              <a:off x="481318" y="673836"/>
              <a:ext cx="5414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82" name="Google Shape;3714;p22"/>
            <p:cNvSpPr/>
            <p:nvPr/>
          </p:nvSpPr>
          <p:spPr>
            <a:xfrm>
              <a:off x="43318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83" name="Google Shape;3715;p22"/>
            <p:cNvSpPr/>
            <p:nvPr/>
          </p:nvSpPr>
          <p:spPr>
            <a:xfrm>
              <a:off x="39106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84" name="Google Shape;3716;p22"/>
            <p:cNvSpPr/>
            <p:nvPr/>
          </p:nvSpPr>
          <p:spPr>
            <a:xfrm>
              <a:off x="336923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85" name="Google Shape;3717;p22"/>
            <p:cNvSpPr/>
            <p:nvPr/>
          </p:nvSpPr>
          <p:spPr>
            <a:xfrm>
              <a:off x="2887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86" name="Google Shape;3718;p22"/>
            <p:cNvSpPr/>
            <p:nvPr/>
          </p:nvSpPr>
          <p:spPr>
            <a:xfrm>
              <a:off x="24667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87" name="Google Shape;3719;p22"/>
            <p:cNvSpPr/>
            <p:nvPr/>
          </p:nvSpPr>
          <p:spPr>
            <a:xfrm>
              <a:off x="192527" y="673836"/>
              <a:ext cx="54147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88" name="Google Shape;3720;p22"/>
            <p:cNvSpPr/>
            <p:nvPr/>
          </p:nvSpPr>
          <p:spPr>
            <a:xfrm>
              <a:off x="1443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89" name="Google Shape;3721;p22"/>
            <p:cNvSpPr/>
            <p:nvPr/>
          </p:nvSpPr>
          <p:spPr>
            <a:xfrm>
              <a:off x="102273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90" name="Google Shape;3722;p22"/>
            <p:cNvSpPr/>
            <p:nvPr/>
          </p:nvSpPr>
          <p:spPr>
            <a:xfrm>
              <a:off x="679855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91" name="Google Shape;3723;p22"/>
            <p:cNvSpPr/>
            <p:nvPr/>
          </p:nvSpPr>
          <p:spPr>
            <a:xfrm>
              <a:off x="631724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92" name="Google Shape;3724;p22"/>
            <p:cNvSpPr/>
            <p:nvPr/>
          </p:nvSpPr>
          <p:spPr>
            <a:xfrm>
              <a:off x="57758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93" name="Google Shape;3725;p22"/>
            <p:cNvSpPr/>
            <p:nvPr/>
          </p:nvSpPr>
          <p:spPr>
            <a:xfrm>
              <a:off x="535465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94" name="Google Shape;3726;p22"/>
            <p:cNvSpPr/>
            <p:nvPr/>
          </p:nvSpPr>
          <p:spPr>
            <a:xfrm>
              <a:off x="481318" y="62570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95" name="Google Shape;3727;p22"/>
            <p:cNvSpPr/>
            <p:nvPr/>
          </p:nvSpPr>
          <p:spPr>
            <a:xfrm>
              <a:off x="43318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96" name="Google Shape;3728;p22"/>
            <p:cNvSpPr/>
            <p:nvPr/>
          </p:nvSpPr>
          <p:spPr>
            <a:xfrm>
              <a:off x="39106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97" name="Google Shape;3729;p22"/>
            <p:cNvSpPr/>
            <p:nvPr/>
          </p:nvSpPr>
          <p:spPr>
            <a:xfrm>
              <a:off x="336923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98" name="Google Shape;3730;p22"/>
            <p:cNvSpPr/>
            <p:nvPr/>
          </p:nvSpPr>
          <p:spPr>
            <a:xfrm>
              <a:off x="2887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99" name="Google Shape;3731;p22"/>
            <p:cNvSpPr/>
            <p:nvPr/>
          </p:nvSpPr>
          <p:spPr>
            <a:xfrm>
              <a:off x="24667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00" name="Google Shape;3732;p22"/>
            <p:cNvSpPr/>
            <p:nvPr/>
          </p:nvSpPr>
          <p:spPr>
            <a:xfrm>
              <a:off x="192527" y="62570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01" name="Google Shape;3733;p22"/>
            <p:cNvSpPr/>
            <p:nvPr/>
          </p:nvSpPr>
          <p:spPr>
            <a:xfrm>
              <a:off x="1443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02" name="Google Shape;3734;p22"/>
            <p:cNvSpPr/>
            <p:nvPr/>
          </p:nvSpPr>
          <p:spPr>
            <a:xfrm>
              <a:off x="102273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03" name="Google Shape;3735;p22"/>
            <p:cNvSpPr/>
            <p:nvPr/>
          </p:nvSpPr>
          <p:spPr>
            <a:xfrm>
              <a:off x="4813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04" name="Google Shape;3736;p22"/>
            <p:cNvSpPr/>
            <p:nvPr/>
          </p:nvSpPr>
          <p:spPr>
            <a:xfrm>
              <a:off x="0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05" name="Google Shape;3737;p22"/>
            <p:cNvSpPr/>
            <p:nvPr/>
          </p:nvSpPr>
          <p:spPr>
            <a:xfrm>
              <a:off x="679855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06" name="Google Shape;3738;p22"/>
            <p:cNvSpPr/>
            <p:nvPr/>
          </p:nvSpPr>
          <p:spPr>
            <a:xfrm>
              <a:off x="631724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07" name="Google Shape;3739;p22"/>
            <p:cNvSpPr/>
            <p:nvPr/>
          </p:nvSpPr>
          <p:spPr>
            <a:xfrm>
              <a:off x="57758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08" name="Google Shape;3740;p22"/>
            <p:cNvSpPr/>
            <p:nvPr/>
          </p:nvSpPr>
          <p:spPr>
            <a:xfrm>
              <a:off x="535465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09" name="Google Shape;3741;p22"/>
            <p:cNvSpPr/>
            <p:nvPr/>
          </p:nvSpPr>
          <p:spPr>
            <a:xfrm>
              <a:off x="481318" y="571562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10" name="Google Shape;3742;p22"/>
            <p:cNvSpPr/>
            <p:nvPr/>
          </p:nvSpPr>
          <p:spPr>
            <a:xfrm>
              <a:off x="43318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11" name="Google Shape;3743;p22"/>
            <p:cNvSpPr/>
            <p:nvPr/>
          </p:nvSpPr>
          <p:spPr>
            <a:xfrm>
              <a:off x="39106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12" name="Google Shape;3744;p22"/>
            <p:cNvSpPr/>
            <p:nvPr/>
          </p:nvSpPr>
          <p:spPr>
            <a:xfrm>
              <a:off x="336923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13" name="Google Shape;3745;p22"/>
            <p:cNvSpPr/>
            <p:nvPr/>
          </p:nvSpPr>
          <p:spPr>
            <a:xfrm>
              <a:off x="2887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14" name="Google Shape;3746;p22"/>
            <p:cNvSpPr/>
            <p:nvPr/>
          </p:nvSpPr>
          <p:spPr>
            <a:xfrm>
              <a:off x="24667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15" name="Google Shape;3747;p22"/>
            <p:cNvSpPr/>
            <p:nvPr/>
          </p:nvSpPr>
          <p:spPr>
            <a:xfrm>
              <a:off x="192527" y="571562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16" name="Google Shape;3748;p22"/>
            <p:cNvSpPr/>
            <p:nvPr/>
          </p:nvSpPr>
          <p:spPr>
            <a:xfrm>
              <a:off x="1443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17" name="Google Shape;3749;p22"/>
            <p:cNvSpPr/>
            <p:nvPr/>
          </p:nvSpPr>
          <p:spPr>
            <a:xfrm>
              <a:off x="102273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18" name="Google Shape;3750;p22"/>
            <p:cNvSpPr/>
            <p:nvPr/>
          </p:nvSpPr>
          <p:spPr>
            <a:xfrm>
              <a:off x="4813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19" name="Google Shape;3751;p22"/>
            <p:cNvSpPr/>
            <p:nvPr/>
          </p:nvSpPr>
          <p:spPr>
            <a:xfrm>
              <a:off x="0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20" name="Google Shape;3752;p22"/>
            <p:cNvSpPr/>
            <p:nvPr/>
          </p:nvSpPr>
          <p:spPr>
            <a:xfrm>
              <a:off x="679855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21" name="Google Shape;3753;p22"/>
            <p:cNvSpPr/>
            <p:nvPr/>
          </p:nvSpPr>
          <p:spPr>
            <a:xfrm>
              <a:off x="631724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22" name="Google Shape;3754;p22"/>
            <p:cNvSpPr/>
            <p:nvPr/>
          </p:nvSpPr>
          <p:spPr>
            <a:xfrm>
              <a:off x="57758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23" name="Google Shape;3755;p22"/>
            <p:cNvSpPr/>
            <p:nvPr/>
          </p:nvSpPr>
          <p:spPr>
            <a:xfrm>
              <a:off x="535465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24" name="Google Shape;3756;p22"/>
            <p:cNvSpPr/>
            <p:nvPr/>
          </p:nvSpPr>
          <p:spPr>
            <a:xfrm>
              <a:off x="481318" y="529445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25" name="Google Shape;3757;p22"/>
            <p:cNvSpPr/>
            <p:nvPr/>
          </p:nvSpPr>
          <p:spPr>
            <a:xfrm>
              <a:off x="43318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26" name="Google Shape;3758;p22"/>
            <p:cNvSpPr/>
            <p:nvPr/>
          </p:nvSpPr>
          <p:spPr>
            <a:xfrm>
              <a:off x="39106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27" name="Google Shape;3759;p22"/>
            <p:cNvSpPr/>
            <p:nvPr/>
          </p:nvSpPr>
          <p:spPr>
            <a:xfrm>
              <a:off x="336923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28" name="Google Shape;3760;p22"/>
            <p:cNvSpPr/>
            <p:nvPr/>
          </p:nvSpPr>
          <p:spPr>
            <a:xfrm>
              <a:off x="2887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29" name="Google Shape;3761;p22"/>
            <p:cNvSpPr/>
            <p:nvPr/>
          </p:nvSpPr>
          <p:spPr>
            <a:xfrm>
              <a:off x="24667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30" name="Google Shape;3762;p22"/>
            <p:cNvSpPr/>
            <p:nvPr/>
          </p:nvSpPr>
          <p:spPr>
            <a:xfrm>
              <a:off x="192527" y="529445"/>
              <a:ext cx="54147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31" name="Google Shape;3763;p22"/>
            <p:cNvSpPr/>
            <p:nvPr/>
          </p:nvSpPr>
          <p:spPr>
            <a:xfrm>
              <a:off x="1443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32" name="Google Shape;3764;p22"/>
            <p:cNvSpPr/>
            <p:nvPr/>
          </p:nvSpPr>
          <p:spPr>
            <a:xfrm>
              <a:off x="102273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33" name="Google Shape;3765;p22"/>
            <p:cNvSpPr/>
            <p:nvPr/>
          </p:nvSpPr>
          <p:spPr>
            <a:xfrm>
              <a:off x="4813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34" name="Google Shape;3766;p22"/>
            <p:cNvSpPr/>
            <p:nvPr/>
          </p:nvSpPr>
          <p:spPr>
            <a:xfrm>
              <a:off x="0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35" name="Google Shape;3767;p22"/>
            <p:cNvSpPr/>
            <p:nvPr/>
          </p:nvSpPr>
          <p:spPr>
            <a:xfrm>
              <a:off x="679855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36" name="Google Shape;3768;p22"/>
            <p:cNvSpPr/>
            <p:nvPr/>
          </p:nvSpPr>
          <p:spPr>
            <a:xfrm>
              <a:off x="631724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37" name="Google Shape;3769;p22"/>
            <p:cNvSpPr/>
            <p:nvPr/>
          </p:nvSpPr>
          <p:spPr>
            <a:xfrm>
              <a:off x="57758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38" name="Google Shape;3770;p22"/>
            <p:cNvSpPr/>
            <p:nvPr/>
          </p:nvSpPr>
          <p:spPr>
            <a:xfrm>
              <a:off x="535465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39" name="Google Shape;3771;p22"/>
            <p:cNvSpPr/>
            <p:nvPr/>
          </p:nvSpPr>
          <p:spPr>
            <a:xfrm>
              <a:off x="481318" y="47529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40" name="Google Shape;3772;p22"/>
            <p:cNvSpPr/>
            <p:nvPr/>
          </p:nvSpPr>
          <p:spPr>
            <a:xfrm>
              <a:off x="43318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41" name="Google Shape;3773;p22"/>
            <p:cNvSpPr/>
            <p:nvPr/>
          </p:nvSpPr>
          <p:spPr>
            <a:xfrm>
              <a:off x="39106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42" name="Google Shape;3774;p22"/>
            <p:cNvSpPr/>
            <p:nvPr/>
          </p:nvSpPr>
          <p:spPr>
            <a:xfrm>
              <a:off x="336923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43" name="Google Shape;3775;p22"/>
            <p:cNvSpPr/>
            <p:nvPr/>
          </p:nvSpPr>
          <p:spPr>
            <a:xfrm>
              <a:off x="2887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44" name="Google Shape;3776;p22"/>
            <p:cNvSpPr/>
            <p:nvPr/>
          </p:nvSpPr>
          <p:spPr>
            <a:xfrm>
              <a:off x="24667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45" name="Google Shape;3777;p22"/>
            <p:cNvSpPr/>
            <p:nvPr/>
          </p:nvSpPr>
          <p:spPr>
            <a:xfrm>
              <a:off x="192527" y="475293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46" name="Google Shape;3778;p22"/>
            <p:cNvSpPr/>
            <p:nvPr/>
          </p:nvSpPr>
          <p:spPr>
            <a:xfrm>
              <a:off x="1443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47" name="Google Shape;3779;p22"/>
            <p:cNvSpPr/>
            <p:nvPr/>
          </p:nvSpPr>
          <p:spPr>
            <a:xfrm>
              <a:off x="102273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48" name="Google Shape;3780;p22"/>
            <p:cNvSpPr/>
            <p:nvPr/>
          </p:nvSpPr>
          <p:spPr>
            <a:xfrm>
              <a:off x="4813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49" name="Google Shape;3781;p22"/>
            <p:cNvSpPr/>
            <p:nvPr/>
          </p:nvSpPr>
          <p:spPr>
            <a:xfrm>
              <a:off x="0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50" name="Google Shape;3782;p22"/>
            <p:cNvSpPr/>
            <p:nvPr/>
          </p:nvSpPr>
          <p:spPr>
            <a:xfrm>
              <a:off x="679855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51" name="Google Shape;3783;p22"/>
            <p:cNvSpPr/>
            <p:nvPr/>
          </p:nvSpPr>
          <p:spPr>
            <a:xfrm>
              <a:off x="631724" y="433176"/>
              <a:ext cx="4813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52" name="Google Shape;3784;p22"/>
            <p:cNvSpPr/>
            <p:nvPr/>
          </p:nvSpPr>
          <p:spPr>
            <a:xfrm>
              <a:off x="57758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53" name="Google Shape;3785;p22"/>
            <p:cNvSpPr/>
            <p:nvPr/>
          </p:nvSpPr>
          <p:spPr>
            <a:xfrm>
              <a:off x="535465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54" name="Google Shape;3786;p22"/>
            <p:cNvSpPr/>
            <p:nvPr/>
          </p:nvSpPr>
          <p:spPr>
            <a:xfrm>
              <a:off x="481318" y="433176"/>
              <a:ext cx="5414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55" name="Google Shape;3787;p22"/>
            <p:cNvSpPr/>
            <p:nvPr/>
          </p:nvSpPr>
          <p:spPr>
            <a:xfrm>
              <a:off x="43318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56" name="Google Shape;3788;p22"/>
            <p:cNvSpPr/>
            <p:nvPr/>
          </p:nvSpPr>
          <p:spPr>
            <a:xfrm>
              <a:off x="39106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57" name="Google Shape;3789;p22"/>
            <p:cNvSpPr/>
            <p:nvPr/>
          </p:nvSpPr>
          <p:spPr>
            <a:xfrm>
              <a:off x="336923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58" name="Google Shape;3790;p22"/>
            <p:cNvSpPr/>
            <p:nvPr/>
          </p:nvSpPr>
          <p:spPr>
            <a:xfrm>
              <a:off x="2887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59" name="Google Shape;3791;p22"/>
            <p:cNvSpPr/>
            <p:nvPr/>
          </p:nvSpPr>
          <p:spPr>
            <a:xfrm>
              <a:off x="24667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60" name="Google Shape;3792;p22"/>
            <p:cNvSpPr/>
            <p:nvPr/>
          </p:nvSpPr>
          <p:spPr>
            <a:xfrm>
              <a:off x="192527" y="433176"/>
              <a:ext cx="54147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61" name="Google Shape;3793;p22"/>
            <p:cNvSpPr/>
            <p:nvPr/>
          </p:nvSpPr>
          <p:spPr>
            <a:xfrm>
              <a:off x="1443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62" name="Google Shape;3794;p22"/>
            <p:cNvSpPr/>
            <p:nvPr/>
          </p:nvSpPr>
          <p:spPr>
            <a:xfrm>
              <a:off x="102273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63" name="Google Shape;3795;p22"/>
            <p:cNvSpPr/>
            <p:nvPr/>
          </p:nvSpPr>
          <p:spPr>
            <a:xfrm>
              <a:off x="4813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64" name="Google Shape;3796;p22"/>
            <p:cNvSpPr/>
            <p:nvPr/>
          </p:nvSpPr>
          <p:spPr>
            <a:xfrm>
              <a:off x="679855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65" name="Google Shape;3797;p22"/>
            <p:cNvSpPr/>
            <p:nvPr/>
          </p:nvSpPr>
          <p:spPr>
            <a:xfrm>
              <a:off x="631724" y="38504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66" name="Google Shape;3798;p22"/>
            <p:cNvSpPr/>
            <p:nvPr/>
          </p:nvSpPr>
          <p:spPr>
            <a:xfrm>
              <a:off x="577582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67" name="Google Shape;3799;p22"/>
            <p:cNvSpPr/>
            <p:nvPr/>
          </p:nvSpPr>
          <p:spPr>
            <a:xfrm>
              <a:off x="535465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68" name="Google Shape;3800;p22"/>
            <p:cNvSpPr/>
            <p:nvPr/>
          </p:nvSpPr>
          <p:spPr>
            <a:xfrm>
              <a:off x="481318" y="38504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69" name="Google Shape;3801;p22"/>
            <p:cNvSpPr/>
            <p:nvPr/>
          </p:nvSpPr>
          <p:spPr>
            <a:xfrm>
              <a:off x="43318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70" name="Google Shape;3802;p22"/>
            <p:cNvSpPr/>
            <p:nvPr/>
          </p:nvSpPr>
          <p:spPr>
            <a:xfrm>
              <a:off x="39106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71" name="Google Shape;3803;p22"/>
            <p:cNvSpPr/>
            <p:nvPr/>
          </p:nvSpPr>
          <p:spPr>
            <a:xfrm>
              <a:off x="336923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72" name="Google Shape;3804;p22"/>
            <p:cNvSpPr/>
            <p:nvPr/>
          </p:nvSpPr>
          <p:spPr>
            <a:xfrm>
              <a:off x="2887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73" name="Google Shape;3805;p22"/>
            <p:cNvSpPr/>
            <p:nvPr/>
          </p:nvSpPr>
          <p:spPr>
            <a:xfrm>
              <a:off x="24667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74" name="Google Shape;3806;p22"/>
            <p:cNvSpPr/>
            <p:nvPr/>
          </p:nvSpPr>
          <p:spPr>
            <a:xfrm>
              <a:off x="192527" y="38504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75" name="Google Shape;3807;p22"/>
            <p:cNvSpPr/>
            <p:nvPr/>
          </p:nvSpPr>
          <p:spPr>
            <a:xfrm>
              <a:off x="1443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76" name="Google Shape;3808;p22"/>
            <p:cNvSpPr/>
            <p:nvPr/>
          </p:nvSpPr>
          <p:spPr>
            <a:xfrm>
              <a:off x="102283" y="385049"/>
              <a:ext cx="4210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77" name="Google Shape;3809;p22"/>
            <p:cNvSpPr/>
            <p:nvPr/>
          </p:nvSpPr>
          <p:spPr>
            <a:xfrm>
              <a:off x="679855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78" name="Google Shape;3810;p22"/>
            <p:cNvSpPr/>
            <p:nvPr/>
          </p:nvSpPr>
          <p:spPr>
            <a:xfrm>
              <a:off x="631724" y="330903"/>
              <a:ext cx="4813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79" name="Google Shape;3811;p22"/>
            <p:cNvSpPr/>
            <p:nvPr/>
          </p:nvSpPr>
          <p:spPr>
            <a:xfrm>
              <a:off x="577582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80" name="Google Shape;3812;p22"/>
            <p:cNvSpPr/>
            <p:nvPr/>
          </p:nvSpPr>
          <p:spPr>
            <a:xfrm>
              <a:off x="535465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81" name="Google Shape;3813;p22"/>
            <p:cNvSpPr/>
            <p:nvPr/>
          </p:nvSpPr>
          <p:spPr>
            <a:xfrm>
              <a:off x="481318" y="330903"/>
              <a:ext cx="5414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82" name="Google Shape;3814;p22"/>
            <p:cNvSpPr/>
            <p:nvPr/>
          </p:nvSpPr>
          <p:spPr>
            <a:xfrm>
              <a:off x="43318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83" name="Google Shape;3815;p22"/>
            <p:cNvSpPr/>
            <p:nvPr/>
          </p:nvSpPr>
          <p:spPr>
            <a:xfrm>
              <a:off x="39106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84" name="Google Shape;3816;p22"/>
            <p:cNvSpPr/>
            <p:nvPr/>
          </p:nvSpPr>
          <p:spPr>
            <a:xfrm>
              <a:off x="336923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85" name="Google Shape;3817;p22"/>
            <p:cNvSpPr/>
            <p:nvPr/>
          </p:nvSpPr>
          <p:spPr>
            <a:xfrm>
              <a:off x="2887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86" name="Google Shape;3818;p22"/>
            <p:cNvSpPr/>
            <p:nvPr/>
          </p:nvSpPr>
          <p:spPr>
            <a:xfrm>
              <a:off x="24667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87" name="Google Shape;3819;p22"/>
            <p:cNvSpPr/>
            <p:nvPr/>
          </p:nvSpPr>
          <p:spPr>
            <a:xfrm>
              <a:off x="192527" y="330903"/>
              <a:ext cx="54147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88" name="Google Shape;3820;p22"/>
            <p:cNvSpPr/>
            <p:nvPr/>
          </p:nvSpPr>
          <p:spPr>
            <a:xfrm>
              <a:off x="1443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89" name="Google Shape;3821;p22"/>
            <p:cNvSpPr/>
            <p:nvPr/>
          </p:nvSpPr>
          <p:spPr>
            <a:xfrm>
              <a:off x="679855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90" name="Google Shape;3822;p22"/>
            <p:cNvSpPr/>
            <p:nvPr/>
          </p:nvSpPr>
          <p:spPr>
            <a:xfrm>
              <a:off x="631724" y="288791"/>
              <a:ext cx="4813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91" name="Google Shape;3823;p22"/>
            <p:cNvSpPr/>
            <p:nvPr/>
          </p:nvSpPr>
          <p:spPr>
            <a:xfrm>
              <a:off x="577582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92" name="Google Shape;3824;p22"/>
            <p:cNvSpPr/>
            <p:nvPr/>
          </p:nvSpPr>
          <p:spPr>
            <a:xfrm>
              <a:off x="535465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93" name="Google Shape;3825;p22"/>
            <p:cNvSpPr/>
            <p:nvPr/>
          </p:nvSpPr>
          <p:spPr>
            <a:xfrm>
              <a:off x="481318" y="288791"/>
              <a:ext cx="5414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94" name="Google Shape;3826;p22"/>
            <p:cNvSpPr/>
            <p:nvPr/>
          </p:nvSpPr>
          <p:spPr>
            <a:xfrm>
              <a:off x="43318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95" name="Google Shape;3827;p22"/>
            <p:cNvSpPr/>
            <p:nvPr/>
          </p:nvSpPr>
          <p:spPr>
            <a:xfrm>
              <a:off x="39106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96" name="Google Shape;3828;p22"/>
            <p:cNvSpPr/>
            <p:nvPr/>
          </p:nvSpPr>
          <p:spPr>
            <a:xfrm>
              <a:off x="336923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97" name="Google Shape;3829;p22"/>
            <p:cNvSpPr/>
            <p:nvPr/>
          </p:nvSpPr>
          <p:spPr>
            <a:xfrm>
              <a:off x="2887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98" name="Google Shape;3830;p22"/>
            <p:cNvSpPr/>
            <p:nvPr/>
          </p:nvSpPr>
          <p:spPr>
            <a:xfrm>
              <a:off x="24667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99" name="Google Shape;3831;p22"/>
            <p:cNvSpPr/>
            <p:nvPr/>
          </p:nvSpPr>
          <p:spPr>
            <a:xfrm>
              <a:off x="192527" y="288791"/>
              <a:ext cx="54147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00" name="Google Shape;3832;p22"/>
            <p:cNvSpPr/>
            <p:nvPr/>
          </p:nvSpPr>
          <p:spPr>
            <a:xfrm>
              <a:off x="1443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01" name="Google Shape;3833;p22"/>
            <p:cNvSpPr/>
            <p:nvPr/>
          </p:nvSpPr>
          <p:spPr>
            <a:xfrm>
              <a:off x="679855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02" name="Google Shape;3834;p22"/>
            <p:cNvSpPr/>
            <p:nvPr/>
          </p:nvSpPr>
          <p:spPr>
            <a:xfrm>
              <a:off x="631724" y="240659"/>
              <a:ext cx="4813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03" name="Google Shape;3835;p22"/>
            <p:cNvSpPr/>
            <p:nvPr/>
          </p:nvSpPr>
          <p:spPr>
            <a:xfrm>
              <a:off x="577582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04" name="Google Shape;3836;p22"/>
            <p:cNvSpPr/>
            <p:nvPr/>
          </p:nvSpPr>
          <p:spPr>
            <a:xfrm>
              <a:off x="535465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05" name="Google Shape;3837;p22"/>
            <p:cNvSpPr/>
            <p:nvPr/>
          </p:nvSpPr>
          <p:spPr>
            <a:xfrm>
              <a:off x="481318" y="240659"/>
              <a:ext cx="5414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06" name="Google Shape;3838;p22"/>
            <p:cNvSpPr/>
            <p:nvPr/>
          </p:nvSpPr>
          <p:spPr>
            <a:xfrm>
              <a:off x="43318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07" name="Google Shape;3839;p22"/>
            <p:cNvSpPr/>
            <p:nvPr/>
          </p:nvSpPr>
          <p:spPr>
            <a:xfrm>
              <a:off x="39106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08" name="Google Shape;3840;p22"/>
            <p:cNvSpPr/>
            <p:nvPr/>
          </p:nvSpPr>
          <p:spPr>
            <a:xfrm>
              <a:off x="336923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09" name="Google Shape;3841;p22"/>
            <p:cNvSpPr/>
            <p:nvPr/>
          </p:nvSpPr>
          <p:spPr>
            <a:xfrm>
              <a:off x="2887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10" name="Google Shape;3842;p22"/>
            <p:cNvSpPr/>
            <p:nvPr/>
          </p:nvSpPr>
          <p:spPr>
            <a:xfrm>
              <a:off x="24667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11" name="Google Shape;3843;p22"/>
            <p:cNvSpPr/>
            <p:nvPr/>
          </p:nvSpPr>
          <p:spPr>
            <a:xfrm>
              <a:off x="192527" y="240659"/>
              <a:ext cx="54147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12" name="Google Shape;3844;p22"/>
            <p:cNvSpPr/>
            <p:nvPr/>
          </p:nvSpPr>
          <p:spPr>
            <a:xfrm>
              <a:off x="679855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13" name="Google Shape;3845;p22"/>
            <p:cNvSpPr/>
            <p:nvPr/>
          </p:nvSpPr>
          <p:spPr>
            <a:xfrm>
              <a:off x="631724" y="186507"/>
              <a:ext cx="4813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14" name="Google Shape;3846;p22"/>
            <p:cNvSpPr/>
            <p:nvPr/>
          </p:nvSpPr>
          <p:spPr>
            <a:xfrm>
              <a:off x="577582" y="186507"/>
              <a:ext cx="5414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15" name="Google Shape;3847;p22"/>
            <p:cNvSpPr/>
            <p:nvPr/>
          </p:nvSpPr>
          <p:spPr>
            <a:xfrm>
              <a:off x="535465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16" name="Google Shape;3848;p22"/>
            <p:cNvSpPr/>
            <p:nvPr/>
          </p:nvSpPr>
          <p:spPr>
            <a:xfrm>
              <a:off x="481318" y="186507"/>
              <a:ext cx="5414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17" name="Google Shape;3849;p22"/>
            <p:cNvSpPr/>
            <p:nvPr/>
          </p:nvSpPr>
          <p:spPr>
            <a:xfrm>
              <a:off x="433181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18" name="Google Shape;3850;p22"/>
            <p:cNvSpPr/>
            <p:nvPr/>
          </p:nvSpPr>
          <p:spPr>
            <a:xfrm>
              <a:off x="391064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19" name="Google Shape;3851;p22"/>
            <p:cNvSpPr/>
            <p:nvPr/>
          </p:nvSpPr>
          <p:spPr>
            <a:xfrm>
              <a:off x="679855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20" name="Google Shape;3852;p22"/>
            <p:cNvSpPr/>
            <p:nvPr/>
          </p:nvSpPr>
          <p:spPr>
            <a:xfrm>
              <a:off x="631724" y="14439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21" name="Google Shape;3853;p22"/>
            <p:cNvSpPr/>
            <p:nvPr/>
          </p:nvSpPr>
          <p:spPr>
            <a:xfrm>
              <a:off x="577582" y="14439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22" name="Google Shape;3854;p22"/>
            <p:cNvSpPr/>
            <p:nvPr/>
          </p:nvSpPr>
          <p:spPr>
            <a:xfrm>
              <a:off x="535465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23" name="Google Shape;3855;p22"/>
            <p:cNvSpPr/>
            <p:nvPr/>
          </p:nvSpPr>
          <p:spPr>
            <a:xfrm>
              <a:off x="481318" y="144390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24" name="Google Shape;3856;p22"/>
            <p:cNvSpPr/>
            <p:nvPr/>
          </p:nvSpPr>
          <p:spPr>
            <a:xfrm>
              <a:off x="433181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25" name="Google Shape;3857;p22"/>
            <p:cNvSpPr/>
            <p:nvPr/>
          </p:nvSpPr>
          <p:spPr>
            <a:xfrm>
              <a:off x="391064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26" name="Google Shape;3858;p22"/>
            <p:cNvSpPr/>
            <p:nvPr/>
          </p:nvSpPr>
          <p:spPr>
            <a:xfrm>
              <a:off x="679855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27" name="Google Shape;3859;p22"/>
            <p:cNvSpPr/>
            <p:nvPr/>
          </p:nvSpPr>
          <p:spPr>
            <a:xfrm>
              <a:off x="631724" y="9024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28" name="Google Shape;3860;p22"/>
            <p:cNvSpPr/>
            <p:nvPr/>
          </p:nvSpPr>
          <p:spPr>
            <a:xfrm>
              <a:off x="577582" y="9024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29" name="Google Shape;3861;p22"/>
            <p:cNvSpPr/>
            <p:nvPr/>
          </p:nvSpPr>
          <p:spPr>
            <a:xfrm>
              <a:off x="535465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30" name="Google Shape;3862;p22"/>
            <p:cNvSpPr/>
            <p:nvPr/>
          </p:nvSpPr>
          <p:spPr>
            <a:xfrm>
              <a:off x="481318" y="9024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31" name="Google Shape;3863;p22"/>
            <p:cNvSpPr/>
            <p:nvPr/>
          </p:nvSpPr>
          <p:spPr>
            <a:xfrm>
              <a:off x="433181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32" name="Google Shape;3864;p22"/>
            <p:cNvSpPr/>
            <p:nvPr/>
          </p:nvSpPr>
          <p:spPr>
            <a:xfrm>
              <a:off x="679855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33" name="Google Shape;3865;p22"/>
            <p:cNvSpPr/>
            <p:nvPr/>
          </p:nvSpPr>
          <p:spPr>
            <a:xfrm>
              <a:off x="631724" y="42117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34" name="Google Shape;3866;p22"/>
            <p:cNvSpPr/>
            <p:nvPr/>
          </p:nvSpPr>
          <p:spPr>
            <a:xfrm>
              <a:off x="577582" y="42117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35" name="Google Shape;3867;p22"/>
            <p:cNvSpPr/>
            <p:nvPr/>
          </p:nvSpPr>
          <p:spPr>
            <a:xfrm>
              <a:off x="535465" y="42117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36" name="Google Shape;3868;p22"/>
            <p:cNvSpPr/>
            <p:nvPr/>
          </p:nvSpPr>
          <p:spPr>
            <a:xfrm>
              <a:off x="481318" y="42117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37" name="Google Shape;3869;p22"/>
            <p:cNvSpPr/>
            <p:nvPr/>
          </p:nvSpPr>
          <p:spPr>
            <a:xfrm>
              <a:off x="679855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38" name="Google Shape;3870;p22"/>
            <p:cNvSpPr/>
            <p:nvPr/>
          </p:nvSpPr>
          <p:spPr>
            <a:xfrm>
              <a:off x="631724" y="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39" name="Google Shape;3871;p22"/>
            <p:cNvSpPr/>
            <p:nvPr/>
          </p:nvSpPr>
          <p:spPr>
            <a:xfrm>
              <a:off x="577582" y="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40" name="Google Shape;3872;p22"/>
            <p:cNvSpPr/>
            <p:nvPr/>
          </p:nvSpPr>
          <p:spPr>
            <a:xfrm>
              <a:off x="535465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41" name="Google Shape;3873;p22"/>
            <p:cNvSpPr/>
            <p:nvPr/>
          </p:nvSpPr>
          <p:spPr>
            <a:xfrm>
              <a:off x="721972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42" name="Google Shape;3874;p22"/>
            <p:cNvSpPr/>
            <p:nvPr/>
          </p:nvSpPr>
          <p:spPr>
            <a:xfrm>
              <a:off x="770099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43" name="Google Shape;3875;p22"/>
            <p:cNvSpPr/>
            <p:nvPr/>
          </p:nvSpPr>
          <p:spPr>
            <a:xfrm>
              <a:off x="812217" y="673836"/>
              <a:ext cx="5415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44" name="Google Shape;3876;p22"/>
            <p:cNvSpPr/>
            <p:nvPr/>
          </p:nvSpPr>
          <p:spPr>
            <a:xfrm>
              <a:off x="86636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45" name="Google Shape;3877;p22"/>
            <p:cNvSpPr/>
            <p:nvPr/>
          </p:nvSpPr>
          <p:spPr>
            <a:xfrm>
              <a:off x="91450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46" name="Google Shape;3878;p22"/>
            <p:cNvSpPr/>
            <p:nvPr/>
          </p:nvSpPr>
          <p:spPr>
            <a:xfrm>
              <a:off x="962632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47" name="Google Shape;3879;p22"/>
            <p:cNvSpPr/>
            <p:nvPr/>
          </p:nvSpPr>
          <p:spPr>
            <a:xfrm>
              <a:off x="1010764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48" name="Google Shape;3880;p22"/>
            <p:cNvSpPr/>
            <p:nvPr/>
          </p:nvSpPr>
          <p:spPr>
            <a:xfrm>
              <a:off x="10588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49" name="Google Shape;3881;p22"/>
            <p:cNvSpPr/>
            <p:nvPr/>
          </p:nvSpPr>
          <p:spPr>
            <a:xfrm>
              <a:off x="1107023" y="673836"/>
              <a:ext cx="4813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50" name="Google Shape;3882;p22"/>
            <p:cNvSpPr/>
            <p:nvPr/>
          </p:nvSpPr>
          <p:spPr>
            <a:xfrm>
              <a:off x="1155159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51" name="Google Shape;3883;p22"/>
            <p:cNvSpPr/>
            <p:nvPr/>
          </p:nvSpPr>
          <p:spPr>
            <a:xfrm>
              <a:off x="12032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52" name="Google Shape;3884;p22"/>
            <p:cNvSpPr/>
            <p:nvPr/>
          </p:nvSpPr>
          <p:spPr>
            <a:xfrm>
              <a:off x="1251423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53" name="Google Shape;3885;p22"/>
            <p:cNvSpPr/>
            <p:nvPr/>
          </p:nvSpPr>
          <p:spPr>
            <a:xfrm>
              <a:off x="129955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54" name="Google Shape;3886;p22"/>
            <p:cNvSpPr/>
            <p:nvPr/>
          </p:nvSpPr>
          <p:spPr>
            <a:xfrm>
              <a:off x="721972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55" name="Google Shape;3887;p22"/>
            <p:cNvSpPr/>
            <p:nvPr/>
          </p:nvSpPr>
          <p:spPr>
            <a:xfrm>
              <a:off x="770099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56" name="Google Shape;3888;p22"/>
            <p:cNvSpPr/>
            <p:nvPr/>
          </p:nvSpPr>
          <p:spPr>
            <a:xfrm>
              <a:off x="812217" y="62570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57" name="Google Shape;3889;p22"/>
            <p:cNvSpPr/>
            <p:nvPr/>
          </p:nvSpPr>
          <p:spPr>
            <a:xfrm>
              <a:off x="86636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58" name="Google Shape;3890;p22"/>
            <p:cNvSpPr/>
            <p:nvPr/>
          </p:nvSpPr>
          <p:spPr>
            <a:xfrm>
              <a:off x="91450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59" name="Google Shape;3891;p22"/>
            <p:cNvSpPr/>
            <p:nvPr/>
          </p:nvSpPr>
          <p:spPr>
            <a:xfrm>
              <a:off x="96263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60" name="Google Shape;3892;p22"/>
            <p:cNvSpPr/>
            <p:nvPr/>
          </p:nvSpPr>
          <p:spPr>
            <a:xfrm>
              <a:off x="101076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61" name="Google Shape;3893;p22"/>
            <p:cNvSpPr/>
            <p:nvPr/>
          </p:nvSpPr>
          <p:spPr>
            <a:xfrm>
              <a:off x="10588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62" name="Google Shape;3894;p22"/>
            <p:cNvSpPr/>
            <p:nvPr/>
          </p:nvSpPr>
          <p:spPr>
            <a:xfrm>
              <a:off x="1107023" y="62570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63" name="Google Shape;3895;p22"/>
            <p:cNvSpPr/>
            <p:nvPr/>
          </p:nvSpPr>
          <p:spPr>
            <a:xfrm>
              <a:off x="1155159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64" name="Google Shape;3896;p22"/>
            <p:cNvSpPr/>
            <p:nvPr/>
          </p:nvSpPr>
          <p:spPr>
            <a:xfrm>
              <a:off x="12032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65" name="Google Shape;3897;p22"/>
            <p:cNvSpPr/>
            <p:nvPr/>
          </p:nvSpPr>
          <p:spPr>
            <a:xfrm>
              <a:off x="1251423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66" name="Google Shape;3898;p22"/>
            <p:cNvSpPr/>
            <p:nvPr/>
          </p:nvSpPr>
          <p:spPr>
            <a:xfrm>
              <a:off x="129955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67" name="Google Shape;3899;p22"/>
            <p:cNvSpPr/>
            <p:nvPr/>
          </p:nvSpPr>
          <p:spPr>
            <a:xfrm>
              <a:off x="134768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68" name="Google Shape;3900;p22"/>
            <p:cNvSpPr/>
            <p:nvPr/>
          </p:nvSpPr>
          <p:spPr>
            <a:xfrm>
              <a:off x="139581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69" name="Google Shape;3901;p22"/>
            <p:cNvSpPr/>
            <p:nvPr/>
          </p:nvSpPr>
          <p:spPr>
            <a:xfrm>
              <a:off x="721972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70" name="Google Shape;3902;p22"/>
            <p:cNvSpPr/>
            <p:nvPr/>
          </p:nvSpPr>
          <p:spPr>
            <a:xfrm>
              <a:off x="770099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71" name="Google Shape;3903;p22"/>
            <p:cNvSpPr/>
            <p:nvPr/>
          </p:nvSpPr>
          <p:spPr>
            <a:xfrm>
              <a:off x="812217" y="571562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72" name="Google Shape;3904;p22"/>
            <p:cNvSpPr/>
            <p:nvPr/>
          </p:nvSpPr>
          <p:spPr>
            <a:xfrm>
              <a:off x="86636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73" name="Google Shape;3905;p22"/>
            <p:cNvSpPr/>
            <p:nvPr/>
          </p:nvSpPr>
          <p:spPr>
            <a:xfrm>
              <a:off x="91450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74" name="Google Shape;3906;p22"/>
            <p:cNvSpPr/>
            <p:nvPr/>
          </p:nvSpPr>
          <p:spPr>
            <a:xfrm>
              <a:off x="96263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75" name="Google Shape;3907;p22"/>
            <p:cNvSpPr/>
            <p:nvPr/>
          </p:nvSpPr>
          <p:spPr>
            <a:xfrm>
              <a:off x="101076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76" name="Google Shape;3908;p22"/>
            <p:cNvSpPr/>
            <p:nvPr/>
          </p:nvSpPr>
          <p:spPr>
            <a:xfrm>
              <a:off x="10588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77" name="Google Shape;3909;p22"/>
            <p:cNvSpPr/>
            <p:nvPr/>
          </p:nvSpPr>
          <p:spPr>
            <a:xfrm>
              <a:off x="1107023" y="571562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78" name="Google Shape;3910;p22"/>
            <p:cNvSpPr/>
            <p:nvPr/>
          </p:nvSpPr>
          <p:spPr>
            <a:xfrm>
              <a:off x="1155159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79" name="Google Shape;3911;p22"/>
            <p:cNvSpPr/>
            <p:nvPr/>
          </p:nvSpPr>
          <p:spPr>
            <a:xfrm>
              <a:off x="12032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80" name="Google Shape;3912;p22"/>
            <p:cNvSpPr/>
            <p:nvPr/>
          </p:nvSpPr>
          <p:spPr>
            <a:xfrm>
              <a:off x="1251423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81" name="Google Shape;3913;p22"/>
            <p:cNvSpPr/>
            <p:nvPr/>
          </p:nvSpPr>
          <p:spPr>
            <a:xfrm>
              <a:off x="129955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82" name="Google Shape;3914;p22"/>
            <p:cNvSpPr/>
            <p:nvPr/>
          </p:nvSpPr>
          <p:spPr>
            <a:xfrm>
              <a:off x="134768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83" name="Google Shape;3915;p22"/>
            <p:cNvSpPr/>
            <p:nvPr/>
          </p:nvSpPr>
          <p:spPr>
            <a:xfrm>
              <a:off x="139581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84" name="Google Shape;3916;p22"/>
            <p:cNvSpPr/>
            <p:nvPr/>
          </p:nvSpPr>
          <p:spPr>
            <a:xfrm>
              <a:off x="721972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85" name="Google Shape;3917;p22"/>
            <p:cNvSpPr/>
            <p:nvPr/>
          </p:nvSpPr>
          <p:spPr>
            <a:xfrm>
              <a:off x="770099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86" name="Google Shape;3918;p22"/>
            <p:cNvSpPr/>
            <p:nvPr/>
          </p:nvSpPr>
          <p:spPr>
            <a:xfrm>
              <a:off x="812217" y="529445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87" name="Google Shape;3919;p22"/>
            <p:cNvSpPr/>
            <p:nvPr/>
          </p:nvSpPr>
          <p:spPr>
            <a:xfrm>
              <a:off x="86636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88" name="Google Shape;3920;p22"/>
            <p:cNvSpPr/>
            <p:nvPr/>
          </p:nvSpPr>
          <p:spPr>
            <a:xfrm>
              <a:off x="91450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89" name="Google Shape;3921;p22"/>
            <p:cNvSpPr/>
            <p:nvPr/>
          </p:nvSpPr>
          <p:spPr>
            <a:xfrm>
              <a:off x="96263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90" name="Google Shape;3922;p22"/>
            <p:cNvSpPr/>
            <p:nvPr/>
          </p:nvSpPr>
          <p:spPr>
            <a:xfrm>
              <a:off x="101076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91" name="Google Shape;3923;p22"/>
            <p:cNvSpPr/>
            <p:nvPr/>
          </p:nvSpPr>
          <p:spPr>
            <a:xfrm>
              <a:off x="10588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92" name="Google Shape;3924;p22"/>
            <p:cNvSpPr/>
            <p:nvPr/>
          </p:nvSpPr>
          <p:spPr>
            <a:xfrm>
              <a:off x="1107023" y="529445"/>
              <a:ext cx="4813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93" name="Google Shape;3925;p22"/>
            <p:cNvSpPr/>
            <p:nvPr/>
          </p:nvSpPr>
          <p:spPr>
            <a:xfrm>
              <a:off x="1155159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94" name="Google Shape;3926;p22"/>
            <p:cNvSpPr/>
            <p:nvPr/>
          </p:nvSpPr>
          <p:spPr>
            <a:xfrm>
              <a:off x="12032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95" name="Google Shape;3927;p22"/>
            <p:cNvSpPr/>
            <p:nvPr/>
          </p:nvSpPr>
          <p:spPr>
            <a:xfrm>
              <a:off x="1251423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96" name="Google Shape;3928;p22"/>
            <p:cNvSpPr/>
            <p:nvPr/>
          </p:nvSpPr>
          <p:spPr>
            <a:xfrm>
              <a:off x="129955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97" name="Google Shape;3929;p22"/>
            <p:cNvSpPr/>
            <p:nvPr/>
          </p:nvSpPr>
          <p:spPr>
            <a:xfrm>
              <a:off x="134768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98" name="Google Shape;3930;p22"/>
            <p:cNvSpPr/>
            <p:nvPr/>
          </p:nvSpPr>
          <p:spPr>
            <a:xfrm>
              <a:off x="139581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99" name="Google Shape;3931;p22"/>
            <p:cNvSpPr/>
            <p:nvPr/>
          </p:nvSpPr>
          <p:spPr>
            <a:xfrm>
              <a:off x="721972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00" name="Google Shape;3932;p22"/>
            <p:cNvSpPr/>
            <p:nvPr/>
          </p:nvSpPr>
          <p:spPr>
            <a:xfrm>
              <a:off x="770099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01" name="Google Shape;3933;p22"/>
            <p:cNvSpPr/>
            <p:nvPr/>
          </p:nvSpPr>
          <p:spPr>
            <a:xfrm>
              <a:off x="812217" y="47529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02" name="Google Shape;3934;p22"/>
            <p:cNvSpPr/>
            <p:nvPr/>
          </p:nvSpPr>
          <p:spPr>
            <a:xfrm>
              <a:off x="86636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03" name="Google Shape;3935;p22"/>
            <p:cNvSpPr/>
            <p:nvPr/>
          </p:nvSpPr>
          <p:spPr>
            <a:xfrm>
              <a:off x="91450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04" name="Google Shape;3936;p22"/>
            <p:cNvSpPr/>
            <p:nvPr/>
          </p:nvSpPr>
          <p:spPr>
            <a:xfrm>
              <a:off x="96263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05" name="Google Shape;3937;p22"/>
            <p:cNvSpPr/>
            <p:nvPr/>
          </p:nvSpPr>
          <p:spPr>
            <a:xfrm>
              <a:off x="101076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06" name="Google Shape;3938;p22"/>
            <p:cNvSpPr/>
            <p:nvPr/>
          </p:nvSpPr>
          <p:spPr>
            <a:xfrm>
              <a:off x="10588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07" name="Google Shape;3939;p22"/>
            <p:cNvSpPr/>
            <p:nvPr/>
          </p:nvSpPr>
          <p:spPr>
            <a:xfrm>
              <a:off x="1107023" y="475293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08" name="Google Shape;3940;p22"/>
            <p:cNvSpPr/>
            <p:nvPr/>
          </p:nvSpPr>
          <p:spPr>
            <a:xfrm>
              <a:off x="1155159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09" name="Google Shape;3941;p22"/>
            <p:cNvSpPr/>
            <p:nvPr/>
          </p:nvSpPr>
          <p:spPr>
            <a:xfrm>
              <a:off x="12032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10" name="Google Shape;3942;p22"/>
            <p:cNvSpPr/>
            <p:nvPr/>
          </p:nvSpPr>
          <p:spPr>
            <a:xfrm>
              <a:off x="1251423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11" name="Google Shape;3943;p22"/>
            <p:cNvSpPr/>
            <p:nvPr/>
          </p:nvSpPr>
          <p:spPr>
            <a:xfrm>
              <a:off x="129955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12" name="Google Shape;3944;p22"/>
            <p:cNvSpPr/>
            <p:nvPr/>
          </p:nvSpPr>
          <p:spPr>
            <a:xfrm>
              <a:off x="134768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13" name="Google Shape;3945;p22"/>
            <p:cNvSpPr/>
            <p:nvPr/>
          </p:nvSpPr>
          <p:spPr>
            <a:xfrm>
              <a:off x="139581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14" name="Google Shape;3946;p22"/>
            <p:cNvSpPr/>
            <p:nvPr/>
          </p:nvSpPr>
          <p:spPr>
            <a:xfrm>
              <a:off x="721972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15" name="Google Shape;3947;p22"/>
            <p:cNvSpPr/>
            <p:nvPr/>
          </p:nvSpPr>
          <p:spPr>
            <a:xfrm>
              <a:off x="770099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16" name="Google Shape;3948;p22"/>
            <p:cNvSpPr/>
            <p:nvPr/>
          </p:nvSpPr>
          <p:spPr>
            <a:xfrm>
              <a:off x="812217" y="433176"/>
              <a:ext cx="5415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17" name="Google Shape;3949;p22"/>
            <p:cNvSpPr/>
            <p:nvPr/>
          </p:nvSpPr>
          <p:spPr>
            <a:xfrm>
              <a:off x="86636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18" name="Google Shape;3950;p22"/>
            <p:cNvSpPr/>
            <p:nvPr/>
          </p:nvSpPr>
          <p:spPr>
            <a:xfrm>
              <a:off x="91450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19" name="Google Shape;3951;p22"/>
            <p:cNvSpPr/>
            <p:nvPr/>
          </p:nvSpPr>
          <p:spPr>
            <a:xfrm>
              <a:off x="96263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20" name="Google Shape;3952;p22"/>
            <p:cNvSpPr/>
            <p:nvPr/>
          </p:nvSpPr>
          <p:spPr>
            <a:xfrm>
              <a:off x="101076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21" name="Google Shape;3953;p22"/>
            <p:cNvSpPr/>
            <p:nvPr/>
          </p:nvSpPr>
          <p:spPr>
            <a:xfrm>
              <a:off x="10588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22" name="Google Shape;3954;p22"/>
            <p:cNvSpPr/>
            <p:nvPr/>
          </p:nvSpPr>
          <p:spPr>
            <a:xfrm>
              <a:off x="1107023" y="433176"/>
              <a:ext cx="4813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23" name="Google Shape;3955;p22"/>
            <p:cNvSpPr/>
            <p:nvPr/>
          </p:nvSpPr>
          <p:spPr>
            <a:xfrm>
              <a:off x="1155159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24" name="Google Shape;3956;p22"/>
            <p:cNvSpPr/>
            <p:nvPr/>
          </p:nvSpPr>
          <p:spPr>
            <a:xfrm>
              <a:off x="12032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25" name="Google Shape;3957;p22"/>
            <p:cNvSpPr/>
            <p:nvPr/>
          </p:nvSpPr>
          <p:spPr>
            <a:xfrm>
              <a:off x="1251423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26" name="Google Shape;3958;p22"/>
            <p:cNvSpPr/>
            <p:nvPr/>
          </p:nvSpPr>
          <p:spPr>
            <a:xfrm>
              <a:off x="129955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27" name="Google Shape;3959;p22"/>
            <p:cNvSpPr/>
            <p:nvPr/>
          </p:nvSpPr>
          <p:spPr>
            <a:xfrm>
              <a:off x="134768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28" name="Google Shape;3960;p22"/>
            <p:cNvSpPr/>
            <p:nvPr/>
          </p:nvSpPr>
          <p:spPr>
            <a:xfrm>
              <a:off x="139581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29" name="Google Shape;3961;p22"/>
            <p:cNvSpPr/>
            <p:nvPr/>
          </p:nvSpPr>
          <p:spPr>
            <a:xfrm>
              <a:off x="721972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30" name="Google Shape;3962;p22"/>
            <p:cNvSpPr/>
            <p:nvPr/>
          </p:nvSpPr>
          <p:spPr>
            <a:xfrm>
              <a:off x="770099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31" name="Google Shape;3963;p22"/>
            <p:cNvSpPr/>
            <p:nvPr/>
          </p:nvSpPr>
          <p:spPr>
            <a:xfrm>
              <a:off x="812217" y="38504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32" name="Google Shape;3964;p22"/>
            <p:cNvSpPr/>
            <p:nvPr/>
          </p:nvSpPr>
          <p:spPr>
            <a:xfrm>
              <a:off x="86636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33" name="Google Shape;3965;p22"/>
            <p:cNvSpPr/>
            <p:nvPr/>
          </p:nvSpPr>
          <p:spPr>
            <a:xfrm>
              <a:off x="91450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34" name="Google Shape;3966;p22"/>
            <p:cNvSpPr/>
            <p:nvPr/>
          </p:nvSpPr>
          <p:spPr>
            <a:xfrm>
              <a:off x="962632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35" name="Google Shape;3967;p22"/>
            <p:cNvSpPr/>
            <p:nvPr/>
          </p:nvSpPr>
          <p:spPr>
            <a:xfrm>
              <a:off x="1010764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36" name="Google Shape;3968;p22"/>
            <p:cNvSpPr/>
            <p:nvPr/>
          </p:nvSpPr>
          <p:spPr>
            <a:xfrm>
              <a:off x="10588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37" name="Google Shape;3969;p22"/>
            <p:cNvSpPr/>
            <p:nvPr/>
          </p:nvSpPr>
          <p:spPr>
            <a:xfrm>
              <a:off x="1107023" y="38504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38" name="Google Shape;3970;p22"/>
            <p:cNvSpPr/>
            <p:nvPr/>
          </p:nvSpPr>
          <p:spPr>
            <a:xfrm>
              <a:off x="1155159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39" name="Google Shape;3971;p22"/>
            <p:cNvSpPr/>
            <p:nvPr/>
          </p:nvSpPr>
          <p:spPr>
            <a:xfrm>
              <a:off x="12032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40" name="Google Shape;3972;p22"/>
            <p:cNvSpPr/>
            <p:nvPr/>
          </p:nvSpPr>
          <p:spPr>
            <a:xfrm>
              <a:off x="1251423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41" name="Google Shape;3973;p22"/>
            <p:cNvSpPr/>
            <p:nvPr/>
          </p:nvSpPr>
          <p:spPr>
            <a:xfrm>
              <a:off x="129955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42" name="Google Shape;3974;p22"/>
            <p:cNvSpPr/>
            <p:nvPr/>
          </p:nvSpPr>
          <p:spPr>
            <a:xfrm>
              <a:off x="721972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43" name="Google Shape;3975;p22"/>
            <p:cNvSpPr/>
            <p:nvPr/>
          </p:nvSpPr>
          <p:spPr>
            <a:xfrm>
              <a:off x="770099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44" name="Google Shape;3976;p22"/>
            <p:cNvSpPr/>
            <p:nvPr/>
          </p:nvSpPr>
          <p:spPr>
            <a:xfrm>
              <a:off x="812217" y="330903"/>
              <a:ext cx="5415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45" name="Google Shape;3977;p22"/>
            <p:cNvSpPr/>
            <p:nvPr/>
          </p:nvSpPr>
          <p:spPr>
            <a:xfrm>
              <a:off x="86636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46" name="Google Shape;3978;p22"/>
            <p:cNvSpPr/>
            <p:nvPr/>
          </p:nvSpPr>
          <p:spPr>
            <a:xfrm>
              <a:off x="91450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47" name="Google Shape;3979;p22"/>
            <p:cNvSpPr/>
            <p:nvPr/>
          </p:nvSpPr>
          <p:spPr>
            <a:xfrm>
              <a:off x="962632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48" name="Google Shape;3980;p22"/>
            <p:cNvSpPr/>
            <p:nvPr/>
          </p:nvSpPr>
          <p:spPr>
            <a:xfrm>
              <a:off x="1010764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49" name="Google Shape;3981;p22"/>
            <p:cNvSpPr/>
            <p:nvPr/>
          </p:nvSpPr>
          <p:spPr>
            <a:xfrm>
              <a:off x="10588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50" name="Google Shape;3982;p22"/>
            <p:cNvSpPr/>
            <p:nvPr/>
          </p:nvSpPr>
          <p:spPr>
            <a:xfrm>
              <a:off x="1107023" y="330903"/>
              <a:ext cx="4813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51" name="Google Shape;3983;p22"/>
            <p:cNvSpPr/>
            <p:nvPr/>
          </p:nvSpPr>
          <p:spPr>
            <a:xfrm>
              <a:off x="1155159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52" name="Google Shape;3984;p22"/>
            <p:cNvSpPr/>
            <p:nvPr/>
          </p:nvSpPr>
          <p:spPr>
            <a:xfrm>
              <a:off x="12032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53" name="Google Shape;3985;p22"/>
            <p:cNvSpPr/>
            <p:nvPr/>
          </p:nvSpPr>
          <p:spPr>
            <a:xfrm>
              <a:off x="1251423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54" name="Google Shape;3986;p22"/>
            <p:cNvSpPr/>
            <p:nvPr/>
          </p:nvSpPr>
          <p:spPr>
            <a:xfrm>
              <a:off x="721972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55" name="Google Shape;3987;p22"/>
            <p:cNvSpPr/>
            <p:nvPr/>
          </p:nvSpPr>
          <p:spPr>
            <a:xfrm>
              <a:off x="770099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56" name="Google Shape;3988;p22"/>
            <p:cNvSpPr/>
            <p:nvPr/>
          </p:nvSpPr>
          <p:spPr>
            <a:xfrm>
              <a:off x="812217" y="288791"/>
              <a:ext cx="5415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57" name="Google Shape;3989;p22"/>
            <p:cNvSpPr/>
            <p:nvPr/>
          </p:nvSpPr>
          <p:spPr>
            <a:xfrm>
              <a:off x="86636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58" name="Google Shape;3990;p22"/>
            <p:cNvSpPr/>
            <p:nvPr/>
          </p:nvSpPr>
          <p:spPr>
            <a:xfrm>
              <a:off x="91450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59" name="Google Shape;3991;p22"/>
            <p:cNvSpPr/>
            <p:nvPr/>
          </p:nvSpPr>
          <p:spPr>
            <a:xfrm>
              <a:off x="962632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60" name="Google Shape;3992;p22"/>
            <p:cNvSpPr/>
            <p:nvPr/>
          </p:nvSpPr>
          <p:spPr>
            <a:xfrm>
              <a:off x="1010764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61" name="Google Shape;3993;p22"/>
            <p:cNvSpPr/>
            <p:nvPr/>
          </p:nvSpPr>
          <p:spPr>
            <a:xfrm>
              <a:off x="10588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62" name="Google Shape;3994;p22"/>
            <p:cNvSpPr/>
            <p:nvPr/>
          </p:nvSpPr>
          <p:spPr>
            <a:xfrm>
              <a:off x="1107023" y="288791"/>
              <a:ext cx="4813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63" name="Google Shape;3995;p22"/>
            <p:cNvSpPr/>
            <p:nvPr/>
          </p:nvSpPr>
          <p:spPr>
            <a:xfrm>
              <a:off x="1155159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64" name="Google Shape;3996;p22"/>
            <p:cNvSpPr/>
            <p:nvPr/>
          </p:nvSpPr>
          <p:spPr>
            <a:xfrm>
              <a:off x="12032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65" name="Google Shape;3997;p22"/>
            <p:cNvSpPr/>
            <p:nvPr/>
          </p:nvSpPr>
          <p:spPr>
            <a:xfrm>
              <a:off x="1251423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66" name="Google Shape;3998;p22"/>
            <p:cNvSpPr/>
            <p:nvPr/>
          </p:nvSpPr>
          <p:spPr>
            <a:xfrm>
              <a:off x="721972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67" name="Google Shape;3999;p22"/>
            <p:cNvSpPr/>
            <p:nvPr/>
          </p:nvSpPr>
          <p:spPr>
            <a:xfrm>
              <a:off x="770099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68" name="Google Shape;4000;p22"/>
            <p:cNvSpPr/>
            <p:nvPr/>
          </p:nvSpPr>
          <p:spPr>
            <a:xfrm>
              <a:off x="812217" y="240659"/>
              <a:ext cx="5415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69" name="Google Shape;4001;p22"/>
            <p:cNvSpPr/>
            <p:nvPr/>
          </p:nvSpPr>
          <p:spPr>
            <a:xfrm>
              <a:off x="866368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70" name="Google Shape;4002;p22"/>
            <p:cNvSpPr/>
            <p:nvPr/>
          </p:nvSpPr>
          <p:spPr>
            <a:xfrm>
              <a:off x="91450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71" name="Google Shape;4003;p22"/>
            <p:cNvSpPr/>
            <p:nvPr/>
          </p:nvSpPr>
          <p:spPr>
            <a:xfrm>
              <a:off x="962632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72" name="Google Shape;4004;p22"/>
            <p:cNvSpPr/>
            <p:nvPr/>
          </p:nvSpPr>
          <p:spPr>
            <a:xfrm>
              <a:off x="1010764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73" name="Google Shape;4005;p22"/>
            <p:cNvSpPr/>
            <p:nvPr/>
          </p:nvSpPr>
          <p:spPr>
            <a:xfrm>
              <a:off x="105889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74" name="Google Shape;4006;p22"/>
            <p:cNvSpPr/>
            <p:nvPr/>
          </p:nvSpPr>
          <p:spPr>
            <a:xfrm>
              <a:off x="1107023" y="240659"/>
              <a:ext cx="4813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75" name="Google Shape;4007;p22"/>
            <p:cNvSpPr/>
            <p:nvPr/>
          </p:nvSpPr>
          <p:spPr>
            <a:xfrm>
              <a:off x="1155159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76" name="Google Shape;4008;p22"/>
            <p:cNvSpPr/>
            <p:nvPr/>
          </p:nvSpPr>
          <p:spPr>
            <a:xfrm>
              <a:off x="12032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77" name="Google Shape;4009;p22"/>
            <p:cNvSpPr/>
            <p:nvPr/>
          </p:nvSpPr>
          <p:spPr>
            <a:xfrm>
              <a:off x="721972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78" name="Google Shape;4010;p22"/>
            <p:cNvSpPr/>
            <p:nvPr/>
          </p:nvSpPr>
          <p:spPr>
            <a:xfrm>
              <a:off x="770099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79" name="Google Shape;4011;p22"/>
            <p:cNvSpPr/>
            <p:nvPr/>
          </p:nvSpPr>
          <p:spPr>
            <a:xfrm>
              <a:off x="812217" y="186507"/>
              <a:ext cx="5415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80" name="Google Shape;4012;p22"/>
            <p:cNvSpPr/>
            <p:nvPr/>
          </p:nvSpPr>
          <p:spPr>
            <a:xfrm>
              <a:off x="866368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81" name="Google Shape;4013;p22"/>
            <p:cNvSpPr/>
            <p:nvPr/>
          </p:nvSpPr>
          <p:spPr>
            <a:xfrm>
              <a:off x="914500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82" name="Google Shape;4014;p22"/>
            <p:cNvSpPr/>
            <p:nvPr/>
          </p:nvSpPr>
          <p:spPr>
            <a:xfrm>
              <a:off x="962632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83" name="Google Shape;4015;p22"/>
            <p:cNvSpPr/>
            <p:nvPr/>
          </p:nvSpPr>
          <p:spPr>
            <a:xfrm>
              <a:off x="1010764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84" name="Google Shape;4016;p22"/>
            <p:cNvSpPr/>
            <p:nvPr/>
          </p:nvSpPr>
          <p:spPr>
            <a:xfrm>
              <a:off x="721972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85" name="Google Shape;4017;p22"/>
            <p:cNvSpPr/>
            <p:nvPr/>
          </p:nvSpPr>
          <p:spPr>
            <a:xfrm>
              <a:off x="770099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86" name="Google Shape;4018;p22"/>
            <p:cNvSpPr/>
            <p:nvPr/>
          </p:nvSpPr>
          <p:spPr>
            <a:xfrm>
              <a:off x="812217" y="14439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87" name="Google Shape;4019;p22"/>
            <p:cNvSpPr/>
            <p:nvPr/>
          </p:nvSpPr>
          <p:spPr>
            <a:xfrm>
              <a:off x="866368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88" name="Google Shape;4020;p22"/>
            <p:cNvSpPr/>
            <p:nvPr/>
          </p:nvSpPr>
          <p:spPr>
            <a:xfrm>
              <a:off x="914500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89" name="Google Shape;4021;p22"/>
            <p:cNvSpPr/>
            <p:nvPr/>
          </p:nvSpPr>
          <p:spPr>
            <a:xfrm>
              <a:off x="962632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90" name="Google Shape;4022;p22"/>
            <p:cNvSpPr/>
            <p:nvPr/>
          </p:nvSpPr>
          <p:spPr>
            <a:xfrm>
              <a:off x="1010764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91" name="Google Shape;4023;p22"/>
            <p:cNvSpPr/>
            <p:nvPr/>
          </p:nvSpPr>
          <p:spPr>
            <a:xfrm>
              <a:off x="721972" y="9024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92" name="Google Shape;4024;p22"/>
            <p:cNvSpPr/>
            <p:nvPr/>
          </p:nvSpPr>
          <p:spPr>
            <a:xfrm>
              <a:off x="770099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93" name="Google Shape;4025;p22"/>
            <p:cNvSpPr/>
            <p:nvPr/>
          </p:nvSpPr>
          <p:spPr>
            <a:xfrm>
              <a:off x="812217" y="9024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94" name="Google Shape;4026;p22"/>
            <p:cNvSpPr/>
            <p:nvPr/>
          </p:nvSpPr>
          <p:spPr>
            <a:xfrm>
              <a:off x="866368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95" name="Google Shape;4027;p22"/>
            <p:cNvSpPr/>
            <p:nvPr/>
          </p:nvSpPr>
          <p:spPr>
            <a:xfrm>
              <a:off x="914500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96" name="Google Shape;4028;p22"/>
            <p:cNvSpPr/>
            <p:nvPr/>
          </p:nvSpPr>
          <p:spPr>
            <a:xfrm>
              <a:off x="962632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97" name="Google Shape;4029;p22"/>
            <p:cNvSpPr/>
            <p:nvPr/>
          </p:nvSpPr>
          <p:spPr>
            <a:xfrm>
              <a:off x="721972" y="42117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98" name="Google Shape;4030;p22"/>
            <p:cNvSpPr/>
            <p:nvPr/>
          </p:nvSpPr>
          <p:spPr>
            <a:xfrm>
              <a:off x="770099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99" name="Google Shape;4031;p22"/>
            <p:cNvSpPr/>
            <p:nvPr/>
          </p:nvSpPr>
          <p:spPr>
            <a:xfrm>
              <a:off x="812217" y="42117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00" name="Google Shape;4032;p22"/>
            <p:cNvSpPr/>
            <p:nvPr/>
          </p:nvSpPr>
          <p:spPr>
            <a:xfrm>
              <a:off x="866368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01" name="Google Shape;4033;p22"/>
            <p:cNvSpPr/>
            <p:nvPr/>
          </p:nvSpPr>
          <p:spPr>
            <a:xfrm>
              <a:off x="914500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02" name="Google Shape;4034;p22"/>
            <p:cNvSpPr/>
            <p:nvPr/>
          </p:nvSpPr>
          <p:spPr>
            <a:xfrm>
              <a:off x="721972" y="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03" name="Google Shape;4035;p22"/>
            <p:cNvSpPr/>
            <p:nvPr/>
          </p:nvSpPr>
          <p:spPr>
            <a:xfrm>
              <a:off x="770099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04" name="Google Shape;4036;p22"/>
            <p:cNvSpPr/>
            <p:nvPr/>
          </p:nvSpPr>
          <p:spPr>
            <a:xfrm>
              <a:off x="812217" y="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05" name="Google Shape;4037;p22"/>
            <p:cNvSpPr/>
            <p:nvPr/>
          </p:nvSpPr>
          <p:spPr>
            <a:xfrm>
              <a:off x="866368" y="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65" name="Google Shape;4038;p22"/>
          <p:cNvGrpSpPr/>
          <p:nvPr/>
        </p:nvGrpSpPr>
        <p:grpSpPr>
          <a:xfrm>
            <a:off x="-387375" y="2038774"/>
            <a:ext cx="9531426" cy="3274176"/>
            <a:chOff x="0" y="0"/>
            <a:chExt cx="9531425" cy="3274174"/>
          </a:xfrm>
        </p:grpSpPr>
        <p:grpSp>
          <p:nvGrpSpPr>
            <p:cNvPr id="4155" name="Google Shape;4039;p22"/>
            <p:cNvGrpSpPr/>
            <p:nvPr/>
          </p:nvGrpSpPr>
          <p:grpSpPr>
            <a:xfrm>
              <a:off x="8154826" y="1243901"/>
              <a:ext cx="831752" cy="721939"/>
              <a:chOff x="0" y="0"/>
              <a:chExt cx="831751" cy="721938"/>
            </a:xfrm>
          </p:grpSpPr>
          <p:sp>
            <p:nvSpPr>
              <p:cNvPr id="4107" name="Google Shape;4040;p22"/>
              <p:cNvSpPr/>
              <p:nvPr/>
            </p:nvSpPr>
            <p:spPr>
              <a:xfrm>
                <a:off x="623812" y="637622"/>
                <a:ext cx="110905" cy="84317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08" name="Google Shape;4041;p22"/>
              <p:cNvSpPr/>
              <p:nvPr/>
            </p:nvSpPr>
            <p:spPr>
              <a:xfrm>
                <a:off x="526777" y="637622"/>
                <a:ext cx="97037" cy="8431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09" name="Google Shape;4042;p22"/>
              <p:cNvSpPr/>
              <p:nvPr/>
            </p:nvSpPr>
            <p:spPr>
              <a:xfrm>
                <a:off x="415875" y="637622"/>
                <a:ext cx="110904" cy="84317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10" name="Google Shape;4043;p22"/>
              <p:cNvSpPr/>
              <p:nvPr/>
            </p:nvSpPr>
            <p:spPr>
              <a:xfrm>
                <a:off x="318840" y="637622"/>
                <a:ext cx="97036" cy="84317"/>
              </a:xfrm>
              <a:prstGeom prst="rect">
                <a:avLst/>
              </a:prstGeom>
              <a:solidFill>
                <a:srgbClr val="D9D9D9"/>
              </a:solidFill>
              <a:ln w="9525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11" name="Google Shape;4044;p22"/>
              <p:cNvSpPr/>
              <p:nvPr/>
            </p:nvSpPr>
            <p:spPr>
              <a:xfrm>
                <a:off x="207971" y="637622"/>
                <a:ext cx="110870" cy="84317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12" name="Google Shape;4045;p22"/>
              <p:cNvSpPr/>
              <p:nvPr/>
            </p:nvSpPr>
            <p:spPr>
              <a:xfrm>
                <a:off x="110936" y="637622"/>
                <a:ext cx="97037" cy="84317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13" name="Google Shape;4046;p22"/>
              <p:cNvSpPr/>
              <p:nvPr/>
            </p:nvSpPr>
            <p:spPr>
              <a:xfrm>
                <a:off x="623812" y="526724"/>
                <a:ext cx="110905" cy="110896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14" name="Google Shape;4047;p22"/>
              <p:cNvSpPr/>
              <p:nvPr/>
            </p:nvSpPr>
            <p:spPr>
              <a:xfrm>
                <a:off x="526777" y="526724"/>
                <a:ext cx="97037" cy="110896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15" name="Google Shape;4048;p22"/>
              <p:cNvSpPr/>
              <p:nvPr/>
            </p:nvSpPr>
            <p:spPr>
              <a:xfrm>
                <a:off x="415875" y="526724"/>
                <a:ext cx="110904" cy="110896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16" name="Google Shape;4049;p22"/>
              <p:cNvSpPr/>
              <p:nvPr/>
            </p:nvSpPr>
            <p:spPr>
              <a:xfrm>
                <a:off x="318840" y="526724"/>
                <a:ext cx="97036" cy="110896"/>
              </a:xfrm>
              <a:prstGeom prst="rect">
                <a:avLst/>
              </a:prstGeom>
              <a:solidFill>
                <a:srgbClr val="D9D9D9"/>
              </a:solidFill>
              <a:ln w="9525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17" name="Google Shape;4050;p22"/>
              <p:cNvSpPr/>
              <p:nvPr/>
            </p:nvSpPr>
            <p:spPr>
              <a:xfrm>
                <a:off x="207971" y="526724"/>
                <a:ext cx="110870" cy="11089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18" name="Google Shape;4051;p22"/>
              <p:cNvSpPr/>
              <p:nvPr/>
            </p:nvSpPr>
            <p:spPr>
              <a:xfrm>
                <a:off x="110936" y="526724"/>
                <a:ext cx="97037" cy="110896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19" name="Google Shape;4052;p22"/>
              <p:cNvSpPr/>
              <p:nvPr/>
            </p:nvSpPr>
            <p:spPr>
              <a:xfrm>
                <a:off x="623812" y="429693"/>
                <a:ext cx="110905" cy="97030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20" name="Google Shape;4053;p22"/>
              <p:cNvSpPr/>
              <p:nvPr/>
            </p:nvSpPr>
            <p:spPr>
              <a:xfrm>
                <a:off x="526777" y="429693"/>
                <a:ext cx="97037" cy="97030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21" name="Google Shape;4054;p22"/>
              <p:cNvSpPr/>
              <p:nvPr/>
            </p:nvSpPr>
            <p:spPr>
              <a:xfrm>
                <a:off x="415875" y="429693"/>
                <a:ext cx="110904" cy="97030"/>
              </a:xfrm>
              <a:prstGeom prst="rect">
                <a:avLst/>
              </a:prstGeom>
              <a:solidFill>
                <a:srgbClr val="9999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22" name="Google Shape;4055;p22"/>
              <p:cNvSpPr/>
              <p:nvPr/>
            </p:nvSpPr>
            <p:spPr>
              <a:xfrm>
                <a:off x="318840" y="429693"/>
                <a:ext cx="97036" cy="97030"/>
              </a:xfrm>
              <a:prstGeom prst="rect">
                <a:avLst/>
              </a:prstGeom>
              <a:solidFill>
                <a:srgbClr val="D9D9D9"/>
              </a:solidFill>
              <a:ln w="9525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23" name="Google Shape;4056;p22"/>
              <p:cNvSpPr/>
              <p:nvPr/>
            </p:nvSpPr>
            <p:spPr>
              <a:xfrm>
                <a:off x="207971" y="429693"/>
                <a:ext cx="110870" cy="9703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24" name="Google Shape;4057;p22"/>
              <p:cNvSpPr/>
              <p:nvPr/>
            </p:nvSpPr>
            <p:spPr>
              <a:xfrm>
                <a:off x="110936" y="429693"/>
                <a:ext cx="97037" cy="97030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25" name="Google Shape;4058;p22"/>
              <p:cNvSpPr/>
              <p:nvPr/>
            </p:nvSpPr>
            <p:spPr>
              <a:xfrm>
                <a:off x="623812" y="318793"/>
                <a:ext cx="110905" cy="11089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26" name="Google Shape;4059;p22"/>
              <p:cNvSpPr/>
              <p:nvPr/>
            </p:nvSpPr>
            <p:spPr>
              <a:xfrm>
                <a:off x="526777" y="318793"/>
                <a:ext cx="97037" cy="11089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27" name="Google Shape;4060;p22"/>
              <p:cNvSpPr/>
              <p:nvPr/>
            </p:nvSpPr>
            <p:spPr>
              <a:xfrm>
                <a:off x="415875" y="318793"/>
                <a:ext cx="110904" cy="11089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28" name="Google Shape;4061;p22"/>
              <p:cNvSpPr/>
              <p:nvPr/>
            </p:nvSpPr>
            <p:spPr>
              <a:xfrm>
                <a:off x="318840" y="318793"/>
                <a:ext cx="97036" cy="11089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29" name="Google Shape;4062;p22"/>
              <p:cNvSpPr/>
              <p:nvPr/>
            </p:nvSpPr>
            <p:spPr>
              <a:xfrm>
                <a:off x="207971" y="318793"/>
                <a:ext cx="110870" cy="11089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30" name="Google Shape;4063;p22"/>
              <p:cNvSpPr/>
              <p:nvPr/>
            </p:nvSpPr>
            <p:spPr>
              <a:xfrm>
                <a:off x="110936" y="318793"/>
                <a:ext cx="97037" cy="110897"/>
              </a:xfrm>
              <a:prstGeom prst="rect">
                <a:avLst/>
              </a:prstGeom>
              <a:solidFill>
                <a:srgbClr val="434343"/>
              </a:solidFill>
              <a:ln w="9525" cap="flat">
                <a:solidFill>
                  <a:srgbClr val="43434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31" name="Google Shape;4064;p22"/>
              <p:cNvSpPr/>
              <p:nvPr/>
            </p:nvSpPr>
            <p:spPr>
              <a:xfrm>
                <a:off x="734716" y="207896"/>
                <a:ext cx="97036" cy="110896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32" name="Google Shape;4065;p22"/>
              <p:cNvSpPr/>
              <p:nvPr/>
            </p:nvSpPr>
            <p:spPr>
              <a:xfrm>
                <a:off x="623812" y="207896"/>
                <a:ext cx="110905" cy="110896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33" name="Google Shape;4066;p22"/>
              <p:cNvSpPr/>
              <p:nvPr/>
            </p:nvSpPr>
            <p:spPr>
              <a:xfrm>
                <a:off x="526777" y="207896"/>
                <a:ext cx="97037" cy="110896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34" name="Google Shape;4067;p22"/>
              <p:cNvSpPr/>
              <p:nvPr/>
            </p:nvSpPr>
            <p:spPr>
              <a:xfrm>
                <a:off x="415875" y="207896"/>
                <a:ext cx="110904" cy="110896"/>
              </a:xfrm>
              <a:prstGeom prst="rect">
                <a:avLst/>
              </a:prstGeom>
              <a:solidFill>
                <a:srgbClr val="CCCCCC"/>
              </a:solidFill>
              <a:ln w="9525" cap="flat">
                <a:solidFill>
                  <a:srgbClr val="CCCCCC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35" name="Google Shape;4068;p22"/>
              <p:cNvSpPr/>
              <p:nvPr/>
            </p:nvSpPr>
            <p:spPr>
              <a:xfrm>
                <a:off x="318840" y="207896"/>
                <a:ext cx="97036" cy="110896"/>
              </a:xfrm>
              <a:prstGeom prst="rect">
                <a:avLst/>
              </a:prstGeom>
              <a:solidFill>
                <a:srgbClr val="CCCCCC"/>
              </a:solidFill>
              <a:ln w="9525" cap="flat">
                <a:solidFill>
                  <a:srgbClr val="CCCCCC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36" name="Google Shape;4069;p22"/>
              <p:cNvSpPr/>
              <p:nvPr/>
            </p:nvSpPr>
            <p:spPr>
              <a:xfrm>
                <a:off x="207971" y="207896"/>
                <a:ext cx="110870" cy="110896"/>
              </a:xfrm>
              <a:prstGeom prst="rect">
                <a:avLst/>
              </a:prstGeom>
              <a:solidFill>
                <a:srgbClr val="D9D9D9"/>
              </a:solidFill>
              <a:ln w="9525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37" name="Google Shape;4070;p22"/>
              <p:cNvSpPr/>
              <p:nvPr/>
            </p:nvSpPr>
            <p:spPr>
              <a:xfrm>
                <a:off x="110936" y="207896"/>
                <a:ext cx="97037" cy="11089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38" name="Google Shape;4071;p22"/>
              <p:cNvSpPr/>
              <p:nvPr/>
            </p:nvSpPr>
            <p:spPr>
              <a:xfrm>
                <a:off x="0" y="207896"/>
                <a:ext cx="110939" cy="110896"/>
              </a:xfrm>
              <a:prstGeom prst="rect">
                <a:avLst/>
              </a:prstGeom>
              <a:solidFill>
                <a:srgbClr val="434343"/>
              </a:solidFill>
              <a:ln w="9525" cap="flat">
                <a:solidFill>
                  <a:srgbClr val="43434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39" name="Google Shape;4072;p22"/>
              <p:cNvSpPr/>
              <p:nvPr/>
            </p:nvSpPr>
            <p:spPr>
              <a:xfrm>
                <a:off x="734716" y="110864"/>
                <a:ext cx="97036" cy="97030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40" name="Google Shape;4073;p22"/>
              <p:cNvSpPr/>
              <p:nvPr/>
            </p:nvSpPr>
            <p:spPr>
              <a:xfrm>
                <a:off x="623812" y="110864"/>
                <a:ext cx="110905" cy="97030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41" name="Google Shape;4074;p22"/>
              <p:cNvSpPr/>
              <p:nvPr/>
            </p:nvSpPr>
            <p:spPr>
              <a:xfrm>
                <a:off x="526777" y="110864"/>
                <a:ext cx="97037" cy="97030"/>
              </a:xfrm>
              <a:prstGeom prst="rect">
                <a:avLst/>
              </a:prstGeom>
              <a:solidFill>
                <a:srgbClr val="CCCCCC"/>
              </a:solidFill>
              <a:ln w="9525" cap="flat">
                <a:solidFill>
                  <a:srgbClr val="CCCCCC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42" name="Google Shape;4075;p22"/>
              <p:cNvSpPr/>
              <p:nvPr/>
            </p:nvSpPr>
            <p:spPr>
              <a:xfrm>
                <a:off x="415875" y="110864"/>
                <a:ext cx="110904" cy="97030"/>
              </a:xfrm>
              <a:prstGeom prst="rect">
                <a:avLst/>
              </a:prstGeom>
              <a:solidFill>
                <a:srgbClr val="CCCCCC"/>
              </a:solidFill>
              <a:ln w="9525" cap="flat">
                <a:solidFill>
                  <a:srgbClr val="CCCCCC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43" name="Google Shape;4076;p22"/>
              <p:cNvSpPr/>
              <p:nvPr/>
            </p:nvSpPr>
            <p:spPr>
              <a:xfrm>
                <a:off x="318840" y="110864"/>
                <a:ext cx="97036" cy="97030"/>
              </a:xfrm>
              <a:prstGeom prst="rect">
                <a:avLst/>
              </a:prstGeom>
              <a:solidFill>
                <a:srgbClr val="CCCCCC"/>
              </a:solidFill>
              <a:ln w="9525" cap="flat">
                <a:solidFill>
                  <a:srgbClr val="CCCCCC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44" name="Google Shape;4077;p22"/>
              <p:cNvSpPr/>
              <p:nvPr/>
            </p:nvSpPr>
            <p:spPr>
              <a:xfrm>
                <a:off x="207971" y="110864"/>
                <a:ext cx="110870" cy="97030"/>
              </a:xfrm>
              <a:prstGeom prst="rect">
                <a:avLst/>
              </a:prstGeom>
              <a:solidFill>
                <a:srgbClr val="D9D9D9"/>
              </a:solidFill>
              <a:ln w="9525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45" name="Google Shape;4078;p22"/>
              <p:cNvSpPr/>
              <p:nvPr/>
            </p:nvSpPr>
            <p:spPr>
              <a:xfrm>
                <a:off x="110936" y="110864"/>
                <a:ext cx="97037" cy="9703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46" name="Google Shape;4079;p22"/>
              <p:cNvSpPr/>
              <p:nvPr/>
            </p:nvSpPr>
            <p:spPr>
              <a:xfrm>
                <a:off x="0" y="110864"/>
                <a:ext cx="110939" cy="97030"/>
              </a:xfrm>
              <a:prstGeom prst="rect">
                <a:avLst/>
              </a:prstGeom>
              <a:solidFill>
                <a:srgbClr val="434343"/>
              </a:solidFill>
              <a:ln w="9525" cap="flat">
                <a:solidFill>
                  <a:srgbClr val="43434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47" name="Google Shape;4080;p22"/>
              <p:cNvSpPr/>
              <p:nvPr/>
            </p:nvSpPr>
            <p:spPr>
              <a:xfrm>
                <a:off x="734716" y="0"/>
                <a:ext cx="97036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48" name="Google Shape;4081;p22"/>
              <p:cNvSpPr/>
              <p:nvPr/>
            </p:nvSpPr>
            <p:spPr>
              <a:xfrm>
                <a:off x="623812" y="0"/>
                <a:ext cx="110905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49" name="Google Shape;4082;p22"/>
              <p:cNvSpPr/>
              <p:nvPr/>
            </p:nvSpPr>
            <p:spPr>
              <a:xfrm>
                <a:off x="526777" y="0"/>
                <a:ext cx="97037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50" name="Google Shape;4083;p22"/>
              <p:cNvSpPr/>
              <p:nvPr/>
            </p:nvSpPr>
            <p:spPr>
              <a:xfrm>
                <a:off x="415875" y="0"/>
                <a:ext cx="110904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51" name="Google Shape;4084;p22"/>
              <p:cNvSpPr/>
              <p:nvPr/>
            </p:nvSpPr>
            <p:spPr>
              <a:xfrm>
                <a:off x="318840" y="0"/>
                <a:ext cx="97036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52" name="Google Shape;4085;p22"/>
              <p:cNvSpPr/>
              <p:nvPr/>
            </p:nvSpPr>
            <p:spPr>
              <a:xfrm>
                <a:off x="207971" y="0"/>
                <a:ext cx="110870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53" name="Google Shape;4086;p22"/>
              <p:cNvSpPr/>
              <p:nvPr/>
            </p:nvSpPr>
            <p:spPr>
              <a:xfrm>
                <a:off x="110936" y="0"/>
                <a:ext cx="97037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54" name="Google Shape;4087;p22"/>
              <p:cNvSpPr/>
              <p:nvPr/>
            </p:nvSpPr>
            <p:spPr>
              <a:xfrm>
                <a:off x="0" y="0"/>
                <a:ext cx="110939" cy="110861"/>
              </a:xfrm>
              <a:prstGeom prst="rect">
                <a:avLst/>
              </a:prstGeom>
              <a:solidFill>
                <a:srgbClr val="434343"/>
              </a:solidFill>
              <a:ln w="9525" cap="flat">
                <a:solidFill>
                  <a:srgbClr val="43434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164" name="Google Shape;4088;p22"/>
            <p:cNvGrpSpPr/>
            <p:nvPr/>
          </p:nvGrpSpPr>
          <p:grpSpPr>
            <a:xfrm>
              <a:off x="0" y="-1"/>
              <a:ext cx="9531426" cy="3274176"/>
              <a:chOff x="0" y="0"/>
              <a:chExt cx="9531425" cy="3274174"/>
            </a:xfrm>
          </p:grpSpPr>
          <p:grpSp>
            <p:nvGrpSpPr>
              <p:cNvPr id="4159" name="Google Shape;4089;p22"/>
              <p:cNvGrpSpPr/>
              <p:nvPr/>
            </p:nvGrpSpPr>
            <p:grpSpPr>
              <a:xfrm>
                <a:off x="288724" y="1972074"/>
                <a:ext cx="9242702" cy="1302101"/>
                <a:chOff x="0" y="0"/>
                <a:chExt cx="9242700" cy="1302099"/>
              </a:xfrm>
            </p:grpSpPr>
            <p:sp>
              <p:nvSpPr>
                <p:cNvPr id="4156" name="Google Shape;4090;p22"/>
                <p:cNvSpPr/>
                <p:nvPr/>
              </p:nvSpPr>
              <p:spPr>
                <a:xfrm>
                  <a:off x="-1" y="-1"/>
                  <a:ext cx="9242702" cy="56700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157" name="Google Shape;4091;p22"/>
                <p:cNvSpPr/>
                <p:nvPr/>
              </p:nvSpPr>
              <p:spPr>
                <a:xfrm>
                  <a:off x="-1" y="573199"/>
                  <a:ext cx="9242702" cy="155701"/>
                </a:xfrm>
                <a:prstGeom prst="rect">
                  <a:avLst/>
                </a:prstGeom>
                <a:solidFill>
                  <a:schemeClr val="accent3"/>
                </a:solidFill>
                <a:ln w="9525" cap="flat">
                  <a:solidFill>
                    <a:schemeClr val="accent3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158" name="Google Shape;4092;p22"/>
                <p:cNvSpPr/>
                <p:nvPr/>
              </p:nvSpPr>
              <p:spPr>
                <a:xfrm>
                  <a:off x="-1" y="735099"/>
                  <a:ext cx="9242702" cy="567001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163" name="Google Shape;4093;p22"/>
              <p:cNvGrpSpPr/>
              <p:nvPr/>
            </p:nvGrpSpPr>
            <p:grpSpPr>
              <a:xfrm>
                <a:off x="0" y="-1"/>
                <a:ext cx="1722000" cy="578126"/>
                <a:chOff x="0" y="0"/>
                <a:chExt cx="1721998" cy="578124"/>
              </a:xfrm>
            </p:grpSpPr>
            <p:sp>
              <p:nvSpPr>
                <p:cNvPr id="4160" name="Google Shape;4094;p22"/>
                <p:cNvSpPr/>
                <p:nvPr/>
              </p:nvSpPr>
              <p:spPr>
                <a:xfrm>
                  <a:off x="0" y="0"/>
                  <a:ext cx="1721999" cy="20910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161" name="Google Shape;4095;p22"/>
                <p:cNvSpPr/>
                <p:nvPr/>
              </p:nvSpPr>
              <p:spPr>
                <a:xfrm>
                  <a:off x="0" y="215225"/>
                  <a:ext cx="1721999" cy="92701"/>
                </a:xfrm>
                <a:prstGeom prst="rect">
                  <a:avLst/>
                </a:prstGeom>
                <a:solidFill>
                  <a:schemeClr val="accent3"/>
                </a:solidFill>
                <a:ln w="9525" cap="flat">
                  <a:solidFill>
                    <a:schemeClr val="accent3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162" name="Google Shape;4096;p22"/>
                <p:cNvSpPr/>
                <p:nvPr/>
              </p:nvSpPr>
              <p:spPr>
                <a:xfrm>
                  <a:off x="0" y="314125"/>
                  <a:ext cx="1721999" cy="264001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416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1" cy="841801"/>
          </a:xfrm>
          <a:prstGeom prst="rect">
            <a:avLst/>
          </a:prstGeom>
        </p:spPr>
        <p:txBody>
          <a:bodyPr anchor="ctr"/>
          <a:lstStyle>
            <a:lvl1pPr>
              <a:defRPr sz="3000"/>
            </a:lvl1pPr>
          </a:lstStyle>
          <a:p>
            <a:r>
              <a:t>Текст заголовка</a:t>
            </a:r>
          </a:p>
        </p:txBody>
      </p:sp>
      <p:sp>
        <p:nvSpPr>
          <p:cNvPr id="418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53049" y="2370124"/>
            <a:ext cx="5637902" cy="792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42900" indent="2540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42900" indent="7112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42900" indent="11684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42900" indent="16256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pSp>
        <p:nvGrpSpPr>
          <p:cNvPr id="4513" name="Google Shape;4115;p24"/>
          <p:cNvGrpSpPr/>
          <p:nvPr/>
        </p:nvGrpSpPr>
        <p:grpSpPr>
          <a:xfrm>
            <a:off x="8248063" y="1554103"/>
            <a:ext cx="1443942" cy="721968"/>
            <a:chOff x="0" y="0"/>
            <a:chExt cx="1443941" cy="721967"/>
          </a:xfrm>
        </p:grpSpPr>
        <p:sp>
          <p:nvSpPr>
            <p:cNvPr id="4184" name="Google Shape;4116;p24"/>
            <p:cNvSpPr/>
            <p:nvPr/>
          </p:nvSpPr>
          <p:spPr>
            <a:xfrm>
              <a:off x="679855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85" name="Google Shape;4117;p24"/>
            <p:cNvSpPr/>
            <p:nvPr/>
          </p:nvSpPr>
          <p:spPr>
            <a:xfrm>
              <a:off x="631724" y="673836"/>
              <a:ext cx="4813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86" name="Google Shape;4118;p24"/>
            <p:cNvSpPr/>
            <p:nvPr/>
          </p:nvSpPr>
          <p:spPr>
            <a:xfrm>
              <a:off x="577582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87" name="Google Shape;4119;p24"/>
            <p:cNvSpPr/>
            <p:nvPr/>
          </p:nvSpPr>
          <p:spPr>
            <a:xfrm>
              <a:off x="535465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88" name="Google Shape;4120;p24"/>
            <p:cNvSpPr/>
            <p:nvPr/>
          </p:nvSpPr>
          <p:spPr>
            <a:xfrm>
              <a:off x="481318" y="673836"/>
              <a:ext cx="5414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89" name="Google Shape;4121;p24"/>
            <p:cNvSpPr/>
            <p:nvPr/>
          </p:nvSpPr>
          <p:spPr>
            <a:xfrm>
              <a:off x="43318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90" name="Google Shape;4122;p24"/>
            <p:cNvSpPr/>
            <p:nvPr/>
          </p:nvSpPr>
          <p:spPr>
            <a:xfrm>
              <a:off x="39106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91" name="Google Shape;4123;p24"/>
            <p:cNvSpPr/>
            <p:nvPr/>
          </p:nvSpPr>
          <p:spPr>
            <a:xfrm>
              <a:off x="336923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92" name="Google Shape;4124;p24"/>
            <p:cNvSpPr/>
            <p:nvPr/>
          </p:nvSpPr>
          <p:spPr>
            <a:xfrm>
              <a:off x="2887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93" name="Google Shape;4125;p24"/>
            <p:cNvSpPr/>
            <p:nvPr/>
          </p:nvSpPr>
          <p:spPr>
            <a:xfrm>
              <a:off x="24667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94" name="Google Shape;4126;p24"/>
            <p:cNvSpPr/>
            <p:nvPr/>
          </p:nvSpPr>
          <p:spPr>
            <a:xfrm>
              <a:off x="192527" y="673836"/>
              <a:ext cx="54147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95" name="Google Shape;4127;p24"/>
            <p:cNvSpPr/>
            <p:nvPr/>
          </p:nvSpPr>
          <p:spPr>
            <a:xfrm>
              <a:off x="1443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96" name="Google Shape;4128;p24"/>
            <p:cNvSpPr/>
            <p:nvPr/>
          </p:nvSpPr>
          <p:spPr>
            <a:xfrm>
              <a:off x="102273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97" name="Google Shape;4129;p24"/>
            <p:cNvSpPr/>
            <p:nvPr/>
          </p:nvSpPr>
          <p:spPr>
            <a:xfrm>
              <a:off x="679855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98" name="Google Shape;4130;p24"/>
            <p:cNvSpPr/>
            <p:nvPr/>
          </p:nvSpPr>
          <p:spPr>
            <a:xfrm>
              <a:off x="631724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99" name="Google Shape;4131;p24"/>
            <p:cNvSpPr/>
            <p:nvPr/>
          </p:nvSpPr>
          <p:spPr>
            <a:xfrm>
              <a:off x="57758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00" name="Google Shape;4132;p24"/>
            <p:cNvSpPr/>
            <p:nvPr/>
          </p:nvSpPr>
          <p:spPr>
            <a:xfrm>
              <a:off x="535465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01" name="Google Shape;4133;p24"/>
            <p:cNvSpPr/>
            <p:nvPr/>
          </p:nvSpPr>
          <p:spPr>
            <a:xfrm>
              <a:off x="481318" y="62570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02" name="Google Shape;4134;p24"/>
            <p:cNvSpPr/>
            <p:nvPr/>
          </p:nvSpPr>
          <p:spPr>
            <a:xfrm>
              <a:off x="43318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03" name="Google Shape;4135;p24"/>
            <p:cNvSpPr/>
            <p:nvPr/>
          </p:nvSpPr>
          <p:spPr>
            <a:xfrm>
              <a:off x="39106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04" name="Google Shape;4136;p24"/>
            <p:cNvSpPr/>
            <p:nvPr/>
          </p:nvSpPr>
          <p:spPr>
            <a:xfrm>
              <a:off x="336923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05" name="Google Shape;4137;p24"/>
            <p:cNvSpPr/>
            <p:nvPr/>
          </p:nvSpPr>
          <p:spPr>
            <a:xfrm>
              <a:off x="2887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06" name="Google Shape;4138;p24"/>
            <p:cNvSpPr/>
            <p:nvPr/>
          </p:nvSpPr>
          <p:spPr>
            <a:xfrm>
              <a:off x="24667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07" name="Google Shape;4139;p24"/>
            <p:cNvSpPr/>
            <p:nvPr/>
          </p:nvSpPr>
          <p:spPr>
            <a:xfrm>
              <a:off x="192527" y="62570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08" name="Google Shape;4140;p24"/>
            <p:cNvSpPr/>
            <p:nvPr/>
          </p:nvSpPr>
          <p:spPr>
            <a:xfrm>
              <a:off x="1443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09" name="Google Shape;4141;p24"/>
            <p:cNvSpPr/>
            <p:nvPr/>
          </p:nvSpPr>
          <p:spPr>
            <a:xfrm>
              <a:off x="102273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10" name="Google Shape;4142;p24"/>
            <p:cNvSpPr/>
            <p:nvPr/>
          </p:nvSpPr>
          <p:spPr>
            <a:xfrm>
              <a:off x="4813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11" name="Google Shape;4143;p24"/>
            <p:cNvSpPr/>
            <p:nvPr/>
          </p:nvSpPr>
          <p:spPr>
            <a:xfrm>
              <a:off x="0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12" name="Google Shape;4144;p24"/>
            <p:cNvSpPr/>
            <p:nvPr/>
          </p:nvSpPr>
          <p:spPr>
            <a:xfrm>
              <a:off x="679855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13" name="Google Shape;4145;p24"/>
            <p:cNvSpPr/>
            <p:nvPr/>
          </p:nvSpPr>
          <p:spPr>
            <a:xfrm>
              <a:off x="631724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14" name="Google Shape;4146;p24"/>
            <p:cNvSpPr/>
            <p:nvPr/>
          </p:nvSpPr>
          <p:spPr>
            <a:xfrm>
              <a:off x="57758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15" name="Google Shape;4147;p24"/>
            <p:cNvSpPr/>
            <p:nvPr/>
          </p:nvSpPr>
          <p:spPr>
            <a:xfrm>
              <a:off x="535465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16" name="Google Shape;4148;p24"/>
            <p:cNvSpPr/>
            <p:nvPr/>
          </p:nvSpPr>
          <p:spPr>
            <a:xfrm>
              <a:off x="481318" y="571562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17" name="Google Shape;4149;p24"/>
            <p:cNvSpPr/>
            <p:nvPr/>
          </p:nvSpPr>
          <p:spPr>
            <a:xfrm>
              <a:off x="43318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18" name="Google Shape;4150;p24"/>
            <p:cNvSpPr/>
            <p:nvPr/>
          </p:nvSpPr>
          <p:spPr>
            <a:xfrm>
              <a:off x="39106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19" name="Google Shape;4151;p24"/>
            <p:cNvSpPr/>
            <p:nvPr/>
          </p:nvSpPr>
          <p:spPr>
            <a:xfrm>
              <a:off x="336923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20" name="Google Shape;4152;p24"/>
            <p:cNvSpPr/>
            <p:nvPr/>
          </p:nvSpPr>
          <p:spPr>
            <a:xfrm>
              <a:off x="2887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21" name="Google Shape;4153;p24"/>
            <p:cNvSpPr/>
            <p:nvPr/>
          </p:nvSpPr>
          <p:spPr>
            <a:xfrm>
              <a:off x="24667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22" name="Google Shape;4154;p24"/>
            <p:cNvSpPr/>
            <p:nvPr/>
          </p:nvSpPr>
          <p:spPr>
            <a:xfrm>
              <a:off x="192527" y="571562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23" name="Google Shape;4155;p24"/>
            <p:cNvSpPr/>
            <p:nvPr/>
          </p:nvSpPr>
          <p:spPr>
            <a:xfrm>
              <a:off x="1443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24" name="Google Shape;4156;p24"/>
            <p:cNvSpPr/>
            <p:nvPr/>
          </p:nvSpPr>
          <p:spPr>
            <a:xfrm>
              <a:off x="102273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25" name="Google Shape;4157;p24"/>
            <p:cNvSpPr/>
            <p:nvPr/>
          </p:nvSpPr>
          <p:spPr>
            <a:xfrm>
              <a:off x="4813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26" name="Google Shape;4158;p24"/>
            <p:cNvSpPr/>
            <p:nvPr/>
          </p:nvSpPr>
          <p:spPr>
            <a:xfrm>
              <a:off x="0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27" name="Google Shape;4159;p24"/>
            <p:cNvSpPr/>
            <p:nvPr/>
          </p:nvSpPr>
          <p:spPr>
            <a:xfrm>
              <a:off x="679855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28" name="Google Shape;4160;p24"/>
            <p:cNvSpPr/>
            <p:nvPr/>
          </p:nvSpPr>
          <p:spPr>
            <a:xfrm>
              <a:off x="631724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29" name="Google Shape;4161;p24"/>
            <p:cNvSpPr/>
            <p:nvPr/>
          </p:nvSpPr>
          <p:spPr>
            <a:xfrm>
              <a:off x="57758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30" name="Google Shape;4162;p24"/>
            <p:cNvSpPr/>
            <p:nvPr/>
          </p:nvSpPr>
          <p:spPr>
            <a:xfrm>
              <a:off x="535465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31" name="Google Shape;4163;p24"/>
            <p:cNvSpPr/>
            <p:nvPr/>
          </p:nvSpPr>
          <p:spPr>
            <a:xfrm>
              <a:off x="481318" y="529445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32" name="Google Shape;4164;p24"/>
            <p:cNvSpPr/>
            <p:nvPr/>
          </p:nvSpPr>
          <p:spPr>
            <a:xfrm>
              <a:off x="43318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33" name="Google Shape;4165;p24"/>
            <p:cNvSpPr/>
            <p:nvPr/>
          </p:nvSpPr>
          <p:spPr>
            <a:xfrm>
              <a:off x="39106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34" name="Google Shape;4166;p24"/>
            <p:cNvSpPr/>
            <p:nvPr/>
          </p:nvSpPr>
          <p:spPr>
            <a:xfrm>
              <a:off x="336923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35" name="Google Shape;4167;p24"/>
            <p:cNvSpPr/>
            <p:nvPr/>
          </p:nvSpPr>
          <p:spPr>
            <a:xfrm>
              <a:off x="2887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36" name="Google Shape;4168;p24"/>
            <p:cNvSpPr/>
            <p:nvPr/>
          </p:nvSpPr>
          <p:spPr>
            <a:xfrm>
              <a:off x="24667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37" name="Google Shape;4169;p24"/>
            <p:cNvSpPr/>
            <p:nvPr/>
          </p:nvSpPr>
          <p:spPr>
            <a:xfrm>
              <a:off x="192527" y="529445"/>
              <a:ext cx="54147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38" name="Google Shape;4170;p24"/>
            <p:cNvSpPr/>
            <p:nvPr/>
          </p:nvSpPr>
          <p:spPr>
            <a:xfrm>
              <a:off x="1443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39" name="Google Shape;4171;p24"/>
            <p:cNvSpPr/>
            <p:nvPr/>
          </p:nvSpPr>
          <p:spPr>
            <a:xfrm>
              <a:off x="102273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40" name="Google Shape;4172;p24"/>
            <p:cNvSpPr/>
            <p:nvPr/>
          </p:nvSpPr>
          <p:spPr>
            <a:xfrm>
              <a:off x="4813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41" name="Google Shape;4173;p24"/>
            <p:cNvSpPr/>
            <p:nvPr/>
          </p:nvSpPr>
          <p:spPr>
            <a:xfrm>
              <a:off x="0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42" name="Google Shape;4174;p24"/>
            <p:cNvSpPr/>
            <p:nvPr/>
          </p:nvSpPr>
          <p:spPr>
            <a:xfrm>
              <a:off x="679855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43" name="Google Shape;4175;p24"/>
            <p:cNvSpPr/>
            <p:nvPr/>
          </p:nvSpPr>
          <p:spPr>
            <a:xfrm>
              <a:off x="631724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44" name="Google Shape;4176;p24"/>
            <p:cNvSpPr/>
            <p:nvPr/>
          </p:nvSpPr>
          <p:spPr>
            <a:xfrm>
              <a:off x="57758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45" name="Google Shape;4177;p24"/>
            <p:cNvSpPr/>
            <p:nvPr/>
          </p:nvSpPr>
          <p:spPr>
            <a:xfrm>
              <a:off x="535465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46" name="Google Shape;4178;p24"/>
            <p:cNvSpPr/>
            <p:nvPr/>
          </p:nvSpPr>
          <p:spPr>
            <a:xfrm>
              <a:off x="481318" y="47529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47" name="Google Shape;4179;p24"/>
            <p:cNvSpPr/>
            <p:nvPr/>
          </p:nvSpPr>
          <p:spPr>
            <a:xfrm>
              <a:off x="43318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48" name="Google Shape;4180;p24"/>
            <p:cNvSpPr/>
            <p:nvPr/>
          </p:nvSpPr>
          <p:spPr>
            <a:xfrm>
              <a:off x="39106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49" name="Google Shape;4181;p24"/>
            <p:cNvSpPr/>
            <p:nvPr/>
          </p:nvSpPr>
          <p:spPr>
            <a:xfrm>
              <a:off x="336923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50" name="Google Shape;4182;p24"/>
            <p:cNvSpPr/>
            <p:nvPr/>
          </p:nvSpPr>
          <p:spPr>
            <a:xfrm>
              <a:off x="2887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51" name="Google Shape;4183;p24"/>
            <p:cNvSpPr/>
            <p:nvPr/>
          </p:nvSpPr>
          <p:spPr>
            <a:xfrm>
              <a:off x="24667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52" name="Google Shape;4184;p24"/>
            <p:cNvSpPr/>
            <p:nvPr/>
          </p:nvSpPr>
          <p:spPr>
            <a:xfrm>
              <a:off x="192527" y="475293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53" name="Google Shape;4185;p24"/>
            <p:cNvSpPr/>
            <p:nvPr/>
          </p:nvSpPr>
          <p:spPr>
            <a:xfrm>
              <a:off x="1443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54" name="Google Shape;4186;p24"/>
            <p:cNvSpPr/>
            <p:nvPr/>
          </p:nvSpPr>
          <p:spPr>
            <a:xfrm>
              <a:off x="102273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55" name="Google Shape;4187;p24"/>
            <p:cNvSpPr/>
            <p:nvPr/>
          </p:nvSpPr>
          <p:spPr>
            <a:xfrm>
              <a:off x="4813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56" name="Google Shape;4188;p24"/>
            <p:cNvSpPr/>
            <p:nvPr/>
          </p:nvSpPr>
          <p:spPr>
            <a:xfrm>
              <a:off x="0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57" name="Google Shape;4189;p24"/>
            <p:cNvSpPr/>
            <p:nvPr/>
          </p:nvSpPr>
          <p:spPr>
            <a:xfrm>
              <a:off x="679855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58" name="Google Shape;4190;p24"/>
            <p:cNvSpPr/>
            <p:nvPr/>
          </p:nvSpPr>
          <p:spPr>
            <a:xfrm>
              <a:off x="631724" y="433176"/>
              <a:ext cx="4813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59" name="Google Shape;4191;p24"/>
            <p:cNvSpPr/>
            <p:nvPr/>
          </p:nvSpPr>
          <p:spPr>
            <a:xfrm>
              <a:off x="57758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60" name="Google Shape;4192;p24"/>
            <p:cNvSpPr/>
            <p:nvPr/>
          </p:nvSpPr>
          <p:spPr>
            <a:xfrm>
              <a:off x="535465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61" name="Google Shape;4193;p24"/>
            <p:cNvSpPr/>
            <p:nvPr/>
          </p:nvSpPr>
          <p:spPr>
            <a:xfrm>
              <a:off x="481318" y="433176"/>
              <a:ext cx="5414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62" name="Google Shape;4194;p24"/>
            <p:cNvSpPr/>
            <p:nvPr/>
          </p:nvSpPr>
          <p:spPr>
            <a:xfrm>
              <a:off x="43318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63" name="Google Shape;4195;p24"/>
            <p:cNvSpPr/>
            <p:nvPr/>
          </p:nvSpPr>
          <p:spPr>
            <a:xfrm>
              <a:off x="39106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64" name="Google Shape;4196;p24"/>
            <p:cNvSpPr/>
            <p:nvPr/>
          </p:nvSpPr>
          <p:spPr>
            <a:xfrm>
              <a:off x="336923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65" name="Google Shape;4197;p24"/>
            <p:cNvSpPr/>
            <p:nvPr/>
          </p:nvSpPr>
          <p:spPr>
            <a:xfrm>
              <a:off x="2887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66" name="Google Shape;4198;p24"/>
            <p:cNvSpPr/>
            <p:nvPr/>
          </p:nvSpPr>
          <p:spPr>
            <a:xfrm>
              <a:off x="24667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67" name="Google Shape;4199;p24"/>
            <p:cNvSpPr/>
            <p:nvPr/>
          </p:nvSpPr>
          <p:spPr>
            <a:xfrm>
              <a:off x="192527" y="433176"/>
              <a:ext cx="54147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68" name="Google Shape;4200;p24"/>
            <p:cNvSpPr/>
            <p:nvPr/>
          </p:nvSpPr>
          <p:spPr>
            <a:xfrm>
              <a:off x="1443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69" name="Google Shape;4201;p24"/>
            <p:cNvSpPr/>
            <p:nvPr/>
          </p:nvSpPr>
          <p:spPr>
            <a:xfrm>
              <a:off x="102273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70" name="Google Shape;4202;p24"/>
            <p:cNvSpPr/>
            <p:nvPr/>
          </p:nvSpPr>
          <p:spPr>
            <a:xfrm>
              <a:off x="4813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71" name="Google Shape;4203;p24"/>
            <p:cNvSpPr/>
            <p:nvPr/>
          </p:nvSpPr>
          <p:spPr>
            <a:xfrm>
              <a:off x="679855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72" name="Google Shape;4204;p24"/>
            <p:cNvSpPr/>
            <p:nvPr/>
          </p:nvSpPr>
          <p:spPr>
            <a:xfrm>
              <a:off x="631724" y="38504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73" name="Google Shape;4205;p24"/>
            <p:cNvSpPr/>
            <p:nvPr/>
          </p:nvSpPr>
          <p:spPr>
            <a:xfrm>
              <a:off x="577582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74" name="Google Shape;4206;p24"/>
            <p:cNvSpPr/>
            <p:nvPr/>
          </p:nvSpPr>
          <p:spPr>
            <a:xfrm>
              <a:off x="535465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75" name="Google Shape;4207;p24"/>
            <p:cNvSpPr/>
            <p:nvPr/>
          </p:nvSpPr>
          <p:spPr>
            <a:xfrm>
              <a:off x="481318" y="38504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76" name="Google Shape;4208;p24"/>
            <p:cNvSpPr/>
            <p:nvPr/>
          </p:nvSpPr>
          <p:spPr>
            <a:xfrm>
              <a:off x="43318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77" name="Google Shape;4209;p24"/>
            <p:cNvSpPr/>
            <p:nvPr/>
          </p:nvSpPr>
          <p:spPr>
            <a:xfrm>
              <a:off x="39106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78" name="Google Shape;4210;p24"/>
            <p:cNvSpPr/>
            <p:nvPr/>
          </p:nvSpPr>
          <p:spPr>
            <a:xfrm>
              <a:off x="336923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79" name="Google Shape;4211;p24"/>
            <p:cNvSpPr/>
            <p:nvPr/>
          </p:nvSpPr>
          <p:spPr>
            <a:xfrm>
              <a:off x="2887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80" name="Google Shape;4212;p24"/>
            <p:cNvSpPr/>
            <p:nvPr/>
          </p:nvSpPr>
          <p:spPr>
            <a:xfrm>
              <a:off x="24667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81" name="Google Shape;4213;p24"/>
            <p:cNvSpPr/>
            <p:nvPr/>
          </p:nvSpPr>
          <p:spPr>
            <a:xfrm>
              <a:off x="192527" y="38504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82" name="Google Shape;4214;p24"/>
            <p:cNvSpPr/>
            <p:nvPr/>
          </p:nvSpPr>
          <p:spPr>
            <a:xfrm>
              <a:off x="1443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83" name="Google Shape;4215;p24"/>
            <p:cNvSpPr/>
            <p:nvPr/>
          </p:nvSpPr>
          <p:spPr>
            <a:xfrm>
              <a:off x="102283" y="385049"/>
              <a:ext cx="4210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84" name="Google Shape;4216;p24"/>
            <p:cNvSpPr/>
            <p:nvPr/>
          </p:nvSpPr>
          <p:spPr>
            <a:xfrm>
              <a:off x="679855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85" name="Google Shape;4217;p24"/>
            <p:cNvSpPr/>
            <p:nvPr/>
          </p:nvSpPr>
          <p:spPr>
            <a:xfrm>
              <a:off x="631724" y="330903"/>
              <a:ext cx="4813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86" name="Google Shape;4218;p24"/>
            <p:cNvSpPr/>
            <p:nvPr/>
          </p:nvSpPr>
          <p:spPr>
            <a:xfrm>
              <a:off x="577582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87" name="Google Shape;4219;p24"/>
            <p:cNvSpPr/>
            <p:nvPr/>
          </p:nvSpPr>
          <p:spPr>
            <a:xfrm>
              <a:off x="535465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88" name="Google Shape;4220;p24"/>
            <p:cNvSpPr/>
            <p:nvPr/>
          </p:nvSpPr>
          <p:spPr>
            <a:xfrm>
              <a:off x="481318" y="330903"/>
              <a:ext cx="5414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89" name="Google Shape;4221;p24"/>
            <p:cNvSpPr/>
            <p:nvPr/>
          </p:nvSpPr>
          <p:spPr>
            <a:xfrm>
              <a:off x="43318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90" name="Google Shape;4222;p24"/>
            <p:cNvSpPr/>
            <p:nvPr/>
          </p:nvSpPr>
          <p:spPr>
            <a:xfrm>
              <a:off x="39106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91" name="Google Shape;4223;p24"/>
            <p:cNvSpPr/>
            <p:nvPr/>
          </p:nvSpPr>
          <p:spPr>
            <a:xfrm>
              <a:off x="336923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92" name="Google Shape;4224;p24"/>
            <p:cNvSpPr/>
            <p:nvPr/>
          </p:nvSpPr>
          <p:spPr>
            <a:xfrm>
              <a:off x="2887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93" name="Google Shape;4225;p24"/>
            <p:cNvSpPr/>
            <p:nvPr/>
          </p:nvSpPr>
          <p:spPr>
            <a:xfrm>
              <a:off x="24667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94" name="Google Shape;4226;p24"/>
            <p:cNvSpPr/>
            <p:nvPr/>
          </p:nvSpPr>
          <p:spPr>
            <a:xfrm>
              <a:off x="192527" y="330903"/>
              <a:ext cx="54147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95" name="Google Shape;4227;p24"/>
            <p:cNvSpPr/>
            <p:nvPr/>
          </p:nvSpPr>
          <p:spPr>
            <a:xfrm>
              <a:off x="1443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96" name="Google Shape;4228;p24"/>
            <p:cNvSpPr/>
            <p:nvPr/>
          </p:nvSpPr>
          <p:spPr>
            <a:xfrm>
              <a:off x="679855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97" name="Google Shape;4229;p24"/>
            <p:cNvSpPr/>
            <p:nvPr/>
          </p:nvSpPr>
          <p:spPr>
            <a:xfrm>
              <a:off x="631724" y="288791"/>
              <a:ext cx="4813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98" name="Google Shape;4230;p24"/>
            <p:cNvSpPr/>
            <p:nvPr/>
          </p:nvSpPr>
          <p:spPr>
            <a:xfrm>
              <a:off x="577582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99" name="Google Shape;4231;p24"/>
            <p:cNvSpPr/>
            <p:nvPr/>
          </p:nvSpPr>
          <p:spPr>
            <a:xfrm>
              <a:off x="535465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00" name="Google Shape;4232;p24"/>
            <p:cNvSpPr/>
            <p:nvPr/>
          </p:nvSpPr>
          <p:spPr>
            <a:xfrm>
              <a:off x="481318" y="288791"/>
              <a:ext cx="5414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01" name="Google Shape;4233;p24"/>
            <p:cNvSpPr/>
            <p:nvPr/>
          </p:nvSpPr>
          <p:spPr>
            <a:xfrm>
              <a:off x="43318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02" name="Google Shape;4234;p24"/>
            <p:cNvSpPr/>
            <p:nvPr/>
          </p:nvSpPr>
          <p:spPr>
            <a:xfrm>
              <a:off x="39106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03" name="Google Shape;4235;p24"/>
            <p:cNvSpPr/>
            <p:nvPr/>
          </p:nvSpPr>
          <p:spPr>
            <a:xfrm>
              <a:off x="336923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04" name="Google Shape;4236;p24"/>
            <p:cNvSpPr/>
            <p:nvPr/>
          </p:nvSpPr>
          <p:spPr>
            <a:xfrm>
              <a:off x="2887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05" name="Google Shape;4237;p24"/>
            <p:cNvSpPr/>
            <p:nvPr/>
          </p:nvSpPr>
          <p:spPr>
            <a:xfrm>
              <a:off x="24667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06" name="Google Shape;4238;p24"/>
            <p:cNvSpPr/>
            <p:nvPr/>
          </p:nvSpPr>
          <p:spPr>
            <a:xfrm>
              <a:off x="192527" y="288791"/>
              <a:ext cx="54147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07" name="Google Shape;4239;p24"/>
            <p:cNvSpPr/>
            <p:nvPr/>
          </p:nvSpPr>
          <p:spPr>
            <a:xfrm>
              <a:off x="1443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08" name="Google Shape;4240;p24"/>
            <p:cNvSpPr/>
            <p:nvPr/>
          </p:nvSpPr>
          <p:spPr>
            <a:xfrm>
              <a:off x="679855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09" name="Google Shape;4241;p24"/>
            <p:cNvSpPr/>
            <p:nvPr/>
          </p:nvSpPr>
          <p:spPr>
            <a:xfrm>
              <a:off x="631724" y="240659"/>
              <a:ext cx="4813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10" name="Google Shape;4242;p24"/>
            <p:cNvSpPr/>
            <p:nvPr/>
          </p:nvSpPr>
          <p:spPr>
            <a:xfrm>
              <a:off x="577582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11" name="Google Shape;4243;p24"/>
            <p:cNvSpPr/>
            <p:nvPr/>
          </p:nvSpPr>
          <p:spPr>
            <a:xfrm>
              <a:off x="535465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12" name="Google Shape;4244;p24"/>
            <p:cNvSpPr/>
            <p:nvPr/>
          </p:nvSpPr>
          <p:spPr>
            <a:xfrm>
              <a:off x="481318" y="240659"/>
              <a:ext cx="5414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13" name="Google Shape;4245;p24"/>
            <p:cNvSpPr/>
            <p:nvPr/>
          </p:nvSpPr>
          <p:spPr>
            <a:xfrm>
              <a:off x="43318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14" name="Google Shape;4246;p24"/>
            <p:cNvSpPr/>
            <p:nvPr/>
          </p:nvSpPr>
          <p:spPr>
            <a:xfrm>
              <a:off x="39106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15" name="Google Shape;4247;p24"/>
            <p:cNvSpPr/>
            <p:nvPr/>
          </p:nvSpPr>
          <p:spPr>
            <a:xfrm>
              <a:off x="336923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16" name="Google Shape;4248;p24"/>
            <p:cNvSpPr/>
            <p:nvPr/>
          </p:nvSpPr>
          <p:spPr>
            <a:xfrm>
              <a:off x="2887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17" name="Google Shape;4249;p24"/>
            <p:cNvSpPr/>
            <p:nvPr/>
          </p:nvSpPr>
          <p:spPr>
            <a:xfrm>
              <a:off x="24667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18" name="Google Shape;4250;p24"/>
            <p:cNvSpPr/>
            <p:nvPr/>
          </p:nvSpPr>
          <p:spPr>
            <a:xfrm>
              <a:off x="192527" y="240659"/>
              <a:ext cx="54147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19" name="Google Shape;4251;p24"/>
            <p:cNvSpPr/>
            <p:nvPr/>
          </p:nvSpPr>
          <p:spPr>
            <a:xfrm>
              <a:off x="679855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20" name="Google Shape;4252;p24"/>
            <p:cNvSpPr/>
            <p:nvPr/>
          </p:nvSpPr>
          <p:spPr>
            <a:xfrm>
              <a:off x="631724" y="186507"/>
              <a:ext cx="4813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21" name="Google Shape;4253;p24"/>
            <p:cNvSpPr/>
            <p:nvPr/>
          </p:nvSpPr>
          <p:spPr>
            <a:xfrm>
              <a:off x="577582" y="186507"/>
              <a:ext cx="5414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22" name="Google Shape;4254;p24"/>
            <p:cNvSpPr/>
            <p:nvPr/>
          </p:nvSpPr>
          <p:spPr>
            <a:xfrm>
              <a:off x="535465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23" name="Google Shape;4255;p24"/>
            <p:cNvSpPr/>
            <p:nvPr/>
          </p:nvSpPr>
          <p:spPr>
            <a:xfrm>
              <a:off x="481318" y="186507"/>
              <a:ext cx="5414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24" name="Google Shape;4256;p24"/>
            <p:cNvSpPr/>
            <p:nvPr/>
          </p:nvSpPr>
          <p:spPr>
            <a:xfrm>
              <a:off x="433181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25" name="Google Shape;4257;p24"/>
            <p:cNvSpPr/>
            <p:nvPr/>
          </p:nvSpPr>
          <p:spPr>
            <a:xfrm>
              <a:off x="391064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26" name="Google Shape;4258;p24"/>
            <p:cNvSpPr/>
            <p:nvPr/>
          </p:nvSpPr>
          <p:spPr>
            <a:xfrm>
              <a:off x="679855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27" name="Google Shape;4259;p24"/>
            <p:cNvSpPr/>
            <p:nvPr/>
          </p:nvSpPr>
          <p:spPr>
            <a:xfrm>
              <a:off x="631724" y="14439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28" name="Google Shape;4260;p24"/>
            <p:cNvSpPr/>
            <p:nvPr/>
          </p:nvSpPr>
          <p:spPr>
            <a:xfrm>
              <a:off x="577582" y="14439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29" name="Google Shape;4261;p24"/>
            <p:cNvSpPr/>
            <p:nvPr/>
          </p:nvSpPr>
          <p:spPr>
            <a:xfrm>
              <a:off x="535465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30" name="Google Shape;4262;p24"/>
            <p:cNvSpPr/>
            <p:nvPr/>
          </p:nvSpPr>
          <p:spPr>
            <a:xfrm>
              <a:off x="481318" y="144390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31" name="Google Shape;4263;p24"/>
            <p:cNvSpPr/>
            <p:nvPr/>
          </p:nvSpPr>
          <p:spPr>
            <a:xfrm>
              <a:off x="433181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32" name="Google Shape;4264;p24"/>
            <p:cNvSpPr/>
            <p:nvPr/>
          </p:nvSpPr>
          <p:spPr>
            <a:xfrm>
              <a:off x="391064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33" name="Google Shape;4265;p24"/>
            <p:cNvSpPr/>
            <p:nvPr/>
          </p:nvSpPr>
          <p:spPr>
            <a:xfrm>
              <a:off x="679855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34" name="Google Shape;4266;p24"/>
            <p:cNvSpPr/>
            <p:nvPr/>
          </p:nvSpPr>
          <p:spPr>
            <a:xfrm>
              <a:off x="631724" y="9024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35" name="Google Shape;4267;p24"/>
            <p:cNvSpPr/>
            <p:nvPr/>
          </p:nvSpPr>
          <p:spPr>
            <a:xfrm>
              <a:off x="577582" y="9024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36" name="Google Shape;4268;p24"/>
            <p:cNvSpPr/>
            <p:nvPr/>
          </p:nvSpPr>
          <p:spPr>
            <a:xfrm>
              <a:off x="535465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37" name="Google Shape;4269;p24"/>
            <p:cNvSpPr/>
            <p:nvPr/>
          </p:nvSpPr>
          <p:spPr>
            <a:xfrm>
              <a:off x="481318" y="9024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38" name="Google Shape;4270;p24"/>
            <p:cNvSpPr/>
            <p:nvPr/>
          </p:nvSpPr>
          <p:spPr>
            <a:xfrm>
              <a:off x="433181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39" name="Google Shape;4271;p24"/>
            <p:cNvSpPr/>
            <p:nvPr/>
          </p:nvSpPr>
          <p:spPr>
            <a:xfrm>
              <a:off x="679855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40" name="Google Shape;4272;p24"/>
            <p:cNvSpPr/>
            <p:nvPr/>
          </p:nvSpPr>
          <p:spPr>
            <a:xfrm>
              <a:off x="631724" y="42117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41" name="Google Shape;4273;p24"/>
            <p:cNvSpPr/>
            <p:nvPr/>
          </p:nvSpPr>
          <p:spPr>
            <a:xfrm>
              <a:off x="577582" y="42117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42" name="Google Shape;4274;p24"/>
            <p:cNvSpPr/>
            <p:nvPr/>
          </p:nvSpPr>
          <p:spPr>
            <a:xfrm>
              <a:off x="535465" y="42117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43" name="Google Shape;4275;p24"/>
            <p:cNvSpPr/>
            <p:nvPr/>
          </p:nvSpPr>
          <p:spPr>
            <a:xfrm>
              <a:off x="481318" y="42117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44" name="Google Shape;4276;p24"/>
            <p:cNvSpPr/>
            <p:nvPr/>
          </p:nvSpPr>
          <p:spPr>
            <a:xfrm>
              <a:off x="679855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45" name="Google Shape;4277;p24"/>
            <p:cNvSpPr/>
            <p:nvPr/>
          </p:nvSpPr>
          <p:spPr>
            <a:xfrm>
              <a:off x="631724" y="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46" name="Google Shape;4278;p24"/>
            <p:cNvSpPr/>
            <p:nvPr/>
          </p:nvSpPr>
          <p:spPr>
            <a:xfrm>
              <a:off x="577582" y="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47" name="Google Shape;4279;p24"/>
            <p:cNvSpPr/>
            <p:nvPr/>
          </p:nvSpPr>
          <p:spPr>
            <a:xfrm>
              <a:off x="535465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48" name="Google Shape;4280;p24"/>
            <p:cNvSpPr/>
            <p:nvPr/>
          </p:nvSpPr>
          <p:spPr>
            <a:xfrm>
              <a:off x="721972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49" name="Google Shape;4281;p24"/>
            <p:cNvSpPr/>
            <p:nvPr/>
          </p:nvSpPr>
          <p:spPr>
            <a:xfrm>
              <a:off x="770099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50" name="Google Shape;4282;p24"/>
            <p:cNvSpPr/>
            <p:nvPr/>
          </p:nvSpPr>
          <p:spPr>
            <a:xfrm>
              <a:off x="812217" y="673836"/>
              <a:ext cx="5415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51" name="Google Shape;4283;p24"/>
            <p:cNvSpPr/>
            <p:nvPr/>
          </p:nvSpPr>
          <p:spPr>
            <a:xfrm>
              <a:off x="86636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52" name="Google Shape;4284;p24"/>
            <p:cNvSpPr/>
            <p:nvPr/>
          </p:nvSpPr>
          <p:spPr>
            <a:xfrm>
              <a:off x="91450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53" name="Google Shape;4285;p24"/>
            <p:cNvSpPr/>
            <p:nvPr/>
          </p:nvSpPr>
          <p:spPr>
            <a:xfrm>
              <a:off x="962632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54" name="Google Shape;4286;p24"/>
            <p:cNvSpPr/>
            <p:nvPr/>
          </p:nvSpPr>
          <p:spPr>
            <a:xfrm>
              <a:off x="1010764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55" name="Google Shape;4287;p24"/>
            <p:cNvSpPr/>
            <p:nvPr/>
          </p:nvSpPr>
          <p:spPr>
            <a:xfrm>
              <a:off x="10588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56" name="Google Shape;4288;p24"/>
            <p:cNvSpPr/>
            <p:nvPr/>
          </p:nvSpPr>
          <p:spPr>
            <a:xfrm>
              <a:off x="1107023" y="673836"/>
              <a:ext cx="4813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57" name="Google Shape;4289;p24"/>
            <p:cNvSpPr/>
            <p:nvPr/>
          </p:nvSpPr>
          <p:spPr>
            <a:xfrm>
              <a:off x="1155159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58" name="Google Shape;4290;p24"/>
            <p:cNvSpPr/>
            <p:nvPr/>
          </p:nvSpPr>
          <p:spPr>
            <a:xfrm>
              <a:off x="12032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59" name="Google Shape;4291;p24"/>
            <p:cNvSpPr/>
            <p:nvPr/>
          </p:nvSpPr>
          <p:spPr>
            <a:xfrm>
              <a:off x="1251423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60" name="Google Shape;4292;p24"/>
            <p:cNvSpPr/>
            <p:nvPr/>
          </p:nvSpPr>
          <p:spPr>
            <a:xfrm>
              <a:off x="129955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61" name="Google Shape;4293;p24"/>
            <p:cNvSpPr/>
            <p:nvPr/>
          </p:nvSpPr>
          <p:spPr>
            <a:xfrm>
              <a:off x="721972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62" name="Google Shape;4294;p24"/>
            <p:cNvSpPr/>
            <p:nvPr/>
          </p:nvSpPr>
          <p:spPr>
            <a:xfrm>
              <a:off x="770099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63" name="Google Shape;4295;p24"/>
            <p:cNvSpPr/>
            <p:nvPr/>
          </p:nvSpPr>
          <p:spPr>
            <a:xfrm>
              <a:off x="812217" y="62570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64" name="Google Shape;4296;p24"/>
            <p:cNvSpPr/>
            <p:nvPr/>
          </p:nvSpPr>
          <p:spPr>
            <a:xfrm>
              <a:off x="86636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65" name="Google Shape;4297;p24"/>
            <p:cNvSpPr/>
            <p:nvPr/>
          </p:nvSpPr>
          <p:spPr>
            <a:xfrm>
              <a:off x="91450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66" name="Google Shape;4298;p24"/>
            <p:cNvSpPr/>
            <p:nvPr/>
          </p:nvSpPr>
          <p:spPr>
            <a:xfrm>
              <a:off x="96263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67" name="Google Shape;4299;p24"/>
            <p:cNvSpPr/>
            <p:nvPr/>
          </p:nvSpPr>
          <p:spPr>
            <a:xfrm>
              <a:off x="101076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68" name="Google Shape;4300;p24"/>
            <p:cNvSpPr/>
            <p:nvPr/>
          </p:nvSpPr>
          <p:spPr>
            <a:xfrm>
              <a:off x="10588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69" name="Google Shape;4301;p24"/>
            <p:cNvSpPr/>
            <p:nvPr/>
          </p:nvSpPr>
          <p:spPr>
            <a:xfrm>
              <a:off x="1107023" y="62570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70" name="Google Shape;4302;p24"/>
            <p:cNvSpPr/>
            <p:nvPr/>
          </p:nvSpPr>
          <p:spPr>
            <a:xfrm>
              <a:off x="1155159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71" name="Google Shape;4303;p24"/>
            <p:cNvSpPr/>
            <p:nvPr/>
          </p:nvSpPr>
          <p:spPr>
            <a:xfrm>
              <a:off x="12032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72" name="Google Shape;4304;p24"/>
            <p:cNvSpPr/>
            <p:nvPr/>
          </p:nvSpPr>
          <p:spPr>
            <a:xfrm>
              <a:off x="1251423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73" name="Google Shape;4305;p24"/>
            <p:cNvSpPr/>
            <p:nvPr/>
          </p:nvSpPr>
          <p:spPr>
            <a:xfrm>
              <a:off x="129955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74" name="Google Shape;4306;p24"/>
            <p:cNvSpPr/>
            <p:nvPr/>
          </p:nvSpPr>
          <p:spPr>
            <a:xfrm>
              <a:off x="134768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75" name="Google Shape;4307;p24"/>
            <p:cNvSpPr/>
            <p:nvPr/>
          </p:nvSpPr>
          <p:spPr>
            <a:xfrm>
              <a:off x="139581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76" name="Google Shape;4308;p24"/>
            <p:cNvSpPr/>
            <p:nvPr/>
          </p:nvSpPr>
          <p:spPr>
            <a:xfrm>
              <a:off x="721972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77" name="Google Shape;4309;p24"/>
            <p:cNvSpPr/>
            <p:nvPr/>
          </p:nvSpPr>
          <p:spPr>
            <a:xfrm>
              <a:off x="770099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78" name="Google Shape;4310;p24"/>
            <p:cNvSpPr/>
            <p:nvPr/>
          </p:nvSpPr>
          <p:spPr>
            <a:xfrm>
              <a:off x="812217" y="571562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79" name="Google Shape;4311;p24"/>
            <p:cNvSpPr/>
            <p:nvPr/>
          </p:nvSpPr>
          <p:spPr>
            <a:xfrm>
              <a:off x="86636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80" name="Google Shape;4312;p24"/>
            <p:cNvSpPr/>
            <p:nvPr/>
          </p:nvSpPr>
          <p:spPr>
            <a:xfrm>
              <a:off x="91450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81" name="Google Shape;4313;p24"/>
            <p:cNvSpPr/>
            <p:nvPr/>
          </p:nvSpPr>
          <p:spPr>
            <a:xfrm>
              <a:off x="96263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82" name="Google Shape;4314;p24"/>
            <p:cNvSpPr/>
            <p:nvPr/>
          </p:nvSpPr>
          <p:spPr>
            <a:xfrm>
              <a:off x="101076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83" name="Google Shape;4315;p24"/>
            <p:cNvSpPr/>
            <p:nvPr/>
          </p:nvSpPr>
          <p:spPr>
            <a:xfrm>
              <a:off x="10588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84" name="Google Shape;4316;p24"/>
            <p:cNvSpPr/>
            <p:nvPr/>
          </p:nvSpPr>
          <p:spPr>
            <a:xfrm>
              <a:off x="1107023" y="571562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85" name="Google Shape;4317;p24"/>
            <p:cNvSpPr/>
            <p:nvPr/>
          </p:nvSpPr>
          <p:spPr>
            <a:xfrm>
              <a:off x="1155159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86" name="Google Shape;4318;p24"/>
            <p:cNvSpPr/>
            <p:nvPr/>
          </p:nvSpPr>
          <p:spPr>
            <a:xfrm>
              <a:off x="12032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87" name="Google Shape;4319;p24"/>
            <p:cNvSpPr/>
            <p:nvPr/>
          </p:nvSpPr>
          <p:spPr>
            <a:xfrm>
              <a:off x="1251423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88" name="Google Shape;4320;p24"/>
            <p:cNvSpPr/>
            <p:nvPr/>
          </p:nvSpPr>
          <p:spPr>
            <a:xfrm>
              <a:off x="129955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89" name="Google Shape;4321;p24"/>
            <p:cNvSpPr/>
            <p:nvPr/>
          </p:nvSpPr>
          <p:spPr>
            <a:xfrm>
              <a:off x="134768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90" name="Google Shape;4322;p24"/>
            <p:cNvSpPr/>
            <p:nvPr/>
          </p:nvSpPr>
          <p:spPr>
            <a:xfrm>
              <a:off x="139581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91" name="Google Shape;4323;p24"/>
            <p:cNvSpPr/>
            <p:nvPr/>
          </p:nvSpPr>
          <p:spPr>
            <a:xfrm>
              <a:off x="721972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92" name="Google Shape;4324;p24"/>
            <p:cNvSpPr/>
            <p:nvPr/>
          </p:nvSpPr>
          <p:spPr>
            <a:xfrm>
              <a:off x="770099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93" name="Google Shape;4325;p24"/>
            <p:cNvSpPr/>
            <p:nvPr/>
          </p:nvSpPr>
          <p:spPr>
            <a:xfrm>
              <a:off x="812217" y="529445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94" name="Google Shape;4326;p24"/>
            <p:cNvSpPr/>
            <p:nvPr/>
          </p:nvSpPr>
          <p:spPr>
            <a:xfrm>
              <a:off x="86636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95" name="Google Shape;4327;p24"/>
            <p:cNvSpPr/>
            <p:nvPr/>
          </p:nvSpPr>
          <p:spPr>
            <a:xfrm>
              <a:off x="91450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96" name="Google Shape;4328;p24"/>
            <p:cNvSpPr/>
            <p:nvPr/>
          </p:nvSpPr>
          <p:spPr>
            <a:xfrm>
              <a:off x="96263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97" name="Google Shape;4329;p24"/>
            <p:cNvSpPr/>
            <p:nvPr/>
          </p:nvSpPr>
          <p:spPr>
            <a:xfrm>
              <a:off x="101076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98" name="Google Shape;4330;p24"/>
            <p:cNvSpPr/>
            <p:nvPr/>
          </p:nvSpPr>
          <p:spPr>
            <a:xfrm>
              <a:off x="10588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99" name="Google Shape;4331;p24"/>
            <p:cNvSpPr/>
            <p:nvPr/>
          </p:nvSpPr>
          <p:spPr>
            <a:xfrm>
              <a:off x="1107023" y="529445"/>
              <a:ext cx="4813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00" name="Google Shape;4332;p24"/>
            <p:cNvSpPr/>
            <p:nvPr/>
          </p:nvSpPr>
          <p:spPr>
            <a:xfrm>
              <a:off x="1155159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01" name="Google Shape;4333;p24"/>
            <p:cNvSpPr/>
            <p:nvPr/>
          </p:nvSpPr>
          <p:spPr>
            <a:xfrm>
              <a:off x="12032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02" name="Google Shape;4334;p24"/>
            <p:cNvSpPr/>
            <p:nvPr/>
          </p:nvSpPr>
          <p:spPr>
            <a:xfrm>
              <a:off x="1251423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03" name="Google Shape;4335;p24"/>
            <p:cNvSpPr/>
            <p:nvPr/>
          </p:nvSpPr>
          <p:spPr>
            <a:xfrm>
              <a:off x="129955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04" name="Google Shape;4336;p24"/>
            <p:cNvSpPr/>
            <p:nvPr/>
          </p:nvSpPr>
          <p:spPr>
            <a:xfrm>
              <a:off x="134768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05" name="Google Shape;4337;p24"/>
            <p:cNvSpPr/>
            <p:nvPr/>
          </p:nvSpPr>
          <p:spPr>
            <a:xfrm>
              <a:off x="139581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06" name="Google Shape;4338;p24"/>
            <p:cNvSpPr/>
            <p:nvPr/>
          </p:nvSpPr>
          <p:spPr>
            <a:xfrm>
              <a:off x="721972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07" name="Google Shape;4339;p24"/>
            <p:cNvSpPr/>
            <p:nvPr/>
          </p:nvSpPr>
          <p:spPr>
            <a:xfrm>
              <a:off x="770099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08" name="Google Shape;4340;p24"/>
            <p:cNvSpPr/>
            <p:nvPr/>
          </p:nvSpPr>
          <p:spPr>
            <a:xfrm>
              <a:off x="812217" y="47529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09" name="Google Shape;4341;p24"/>
            <p:cNvSpPr/>
            <p:nvPr/>
          </p:nvSpPr>
          <p:spPr>
            <a:xfrm>
              <a:off x="86636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10" name="Google Shape;4342;p24"/>
            <p:cNvSpPr/>
            <p:nvPr/>
          </p:nvSpPr>
          <p:spPr>
            <a:xfrm>
              <a:off x="91450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11" name="Google Shape;4343;p24"/>
            <p:cNvSpPr/>
            <p:nvPr/>
          </p:nvSpPr>
          <p:spPr>
            <a:xfrm>
              <a:off x="96263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12" name="Google Shape;4344;p24"/>
            <p:cNvSpPr/>
            <p:nvPr/>
          </p:nvSpPr>
          <p:spPr>
            <a:xfrm>
              <a:off x="101076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13" name="Google Shape;4345;p24"/>
            <p:cNvSpPr/>
            <p:nvPr/>
          </p:nvSpPr>
          <p:spPr>
            <a:xfrm>
              <a:off x="10588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14" name="Google Shape;4346;p24"/>
            <p:cNvSpPr/>
            <p:nvPr/>
          </p:nvSpPr>
          <p:spPr>
            <a:xfrm>
              <a:off x="1107023" y="475293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15" name="Google Shape;4347;p24"/>
            <p:cNvSpPr/>
            <p:nvPr/>
          </p:nvSpPr>
          <p:spPr>
            <a:xfrm>
              <a:off x="1155159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16" name="Google Shape;4348;p24"/>
            <p:cNvSpPr/>
            <p:nvPr/>
          </p:nvSpPr>
          <p:spPr>
            <a:xfrm>
              <a:off x="12032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17" name="Google Shape;4349;p24"/>
            <p:cNvSpPr/>
            <p:nvPr/>
          </p:nvSpPr>
          <p:spPr>
            <a:xfrm>
              <a:off x="1251423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18" name="Google Shape;4350;p24"/>
            <p:cNvSpPr/>
            <p:nvPr/>
          </p:nvSpPr>
          <p:spPr>
            <a:xfrm>
              <a:off x="129955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19" name="Google Shape;4351;p24"/>
            <p:cNvSpPr/>
            <p:nvPr/>
          </p:nvSpPr>
          <p:spPr>
            <a:xfrm>
              <a:off x="134768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20" name="Google Shape;4352;p24"/>
            <p:cNvSpPr/>
            <p:nvPr/>
          </p:nvSpPr>
          <p:spPr>
            <a:xfrm>
              <a:off x="139581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21" name="Google Shape;4353;p24"/>
            <p:cNvSpPr/>
            <p:nvPr/>
          </p:nvSpPr>
          <p:spPr>
            <a:xfrm>
              <a:off x="721972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22" name="Google Shape;4354;p24"/>
            <p:cNvSpPr/>
            <p:nvPr/>
          </p:nvSpPr>
          <p:spPr>
            <a:xfrm>
              <a:off x="770099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23" name="Google Shape;4355;p24"/>
            <p:cNvSpPr/>
            <p:nvPr/>
          </p:nvSpPr>
          <p:spPr>
            <a:xfrm>
              <a:off x="812217" y="433176"/>
              <a:ext cx="5415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24" name="Google Shape;4356;p24"/>
            <p:cNvSpPr/>
            <p:nvPr/>
          </p:nvSpPr>
          <p:spPr>
            <a:xfrm>
              <a:off x="86636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25" name="Google Shape;4357;p24"/>
            <p:cNvSpPr/>
            <p:nvPr/>
          </p:nvSpPr>
          <p:spPr>
            <a:xfrm>
              <a:off x="91450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26" name="Google Shape;4358;p24"/>
            <p:cNvSpPr/>
            <p:nvPr/>
          </p:nvSpPr>
          <p:spPr>
            <a:xfrm>
              <a:off x="96263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27" name="Google Shape;4359;p24"/>
            <p:cNvSpPr/>
            <p:nvPr/>
          </p:nvSpPr>
          <p:spPr>
            <a:xfrm>
              <a:off x="101076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28" name="Google Shape;4360;p24"/>
            <p:cNvSpPr/>
            <p:nvPr/>
          </p:nvSpPr>
          <p:spPr>
            <a:xfrm>
              <a:off x="10588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29" name="Google Shape;4361;p24"/>
            <p:cNvSpPr/>
            <p:nvPr/>
          </p:nvSpPr>
          <p:spPr>
            <a:xfrm>
              <a:off x="1107023" y="433176"/>
              <a:ext cx="4813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30" name="Google Shape;4362;p24"/>
            <p:cNvSpPr/>
            <p:nvPr/>
          </p:nvSpPr>
          <p:spPr>
            <a:xfrm>
              <a:off x="1155159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31" name="Google Shape;4363;p24"/>
            <p:cNvSpPr/>
            <p:nvPr/>
          </p:nvSpPr>
          <p:spPr>
            <a:xfrm>
              <a:off x="12032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32" name="Google Shape;4364;p24"/>
            <p:cNvSpPr/>
            <p:nvPr/>
          </p:nvSpPr>
          <p:spPr>
            <a:xfrm>
              <a:off x="1251423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33" name="Google Shape;4365;p24"/>
            <p:cNvSpPr/>
            <p:nvPr/>
          </p:nvSpPr>
          <p:spPr>
            <a:xfrm>
              <a:off x="129955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34" name="Google Shape;4366;p24"/>
            <p:cNvSpPr/>
            <p:nvPr/>
          </p:nvSpPr>
          <p:spPr>
            <a:xfrm>
              <a:off x="134768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35" name="Google Shape;4367;p24"/>
            <p:cNvSpPr/>
            <p:nvPr/>
          </p:nvSpPr>
          <p:spPr>
            <a:xfrm>
              <a:off x="139581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36" name="Google Shape;4368;p24"/>
            <p:cNvSpPr/>
            <p:nvPr/>
          </p:nvSpPr>
          <p:spPr>
            <a:xfrm>
              <a:off x="721972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37" name="Google Shape;4369;p24"/>
            <p:cNvSpPr/>
            <p:nvPr/>
          </p:nvSpPr>
          <p:spPr>
            <a:xfrm>
              <a:off x="770099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38" name="Google Shape;4370;p24"/>
            <p:cNvSpPr/>
            <p:nvPr/>
          </p:nvSpPr>
          <p:spPr>
            <a:xfrm>
              <a:off x="812217" y="38504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39" name="Google Shape;4371;p24"/>
            <p:cNvSpPr/>
            <p:nvPr/>
          </p:nvSpPr>
          <p:spPr>
            <a:xfrm>
              <a:off x="86636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40" name="Google Shape;4372;p24"/>
            <p:cNvSpPr/>
            <p:nvPr/>
          </p:nvSpPr>
          <p:spPr>
            <a:xfrm>
              <a:off x="91450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41" name="Google Shape;4373;p24"/>
            <p:cNvSpPr/>
            <p:nvPr/>
          </p:nvSpPr>
          <p:spPr>
            <a:xfrm>
              <a:off x="962632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42" name="Google Shape;4374;p24"/>
            <p:cNvSpPr/>
            <p:nvPr/>
          </p:nvSpPr>
          <p:spPr>
            <a:xfrm>
              <a:off x="1010764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43" name="Google Shape;4375;p24"/>
            <p:cNvSpPr/>
            <p:nvPr/>
          </p:nvSpPr>
          <p:spPr>
            <a:xfrm>
              <a:off x="10588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44" name="Google Shape;4376;p24"/>
            <p:cNvSpPr/>
            <p:nvPr/>
          </p:nvSpPr>
          <p:spPr>
            <a:xfrm>
              <a:off x="1107023" y="38504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45" name="Google Shape;4377;p24"/>
            <p:cNvSpPr/>
            <p:nvPr/>
          </p:nvSpPr>
          <p:spPr>
            <a:xfrm>
              <a:off x="1155159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46" name="Google Shape;4378;p24"/>
            <p:cNvSpPr/>
            <p:nvPr/>
          </p:nvSpPr>
          <p:spPr>
            <a:xfrm>
              <a:off x="12032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47" name="Google Shape;4379;p24"/>
            <p:cNvSpPr/>
            <p:nvPr/>
          </p:nvSpPr>
          <p:spPr>
            <a:xfrm>
              <a:off x="1251423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48" name="Google Shape;4380;p24"/>
            <p:cNvSpPr/>
            <p:nvPr/>
          </p:nvSpPr>
          <p:spPr>
            <a:xfrm>
              <a:off x="129955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49" name="Google Shape;4381;p24"/>
            <p:cNvSpPr/>
            <p:nvPr/>
          </p:nvSpPr>
          <p:spPr>
            <a:xfrm>
              <a:off x="721972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50" name="Google Shape;4382;p24"/>
            <p:cNvSpPr/>
            <p:nvPr/>
          </p:nvSpPr>
          <p:spPr>
            <a:xfrm>
              <a:off x="770099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51" name="Google Shape;4383;p24"/>
            <p:cNvSpPr/>
            <p:nvPr/>
          </p:nvSpPr>
          <p:spPr>
            <a:xfrm>
              <a:off x="812217" y="330903"/>
              <a:ext cx="5415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52" name="Google Shape;4384;p24"/>
            <p:cNvSpPr/>
            <p:nvPr/>
          </p:nvSpPr>
          <p:spPr>
            <a:xfrm>
              <a:off x="86636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53" name="Google Shape;4385;p24"/>
            <p:cNvSpPr/>
            <p:nvPr/>
          </p:nvSpPr>
          <p:spPr>
            <a:xfrm>
              <a:off x="91450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54" name="Google Shape;4386;p24"/>
            <p:cNvSpPr/>
            <p:nvPr/>
          </p:nvSpPr>
          <p:spPr>
            <a:xfrm>
              <a:off x="962632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55" name="Google Shape;4387;p24"/>
            <p:cNvSpPr/>
            <p:nvPr/>
          </p:nvSpPr>
          <p:spPr>
            <a:xfrm>
              <a:off x="1010764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56" name="Google Shape;4388;p24"/>
            <p:cNvSpPr/>
            <p:nvPr/>
          </p:nvSpPr>
          <p:spPr>
            <a:xfrm>
              <a:off x="10588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57" name="Google Shape;4389;p24"/>
            <p:cNvSpPr/>
            <p:nvPr/>
          </p:nvSpPr>
          <p:spPr>
            <a:xfrm>
              <a:off x="1107023" y="330903"/>
              <a:ext cx="4813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58" name="Google Shape;4390;p24"/>
            <p:cNvSpPr/>
            <p:nvPr/>
          </p:nvSpPr>
          <p:spPr>
            <a:xfrm>
              <a:off x="1155159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59" name="Google Shape;4391;p24"/>
            <p:cNvSpPr/>
            <p:nvPr/>
          </p:nvSpPr>
          <p:spPr>
            <a:xfrm>
              <a:off x="12032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60" name="Google Shape;4392;p24"/>
            <p:cNvSpPr/>
            <p:nvPr/>
          </p:nvSpPr>
          <p:spPr>
            <a:xfrm>
              <a:off x="1251423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61" name="Google Shape;4393;p24"/>
            <p:cNvSpPr/>
            <p:nvPr/>
          </p:nvSpPr>
          <p:spPr>
            <a:xfrm>
              <a:off x="721972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62" name="Google Shape;4394;p24"/>
            <p:cNvSpPr/>
            <p:nvPr/>
          </p:nvSpPr>
          <p:spPr>
            <a:xfrm>
              <a:off x="770099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63" name="Google Shape;4395;p24"/>
            <p:cNvSpPr/>
            <p:nvPr/>
          </p:nvSpPr>
          <p:spPr>
            <a:xfrm>
              <a:off x="812217" y="288791"/>
              <a:ext cx="5415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64" name="Google Shape;4396;p24"/>
            <p:cNvSpPr/>
            <p:nvPr/>
          </p:nvSpPr>
          <p:spPr>
            <a:xfrm>
              <a:off x="86636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65" name="Google Shape;4397;p24"/>
            <p:cNvSpPr/>
            <p:nvPr/>
          </p:nvSpPr>
          <p:spPr>
            <a:xfrm>
              <a:off x="91450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66" name="Google Shape;4398;p24"/>
            <p:cNvSpPr/>
            <p:nvPr/>
          </p:nvSpPr>
          <p:spPr>
            <a:xfrm>
              <a:off x="962632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67" name="Google Shape;4399;p24"/>
            <p:cNvSpPr/>
            <p:nvPr/>
          </p:nvSpPr>
          <p:spPr>
            <a:xfrm>
              <a:off x="1010764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68" name="Google Shape;4400;p24"/>
            <p:cNvSpPr/>
            <p:nvPr/>
          </p:nvSpPr>
          <p:spPr>
            <a:xfrm>
              <a:off x="10588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69" name="Google Shape;4401;p24"/>
            <p:cNvSpPr/>
            <p:nvPr/>
          </p:nvSpPr>
          <p:spPr>
            <a:xfrm>
              <a:off x="1107023" y="288791"/>
              <a:ext cx="4813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70" name="Google Shape;4402;p24"/>
            <p:cNvSpPr/>
            <p:nvPr/>
          </p:nvSpPr>
          <p:spPr>
            <a:xfrm>
              <a:off x="1155159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71" name="Google Shape;4403;p24"/>
            <p:cNvSpPr/>
            <p:nvPr/>
          </p:nvSpPr>
          <p:spPr>
            <a:xfrm>
              <a:off x="12032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72" name="Google Shape;4404;p24"/>
            <p:cNvSpPr/>
            <p:nvPr/>
          </p:nvSpPr>
          <p:spPr>
            <a:xfrm>
              <a:off x="1251423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73" name="Google Shape;4405;p24"/>
            <p:cNvSpPr/>
            <p:nvPr/>
          </p:nvSpPr>
          <p:spPr>
            <a:xfrm>
              <a:off x="721972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74" name="Google Shape;4406;p24"/>
            <p:cNvSpPr/>
            <p:nvPr/>
          </p:nvSpPr>
          <p:spPr>
            <a:xfrm>
              <a:off x="770099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75" name="Google Shape;4407;p24"/>
            <p:cNvSpPr/>
            <p:nvPr/>
          </p:nvSpPr>
          <p:spPr>
            <a:xfrm>
              <a:off x="812217" y="240659"/>
              <a:ext cx="5415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76" name="Google Shape;4408;p24"/>
            <p:cNvSpPr/>
            <p:nvPr/>
          </p:nvSpPr>
          <p:spPr>
            <a:xfrm>
              <a:off x="866368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77" name="Google Shape;4409;p24"/>
            <p:cNvSpPr/>
            <p:nvPr/>
          </p:nvSpPr>
          <p:spPr>
            <a:xfrm>
              <a:off x="91450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78" name="Google Shape;4410;p24"/>
            <p:cNvSpPr/>
            <p:nvPr/>
          </p:nvSpPr>
          <p:spPr>
            <a:xfrm>
              <a:off x="962632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79" name="Google Shape;4411;p24"/>
            <p:cNvSpPr/>
            <p:nvPr/>
          </p:nvSpPr>
          <p:spPr>
            <a:xfrm>
              <a:off x="1010764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80" name="Google Shape;4412;p24"/>
            <p:cNvSpPr/>
            <p:nvPr/>
          </p:nvSpPr>
          <p:spPr>
            <a:xfrm>
              <a:off x="105889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81" name="Google Shape;4413;p24"/>
            <p:cNvSpPr/>
            <p:nvPr/>
          </p:nvSpPr>
          <p:spPr>
            <a:xfrm>
              <a:off x="1107023" y="240659"/>
              <a:ext cx="4813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82" name="Google Shape;4414;p24"/>
            <p:cNvSpPr/>
            <p:nvPr/>
          </p:nvSpPr>
          <p:spPr>
            <a:xfrm>
              <a:off x="1155159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83" name="Google Shape;4415;p24"/>
            <p:cNvSpPr/>
            <p:nvPr/>
          </p:nvSpPr>
          <p:spPr>
            <a:xfrm>
              <a:off x="12032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84" name="Google Shape;4416;p24"/>
            <p:cNvSpPr/>
            <p:nvPr/>
          </p:nvSpPr>
          <p:spPr>
            <a:xfrm>
              <a:off x="721972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85" name="Google Shape;4417;p24"/>
            <p:cNvSpPr/>
            <p:nvPr/>
          </p:nvSpPr>
          <p:spPr>
            <a:xfrm>
              <a:off x="770099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86" name="Google Shape;4418;p24"/>
            <p:cNvSpPr/>
            <p:nvPr/>
          </p:nvSpPr>
          <p:spPr>
            <a:xfrm>
              <a:off x="812217" y="186507"/>
              <a:ext cx="5415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87" name="Google Shape;4419;p24"/>
            <p:cNvSpPr/>
            <p:nvPr/>
          </p:nvSpPr>
          <p:spPr>
            <a:xfrm>
              <a:off x="866368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88" name="Google Shape;4420;p24"/>
            <p:cNvSpPr/>
            <p:nvPr/>
          </p:nvSpPr>
          <p:spPr>
            <a:xfrm>
              <a:off x="914500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89" name="Google Shape;4421;p24"/>
            <p:cNvSpPr/>
            <p:nvPr/>
          </p:nvSpPr>
          <p:spPr>
            <a:xfrm>
              <a:off x="962632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90" name="Google Shape;4422;p24"/>
            <p:cNvSpPr/>
            <p:nvPr/>
          </p:nvSpPr>
          <p:spPr>
            <a:xfrm>
              <a:off x="1010764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91" name="Google Shape;4423;p24"/>
            <p:cNvSpPr/>
            <p:nvPr/>
          </p:nvSpPr>
          <p:spPr>
            <a:xfrm>
              <a:off x="721972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92" name="Google Shape;4424;p24"/>
            <p:cNvSpPr/>
            <p:nvPr/>
          </p:nvSpPr>
          <p:spPr>
            <a:xfrm>
              <a:off x="770099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93" name="Google Shape;4425;p24"/>
            <p:cNvSpPr/>
            <p:nvPr/>
          </p:nvSpPr>
          <p:spPr>
            <a:xfrm>
              <a:off x="812217" y="14439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94" name="Google Shape;4426;p24"/>
            <p:cNvSpPr/>
            <p:nvPr/>
          </p:nvSpPr>
          <p:spPr>
            <a:xfrm>
              <a:off x="866368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95" name="Google Shape;4427;p24"/>
            <p:cNvSpPr/>
            <p:nvPr/>
          </p:nvSpPr>
          <p:spPr>
            <a:xfrm>
              <a:off x="914500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96" name="Google Shape;4428;p24"/>
            <p:cNvSpPr/>
            <p:nvPr/>
          </p:nvSpPr>
          <p:spPr>
            <a:xfrm>
              <a:off x="962632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97" name="Google Shape;4429;p24"/>
            <p:cNvSpPr/>
            <p:nvPr/>
          </p:nvSpPr>
          <p:spPr>
            <a:xfrm>
              <a:off x="1010764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98" name="Google Shape;4430;p24"/>
            <p:cNvSpPr/>
            <p:nvPr/>
          </p:nvSpPr>
          <p:spPr>
            <a:xfrm>
              <a:off x="721972" y="9024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99" name="Google Shape;4431;p24"/>
            <p:cNvSpPr/>
            <p:nvPr/>
          </p:nvSpPr>
          <p:spPr>
            <a:xfrm>
              <a:off x="770099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00" name="Google Shape;4432;p24"/>
            <p:cNvSpPr/>
            <p:nvPr/>
          </p:nvSpPr>
          <p:spPr>
            <a:xfrm>
              <a:off x="812217" y="9024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01" name="Google Shape;4433;p24"/>
            <p:cNvSpPr/>
            <p:nvPr/>
          </p:nvSpPr>
          <p:spPr>
            <a:xfrm>
              <a:off x="866368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02" name="Google Shape;4434;p24"/>
            <p:cNvSpPr/>
            <p:nvPr/>
          </p:nvSpPr>
          <p:spPr>
            <a:xfrm>
              <a:off x="914500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03" name="Google Shape;4435;p24"/>
            <p:cNvSpPr/>
            <p:nvPr/>
          </p:nvSpPr>
          <p:spPr>
            <a:xfrm>
              <a:off x="962632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04" name="Google Shape;4436;p24"/>
            <p:cNvSpPr/>
            <p:nvPr/>
          </p:nvSpPr>
          <p:spPr>
            <a:xfrm>
              <a:off x="721972" y="42117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05" name="Google Shape;4437;p24"/>
            <p:cNvSpPr/>
            <p:nvPr/>
          </p:nvSpPr>
          <p:spPr>
            <a:xfrm>
              <a:off x="770099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06" name="Google Shape;4438;p24"/>
            <p:cNvSpPr/>
            <p:nvPr/>
          </p:nvSpPr>
          <p:spPr>
            <a:xfrm>
              <a:off x="812217" y="42117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07" name="Google Shape;4439;p24"/>
            <p:cNvSpPr/>
            <p:nvPr/>
          </p:nvSpPr>
          <p:spPr>
            <a:xfrm>
              <a:off x="866368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08" name="Google Shape;4440;p24"/>
            <p:cNvSpPr/>
            <p:nvPr/>
          </p:nvSpPr>
          <p:spPr>
            <a:xfrm>
              <a:off x="914500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09" name="Google Shape;4441;p24"/>
            <p:cNvSpPr/>
            <p:nvPr/>
          </p:nvSpPr>
          <p:spPr>
            <a:xfrm>
              <a:off x="721972" y="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10" name="Google Shape;4442;p24"/>
            <p:cNvSpPr/>
            <p:nvPr/>
          </p:nvSpPr>
          <p:spPr>
            <a:xfrm>
              <a:off x="770099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11" name="Google Shape;4443;p24"/>
            <p:cNvSpPr/>
            <p:nvPr/>
          </p:nvSpPr>
          <p:spPr>
            <a:xfrm>
              <a:off x="812217" y="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12" name="Google Shape;4444;p24"/>
            <p:cNvSpPr/>
            <p:nvPr/>
          </p:nvSpPr>
          <p:spPr>
            <a:xfrm>
              <a:off x="866368" y="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43" name="Google Shape;4445;p24"/>
          <p:cNvGrpSpPr/>
          <p:nvPr/>
        </p:nvGrpSpPr>
        <p:grpSpPr>
          <a:xfrm>
            <a:off x="-475088" y="219803"/>
            <a:ext cx="1443943" cy="721968"/>
            <a:chOff x="0" y="0"/>
            <a:chExt cx="1443941" cy="721967"/>
          </a:xfrm>
        </p:grpSpPr>
        <p:sp>
          <p:nvSpPr>
            <p:cNvPr id="4514" name="Google Shape;4446;p24"/>
            <p:cNvSpPr/>
            <p:nvPr/>
          </p:nvSpPr>
          <p:spPr>
            <a:xfrm>
              <a:off x="679855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15" name="Google Shape;4447;p24"/>
            <p:cNvSpPr/>
            <p:nvPr/>
          </p:nvSpPr>
          <p:spPr>
            <a:xfrm>
              <a:off x="631724" y="673836"/>
              <a:ext cx="4813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16" name="Google Shape;4448;p24"/>
            <p:cNvSpPr/>
            <p:nvPr/>
          </p:nvSpPr>
          <p:spPr>
            <a:xfrm>
              <a:off x="577582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17" name="Google Shape;4449;p24"/>
            <p:cNvSpPr/>
            <p:nvPr/>
          </p:nvSpPr>
          <p:spPr>
            <a:xfrm>
              <a:off x="535465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18" name="Google Shape;4450;p24"/>
            <p:cNvSpPr/>
            <p:nvPr/>
          </p:nvSpPr>
          <p:spPr>
            <a:xfrm>
              <a:off x="481318" y="673836"/>
              <a:ext cx="5414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19" name="Google Shape;4451;p24"/>
            <p:cNvSpPr/>
            <p:nvPr/>
          </p:nvSpPr>
          <p:spPr>
            <a:xfrm>
              <a:off x="43318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20" name="Google Shape;4452;p24"/>
            <p:cNvSpPr/>
            <p:nvPr/>
          </p:nvSpPr>
          <p:spPr>
            <a:xfrm>
              <a:off x="39106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21" name="Google Shape;4453;p24"/>
            <p:cNvSpPr/>
            <p:nvPr/>
          </p:nvSpPr>
          <p:spPr>
            <a:xfrm>
              <a:off x="336923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22" name="Google Shape;4454;p24"/>
            <p:cNvSpPr/>
            <p:nvPr/>
          </p:nvSpPr>
          <p:spPr>
            <a:xfrm>
              <a:off x="2887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23" name="Google Shape;4455;p24"/>
            <p:cNvSpPr/>
            <p:nvPr/>
          </p:nvSpPr>
          <p:spPr>
            <a:xfrm>
              <a:off x="24667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24" name="Google Shape;4456;p24"/>
            <p:cNvSpPr/>
            <p:nvPr/>
          </p:nvSpPr>
          <p:spPr>
            <a:xfrm>
              <a:off x="192527" y="673836"/>
              <a:ext cx="54147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25" name="Google Shape;4457;p24"/>
            <p:cNvSpPr/>
            <p:nvPr/>
          </p:nvSpPr>
          <p:spPr>
            <a:xfrm>
              <a:off x="1443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26" name="Google Shape;4458;p24"/>
            <p:cNvSpPr/>
            <p:nvPr/>
          </p:nvSpPr>
          <p:spPr>
            <a:xfrm>
              <a:off x="102273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27" name="Google Shape;4459;p24"/>
            <p:cNvSpPr/>
            <p:nvPr/>
          </p:nvSpPr>
          <p:spPr>
            <a:xfrm>
              <a:off x="679855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28" name="Google Shape;4460;p24"/>
            <p:cNvSpPr/>
            <p:nvPr/>
          </p:nvSpPr>
          <p:spPr>
            <a:xfrm>
              <a:off x="631724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29" name="Google Shape;4461;p24"/>
            <p:cNvSpPr/>
            <p:nvPr/>
          </p:nvSpPr>
          <p:spPr>
            <a:xfrm>
              <a:off x="57758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30" name="Google Shape;4462;p24"/>
            <p:cNvSpPr/>
            <p:nvPr/>
          </p:nvSpPr>
          <p:spPr>
            <a:xfrm>
              <a:off x="535465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31" name="Google Shape;4463;p24"/>
            <p:cNvSpPr/>
            <p:nvPr/>
          </p:nvSpPr>
          <p:spPr>
            <a:xfrm>
              <a:off x="481318" y="62570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32" name="Google Shape;4464;p24"/>
            <p:cNvSpPr/>
            <p:nvPr/>
          </p:nvSpPr>
          <p:spPr>
            <a:xfrm>
              <a:off x="43318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33" name="Google Shape;4465;p24"/>
            <p:cNvSpPr/>
            <p:nvPr/>
          </p:nvSpPr>
          <p:spPr>
            <a:xfrm>
              <a:off x="39106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34" name="Google Shape;4466;p24"/>
            <p:cNvSpPr/>
            <p:nvPr/>
          </p:nvSpPr>
          <p:spPr>
            <a:xfrm>
              <a:off x="336923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35" name="Google Shape;4467;p24"/>
            <p:cNvSpPr/>
            <p:nvPr/>
          </p:nvSpPr>
          <p:spPr>
            <a:xfrm>
              <a:off x="2887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36" name="Google Shape;4468;p24"/>
            <p:cNvSpPr/>
            <p:nvPr/>
          </p:nvSpPr>
          <p:spPr>
            <a:xfrm>
              <a:off x="24667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37" name="Google Shape;4469;p24"/>
            <p:cNvSpPr/>
            <p:nvPr/>
          </p:nvSpPr>
          <p:spPr>
            <a:xfrm>
              <a:off x="192527" y="62570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38" name="Google Shape;4470;p24"/>
            <p:cNvSpPr/>
            <p:nvPr/>
          </p:nvSpPr>
          <p:spPr>
            <a:xfrm>
              <a:off x="1443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39" name="Google Shape;4471;p24"/>
            <p:cNvSpPr/>
            <p:nvPr/>
          </p:nvSpPr>
          <p:spPr>
            <a:xfrm>
              <a:off x="102273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40" name="Google Shape;4472;p24"/>
            <p:cNvSpPr/>
            <p:nvPr/>
          </p:nvSpPr>
          <p:spPr>
            <a:xfrm>
              <a:off x="4813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41" name="Google Shape;4473;p24"/>
            <p:cNvSpPr/>
            <p:nvPr/>
          </p:nvSpPr>
          <p:spPr>
            <a:xfrm>
              <a:off x="0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42" name="Google Shape;4474;p24"/>
            <p:cNvSpPr/>
            <p:nvPr/>
          </p:nvSpPr>
          <p:spPr>
            <a:xfrm>
              <a:off x="679855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43" name="Google Shape;4475;p24"/>
            <p:cNvSpPr/>
            <p:nvPr/>
          </p:nvSpPr>
          <p:spPr>
            <a:xfrm>
              <a:off x="631724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44" name="Google Shape;4476;p24"/>
            <p:cNvSpPr/>
            <p:nvPr/>
          </p:nvSpPr>
          <p:spPr>
            <a:xfrm>
              <a:off x="57758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45" name="Google Shape;4477;p24"/>
            <p:cNvSpPr/>
            <p:nvPr/>
          </p:nvSpPr>
          <p:spPr>
            <a:xfrm>
              <a:off x="535465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46" name="Google Shape;4478;p24"/>
            <p:cNvSpPr/>
            <p:nvPr/>
          </p:nvSpPr>
          <p:spPr>
            <a:xfrm>
              <a:off x="481318" y="571562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47" name="Google Shape;4479;p24"/>
            <p:cNvSpPr/>
            <p:nvPr/>
          </p:nvSpPr>
          <p:spPr>
            <a:xfrm>
              <a:off x="43318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48" name="Google Shape;4480;p24"/>
            <p:cNvSpPr/>
            <p:nvPr/>
          </p:nvSpPr>
          <p:spPr>
            <a:xfrm>
              <a:off x="39106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49" name="Google Shape;4481;p24"/>
            <p:cNvSpPr/>
            <p:nvPr/>
          </p:nvSpPr>
          <p:spPr>
            <a:xfrm>
              <a:off x="336923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50" name="Google Shape;4482;p24"/>
            <p:cNvSpPr/>
            <p:nvPr/>
          </p:nvSpPr>
          <p:spPr>
            <a:xfrm>
              <a:off x="2887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51" name="Google Shape;4483;p24"/>
            <p:cNvSpPr/>
            <p:nvPr/>
          </p:nvSpPr>
          <p:spPr>
            <a:xfrm>
              <a:off x="24667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52" name="Google Shape;4484;p24"/>
            <p:cNvSpPr/>
            <p:nvPr/>
          </p:nvSpPr>
          <p:spPr>
            <a:xfrm>
              <a:off x="192527" y="571562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53" name="Google Shape;4485;p24"/>
            <p:cNvSpPr/>
            <p:nvPr/>
          </p:nvSpPr>
          <p:spPr>
            <a:xfrm>
              <a:off x="1443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54" name="Google Shape;4486;p24"/>
            <p:cNvSpPr/>
            <p:nvPr/>
          </p:nvSpPr>
          <p:spPr>
            <a:xfrm>
              <a:off x="102273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55" name="Google Shape;4487;p24"/>
            <p:cNvSpPr/>
            <p:nvPr/>
          </p:nvSpPr>
          <p:spPr>
            <a:xfrm>
              <a:off x="4813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56" name="Google Shape;4488;p24"/>
            <p:cNvSpPr/>
            <p:nvPr/>
          </p:nvSpPr>
          <p:spPr>
            <a:xfrm>
              <a:off x="0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57" name="Google Shape;4489;p24"/>
            <p:cNvSpPr/>
            <p:nvPr/>
          </p:nvSpPr>
          <p:spPr>
            <a:xfrm>
              <a:off x="679855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58" name="Google Shape;4490;p24"/>
            <p:cNvSpPr/>
            <p:nvPr/>
          </p:nvSpPr>
          <p:spPr>
            <a:xfrm>
              <a:off x="631724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59" name="Google Shape;4491;p24"/>
            <p:cNvSpPr/>
            <p:nvPr/>
          </p:nvSpPr>
          <p:spPr>
            <a:xfrm>
              <a:off x="57758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60" name="Google Shape;4492;p24"/>
            <p:cNvSpPr/>
            <p:nvPr/>
          </p:nvSpPr>
          <p:spPr>
            <a:xfrm>
              <a:off x="535465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61" name="Google Shape;4493;p24"/>
            <p:cNvSpPr/>
            <p:nvPr/>
          </p:nvSpPr>
          <p:spPr>
            <a:xfrm>
              <a:off x="481318" y="529445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62" name="Google Shape;4494;p24"/>
            <p:cNvSpPr/>
            <p:nvPr/>
          </p:nvSpPr>
          <p:spPr>
            <a:xfrm>
              <a:off x="43318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63" name="Google Shape;4495;p24"/>
            <p:cNvSpPr/>
            <p:nvPr/>
          </p:nvSpPr>
          <p:spPr>
            <a:xfrm>
              <a:off x="39106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64" name="Google Shape;4496;p24"/>
            <p:cNvSpPr/>
            <p:nvPr/>
          </p:nvSpPr>
          <p:spPr>
            <a:xfrm>
              <a:off x="336923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65" name="Google Shape;4497;p24"/>
            <p:cNvSpPr/>
            <p:nvPr/>
          </p:nvSpPr>
          <p:spPr>
            <a:xfrm>
              <a:off x="2887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66" name="Google Shape;4498;p24"/>
            <p:cNvSpPr/>
            <p:nvPr/>
          </p:nvSpPr>
          <p:spPr>
            <a:xfrm>
              <a:off x="24667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67" name="Google Shape;4499;p24"/>
            <p:cNvSpPr/>
            <p:nvPr/>
          </p:nvSpPr>
          <p:spPr>
            <a:xfrm>
              <a:off x="192527" y="529445"/>
              <a:ext cx="54147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68" name="Google Shape;4500;p24"/>
            <p:cNvSpPr/>
            <p:nvPr/>
          </p:nvSpPr>
          <p:spPr>
            <a:xfrm>
              <a:off x="1443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69" name="Google Shape;4501;p24"/>
            <p:cNvSpPr/>
            <p:nvPr/>
          </p:nvSpPr>
          <p:spPr>
            <a:xfrm>
              <a:off x="102273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70" name="Google Shape;4502;p24"/>
            <p:cNvSpPr/>
            <p:nvPr/>
          </p:nvSpPr>
          <p:spPr>
            <a:xfrm>
              <a:off x="4813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71" name="Google Shape;4503;p24"/>
            <p:cNvSpPr/>
            <p:nvPr/>
          </p:nvSpPr>
          <p:spPr>
            <a:xfrm>
              <a:off x="0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72" name="Google Shape;4504;p24"/>
            <p:cNvSpPr/>
            <p:nvPr/>
          </p:nvSpPr>
          <p:spPr>
            <a:xfrm>
              <a:off x="679855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73" name="Google Shape;4505;p24"/>
            <p:cNvSpPr/>
            <p:nvPr/>
          </p:nvSpPr>
          <p:spPr>
            <a:xfrm>
              <a:off x="631724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74" name="Google Shape;4506;p24"/>
            <p:cNvSpPr/>
            <p:nvPr/>
          </p:nvSpPr>
          <p:spPr>
            <a:xfrm>
              <a:off x="57758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75" name="Google Shape;4507;p24"/>
            <p:cNvSpPr/>
            <p:nvPr/>
          </p:nvSpPr>
          <p:spPr>
            <a:xfrm>
              <a:off x="535465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76" name="Google Shape;4508;p24"/>
            <p:cNvSpPr/>
            <p:nvPr/>
          </p:nvSpPr>
          <p:spPr>
            <a:xfrm>
              <a:off x="481318" y="47529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77" name="Google Shape;4509;p24"/>
            <p:cNvSpPr/>
            <p:nvPr/>
          </p:nvSpPr>
          <p:spPr>
            <a:xfrm>
              <a:off x="43318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78" name="Google Shape;4510;p24"/>
            <p:cNvSpPr/>
            <p:nvPr/>
          </p:nvSpPr>
          <p:spPr>
            <a:xfrm>
              <a:off x="39106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79" name="Google Shape;4511;p24"/>
            <p:cNvSpPr/>
            <p:nvPr/>
          </p:nvSpPr>
          <p:spPr>
            <a:xfrm>
              <a:off x="336923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80" name="Google Shape;4512;p24"/>
            <p:cNvSpPr/>
            <p:nvPr/>
          </p:nvSpPr>
          <p:spPr>
            <a:xfrm>
              <a:off x="2887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81" name="Google Shape;4513;p24"/>
            <p:cNvSpPr/>
            <p:nvPr/>
          </p:nvSpPr>
          <p:spPr>
            <a:xfrm>
              <a:off x="24667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82" name="Google Shape;4514;p24"/>
            <p:cNvSpPr/>
            <p:nvPr/>
          </p:nvSpPr>
          <p:spPr>
            <a:xfrm>
              <a:off x="192527" y="475293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83" name="Google Shape;4515;p24"/>
            <p:cNvSpPr/>
            <p:nvPr/>
          </p:nvSpPr>
          <p:spPr>
            <a:xfrm>
              <a:off x="1443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84" name="Google Shape;4516;p24"/>
            <p:cNvSpPr/>
            <p:nvPr/>
          </p:nvSpPr>
          <p:spPr>
            <a:xfrm>
              <a:off x="102273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85" name="Google Shape;4517;p24"/>
            <p:cNvSpPr/>
            <p:nvPr/>
          </p:nvSpPr>
          <p:spPr>
            <a:xfrm>
              <a:off x="4813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86" name="Google Shape;4518;p24"/>
            <p:cNvSpPr/>
            <p:nvPr/>
          </p:nvSpPr>
          <p:spPr>
            <a:xfrm>
              <a:off x="0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87" name="Google Shape;4519;p24"/>
            <p:cNvSpPr/>
            <p:nvPr/>
          </p:nvSpPr>
          <p:spPr>
            <a:xfrm>
              <a:off x="679855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88" name="Google Shape;4520;p24"/>
            <p:cNvSpPr/>
            <p:nvPr/>
          </p:nvSpPr>
          <p:spPr>
            <a:xfrm>
              <a:off x="631724" y="433176"/>
              <a:ext cx="4813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89" name="Google Shape;4521;p24"/>
            <p:cNvSpPr/>
            <p:nvPr/>
          </p:nvSpPr>
          <p:spPr>
            <a:xfrm>
              <a:off x="57758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90" name="Google Shape;4522;p24"/>
            <p:cNvSpPr/>
            <p:nvPr/>
          </p:nvSpPr>
          <p:spPr>
            <a:xfrm>
              <a:off x="535465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91" name="Google Shape;4523;p24"/>
            <p:cNvSpPr/>
            <p:nvPr/>
          </p:nvSpPr>
          <p:spPr>
            <a:xfrm>
              <a:off x="481318" y="433176"/>
              <a:ext cx="5414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92" name="Google Shape;4524;p24"/>
            <p:cNvSpPr/>
            <p:nvPr/>
          </p:nvSpPr>
          <p:spPr>
            <a:xfrm>
              <a:off x="43318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93" name="Google Shape;4525;p24"/>
            <p:cNvSpPr/>
            <p:nvPr/>
          </p:nvSpPr>
          <p:spPr>
            <a:xfrm>
              <a:off x="39106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94" name="Google Shape;4526;p24"/>
            <p:cNvSpPr/>
            <p:nvPr/>
          </p:nvSpPr>
          <p:spPr>
            <a:xfrm>
              <a:off x="336923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95" name="Google Shape;4527;p24"/>
            <p:cNvSpPr/>
            <p:nvPr/>
          </p:nvSpPr>
          <p:spPr>
            <a:xfrm>
              <a:off x="2887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96" name="Google Shape;4528;p24"/>
            <p:cNvSpPr/>
            <p:nvPr/>
          </p:nvSpPr>
          <p:spPr>
            <a:xfrm>
              <a:off x="24667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97" name="Google Shape;4529;p24"/>
            <p:cNvSpPr/>
            <p:nvPr/>
          </p:nvSpPr>
          <p:spPr>
            <a:xfrm>
              <a:off x="192527" y="433176"/>
              <a:ext cx="54147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98" name="Google Shape;4530;p24"/>
            <p:cNvSpPr/>
            <p:nvPr/>
          </p:nvSpPr>
          <p:spPr>
            <a:xfrm>
              <a:off x="1443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99" name="Google Shape;4531;p24"/>
            <p:cNvSpPr/>
            <p:nvPr/>
          </p:nvSpPr>
          <p:spPr>
            <a:xfrm>
              <a:off x="102273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00" name="Google Shape;4532;p24"/>
            <p:cNvSpPr/>
            <p:nvPr/>
          </p:nvSpPr>
          <p:spPr>
            <a:xfrm>
              <a:off x="4813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01" name="Google Shape;4533;p24"/>
            <p:cNvSpPr/>
            <p:nvPr/>
          </p:nvSpPr>
          <p:spPr>
            <a:xfrm>
              <a:off x="679855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02" name="Google Shape;4534;p24"/>
            <p:cNvSpPr/>
            <p:nvPr/>
          </p:nvSpPr>
          <p:spPr>
            <a:xfrm>
              <a:off x="631724" y="38504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03" name="Google Shape;4535;p24"/>
            <p:cNvSpPr/>
            <p:nvPr/>
          </p:nvSpPr>
          <p:spPr>
            <a:xfrm>
              <a:off x="577582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04" name="Google Shape;4536;p24"/>
            <p:cNvSpPr/>
            <p:nvPr/>
          </p:nvSpPr>
          <p:spPr>
            <a:xfrm>
              <a:off x="535465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05" name="Google Shape;4537;p24"/>
            <p:cNvSpPr/>
            <p:nvPr/>
          </p:nvSpPr>
          <p:spPr>
            <a:xfrm>
              <a:off x="481318" y="38504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06" name="Google Shape;4538;p24"/>
            <p:cNvSpPr/>
            <p:nvPr/>
          </p:nvSpPr>
          <p:spPr>
            <a:xfrm>
              <a:off x="43318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07" name="Google Shape;4539;p24"/>
            <p:cNvSpPr/>
            <p:nvPr/>
          </p:nvSpPr>
          <p:spPr>
            <a:xfrm>
              <a:off x="39106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08" name="Google Shape;4540;p24"/>
            <p:cNvSpPr/>
            <p:nvPr/>
          </p:nvSpPr>
          <p:spPr>
            <a:xfrm>
              <a:off x="336923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09" name="Google Shape;4541;p24"/>
            <p:cNvSpPr/>
            <p:nvPr/>
          </p:nvSpPr>
          <p:spPr>
            <a:xfrm>
              <a:off x="2887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10" name="Google Shape;4542;p24"/>
            <p:cNvSpPr/>
            <p:nvPr/>
          </p:nvSpPr>
          <p:spPr>
            <a:xfrm>
              <a:off x="24667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11" name="Google Shape;4543;p24"/>
            <p:cNvSpPr/>
            <p:nvPr/>
          </p:nvSpPr>
          <p:spPr>
            <a:xfrm>
              <a:off x="192527" y="38504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12" name="Google Shape;4544;p24"/>
            <p:cNvSpPr/>
            <p:nvPr/>
          </p:nvSpPr>
          <p:spPr>
            <a:xfrm>
              <a:off x="1443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13" name="Google Shape;4545;p24"/>
            <p:cNvSpPr/>
            <p:nvPr/>
          </p:nvSpPr>
          <p:spPr>
            <a:xfrm>
              <a:off x="102283" y="385049"/>
              <a:ext cx="4210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14" name="Google Shape;4546;p24"/>
            <p:cNvSpPr/>
            <p:nvPr/>
          </p:nvSpPr>
          <p:spPr>
            <a:xfrm>
              <a:off x="679855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15" name="Google Shape;4547;p24"/>
            <p:cNvSpPr/>
            <p:nvPr/>
          </p:nvSpPr>
          <p:spPr>
            <a:xfrm>
              <a:off x="631724" y="330903"/>
              <a:ext cx="4813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16" name="Google Shape;4548;p24"/>
            <p:cNvSpPr/>
            <p:nvPr/>
          </p:nvSpPr>
          <p:spPr>
            <a:xfrm>
              <a:off x="577582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17" name="Google Shape;4549;p24"/>
            <p:cNvSpPr/>
            <p:nvPr/>
          </p:nvSpPr>
          <p:spPr>
            <a:xfrm>
              <a:off x="535465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18" name="Google Shape;4550;p24"/>
            <p:cNvSpPr/>
            <p:nvPr/>
          </p:nvSpPr>
          <p:spPr>
            <a:xfrm>
              <a:off x="481318" y="330903"/>
              <a:ext cx="5414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19" name="Google Shape;4551;p24"/>
            <p:cNvSpPr/>
            <p:nvPr/>
          </p:nvSpPr>
          <p:spPr>
            <a:xfrm>
              <a:off x="43318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20" name="Google Shape;4552;p24"/>
            <p:cNvSpPr/>
            <p:nvPr/>
          </p:nvSpPr>
          <p:spPr>
            <a:xfrm>
              <a:off x="39106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21" name="Google Shape;4553;p24"/>
            <p:cNvSpPr/>
            <p:nvPr/>
          </p:nvSpPr>
          <p:spPr>
            <a:xfrm>
              <a:off x="336923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22" name="Google Shape;4554;p24"/>
            <p:cNvSpPr/>
            <p:nvPr/>
          </p:nvSpPr>
          <p:spPr>
            <a:xfrm>
              <a:off x="2887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23" name="Google Shape;4555;p24"/>
            <p:cNvSpPr/>
            <p:nvPr/>
          </p:nvSpPr>
          <p:spPr>
            <a:xfrm>
              <a:off x="24667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24" name="Google Shape;4556;p24"/>
            <p:cNvSpPr/>
            <p:nvPr/>
          </p:nvSpPr>
          <p:spPr>
            <a:xfrm>
              <a:off x="192527" y="330903"/>
              <a:ext cx="54147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25" name="Google Shape;4557;p24"/>
            <p:cNvSpPr/>
            <p:nvPr/>
          </p:nvSpPr>
          <p:spPr>
            <a:xfrm>
              <a:off x="1443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26" name="Google Shape;4558;p24"/>
            <p:cNvSpPr/>
            <p:nvPr/>
          </p:nvSpPr>
          <p:spPr>
            <a:xfrm>
              <a:off x="679855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27" name="Google Shape;4559;p24"/>
            <p:cNvSpPr/>
            <p:nvPr/>
          </p:nvSpPr>
          <p:spPr>
            <a:xfrm>
              <a:off x="631724" y="288791"/>
              <a:ext cx="4813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28" name="Google Shape;4560;p24"/>
            <p:cNvSpPr/>
            <p:nvPr/>
          </p:nvSpPr>
          <p:spPr>
            <a:xfrm>
              <a:off x="577582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29" name="Google Shape;4561;p24"/>
            <p:cNvSpPr/>
            <p:nvPr/>
          </p:nvSpPr>
          <p:spPr>
            <a:xfrm>
              <a:off x="535465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30" name="Google Shape;4562;p24"/>
            <p:cNvSpPr/>
            <p:nvPr/>
          </p:nvSpPr>
          <p:spPr>
            <a:xfrm>
              <a:off x="481318" y="288791"/>
              <a:ext cx="5414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31" name="Google Shape;4563;p24"/>
            <p:cNvSpPr/>
            <p:nvPr/>
          </p:nvSpPr>
          <p:spPr>
            <a:xfrm>
              <a:off x="43318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32" name="Google Shape;4564;p24"/>
            <p:cNvSpPr/>
            <p:nvPr/>
          </p:nvSpPr>
          <p:spPr>
            <a:xfrm>
              <a:off x="39106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33" name="Google Shape;4565;p24"/>
            <p:cNvSpPr/>
            <p:nvPr/>
          </p:nvSpPr>
          <p:spPr>
            <a:xfrm>
              <a:off x="336923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34" name="Google Shape;4566;p24"/>
            <p:cNvSpPr/>
            <p:nvPr/>
          </p:nvSpPr>
          <p:spPr>
            <a:xfrm>
              <a:off x="2887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35" name="Google Shape;4567;p24"/>
            <p:cNvSpPr/>
            <p:nvPr/>
          </p:nvSpPr>
          <p:spPr>
            <a:xfrm>
              <a:off x="24667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36" name="Google Shape;4568;p24"/>
            <p:cNvSpPr/>
            <p:nvPr/>
          </p:nvSpPr>
          <p:spPr>
            <a:xfrm>
              <a:off x="192527" y="288791"/>
              <a:ext cx="54147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37" name="Google Shape;4569;p24"/>
            <p:cNvSpPr/>
            <p:nvPr/>
          </p:nvSpPr>
          <p:spPr>
            <a:xfrm>
              <a:off x="1443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38" name="Google Shape;4570;p24"/>
            <p:cNvSpPr/>
            <p:nvPr/>
          </p:nvSpPr>
          <p:spPr>
            <a:xfrm>
              <a:off x="679855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39" name="Google Shape;4571;p24"/>
            <p:cNvSpPr/>
            <p:nvPr/>
          </p:nvSpPr>
          <p:spPr>
            <a:xfrm>
              <a:off x="631724" y="240659"/>
              <a:ext cx="4813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40" name="Google Shape;4572;p24"/>
            <p:cNvSpPr/>
            <p:nvPr/>
          </p:nvSpPr>
          <p:spPr>
            <a:xfrm>
              <a:off x="577582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41" name="Google Shape;4573;p24"/>
            <p:cNvSpPr/>
            <p:nvPr/>
          </p:nvSpPr>
          <p:spPr>
            <a:xfrm>
              <a:off x="535465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42" name="Google Shape;4574;p24"/>
            <p:cNvSpPr/>
            <p:nvPr/>
          </p:nvSpPr>
          <p:spPr>
            <a:xfrm>
              <a:off x="481318" y="240659"/>
              <a:ext cx="5414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43" name="Google Shape;4575;p24"/>
            <p:cNvSpPr/>
            <p:nvPr/>
          </p:nvSpPr>
          <p:spPr>
            <a:xfrm>
              <a:off x="43318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44" name="Google Shape;4576;p24"/>
            <p:cNvSpPr/>
            <p:nvPr/>
          </p:nvSpPr>
          <p:spPr>
            <a:xfrm>
              <a:off x="39106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45" name="Google Shape;4577;p24"/>
            <p:cNvSpPr/>
            <p:nvPr/>
          </p:nvSpPr>
          <p:spPr>
            <a:xfrm>
              <a:off x="336923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46" name="Google Shape;4578;p24"/>
            <p:cNvSpPr/>
            <p:nvPr/>
          </p:nvSpPr>
          <p:spPr>
            <a:xfrm>
              <a:off x="2887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47" name="Google Shape;4579;p24"/>
            <p:cNvSpPr/>
            <p:nvPr/>
          </p:nvSpPr>
          <p:spPr>
            <a:xfrm>
              <a:off x="24667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48" name="Google Shape;4580;p24"/>
            <p:cNvSpPr/>
            <p:nvPr/>
          </p:nvSpPr>
          <p:spPr>
            <a:xfrm>
              <a:off x="192527" y="240659"/>
              <a:ext cx="54147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49" name="Google Shape;4581;p24"/>
            <p:cNvSpPr/>
            <p:nvPr/>
          </p:nvSpPr>
          <p:spPr>
            <a:xfrm>
              <a:off x="679855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50" name="Google Shape;4582;p24"/>
            <p:cNvSpPr/>
            <p:nvPr/>
          </p:nvSpPr>
          <p:spPr>
            <a:xfrm>
              <a:off x="631724" y="186507"/>
              <a:ext cx="4813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51" name="Google Shape;4583;p24"/>
            <p:cNvSpPr/>
            <p:nvPr/>
          </p:nvSpPr>
          <p:spPr>
            <a:xfrm>
              <a:off x="577582" y="186507"/>
              <a:ext cx="5414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52" name="Google Shape;4584;p24"/>
            <p:cNvSpPr/>
            <p:nvPr/>
          </p:nvSpPr>
          <p:spPr>
            <a:xfrm>
              <a:off x="535465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53" name="Google Shape;4585;p24"/>
            <p:cNvSpPr/>
            <p:nvPr/>
          </p:nvSpPr>
          <p:spPr>
            <a:xfrm>
              <a:off x="481318" y="186507"/>
              <a:ext cx="5414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54" name="Google Shape;4586;p24"/>
            <p:cNvSpPr/>
            <p:nvPr/>
          </p:nvSpPr>
          <p:spPr>
            <a:xfrm>
              <a:off x="433181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55" name="Google Shape;4587;p24"/>
            <p:cNvSpPr/>
            <p:nvPr/>
          </p:nvSpPr>
          <p:spPr>
            <a:xfrm>
              <a:off x="391064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56" name="Google Shape;4588;p24"/>
            <p:cNvSpPr/>
            <p:nvPr/>
          </p:nvSpPr>
          <p:spPr>
            <a:xfrm>
              <a:off x="679855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57" name="Google Shape;4589;p24"/>
            <p:cNvSpPr/>
            <p:nvPr/>
          </p:nvSpPr>
          <p:spPr>
            <a:xfrm>
              <a:off x="631724" y="14439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58" name="Google Shape;4590;p24"/>
            <p:cNvSpPr/>
            <p:nvPr/>
          </p:nvSpPr>
          <p:spPr>
            <a:xfrm>
              <a:off x="577582" y="14439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59" name="Google Shape;4591;p24"/>
            <p:cNvSpPr/>
            <p:nvPr/>
          </p:nvSpPr>
          <p:spPr>
            <a:xfrm>
              <a:off x="535465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60" name="Google Shape;4592;p24"/>
            <p:cNvSpPr/>
            <p:nvPr/>
          </p:nvSpPr>
          <p:spPr>
            <a:xfrm>
              <a:off x="481318" y="144390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61" name="Google Shape;4593;p24"/>
            <p:cNvSpPr/>
            <p:nvPr/>
          </p:nvSpPr>
          <p:spPr>
            <a:xfrm>
              <a:off x="433181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62" name="Google Shape;4594;p24"/>
            <p:cNvSpPr/>
            <p:nvPr/>
          </p:nvSpPr>
          <p:spPr>
            <a:xfrm>
              <a:off x="391064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63" name="Google Shape;4595;p24"/>
            <p:cNvSpPr/>
            <p:nvPr/>
          </p:nvSpPr>
          <p:spPr>
            <a:xfrm>
              <a:off x="679855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64" name="Google Shape;4596;p24"/>
            <p:cNvSpPr/>
            <p:nvPr/>
          </p:nvSpPr>
          <p:spPr>
            <a:xfrm>
              <a:off x="631724" y="9024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65" name="Google Shape;4597;p24"/>
            <p:cNvSpPr/>
            <p:nvPr/>
          </p:nvSpPr>
          <p:spPr>
            <a:xfrm>
              <a:off x="577582" y="9024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66" name="Google Shape;4598;p24"/>
            <p:cNvSpPr/>
            <p:nvPr/>
          </p:nvSpPr>
          <p:spPr>
            <a:xfrm>
              <a:off x="535465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67" name="Google Shape;4599;p24"/>
            <p:cNvSpPr/>
            <p:nvPr/>
          </p:nvSpPr>
          <p:spPr>
            <a:xfrm>
              <a:off x="481318" y="9024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68" name="Google Shape;4600;p24"/>
            <p:cNvSpPr/>
            <p:nvPr/>
          </p:nvSpPr>
          <p:spPr>
            <a:xfrm>
              <a:off x="433181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69" name="Google Shape;4601;p24"/>
            <p:cNvSpPr/>
            <p:nvPr/>
          </p:nvSpPr>
          <p:spPr>
            <a:xfrm>
              <a:off x="679855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70" name="Google Shape;4602;p24"/>
            <p:cNvSpPr/>
            <p:nvPr/>
          </p:nvSpPr>
          <p:spPr>
            <a:xfrm>
              <a:off x="631724" y="42117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71" name="Google Shape;4603;p24"/>
            <p:cNvSpPr/>
            <p:nvPr/>
          </p:nvSpPr>
          <p:spPr>
            <a:xfrm>
              <a:off x="577582" y="42117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72" name="Google Shape;4604;p24"/>
            <p:cNvSpPr/>
            <p:nvPr/>
          </p:nvSpPr>
          <p:spPr>
            <a:xfrm>
              <a:off x="535465" y="42117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73" name="Google Shape;4605;p24"/>
            <p:cNvSpPr/>
            <p:nvPr/>
          </p:nvSpPr>
          <p:spPr>
            <a:xfrm>
              <a:off x="481318" y="42117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74" name="Google Shape;4606;p24"/>
            <p:cNvSpPr/>
            <p:nvPr/>
          </p:nvSpPr>
          <p:spPr>
            <a:xfrm>
              <a:off x="679855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75" name="Google Shape;4607;p24"/>
            <p:cNvSpPr/>
            <p:nvPr/>
          </p:nvSpPr>
          <p:spPr>
            <a:xfrm>
              <a:off x="631724" y="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76" name="Google Shape;4608;p24"/>
            <p:cNvSpPr/>
            <p:nvPr/>
          </p:nvSpPr>
          <p:spPr>
            <a:xfrm>
              <a:off x="577582" y="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77" name="Google Shape;4609;p24"/>
            <p:cNvSpPr/>
            <p:nvPr/>
          </p:nvSpPr>
          <p:spPr>
            <a:xfrm>
              <a:off x="535465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78" name="Google Shape;4610;p24"/>
            <p:cNvSpPr/>
            <p:nvPr/>
          </p:nvSpPr>
          <p:spPr>
            <a:xfrm>
              <a:off x="721972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79" name="Google Shape;4611;p24"/>
            <p:cNvSpPr/>
            <p:nvPr/>
          </p:nvSpPr>
          <p:spPr>
            <a:xfrm>
              <a:off x="770099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80" name="Google Shape;4612;p24"/>
            <p:cNvSpPr/>
            <p:nvPr/>
          </p:nvSpPr>
          <p:spPr>
            <a:xfrm>
              <a:off x="812217" y="673836"/>
              <a:ext cx="5415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81" name="Google Shape;4613;p24"/>
            <p:cNvSpPr/>
            <p:nvPr/>
          </p:nvSpPr>
          <p:spPr>
            <a:xfrm>
              <a:off x="86636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82" name="Google Shape;4614;p24"/>
            <p:cNvSpPr/>
            <p:nvPr/>
          </p:nvSpPr>
          <p:spPr>
            <a:xfrm>
              <a:off x="91450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83" name="Google Shape;4615;p24"/>
            <p:cNvSpPr/>
            <p:nvPr/>
          </p:nvSpPr>
          <p:spPr>
            <a:xfrm>
              <a:off x="962632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84" name="Google Shape;4616;p24"/>
            <p:cNvSpPr/>
            <p:nvPr/>
          </p:nvSpPr>
          <p:spPr>
            <a:xfrm>
              <a:off x="1010764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85" name="Google Shape;4617;p24"/>
            <p:cNvSpPr/>
            <p:nvPr/>
          </p:nvSpPr>
          <p:spPr>
            <a:xfrm>
              <a:off x="10588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86" name="Google Shape;4618;p24"/>
            <p:cNvSpPr/>
            <p:nvPr/>
          </p:nvSpPr>
          <p:spPr>
            <a:xfrm>
              <a:off x="1107023" y="673836"/>
              <a:ext cx="4813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87" name="Google Shape;4619;p24"/>
            <p:cNvSpPr/>
            <p:nvPr/>
          </p:nvSpPr>
          <p:spPr>
            <a:xfrm>
              <a:off x="1155159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88" name="Google Shape;4620;p24"/>
            <p:cNvSpPr/>
            <p:nvPr/>
          </p:nvSpPr>
          <p:spPr>
            <a:xfrm>
              <a:off x="12032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89" name="Google Shape;4621;p24"/>
            <p:cNvSpPr/>
            <p:nvPr/>
          </p:nvSpPr>
          <p:spPr>
            <a:xfrm>
              <a:off x="1251423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90" name="Google Shape;4622;p24"/>
            <p:cNvSpPr/>
            <p:nvPr/>
          </p:nvSpPr>
          <p:spPr>
            <a:xfrm>
              <a:off x="129955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91" name="Google Shape;4623;p24"/>
            <p:cNvSpPr/>
            <p:nvPr/>
          </p:nvSpPr>
          <p:spPr>
            <a:xfrm>
              <a:off x="721972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92" name="Google Shape;4624;p24"/>
            <p:cNvSpPr/>
            <p:nvPr/>
          </p:nvSpPr>
          <p:spPr>
            <a:xfrm>
              <a:off x="770099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93" name="Google Shape;4625;p24"/>
            <p:cNvSpPr/>
            <p:nvPr/>
          </p:nvSpPr>
          <p:spPr>
            <a:xfrm>
              <a:off x="812217" y="62570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94" name="Google Shape;4626;p24"/>
            <p:cNvSpPr/>
            <p:nvPr/>
          </p:nvSpPr>
          <p:spPr>
            <a:xfrm>
              <a:off x="86636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95" name="Google Shape;4627;p24"/>
            <p:cNvSpPr/>
            <p:nvPr/>
          </p:nvSpPr>
          <p:spPr>
            <a:xfrm>
              <a:off x="91450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96" name="Google Shape;4628;p24"/>
            <p:cNvSpPr/>
            <p:nvPr/>
          </p:nvSpPr>
          <p:spPr>
            <a:xfrm>
              <a:off x="96263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97" name="Google Shape;4629;p24"/>
            <p:cNvSpPr/>
            <p:nvPr/>
          </p:nvSpPr>
          <p:spPr>
            <a:xfrm>
              <a:off x="101076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98" name="Google Shape;4630;p24"/>
            <p:cNvSpPr/>
            <p:nvPr/>
          </p:nvSpPr>
          <p:spPr>
            <a:xfrm>
              <a:off x="10588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99" name="Google Shape;4631;p24"/>
            <p:cNvSpPr/>
            <p:nvPr/>
          </p:nvSpPr>
          <p:spPr>
            <a:xfrm>
              <a:off x="1107023" y="62570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00" name="Google Shape;4632;p24"/>
            <p:cNvSpPr/>
            <p:nvPr/>
          </p:nvSpPr>
          <p:spPr>
            <a:xfrm>
              <a:off x="1155159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01" name="Google Shape;4633;p24"/>
            <p:cNvSpPr/>
            <p:nvPr/>
          </p:nvSpPr>
          <p:spPr>
            <a:xfrm>
              <a:off x="12032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02" name="Google Shape;4634;p24"/>
            <p:cNvSpPr/>
            <p:nvPr/>
          </p:nvSpPr>
          <p:spPr>
            <a:xfrm>
              <a:off x="1251423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03" name="Google Shape;4635;p24"/>
            <p:cNvSpPr/>
            <p:nvPr/>
          </p:nvSpPr>
          <p:spPr>
            <a:xfrm>
              <a:off x="129955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04" name="Google Shape;4636;p24"/>
            <p:cNvSpPr/>
            <p:nvPr/>
          </p:nvSpPr>
          <p:spPr>
            <a:xfrm>
              <a:off x="134768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05" name="Google Shape;4637;p24"/>
            <p:cNvSpPr/>
            <p:nvPr/>
          </p:nvSpPr>
          <p:spPr>
            <a:xfrm>
              <a:off x="139581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06" name="Google Shape;4638;p24"/>
            <p:cNvSpPr/>
            <p:nvPr/>
          </p:nvSpPr>
          <p:spPr>
            <a:xfrm>
              <a:off x="721972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07" name="Google Shape;4639;p24"/>
            <p:cNvSpPr/>
            <p:nvPr/>
          </p:nvSpPr>
          <p:spPr>
            <a:xfrm>
              <a:off x="770099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08" name="Google Shape;4640;p24"/>
            <p:cNvSpPr/>
            <p:nvPr/>
          </p:nvSpPr>
          <p:spPr>
            <a:xfrm>
              <a:off x="812217" y="571562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09" name="Google Shape;4641;p24"/>
            <p:cNvSpPr/>
            <p:nvPr/>
          </p:nvSpPr>
          <p:spPr>
            <a:xfrm>
              <a:off x="86636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10" name="Google Shape;4642;p24"/>
            <p:cNvSpPr/>
            <p:nvPr/>
          </p:nvSpPr>
          <p:spPr>
            <a:xfrm>
              <a:off x="91450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11" name="Google Shape;4643;p24"/>
            <p:cNvSpPr/>
            <p:nvPr/>
          </p:nvSpPr>
          <p:spPr>
            <a:xfrm>
              <a:off x="96263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12" name="Google Shape;4644;p24"/>
            <p:cNvSpPr/>
            <p:nvPr/>
          </p:nvSpPr>
          <p:spPr>
            <a:xfrm>
              <a:off x="101076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13" name="Google Shape;4645;p24"/>
            <p:cNvSpPr/>
            <p:nvPr/>
          </p:nvSpPr>
          <p:spPr>
            <a:xfrm>
              <a:off x="10588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14" name="Google Shape;4646;p24"/>
            <p:cNvSpPr/>
            <p:nvPr/>
          </p:nvSpPr>
          <p:spPr>
            <a:xfrm>
              <a:off x="1107023" y="571562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15" name="Google Shape;4647;p24"/>
            <p:cNvSpPr/>
            <p:nvPr/>
          </p:nvSpPr>
          <p:spPr>
            <a:xfrm>
              <a:off x="1155159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16" name="Google Shape;4648;p24"/>
            <p:cNvSpPr/>
            <p:nvPr/>
          </p:nvSpPr>
          <p:spPr>
            <a:xfrm>
              <a:off x="12032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17" name="Google Shape;4649;p24"/>
            <p:cNvSpPr/>
            <p:nvPr/>
          </p:nvSpPr>
          <p:spPr>
            <a:xfrm>
              <a:off x="1251423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18" name="Google Shape;4650;p24"/>
            <p:cNvSpPr/>
            <p:nvPr/>
          </p:nvSpPr>
          <p:spPr>
            <a:xfrm>
              <a:off x="129955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19" name="Google Shape;4651;p24"/>
            <p:cNvSpPr/>
            <p:nvPr/>
          </p:nvSpPr>
          <p:spPr>
            <a:xfrm>
              <a:off x="134768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20" name="Google Shape;4652;p24"/>
            <p:cNvSpPr/>
            <p:nvPr/>
          </p:nvSpPr>
          <p:spPr>
            <a:xfrm>
              <a:off x="139581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21" name="Google Shape;4653;p24"/>
            <p:cNvSpPr/>
            <p:nvPr/>
          </p:nvSpPr>
          <p:spPr>
            <a:xfrm>
              <a:off x="721972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22" name="Google Shape;4654;p24"/>
            <p:cNvSpPr/>
            <p:nvPr/>
          </p:nvSpPr>
          <p:spPr>
            <a:xfrm>
              <a:off x="770099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23" name="Google Shape;4655;p24"/>
            <p:cNvSpPr/>
            <p:nvPr/>
          </p:nvSpPr>
          <p:spPr>
            <a:xfrm>
              <a:off x="812217" y="529445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24" name="Google Shape;4656;p24"/>
            <p:cNvSpPr/>
            <p:nvPr/>
          </p:nvSpPr>
          <p:spPr>
            <a:xfrm>
              <a:off x="86636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25" name="Google Shape;4657;p24"/>
            <p:cNvSpPr/>
            <p:nvPr/>
          </p:nvSpPr>
          <p:spPr>
            <a:xfrm>
              <a:off x="91450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26" name="Google Shape;4658;p24"/>
            <p:cNvSpPr/>
            <p:nvPr/>
          </p:nvSpPr>
          <p:spPr>
            <a:xfrm>
              <a:off x="96263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27" name="Google Shape;4659;p24"/>
            <p:cNvSpPr/>
            <p:nvPr/>
          </p:nvSpPr>
          <p:spPr>
            <a:xfrm>
              <a:off x="101076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28" name="Google Shape;4660;p24"/>
            <p:cNvSpPr/>
            <p:nvPr/>
          </p:nvSpPr>
          <p:spPr>
            <a:xfrm>
              <a:off x="10588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29" name="Google Shape;4661;p24"/>
            <p:cNvSpPr/>
            <p:nvPr/>
          </p:nvSpPr>
          <p:spPr>
            <a:xfrm>
              <a:off x="1107023" y="529445"/>
              <a:ext cx="4813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30" name="Google Shape;4662;p24"/>
            <p:cNvSpPr/>
            <p:nvPr/>
          </p:nvSpPr>
          <p:spPr>
            <a:xfrm>
              <a:off x="1155159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31" name="Google Shape;4663;p24"/>
            <p:cNvSpPr/>
            <p:nvPr/>
          </p:nvSpPr>
          <p:spPr>
            <a:xfrm>
              <a:off x="12032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32" name="Google Shape;4664;p24"/>
            <p:cNvSpPr/>
            <p:nvPr/>
          </p:nvSpPr>
          <p:spPr>
            <a:xfrm>
              <a:off x="1251423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33" name="Google Shape;4665;p24"/>
            <p:cNvSpPr/>
            <p:nvPr/>
          </p:nvSpPr>
          <p:spPr>
            <a:xfrm>
              <a:off x="129955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34" name="Google Shape;4666;p24"/>
            <p:cNvSpPr/>
            <p:nvPr/>
          </p:nvSpPr>
          <p:spPr>
            <a:xfrm>
              <a:off x="134768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35" name="Google Shape;4667;p24"/>
            <p:cNvSpPr/>
            <p:nvPr/>
          </p:nvSpPr>
          <p:spPr>
            <a:xfrm>
              <a:off x="139581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36" name="Google Shape;4668;p24"/>
            <p:cNvSpPr/>
            <p:nvPr/>
          </p:nvSpPr>
          <p:spPr>
            <a:xfrm>
              <a:off x="721972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37" name="Google Shape;4669;p24"/>
            <p:cNvSpPr/>
            <p:nvPr/>
          </p:nvSpPr>
          <p:spPr>
            <a:xfrm>
              <a:off x="770099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38" name="Google Shape;4670;p24"/>
            <p:cNvSpPr/>
            <p:nvPr/>
          </p:nvSpPr>
          <p:spPr>
            <a:xfrm>
              <a:off x="812217" y="47529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39" name="Google Shape;4671;p24"/>
            <p:cNvSpPr/>
            <p:nvPr/>
          </p:nvSpPr>
          <p:spPr>
            <a:xfrm>
              <a:off x="86636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40" name="Google Shape;4672;p24"/>
            <p:cNvSpPr/>
            <p:nvPr/>
          </p:nvSpPr>
          <p:spPr>
            <a:xfrm>
              <a:off x="91450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41" name="Google Shape;4673;p24"/>
            <p:cNvSpPr/>
            <p:nvPr/>
          </p:nvSpPr>
          <p:spPr>
            <a:xfrm>
              <a:off x="96263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42" name="Google Shape;4674;p24"/>
            <p:cNvSpPr/>
            <p:nvPr/>
          </p:nvSpPr>
          <p:spPr>
            <a:xfrm>
              <a:off x="101076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43" name="Google Shape;4675;p24"/>
            <p:cNvSpPr/>
            <p:nvPr/>
          </p:nvSpPr>
          <p:spPr>
            <a:xfrm>
              <a:off x="10588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44" name="Google Shape;4676;p24"/>
            <p:cNvSpPr/>
            <p:nvPr/>
          </p:nvSpPr>
          <p:spPr>
            <a:xfrm>
              <a:off x="1107023" y="475293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45" name="Google Shape;4677;p24"/>
            <p:cNvSpPr/>
            <p:nvPr/>
          </p:nvSpPr>
          <p:spPr>
            <a:xfrm>
              <a:off x="1155159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46" name="Google Shape;4678;p24"/>
            <p:cNvSpPr/>
            <p:nvPr/>
          </p:nvSpPr>
          <p:spPr>
            <a:xfrm>
              <a:off x="12032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47" name="Google Shape;4679;p24"/>
            <p:cNvSpPr/>
            <p:nvPr/>
          </p:nvSpPr>
          <p:spPr>
            <a:xfrm>
              <a:off x="1251423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48" name="Google Shape;4680;p24"/>
            <p:cNvSpPr/>
            <p:nvPr/>
          </p:nvSpPr>
          <p:spPr>
            <a:xfrm>
              <a:off x="129955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49" name="Google Shape;4681;p24"/>
            <p:cNvSpPr/>
            <p:nvPr/>
          </p:nvSpPr>
          <p:spPr>
            <a:xfrm>
              <a:off x="134768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50" name="Google Shape;4682;p24"/>
            <p:cNvSpPr/>
            <p:nvPr/>
          </p:nvSpPr>
          <p:spPr>
            <a:xfrm>
              <a:off x="139581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51" name="Google Shape;4683;p24"/>
            <p:cNvSpPr/>
            <p:nvPr/>
          </p:nvSpPr>
          <p:spPr>
            <a:xfrm>
              <a:off x="721972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52" name="Google Shape;4684;p24"/>
            <p:cNvSpPr/>
            <p:nvPr/>
          </p:nvSpPr>
          <p:spPr>
            <a:xfrm>
              <a:off x="770099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53" name="Google Shape;4685;p24"/>
            <p:cNvSpPr/>
            <p:nvPr/>
          </p:nvSpPr>
          <p:spPr>
            <a:xfrm>
              <a:off x="812217" y="433176"/>
              <a:ext cx="5415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54" name="Google Shape;4686;p24"/>
            <p:cNvSpPr/>
            <p:nvPr/>
          </p:nvSpPr>
          <p:spPr>
            <a:xfrm>
              <a:off x="86636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55" name="Google Shape;4687;p24"/>
            <p:cNvSpPr/>
            <p:nvPr/>
          </p:nvSpPr>
          <p:spPr>
            <a:xfrm>
              <a:off x="91450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56" name="Google Shape;4688;p24"/>
            <p:cNvSpPr/>
            <p:nvPr/>
          </p:nvSpPr>
          <p:spPr>
            <a:xfrm>
              <a:off x="96263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57" name="Google Shape;4689;p24"/>
            <p:cNvSpPr/>
            <p:nvPr/>
          </p:nvSpPr>
          <p:spPr>
            <a:xfrm>
              <a:off x="101076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58" name="Google Shape;4690;p24"/>
            <p:cNvSpPr/>
            <p:nvPr/>
          </p:nvSpPr>
          <p:spPr>
            <a:xfrm>
              <a:off x="10588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59" name="Google Shape;4691;p24"/>
            <p:cNvSpPr/>
            <p:nvPr/>
          </p:nvSpPr>
          <p:spPr>
            <a:xfrm>
              <a:off x="1107023" y="433176"/>
              <a:ext cx="4813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60" name="Google Shape;4692;p24"/>
            <p:cNvSpPr/>
            <p:nvPr/>
          </p:nvSpPr>
          <p:spPr>
            <a:xfrm>
              <a:off x="1155159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61" name="Google Shape;4693;p24"/>
            <p:cNvSpPr/>
            <p:nvPr/>
          </p:nvSpPr>
          <p:spPr>
            <a:xfrm>
              <a:off x="12032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62" name="Google Shape;4694;p24"/>
            <p:cNvSpPr/>
            <p:nvPr/>
          </p:nvSpPr>
          <p:spPr>
            <a:xfrm>
              <a:off x="1251423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63" name="Google Shape;4695;p24"/>
            <p:cNvSpPr/>
            <p:nvPr/>
          </p:nvSpPr>
          <p:spPr>
            <a:xfrm>
              <a:off x="129955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64" name="Google Shape;4696;p24"/>
            <p:cNvSpPr/>
            <p:nvPr/>
          </p:nvSpPr>
          <p:spPr>
            <a:xfrm>
              <a:off x="134768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65" name="Google Shape;4697;p24"/>
            <p:cNvSpPr/>
            <p:nvPr/>
          </p:nvSpPr>
          <p:spPr>
            <a:xfrm>
              <a:off x="139581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66" name="Google Shape;4698;p24"/>
            <p:cNvSpPr/>
            <p:nvPr/>
          </p:nvSpPr>
          <p:spPr>
            <a:xfrm>
              <a:off x="721972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67" name="Google Shape;4699;p24"/>
            <p:cNvSpPr/>
            <p:nvPr/>
          </p:nvSpPr>
          <p:spPr>
            <a:xfrm>
              <a:off x="770099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68" name="Google Shape;4700;p24"/>
            <p:cNvSpPr/>
            <p:nvPr/>
          </p:nvSpPr>
          <p:spPr>
            <a:xfrm>
              <a:off x="812217" y="38504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69" name="Google Shape;4701;p24"/>
            <p:cNvSpPr/>
            <p:nvPr/>
          </p:nvSpPr>
          <p:spPr>
            <a:xfrm>
              <a:off x="86636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70" name="Google Shape;4702;p24"/>
            <p:cNvSpPr/>
            <p:nvPr/>
          </p:nvSpPr>
          <p:spPr>
            <a:xfrm>
              <a:off x="91450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71" name="Google Shape;4703;p24"/>
            <p:cNvSpPr/>
            <p:nvPr/>
          </p:nvSpPr>
          <p:spPr>
            <a:xfrm>
              <a:off x="962632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72" name="Google Shape;4704;p24"/>
            <p:cNvSpPr/>
            <p:nvPr/>
          </p:nvSpPr>
          <p:spPr>
            <a:xfrm>
              <a:off x="1010764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73" name="Google Shape;4705;p24"/>
            <p:cNvSpPr/>
            <p:nvPr/>
          </p:nvSpPr>
          <p:spPr>
            <a:xfrm>
              <a:off x="10588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74" name="Google Shape;4706;p24"/>
            <p:cNvSpPr/>
            <p:nvPr/>
          </p:nvSpPr>
          <p:spPr>
            <a:xfrm>
              <a:off x="1107023" y="38504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75" name="Google Shape;4707;p24"/>
            <p:cNvSpPr/>
            <p:nvPr/>
          </p:nvSpPr>
          <p:spPr>
            <a:xfrm>
              <a:off x="1155159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76" name="Google Shape;4708;p24"/>
            <p:cNvSpPr/>
            <p:nvPr/>
          </p:nvSpPr>
          <p:spPr>
            <a:xfrm>
              <a:off x="12032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77" name="Google Shape;4709;p24"/>
            <p:cNvSpPr/>
            <p:nvPr/>
          </p:nvSpPr>
          <p:spPr>
            <a:xfrm>
              <a:off x="1251423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78" name="Google Shape;4710;p24"/>
            <p:cNvSpPr/>
            <p:nvPr/>
          </p:nvSpPr>
          <p:spPr>
            <a:xfrm>
              <a:off x="129955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79" name="Google Shape;4711;p24"/>
            <p:cNvSpPr/>
            <p:nvPr/>
          </p:nvSpPr>
          <p:spPr>
            <a:xfrm>
              <a:off x="721972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80" name="Google Shape;4712;p24"/>
            <p:cNvSpPr/>
            <p:nvPr/>
          </p:nvSpPr>
          <p:spPr>
            <a:xfrm>
              <a:off x="770099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81" name="Google Shape;4713;p24"/>
            <p:cNvSpPr/>
            <p:nvPr/>
          </p:nvSpPr>
          <p:spPr>
            <a:xfrm>
              <a:off x="812217" y="330903"/>
              <a:ext cx="5415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82" name="Google Shape;4714;p24"/>
            <p:cNvSpPr/>
            <p:nvPr/>
          </p:nvSpPr>
          <p:spPr>
            <a:xfrm>
              <a:off x="86636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83" name="Google Shape;4715;p24"/>
            <p:cNvSpPr/>
            <p:nvPr/>
          </p:nvSpPr>
          <p:spPr>
            <a:xfrm>
              <a:off x="91450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84" name="Google Shape;4716;p24"/>
            <p:cNvSpPr/>
            <p:nvPr/>
          </p:nvSpPr>
          <p:spPr>
            <a:xfrm>
              <a:off x="962632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85" name="Google Shape;4717;p24"/>
            <p:cNvSpPr/>
            <p:nvPr/>
          </p:nvSpPr>
          <p:spPr>
            <a:xfrm>
              <a:off x="1010764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86" name="Google Shape;4718;p24"/>
            <p:cNvSpPr/>
            <p:nvPr/>
          </p:nvSpPr>
          <p:spPr>
            <a:xfrm>
              <a:off x="10588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87" name="Google Shape;4719;p24"/>
            <p:cNvSpPr/>
            <p:nvPr/>
          </p:nvSpPr>
          <p:spPr>
            <a:xfrm>
              <a:off x="1107023" y="330903"/>
              <a:ext cx="4813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88" name="Google Shape;4720;p24"/>
            <p:cNvSpPr/>
            <p:nvPr/>
          </p:nvSpPr>
          <p:spPr>
            <a:xfrm>
              <a:off x="1155159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89" name="Google Shape;4721;p24"/>
            <p:cNvSpPr/>
            <p:nvPr/>
          </p:nvSpPr>
          <p:spPr>
            <a:xfrm>
              <a:off x="12032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90" name="Google Shape;4722;p24"/>
            <p:cNvSpPr/>
            <p:nvPr/>
          </p:nvSpPr>
          <p:spPr>
            <a:xfrm>
              <a:off x="1251423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91" name="Google Shape;4723;p24"/>
            <p:cNvSpPr/>
            <p:nvPr/>
          </p:nvSpPr>
          <p:spPr>
            <a:xfrm>
              <a:off x="721972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92" name="Google Shape;4724;p24"/>
            <p:cNvSpPr/>
            <p:nvPr/>
          </p:nvSpPr>
          <p:spPr>
            <a:xfrm>
              <a:off x="770099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93" name="Google Shape;4725;p24"/>
            <p:cNvSpPr/>
            <p:nvPr/>
          </p:nvSpPr>
          <p:spPr>
            <a:xfrm>
              <a:off x="812217" y="288791"/>
              <a:ext cx="5415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94" name="Google Shape;4726;p24"/>
            <p:cNvSpPr/>
            <p:nvPr/>
          </p:nvSpPr>
          <p:spPr>
            <a:xfrm>
              <a:off x="86636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95" name="Google Shape;4727;p24"/>
            <p:cNvSpPr/>
            <p:nvPr/>
          </p:nvSpPr>
          <p:spPr>
            <a:xfrm>
              <a:off x="91450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96" name="Google Shape;4728;p24"/>
            <p:cNvSpPr/>
            <p:nvPr/>
          </p:nvSpPr>
          <p:spPr>
            <a:xfrm>
              <a:off x="962632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97" name="Google Shape;4729;p24"/>
            <p:cNvSpPr/>
            <p:nvPr/>
          </p:nvSpPr>
          <p:spPr>
            <a:xfrm>
              <a:off x="1010764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98" name="Google Shape;4730;p24"/>
            <p:cNvSpPr/>
            <p:nvPr/>
          </p:nvSpPr>
          <p:spPr>
            <a:xfrm>
              <a:off x="10588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99" name="Google Shape;4731;p24"/>
            <p:cNvSpPr/>
            <p:nvPr/>
          </p:nvSpPr>
          <p:spPr>
            <a:xfrm>
              <a:off x="1107023" y="288791"/>
              <a:ext cx="4813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00" name="Google Shape;4732;p24"/>
            <p:cNvSpPr/>
            <p:nvPr/>
          </p:nvSpPr>
          <p:spPr>
            <a:xfrm>
              <a:off x="1155159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01" name="Google Shape;4733;p24"/>
            <p:cNvSpPr/>
            <p:nvPr/>
          </p:nvSpPr>
          <p:spPr>
            <a:xfrm>
              <a:off x="12032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02" name="Google Shape;4734;p24"/>
            <p:cNvSpPr/>
            <p:nvPr/>
          </p:nvSpPr>
          <p:spPr>
            <a:xfrm>
              <a:off x="1251423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03" name="Google Shape;4735;p24"/>
            <p:cNvSpPr/>
            <p:nvPr/>
          </p:nvSpPr>
          <p:spPr>
            <a:xfrm>
              <a:off x="721972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04" name="Google Shape;4736;p24"/>
            <p:cNvSpPr/>
            <p:nvPr/>
          </p:nvSpPr>
          <p:spPr>
            <a:xfrm>
              <a:off x="770099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05" name="Google Shape;4737;p24"/>
            <p:cNvSpPr/>
            <p:nvPr/>
          </p:nvSpPr>
          <p:spPr>
            <a:xfrm>
              <a:off x="812217" y="240659"/>
              <a:ext cx="5415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06" name="Google Shape;4738;p24"/>
            <p:cNvSpPr/>
            <p:nvPr/>
          </p:nvSpPr>
          <p:spPr>
            <a:xfrm>
              <a:off x="866368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07" name="Google Shape;4739;p24"/>
            <p:cNvSpPr/>
            <p:nvPr/>
          </p:nvSpPr>
          <p:spPr>
            <a:xfrm>
              <a:off x="91450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08" name="Google Shape;4740;p24"/>
            <p:cNvSpPr/>
            <p:nvPr/>
          </p:nvSpPr>
          <p:spPr>
            <a:xfrm>
              <a:off x="962632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09" name="Google Shape;4741;p24"/>
            <p:cNvSpPr/>
            <p:nvPr/>
          </p:nvSpPr>
          <p:spPr>
            <a:xfrm>
              <a:off x="1010764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10" name="Google Shape;4742;p24"/>
            <p:cNvSpPr/>
            <p:nvPr/>
          </p:nvSpPr>
          <p:spPr>
            <a:xfrm>
              <a:off x="105889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11" name="Google Shape;4743;p24"/>
            <p:cNvSpPr/>
            <p:nvPr/>
          </p:nvSpPr>
          <p:spPr>
            <a:xfrm>
              <a:off x="1107023" y="240659"/>
              <a:ext cx="4813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12" name="Google Shape;4744;p24"/>
            <p:cNvSpPr/>
            <p:nvPr/>
          </p:nvSpPr>
          <p:spPr>
            <a:xfrm>
              <a:off x="1155159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13" name="Google Shape;4745;p24"/>
            <p:cNvSpPr/>
            <p:nvPr/>
          </p:nvSpPr>
          <p:spPr>
            <a:xfrm>
              <a:off x="12032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14" name="Google Shape;4746;p24"/>
            <p:cNvSpPr/>
            <p:nvPr/>
          </p:nvSpPr>
          <p:spPr>
            <a:xfrm>
              <a:off x="721972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15" name="Google Shape;4747;p24"/>
            <p:cNvSpPr/>
            <p:nvPr/>
          </p:nvSpPr>
          <p:spPr>
            <a:xfrm>
              <a:off x="770099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16" name="Google Shape;4748;p24"/>
            <p:cNvSpPr/>
            <p:nvPr/>
          </p:nvSpPr>
          <p:spPr>
            <a:xfrm>
              <a:off x="812217" y="186507"/>
              <a:ext cx="5415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17" name="Google Shape;4749;p24"/>
            <p:cNvSpPr/>
            <p:nvPr/>
          </p:nvSpPr>
          <p:spPr>
            <a:xfrm>
              <a:off x="866368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18" name="Google Shape;4750;p24"/>
            <p:cNvSpPr/>
            <p:nvPr/>
          </p:nvSpPr>
          <p:spPr>
            <a:xfrm>
              <a:off x="914500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19" name="Google Shape;4751;p24"/>
            <p:cNvSpPr/>
            <p:nvPr/>
          </p:nvSpPr>
          <p:spPr>
            <a:xfrm>
              <a:off x="962632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20" name="Google Shape;4752;p24"/>
            <p:cNvSpPr/>
            <p:nvPr/>
          </p:nvSpPr>
          <p:spPr>
            <a:xfrm>
              <a:off x="1010764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21" name="Google Shape;4753;p24"/>
            <p:cNvSpPr/>
            <p:nvPr/>
          </p:nvSpPr>
          <p:spPr>
            <a:xfrm>
              <a:off x="721972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22" name="Google Shape;4754;p24"/>
            <p:cNvSpPr/>
            <p:nvPr/>
          </p:nvSpPr>
          <p:spPr>
            <a:xfrm>
              <a:off x="770099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23" name="Google Shape;4755;p24"/>
            <p:cNvSpPr/>
            <p:nvPr/>
          </p:nvSpPr>
          <p:spPr>
            <a:xfrm>
              <a:off x="812217" y="14439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24" name="Google Shape;4756;p24"/>
            <p:cNvSpPr/>
            <p:nvPr/>
          </p:nvSpPr>
          <p:spPr>
            <a:xfrm>
              <a:off x="866368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25" name="Google Shape;4757;p24"/>
            <p:cNvSpPr/>
            <p:nvPr/>
          </p:nvSpPr>
          <p:spPr>
            <a:xfrm>
              <a:off x="914500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26" name="Google Shape;4758;p24"/>
            <p:cNvSpPr/>
            <p:nvPr/>
          </p:nvSpPr>
          <p:spPr>
            <a:xfrm>
              <a:off x="962632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27" name="Google Shape;4759;p24"/>
            <p:cNvSpPr/>
            <p:nvPr/>
          </p:nvSpPr>
          <p:spPr>
            <a:xfrm>
              <a:off x="1010764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28" name="Google Shape;4760;p24"/>
            <p:cNvSpPr/>
            <p:nvPr/>
          </p:nvSpPr>
          <p:spPr>
            <a:xfrm>
              <a:off x="721972" y="9024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29" name="Google Shape;4761;p24"/>
            <p:cNvSpPr/>
            <p:nvPr/>
          </p:nvSpPr>
          <p:spPr>
            <a:xfrm>
              <a:off x="770099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30" name="Google Shape;4762;p24"/>
            <p:cNvSpPr/>
            <p:nvPr/>
          </p:nvSpPr>
          <p:spPr>
            <a:xfrm>
              <a:off x="812217" y="9024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31" name="Google Shape;4763;p24"/>
            <p:cNvSpPr/>
            <p:nvPr/>
          </p:nvSpPr>
          <p:spPr>
            <a:xfrm>
              <a:off x="866368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32" name="Google Shape;4764;p24"/>
            <p:cNvSpPr/>
            <p:nvPr/>
          </p:nvSpPr>
          <p:spPr>
            <a:xfrm>
              <a:off x="914500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33" name="Google Shape;4765;p24"/>
            <p:cNvSpPr/>
            <p:nvPr/>
          </p:nvSpPr>
          <p:spPr>
            <a:xfrm>
              <a:off x="962632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34" name="Google Shape;4766;p24"/>
            <p:cNvSpPr/>
            <p:nvPr/>
          </p:nvSpPr>
          <p:spPr>
            <a:xfrm>
              <a:off x="721972" y="42117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35" name="Google Shape;4767;p24"/>
            <p:cNvSpPr/>
            <p:nvPr/>
          </p:nvSpPr>
          <p:spPr>
            <a:xfrm>
              <a:off x="770099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36" name="Google Shape;4768;p24"/>
            <p:cNvSpPr/>
            <p:nvPr/>
          </p:nvSpPr>
          <p:spPr>
            <a:xfrm>
              <a:off x="812217" y="42117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37" name="Google Shape;4769;p24"/>
            <p:cNvSpPr/>
            <p:nvPr/>
          </p:nvSpPr>
          <p:spPr>
            <a:xfrm>
              <a:off x="866368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38" name="Google Shape;4770;p24"/>
            <p:cNvSpPr/>
            <p:nvPr/>
          </p:nvSpPr>
          <p:spPr>
            <a:xfrm>
              <a:off x="914500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39" name="Google Shape;4771;p24"/>
            <p:cNvSpPr/>
            <p:nvPr/>
          </p:nvSpPr>
          <p:spPr>
            <a:xfrm>
              <a:off x="721972" y="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40" name="Google Shape;4772;p24"/>
            <p:cNvSpPr/>
            <p:nvPr/>
          </p:nvSpPr>
          <p:spPr>
            <a:xfrm>
              <a:off x="770099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41" name="Google Shape;4773;p24"/>
            <p:cNvSpPr/>
            <p:nvPr/>
          </p:nvSpPr>
          <p:spPr>
            <a:xfrm>
              <a:off x="812217" y="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42" name="Google Shape;4774;p24"/>
            <p:cNvSpPr/>
            <p:nvPr/>
          </p:nvSpPr>
          <p:spPr>
            <a:xfrm>
              <a:off x="866368" y="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47" name="Google Shape;4775;p24"/>
          <p:cNvGrpSpPr/>
          <p:nvPr/>
        </p:nvGrpSpPr>
        <p:grpSpPr>
          <a:xfrm>
            <a:off x="-387375" y="2038774"/>
            <a:ext cx="1721999" cy="3104452"/>
            <a:chOff x="0" y="0"/>
            <a:chExt cx="1721998" cy="3104450"/>
          </a:xfrm>
        </p:grpSpPr>
        <p:sp>
          <p:nvSpPr>
            <p:cNvPr id="4844" name="Google Shape;4776;p24"/>
            <p:cNvSpPr/>
            <p:nvPr/>
          </p:nvSpPr>
          <p:spPr>
            <a:xfrm>
              <a:off x="0" y="-1"/>
              <a:ext cx="1721999" cy="40830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45" name="Google Shape;4777;p24"/>
            <p:cNvSpPr/>
            <p:nvPr/>
          </p:nvSpPr>
          <p:spPr>
            <a:xfrm>
              <a:off x="0" y="404158"/>
              <a:ext cx="1721999" cy="18090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46" name="Google Shape;4778;p24"/>
            <p:cNvSpPr/>
            <p:nvPr/>
          </p:nvSpPr>
          <p:spPr>
            <a:xfrm>
              <a:off x="0" y="585049"/>
              <a:ext cx="1721999" cy="2519402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51" name="Google Shape;4779;p24"/>
          <p:cNvGrpSpPr/>
          <p:nvPr/>
        </p:nvGrpSpPr>
        <p:grpSpPr>
          <a:xfrm>
            <a:off x="2424675" y="3715725"/>
            <a:ext cx="6719401" cy="1426851"/>
            <a:chOff x="0" y="0"/>
            <a:chExt cx="6719399" cy="1426850"/>
          </a:xfrm>
        </p:grpSpPr>
        <p:sp>
          <p:nvSpPr>
            <p:cNvPr id="4848" name="Google Shape;4780;p24"/>
            <p:cNvSpPr/>
            <p:nvPr/>
          </p:nvSpPr>
          <p:spPr>
            <a:xfrm>
              <a:off x="0" y="-1"/>
              <a:ext cx="6719400" cy="40830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49" name="Google Shape;4781;p24"/>
            <p:cNvSpPr/>
            <p:nvPr/>
          </p:nvSpPr>
          <p:spPr>
            <a:xfrm>
              <a:off x="0" y="404158"/>
              <a:ext cx="6719400" cy="18090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50" name="Google Shape;4782;p24"/>
            <p:cNvSpPr/>
            <p:nvPr/>
          </p:nvSpPr>
          <p:spPr>
            <a:xfrm>
              <a:off x="0" y="585050"/>
              <a:ext cx="6719400" cy="841801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85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7" name="Google Shape;5192;p27"/>
          <p:cNvGrpSpPr/>
          <p:nvPr/>
        </p:nvGrpSpPr>
        <p:grpSpPr>
          <a:xfrm>
            <a:off x="322654" y="362053"/>
            <a:ext cx="949168" cy="474583"/>
            <a:chOff x="0" y="0"/>
            <a:chExt cx="949166" cy="474581"/>
          </a:xfrm>
        </p:grpSpPr>
        <p:sp>
          <p:nvSpPr>
            <p:cNvPr id="5278" name="Google Shape;5193;p27"/>
            <p:cNvSpPr/>
            <p:nvPr/>
          </p:nvSpPr>
          <p:spPr>
            <a:xfrm>
              <a:off x="446899" y="442942"/>
              <a:ext cx="27687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79" name="Google Shape;5194;p27"/>
            <p:cNvSpPr/>
            <p:nvPr/>
          </p:nvSpPr>
          <p:spPr>
            <a:xfrm>
              <a:off x="415260" y="442942"/>
              <a:ext cx="31640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80" name="Google Shape;5195;p27"/>
            <p:cNvSpPr/>
            <p:nvPr/>
          </p:nvSpPr>
          <p:spPr>
            <a:xfrm>
              <a:off x="379670" y="442942"/>
              <a:ext cx="35591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81" name="Google Shape;5196;p27"/>
            <p:cNvSpPr/>
            <p:nvPr/>
          </p:nvSpPr>
          <p:spPr>
            <a:xfrm>
              <a:off x="351985" y="442942"/>
              <a:ext cx="27686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82" name="Google Shape;5197;p27"/>
            <p:cNvSpPr/>
            <p:nvPr/>
          </p:nvSpPr>
          <p:spPr>
            <a:xfrm>
              <a:off x="316392" y="442942"/>
              <a:ext cx="35594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83" name="Google Shape;5198;p27"/>
            <p:cNvSpPr/>
            <p:nvPr/>
          </p:nvSpPr>
          <p:spPr>
            <a:xfrm>
              <a:off x="284749" y="442942"/>
              <a:ext cx="31640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84" name="Google Shape;5199;p27"/>
            <p:cNvSpPr/>
            <p:nvPr/>
          </p:nvSpPr>
          <p:spPr>
            <a:xfrm>
              <a:off x="257064" y="442942"/>
              <a:ext cx="27686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85" name="Google Shape;5200;p27"/>
            <p:cNvSpPr/>
            <p:nvPr/>
          </p:nvSpPr>
          <p:spPr>
            <a:xfrm>
              <a:off x="221474" y="442942"/>
              <a:ext cx="35591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86" name="Google Shape;5201;p27"/>
            <p:cNvSpPr/>
            <p:nvPr/>
          </p:nvSpPr>
          <p:spPr>
            <a:xfrm>
              <a:off x="189835" y="442942"/>
              <a:ext cx="31640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87" name="Google Shape;5202;p27"/>
            <p:cNvSpPr/>
            <p:nvPr/>
          </p:nvSpPr>
          <p:spPr>
            <a:xfrm>
              <a:off x="162149" y="442942"/>
              <a:ext cx="27687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88" name="Google Shape;5203;p27"/>
            <p:cNvSpPr/>
            <p:nvPr/>
          </p:nvSpPr>
          <p:spPr>
            <a:xfrm>
              <a:off x="126556" y="442942"/>
              <a:ext cx="35594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89" name="Google Shape;5204;p27"/>
            <p:cNvSpPr/>
            <p:nvPr/>
          </p:nvSpPr>
          <p:spPr>
            <a:xfrm>
              <a:off x="94914" y="442942"/>
              <a:ext cx="31640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90" name="Google Shape;5205;p27"/>
            <p:cNvSpPr/>
            <p:nvPr/>
          </p:nvSpPr>
          <p:spPr>
            <a:xfrm>
              <a:off x="67228" y="442942"/>
              <a:ext cx="27687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91" name="Google Shape;5206;p27"/>
            <p:cNvSpPr/>
            <p:nvPr/>
          </p:nvSpPr>
          <p:spPr>
            <a:xfrm>
              <a:off x="446899" y="411306"/>
              <a:ext cx="2768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92" name="Google Shape;5207;p27"/>
            <p:cNvSpPr/>
            <p:nvPr/>
          </p:nvSpPr>
          <p:spPr>
            <a:xfrm>
              <a:off x="415260" y="411306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93" name="Google Shape;5208;p27"/>
            <p:cNvSpPr/>
            <p:nvPr/>
          </p:nvSpPr>
          <p:spPr>
            <a:xfrm>
              <a:off x="379670" y="411306"/>
              <a:ext cx="35591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94" name="Google Shape;5209;p27"/>
            <p:cNvSpPr/>
            <p:nvPr/>
          </p:nvSpPr>
          <p:spPr>
            <a:xfrm>
              <a:off x="351985" y="411306"/>
              <a:ext cx="27686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95" name="Google Shape;5210;p27"/>
            <p:cNvSpPr/>
            <p:nvPr/>
          </p:nvSpPr>
          <p:spPr>
            <a:xfrm>
              <a:off x="316392" y="411306"/>
              <a:ext cx="35594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96" name="Google Shape;5211;p27"/>
            <p:cNvSpPr/>
            <p:nvPr/>
          </p:nvSpPr>
          <p:spPr>
            <a:xfrm>
              <a:off x="284749" y="411306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97" name="Google Shape;5212;p27"/>
            <p:cNvSpPr/>
            <p:nvPr/>
          </p:nvSpPr>
          <p:spPr>
            <a:xfrm>
              <a:off x="257064" y="411306"/>
              <a:ext cx="27686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98" name="Google Shape;5213;p27"/>
            <p:cNvSpPr/>
            <p:nvPr/>
          </p:nvSpPr>
          <p:spPr>
            <a:xfrm>
              <a:off x="221474" y="411306"/>
              <a:ext cx="35591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99" name="Google Shape;5214;p27"/>
            <p:cNvSpPr/>
            <p:nvPr/>
          </p:nvSpPr>
          <p:spPr>
            <a:xfrm>
              <a:off x="189835" y="411306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00" name="Google Shape;5215;p27"/>
            <p:cNvSpPr/>
            <p:nvPr/>
          </p:nvSpPr>
          <p:spPr>
            <a:xfrm>
              <a:off x="162149" y="411306"/>
              <a:ext cx="2768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01" name="Google Shape;5216;p27"/>
            <p:cNvSpPr/>
            <p:nvPr/>
          </p:nvSpPr>
          <p:spPr>
            <a:xfrm>
              <a:off x="126556" y="411306"/>
              <a:ext cx="35594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02" name="Google Shape;5217;p27"/>
            <p:cNvSpPr/>
            <p:nvPr/>
          </p:nvSpPr>
          <p:spPr>
            <a:xfrm>
              <a:off x="94914" y="411306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03" name="Google Shape;5218;p27"/>
            <p:cNvSpPr/>
            <p:nvPr/>
          </p:nvSpPr>
          <p:spPr>
            <a:xfrm>
              <a:off x="67228" y="411306"/>
              <a:ext cx="2768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04" name="Google Shape;5219;p27"/>
            <p:cNvSpPr/>
            <p:nvPr/>
          </p:nvSpPr>
          <p:spPr>
            <a:xfrm>
              <a:off x="31639" y="411306"/>
              <a:ext cx="3559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05" name="Google Shape;5220;p27"/>
            <p:cNvSpPr/>
            <p:nvPr/>
          </p:nvSpPr>
          <p:spPr>
            <a:xfrm>
              <a:off x="-1" y="411306"/>
              <a:ext cx="31641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06" name="Google Shape;5221;p27"/>
            <p:cNvSpPr/>
            <p:nvPr/>
          </p:nvSpPr>
          <p:spPr>
            <a:xfrm>
              <a:off x="446899" y="375713"/>
              <a:ext cx="2768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07" name="Google Shape;5222;p27"/>
            <p:cNvSpPr/>
            <p:nvPr/>
          </p:nvSpPr>
          <p:spPr>
            <a:xfrm>
              <a:off x="415260" y="375713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08" name="Google Shape;5223;p27"/>
            <p:cNvSpPr/>
            <p:nvPr/>
          </p:nvSpPr>
          <p:spPr>
            <a:xfrm>
              <a:off x="379670" y="375713"/>
              <a:ext cx="3559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09" name="Google Shape;5224;p27"/>
            <p:cNvSpPr/>
            <p:nvPr/>
          </p:nvSpPr>
          <p:spPr>
            <a:xfrm>
              <a:off x="351985" y="375713"/>
              <a:ext cx="27686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10" name="Google Shape;5225;p27"/>
            <p:cNvSpPr/>
            <p:nvPr/>
          </p:nvSpPr>
          <p:spPr>
            <a:xfrm>
              <a:off x="316392" y="375713"/>
              <a:ext cx="35594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11" name="Google Shape;5226;p27"/>
            <p:cNvSpPr/>
            <p:nvPr/>
          </p:nvSpPr>
          <p:spPr>
            <a:xfrm>
              <a:off x="284749" y="375713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12" name="Google Shape;5227;p27"/>
            <p:cNvSpPr/>
            <p:nvPr/>
          </p:nvSpPr>
          <p:spPr>
            <a:xfrm>
              <a:off x="257064" y="375713"/>
              <a:ext cx="27686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13" name="Google Shape;5228;p27"/>
            <p:cNvSpPr/>
            <p:nvPr/>
          </p:nvSpPr>
          <p:spPr>
            <a:xfrm>
              <a:off x="221474" y="375713"/>
              <a:ext cx="3559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14" name="Google Shape;5229;p27"/>
            <p:cNvSpPr/>
            <p:nvPr/>
          </p:nvSpPr>
          <p:spPr>
            <a:xfrm>
              <a:off x="189835" y="375713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15" name="Google Shape;5230;p27"/>
            <p:cNvSpPr/>
            <p:nvPr/>
          </p:nvSpPr>
          <p:spPr>
            <a:xfrm>
              <a:off x="162149" y="375713"/>
              <a:ext cx="2768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16" name="Google Shape;5231;p27"/>
            <p:cNvSpPr/>
            <p:nvPr/>
          </p:nvSpPr>
          <p:spPr>
            <a:xfrm>
              <a:off x="126556" y="375713"/>
              <a:ext cx="35594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17" name="Google Shape;5232;p27"/>
            <p:cNvSpPr/>
            <p:nvPr/>
          </p:nvSpPr>
          <p:spPr>
            <a:xfrm>
              <a:off x="94914" y="375713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18" name="Google Shape;5233;p27"/>
            <p:cNvSpPr/>
            <p:nvPr/>
          </p:nvSpPr>
          <p:spPr>
            <a:xfrm>
              <a:off x="67228" y="375713"/>
              <a:ext cx="2768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19" name="Google Shape;5234;p27"/>
            <p:cNvSpPr/>
            <p:nvPr/>
          </p:nvSpPr>
          <p:spPr>
            <a:xfrm>
              <a:off x="31639" y="375713"/>
              <a:ext cx="3559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20" name="Google Shape;5235;p27"/>
            <p:cNvSpPr/>
            <p:nvPr/>
          </p:nvSpPr>
          <p:spPr>
            <a:xfrm>
              <a:off x="-1" y="375713"/>
              <a:ext cx="3164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21" name="Google Shape;5236;p27"/>
            <p:cNvSpPr/>
            <p:nvPr/>
          </p:nvSpPr>
          <p:spPr>
            <a:xfrm>
              <a:off x="446899" y="348028"/>
              <a:ext cx="27687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22" name="Google Shape;5237;p27"/>
            <p:cNvSpPr/>
            <p:nvPr/>
          </p:nvSpPr>
          <p:spPr>
            <a:xfrm>
              <a:off x="415260" y="348028"/>
              <a:ext cx="31640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23" name="Google Shape;5238;p27"/>
            <p:cNvSpPr/>
            <p:nvPr/>
          </p:nvSpPr>
          <p:spPr>
            <a:xfrm>
              <a:off x="379670" y="348028"/>
              <a:ext cx="35591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24" name="Google Shape;5239;p27"/>
            <p:cNvSpPr/>
            <p:nvPr/>
          </p:nvSpPr>
          <p:spPr>
            <a:xfrm>
              <a:off x="351985" y="348028"/>
              <a:ext cx="27686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25" name="Google Shape;5240;p27"/>
            <p:cNvSpPr/>
            <p:nvPr/>
          </p:nvSpPr>
          <p:spPr>
            <a:xfrm>
              <a:off x="316392" y="348028"/>
              <a:ext cx="35594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26" name="Google Shape;5241;p27"/>
            <p:cNvSpPr/>
            <p:nvPr/>
          </p:nvSpPr>
          <p:spPr>
            <a:xfrm>
              <a:off x="284749" y="348028"/>
              <a:ext cx="31640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27" name="Google Shape;5242;p27"/>
            <p:cNvSpPr/>
            <p:nvPr/>
          </p:nvSpPr>
          <p:spPr>
            <a:xfrm>
              <a:off x="257064" y="348028"/>
              <a:ext cx="27686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28" name="Google Shape;5243;p27"/>
            <p:cNvSpPr/>
            <p:nvPr/>
          </p:nvSpPr>
          <p:spPr>
            <a:xfrm>
              <a:off x="221474" y="348028"/>
              <a:ext cx="35591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29" name="Google Shape;5244;p27"/>
            <p:cNvSpPr/>
            <p:nvPr/>
          </p:nvSpPr>
          <p:spPr>
            <a:xfrm>
              <a:off x="189835" y="348028"/>
              <a:ext cx="31640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30" name="Google Shape;5245;p27"/>
            <p:cNvSpPr/>
            <p:nvPr/>
          </p:nvSpPr>
          <p:spPr>
            <a:xfrm>
              <a:off x="162149" y="348028"/>
              <a:ext cx="27687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31" name="Google Shape;5246;p27"/>
            <p:cNvSpPr/>
            <p:nvPr/>
          </p:nvSpPr>
          <p:spPr>
            <a:xfrm>
              <a:off x="126556" y="348028"/>
              <a:ext cx="35594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32" name="Google Shape;5247;p27"/>
            <p:cNvSpPr/>
            <p:nvPr/>
          </p:nvSpPr>
          <p:spPr>
            <a:xfrm>
              <a:off x="94914" y="348028"/>
              <a:ext cx="31640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33" name="Google Shape;5248;p27"/>
            <p:cNvSpPr/>
            <p:nvPr/>
          </p:nvSpPr>
          <p:spPr>
            <a:xfrm>
              <a:off x="67228" y="348028"/>
              <a:ext cx="27687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34" name="Google Shape;5249;p27"/>
            <p:cNvSpPr/>
            <p:nvPr/>
          </p:nvSpPr>
          <p:spPr>
            <a:xfrm>
              <a:off x="31639" y="348028"/>
              <a:ext cx="35590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35" name="Google Shape;5250;p27"/>
            <p:cNvSpPr/>
            <p:nvPr/>
          </p:nvSpPr>
          <p:spPr>
            <a:xfrm>
              <a:off x="-1" y="348028"/>
              <a:ext cx="31641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36" name="Google Shape;5251;p27"/>
            <p:cNvSpPr/>
            <p:nvPr/>
          </p:nvSpPr>
          <p:spPr>
            <a:xfrm>
              <a:off x="446899" y="312432"/>
              <a:ext cx="2768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37" name="Google Shape;5252;p27"/>
            <p:cNvSpPr/>
            <p:nvPr/>
          </p:nvSpPr>
          <p:spPr>
            <a:xfrm>
              <a:off x="415260" y="312432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38" name="Google Shape;5253;p27"/>
            <p:cNvSpPr/>
            <p:nvPr/>
          </p:nvSpPr>
          <p:spPr>
            <a:xfrm>
              <a:off x="379670" y="312432"/>
              <a:ext cx="3559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39" name="Google Shape;5254;p27"/>
            <p:cNvSpPr/>
            <p:nvPr/>
          </p:nvSpPr>
          <p:spPr>
            <a:xfrm>
              <a:off x="351985" y="312432"/>
              <a:ext cx="27686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40" name="Google Shape;5255;p27"/>
            <p:cNvSpPr/>
            <p:nvPr/>
          </p:nvSpPr>
          <p:spPr>
            <a:xfrm>
              <a:off x="316392" y="312432"/>
              <a:ext cx="35594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41" name="Google Shape;5256;p27"/>
            <p:cNvSpPr/>
            <p:nvPr/>
          </p:nvSpPr>
          <p:spPr>
            <a:xfrm>
              <a:off x="284749" y="312432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42" name="Google Shape;5257;p27"/>
            <p:cNvSpPr/>
            <p:nvPr/>
          </p:nvSpPr>
          <p:spPr>
            <a:xfrm>
              <a:off x="257064" y="312432"/>
              <a:ext cx="27686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43" name="Google Shape;5258;p27"/>
            <p:cNvSpPr/>
            <p:nvPr/>
          </p:nvSpPr>
          <p:spPr>
            <a:xfrm>
              <a:off x="221474" y="312432"/>
              <a:ext cx="3559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44" name="Google Shape;5259;p27"/>
            <p:cNvSpPr/>
            <p:nvPr/>
          </p:nvSpPr>
          <p:spPr>
            <a:xfrm>
              <a:off x="189835" y="312432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45" name="Google Shape;5260;p27"/>
            <p:cNvSpPr/>
            <p:nvPr/>
          </p:nvSpPr>
          <p:spPr>
            <a:xfrm>
              <a:off x="162149" y="312432"/>
              <a:ext cx="2768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46" name="Google Shape;5261;p27"/>
            <p:cNvSpPr/>
            <p:nvPr/>
          </p:nvSpPr>
          <p:spPr>
            <a:xfrm>
              <a:off x="126556" y="312432"/>
              <a:ext cx="35594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47" name="Google Shape;5262;p27"/>
            <p:cNvSpPr/>
            <p:nvPr/>
          </p:nvSpPr>
          <p:spPr>
            <a:xfrm>
              <a:off x="94914" y="312432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48" name="Google Shape;5263;p27"/>
            <p:cNvSpPr/>
            <p:nvPr/>
          </p:nvSpPr>
          <p:spPr>
            <a:xfrm>
              <a:off x="67228" y="312432"/>
              <a:ext cx="2768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49" name="Google Shape;5264;p27"/>
            <p:cNvSpPr/>
            <p:nvPr/>
          </p:nvSpPr>
          <p:spPr>
            <a:xfrm>
              <a:off x="31639" y="312432"/>
              <a:ext cx="3559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50" name="Google Shape;5265;p27"/>
            <p:cNvSpPr/>
            <p:nvPr/>
          </p:nvSpPr>
          <p:spPr>
            <a:xfrm>
              <a:off x="-1" y="312432"/>
              <a:ext cx="3164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51" name="Google Shape;5266;p27"/>
            <p:cNvSpPr/>
            <p:nvPr/>
          </p:nvSpPr>
          <p:spPr>
            <a:xfrm>
              <a:off x="446899" y="284746"/>
              <a:ext cx="2768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52" name="Google Shape;5267;p27"/>
            <p:cNvSpPr/>
            <p:nvPr/>
          </p:nvSpPr>
          <p:spPr>
            <a:xfrm>
              <a:off x="415260" y="284746"/>
              <a:ext cx="31640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53" name="Google Shape;5268;p27"/>
            <p:cNvSpPr/>
            <p:nvPr/>
          </p:nvSpPr>
          <p:spPr>
            <a:xfrm>
              <a:off x="379670" y="284746"/>
              <a:ext cx="35591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54" name="Google Shape;5269;p27"/>
            <p:cNvSpPr/>
            <p:nvPr/>
          </p:nvSpPr>
          <p:spPr>
            <a:xfrm>
              <a:off x="351985" y="284746"/>
              <a:ext cx="27686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55" name="Google Shape;5270;p27"/>
            <p:cNvSpPr/>
            <p:nvPr/>
          </p:nvSpPr>
          <p:spPr>
            <a:xfrm>
              <a:off x="316392" y="284746"/>
              <a:ext cx="35594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56" name="Google Shape;5271;p27"/>
            <p:cNvSpPr/>
            <p:nvPr/>
          </p:nvSpPr>
          <p:spPr>
            <a:xfrm>
              <a:off x="284749" y="284746"/>
              <a:ext cx="31640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57" name="Google Shape;5272;p27"/>
            <p:cNvSpPr/>
            <p:nvPr/>
          </p:nvSpPr>
          <p:spPr>
            <a:xfrm>
              <a:off x="257064" y="284746"/>
              <a:ext cx="27686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58" name="Google Shape;5273;p27"/>
            <p:cNvSpPr/>
            <p:nvPr/>
          </p:nvSpPr>
          <p:spPr>
            <a:xfrm>
              <a:off x="221474" y="284746"/>
              <a:ext cx="35591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59" name="Google Shape;5274;p27"/>
            <p:cNvSpPr/>
            <p:nvPr/>
          </p:nvSpPr>
          <p:spPr>
            <a:xfrm>
              <a:off x="189835" y="284746"/>
              <a:ext cx="31640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60" name="Google Shape;5275;p27"/>
            <p:cNvSpPr/>
            <p:nvPr/>
          </p:nvSpPr>
          <p:spPr>
            <a:xfrm>
              <a:off x="162149" y="284746"/>
              <a:ext cx="2768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61" name="Google Shape;5276;p27"/>
            <p:cNvSpPr/>
            <p:nvPr/>
          </p:nvSpPr>
          <p:spPr>
            <a:xfrm>
              <a:off x="126556" y="284746"/>
              <a:ext cx="35594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62" name="Google Shape;5277;p27"/>
            <p:cNvSpPr/>
            <p:nvPr/>
          </p:nvSpPr>
          <p:spPr>
            <a:xfrm>
              <a:off x="94914" y="284746"/>
              <a:ext cx="31640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63" name="Google Shape;5278;p27"/>
            <p:cNvSpPr/>
            <p:nvPr/>
          </p:nvSpPr>
          <p:spPr>
            <a:xfrm>
              <a:off x="67228" y="284746"/>
              <a:ext cx="2768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64" name="Google Shape;5279;p27"/>
            <p:cNvSpPr/>
            <p:nvPr/>
          </p:nvSpPr>
          <p:spPr>
            <a:xfrm>
              <a:off x="31639" y="284746"/>
              <a:ext cx="35590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65" name="Google Shape;5280;p27"/>
            <p:cNvSpPr/>
            <p:nvPr/>
          </p:nvSpPr>
          <p:spPr>
            <a:xfrm>
              <a:off x="446899" y="253110"/>
              <a:ext cx="2768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66" name="Google Shape;5281;p27"/>
            <p:cNvSpPr/>
            <p:nvPr/>
          </p:nvSpPr>
          <p:spPr>
            <a:xfrm>
              <a:off x="415260" y="253110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67" name="Google Shape;5282;p27"/>
            <p:cNvSpPr/>
            <p:nvPr/>
          </p:nvSpPr>
          <p:spPr>
            <a:xfrm>
              <a:off x="379670" y="253110"/>
              <a:ext cx="35591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68" name="Google Shape;5283;p27"/>
            <p:cNvSpPr/>
            <p:nvPr/>
          </p:nvSpPr>
          <p:spPr>
            <a:xfrm>
              <a:off x="351985" y="253110"/>
              <a:ext cx="27686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69" name="Google Shape;5284;p27"/>
            <p:cNvSpPr/>
            <p:nvPr/>
          </p:nvSpPr>
          <p:spPr>
            <a:xfrm>
              <a:off x="316392" y="253110"/>
              <a:ext cx="35594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70" name="Google Shape;5285;p27"/>
            <p:cNvSpPr/>
            <p:nvPr/>
          </p:nvSpPr>
          <p:spPr>
            <a:xfrm>
              <a:off x="284749" y="253110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71" name="Google Shape;5286;p27"/>
            <p:cNvSpPr/>
            <p:nvPr/>
          </p:nvSpPr>
          <p:spPr>
            <a:xfrm>
              <a:off x="257064" y="253110"/>
              <a:ext cx="27686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72" name="Google Shape;5287;p27"/>
            <p:cNvSpPr/>
            <p:nvPr/>
          </p:nvSpPr>
          <p:spPr>
            <a:xfrm>
              <a:off x="221474" y="253110"/>
              <a:ext cx="35591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73" name="Google Shape;5288;p27"/>
            <p:cNvSpPr/>
            <p:nvPr/>
          </p:nvSpPr>
          <p:spPr>
            <a:xfrm>
              <a:off x="189835" y="253110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74" name="Google Shape;5289;p27"/>
            <p:cNvSpPr/>
            <p:nvPr/>
          </p:nvSpPr>
          <p:spPr>
            <a:xfrm>
              <a:off x="162149" y="253110"/>
              <a:ext cx="2768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75" name="Google Shape;5290;p27"/>
            <p:cNvSpPr/>
            <p:nvPr/>
          </p:nvSpPr>
          <p:spPr>
            <a:xfrm>
              <a:off x="126556" y="253110"/>
              <a:ext cx="35594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76" name="Google Shape;5291;p27"/>
            <p:cNvSpPr/>
            <p:nvPr/>
          </p:nvSpPr>
          <p:spPr>
            <a:xfrm>
              <a:off x="94914" y="253110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77" name="Google Shape;5292;p27"/>
            <p:cNvSpPr/>
            <p:nvPr/>
          </p:nvSpPr>
          <p:spPr>
            <a:xfrm>
              <a:off x="67235" y="253110"/>
              <a:ext cx="2768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78" name="Google Shape;5293;p27"/>
            <p:cNvSpPr/>
            <p:nvPr/>
          </p:nvSpPr>
          <p:spPr>
            <a:xfrm>
              <a:off x="446899" y="217517"/>
              <a:ext cx="2768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79" name="Google Shape;5294;p27"/>
            <p:cNvSpPr/>
            <p:nvPr/>
          </p:nvSpPr>
          <p:spPr>
            <a:xfrm>
              <a:off x="415260" y="217517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80" name="Google Shape;5295;p27"/>
            <p:cNvSpPr/>
            <p:nvPr/>
          </p:nvSpPr>
          <p:spPr>
            <a:xfrm>
              <a:off x="379670" y="217517"/>
              <a:ext cx="3559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81" name="Google Shape;5296;p27"/>
            <p:cNvSpPr/>
            <p:nvPr/>
          </p:nvSpPr>
          <p:spPr>
            <a:xfrm>
              <a:off x="351985" y="217517"/>
              <a:ext cx="27686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82" name="Google Shape;5297;p27"/>
            <p:cNvSpPr/>
            <p:nvPr/>
          </p:nvSpPr>
          <p:spPr>
            <a:xfrm>
              <a:off x="316392" y="217517"/>
              <a:ext cx="35594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83" name="Google Shape;5298;p27"/>
            <p:cNvSpPr/>
            <p:nvPr/>
          </p:nvSpPr>
          <p:spPr>
            <a:xfrm>
              <a:off x="284749" y="217517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84" name="Google Shape;5299;p27"/>
            <p:cNvSpPr/>
            <p:nvPr/>
          </p:nvSpPr>
          <p:spPr>
            <a:xfrm>
              <a:off x="257064" y="217517"/>
              <a:ext cx="27686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85" name="Google Shape;5300;p27"/>
            <p:cNvSpPr/>
            <p:nvPr/>
          </p:nvSpPr>
          <p:spPr>
            <a:xfrm>
              <a:off x="221474" y="217517"/>
              <a:ext cx="3559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86" name="Google Shape;5301;p27"/>
            <p:cNvSpPr/>
            <p:nvPr/>
          </p:nvSpPr>
          <p:spPr>
            <a:xfrm>
              <a:off x="189835" y="217517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87" name="Google Shape;5302;p27"/>
            <p:cNvSpPr/>
            <p:nvPr/>
          </p:nvSpPr>
          <p:spPr>
            <a:xfrm>
              <a:off x="162149" y="217517"/>
              <a:ext cx="2768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88" name="Google Shape;5303;p27"/>
            <p:cNvSpPr/>
            <p:nvPr/>
          </p:nvSpPr>
          <p:spPr>
            <a:xfrm>
              <a:off x="126556" y="217517"/>
              <a:ext cx="35594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89" name="Google Shape;5304;p27"/>
            <p:cNvSpPr/>
            <p:nvPr/>
          </p:nvSpPr>
          <p:spPr>
            <a:xfrm>
              <a:off x="94914" y="217517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90" name="Google Shape;5305;p27"/>
            <p:cNvSpPr/>
            <p:nvPr/>
          </p:nvSpPr>
          <p:spPr>
            <a:xfrm>
              <a:off x="446899" y="189835"/>
              <a:ext cx="27687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91" name="Google Shape;5306;p27"/>
            <p:cNvSpPr/>
            <p:nvPr/>
          </p:nvSpPr>
          <p:spPr>
            <a:xfrm>
              <a:off x="415260" y="189835"/>
              <a:ext cx="31640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92" name="Google Shape;5307;p27"/>
            <p:cNvSpPr/>
            <p:nvPr/>
          </p:nvSpPr>
          <p:spPr>
            <a:xfrm>
              <a:off x="379670" y="189835"/>
              <a:ext cx="35591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93" name="Google Shape;5308;p27"/>
            <p:cNvSpPr/>
            <p:nvPr/>
          </p:nvSpPr>
          <p:spPr>
            <a:xfrm>
              <a:off x="351985" y="189835"/>
              <a:ext cx="27686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94" name="Google Shape;5309;p27"/>
            <p:cNvSpPr/>
            <p:nvPr/>
          </p:nvSpPr>
          <p:spPr>
            <a:xfrm>
              <a:off x="316392" y="189835"/>
              <a:ext cx="35594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95" name="Google Shape;5310;p27"/>
            <p:cNvSpPr/>
            <p:nvPr/>
          </p:nvSpPr>
          <p:spPr>
            <a:xfrm>
              <a:off x="284749" y="189835"/>
              <a:ext cx="31640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96" name="Google Shape;5311;p27"/>
            <p:cNvSpPr/>
            <p:nvPr/>
          </p:nvSpPr>
          <p:spPr>
            <a:xfrm>
              <a:off x="257064" y="189835"/>
              <a:ext cx="27686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97" name="Google Shape;5312;p27"/>
            <p:cNvSpPr/>
            <p:nvPr/>
          </p:nvSpPr>
          <p:spPr>
            <a:xfrm>
              <a:off x="221474" y="189835"/>
              <a:ext cx="35591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98" name="Google Shape;5313;p27"/>
            <p:cNvSpPr/>
            <p:nvPr/>
          </p:nvSpPr>
          <p:spPr>
            <a:xfrm>
              <a:off x="189835" y="189835"/>
              <a:ext cx="31640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99" name="Google Shape;5314;p27"/>
            <p:cNvSpPr/>
            <p:nvPr/>
          </p:nvSpPr>
          <p:spPr>
            <a:xfrm>
              <a:off x="162149" y="189835"/>
              <a:ext cx="27687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00" name="Google Shape;5315;p27"/>
            <p:cNvSpPr/>
            <p:nvPr/>
          </p:nvSpPr>
          <p:spPr>
            <a:xfrm>
              <a:off x="126556" y="189835"/>
              <a:ext cx="35594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01" name="Google Shape;5316;p27"/>
            <p:cNvSpPr/>
            <p:nvPr/>
          </p:nvSpPr>
          <p:spPr>
            <a:xfrm>
              <a:off x="94914" y="189835"/>
              <a:ext cx="31640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02" name="Google Shape;5317;p27"/>
            <p:cNvSpPr/>
            <p:nvPr/>
          </p:nvSpPr>
          <p:spPr>
            <a:xfrm>
              <a:off x="446899" y="158196"/>
              <a:ext cx="27687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03" name="Google Shape;5318;p27"/>
            <p:cNvSpPr/>
            <p:nvPr/>
          </p:nvSpPr>
          <p:spPr>
            <a:xfrm>
              <a:off x="415260" y="158196"/>
              <a:ext cx="31640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04" name="Google Shape;5319;p27"/>
            <p:cNvSpPr/>
            <p:nvPr/>
          </p:nvSpPr>
          <p:spPr>
            <a:xfrm>
              <a:off x="379670" y="158196"/>
              <a:ext cx="35591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05" name="Google Shape;5320;p27"/>
            <p:cNvSpPr/>
            <p:nvPr/>
          </p:nvSpPr>
          <p:spPr>
            <a:xfrm>
              <a:off x="351985" y="158196"/>
              <a:ext cx="27686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06" name="Google Shape;5321;p27"/>
            <p:cNvSpPr/>
            <p:nvPr/>
          </p:nvSpPr>
          <p:spPr>
            <a:xfrm>
              <a:off x="316392" y="158196"/>
              <a:ext cx="35594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07" name="Google Shape;5322;p27"/>
            <p:cNvSpPr/>
            <p:nvPr/>
          </p:nvSpPr>
          <p:spPr>
            <a:xfrm>
              <a:off x="284749" y="158196"/>
              <a:ext cx="31640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08" name="Google Shape;5323;p27"/>
            <p:cNvSpPr/>
            <p:nvPr/>
          </p:nvSpPr>
          <p:spPr>
            <a:xfrm>
              <a:off x="257064" y="158196"/>
              <a:ext cx="27686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09" name="Google Shape;5324;p27"/>
            <p:cNvSpPr/>
            <p:nvPr/>
          </p:nvSpPr>
          <p:spPr>
            <a:xfrm>
              <a:off x="221474" y="158196"/>
              <a:ext cx="35591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10" name="Google Shape;5325;p27"/>
            <p:cNvSpPr/>
            <p:nvPr/>
          </p:nvSpPr>
          <p:spPr>
            <a:xfrm>
              <a:off x="189835" y="158196"/>
              <a:ext cx="31640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11" name="Google Shape;5326;p27"/>
            <p:cNvSpPr/>
            <p:nvPr/>
          </p:nvSpPr>
          <p:spPr>
            <a:xfrm>
              <a:off x="162149" y="158196"/>
              <a:ext cx="27687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12" name="Google Shape;5327;p27"/>
            <p:cNvSpPr/>
            <p:nvPr/>
          </p:nvSpPr>
          <p:spPr>
            <a:xfrm>
              <a:off x="126556" y="158196"/>
              <a:ext cx="35594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13" name="Google Shape;5328;p27"/>
            <p:cNvSpPr/>
            <p:nvPr/>
          </p:nvSpPr>
          <p:spPr>
            <a:xfrm>
              <a:off x="446899" y="122599"/>
              <a:ext cx="27687" cy="355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14" name="Google Shape;5329;p27"/>
            <p:cNvSpPr/>
            <p:nvPr/>
          </p:nvSpPr>
          <p:spPr>
            <a:xfrm>
              <a:off x="415260" y="122599"/>
              <a:ext cx="31640" cy="355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15" name="Google Shape;5330;p27"/>
            <p:cNvSpPr/>
            <p:nvPr/>
          </p:nvSpPr>
          <p:spPr>
            <a:xfrm>
              <a:off x="379670" y="122599"/>
              <a:ext cx="35591" cy="355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16" name="Google Shape;5331;p27"/>
            <p:cNvSpPr/>
            <p:nvPr/>
          </p:nvSpPr>
          <p:spPr>
            <a:xfrm>
              <a:off x="351985" y="122599"/>
              <a:ext cx="27686" cy="355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17" name="Google Shape;5332;p27"/>
            <p:cNvSpPr/>
            <p:nvPr/>
          </p:nvSpPr>
          <p:spPr>
            <a:xfrm>
              <a:off x="316392" y="122599"/>
              <a:ext cx="35594" cy="355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18" name="Google Shape;5333;p27"/>
            <p:cNvSpPr/>
            <p:nvPr/>
          </p:nvSpPr>
          <p:spPr>
            <a:xfrm>
              <a:off x="284749" y="122599"/>
              <a:ext cx="31640" cy="355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19" name="Google Shape;5334;p27"/>
            <p:cNvSpPr/>
            <p:nvPr/>
          </p:nvSpPr>
          <p:spPr>
            <a:xfrm>
              <a:off x="257064" y="122599"/>
              <a:ext cx="27686" cy="355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20" name="Google Shape;5335;p27"/>
            <p:cNvSpPr/>
            <p:nvPr/>
          </p:nvSpPr>
          <p:spPr>
            <a:xfrm>
              <a:off x="446899" y="94914"/>
              <a:ext cx="2768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21" name="Google Shape;5336;p27"/>
            <p:cNvSpPr/>
            <p:nvPr/>
          </p:nvSpPr>
          <p:spPr>
            <a:xfrm>
              <a:off x="415260" y="94914"/>
              <a:ext cx="31640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22" name="Google Shape;5337;p27"/>
            <p:cNvSpPr/>
            <p:nvPr/>
          </p:nvSpPr>
          <p:spPr>
            <a:xfrm>
              <a:off x="379670" y="94914"/>
              <a:ext cx="35591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23" name="Google Shape;5338;p27"/>
            <p:cNvSpPr/>
            <p:nvPr/>
          </p:nvSpPr>
          <p:spPr>
            <a:xfrm>
              <a:off x="351985" y="94914"/>
              <a:ext cx="27686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24" name="Google Shape;5339;p27"/>
            <p:cNvSpPr/>
            <p:nvPr/>
          </p:nvSpPr>
          <p:spPr>
            <a:xfrm>
              <a:off x="316392" y="94914"/>
              <a:ext cx="35594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25" name="Google Shape;5340;p27"/>
            <p:cNvSpPr/>
            <p:nvPr/>
          </p:nvSpPr>
          <p:spPr>
            <a:xfrm>
              <a:off x="284749" y="94914"/>
              <a:ext cx="31640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26" name="Google Shape;5341;p27"/>
            <p:cNvSpPr/>
            <p:nvPr/>
          </p:nvSpPr>
          <p:spPr>
            <a:xfrm>
              <a:off x="257064" y="94914"/>
              <a:ext cx="27686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27" name="Google Shape;5342;p27"/>
            <p:cNvSpPr/>
            <p:nvPr/>
          </p:nvSpPr>
          <p:spPr>
            <a:xfrm>
              <a:off x="446899" y="59321"/>
              <a:ext cx="2768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28" name="Google Shape;5343;p27"/>
            <p:cNvSpPr/>
            <p:nvPr/>
          </p:nvSpPr>
          <p:spPr>
            <a:xfrm>
              <a:off x="415260" y="59321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29" name="Google Shape;5344;p27"/>
            <p:cNvSpPr/>
            <p:nvPr/>
          </p:nvSpPr>
          <p:spPr>
            <a:xfrm>
              <a:off x="379670" y="59321"/>
              <a:ext cx="3559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30" name="Google Shape;5345;p27"/>
            <p:cNvSpPr/>
            <p:nvPr/>
          </p:nvSpPr>
          <p:spPr>
            <a:xfrm>
              <a:off x="351985" y="59321"/>
              <a:ext cx="27686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31" name="Google Shape;5346;p27"/>
            <p:cNvSpPr/>
            <p:nvPr/>
          </p:nvSpPr>
          <p:spPr>
            <a:xfrm>
              <a:off x="316392" y="59321"/>
              <a:ext cx="35594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32" name="Google Shape;5347;p27"/>
            <p:cNvSpPr/>
            <p:nvPr/>
          </p:nvSpPr>
          <p:spPr>
            <a:xfrm>
              <a:off x="284749" y="59321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33" name="Google Shape;5348;p27"/>
            <p:cNvSpPr/>
            <p:nvPr/>
          </p:nvSpPr>
          <p:spPr>
            <a:xfrm>
              <a:off x="446899" y="27685"/>
              <a:ext cx="2768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34" name="Google Shape;5349;p27"/>
            <p:cNvSpPr/>
            <p:nvPr/>
          </p:nvSpPr>
          <p:spPr>
            <a:xfrm>
              <a:off x="415260" y="27685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35" name="Google Shape;5350;p27"/>
            <p:cNvSpPr/>
            <p:nvPr/>
          </p:nvSpPr>
          <p:spPr>
            <a:xfrm>
              <a:off x="379670" y="27685"/>
              <a:ext cx="35591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36" name="Google Shape;5351;p27"/>
            <p:cNvSpPr/>
            <p:nvPr/>
          </p:nvSpPr>
          <p:spPr>
            <a:xfrm>
              <a:off x="351985" y="27685"/>
              <a:ext cx="27686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37" name="Google Shape;5352;p27"/>
            <p:cNvSpPr/>
            <p:nvPr/>
          </p:nvSpPr>
          <p:spPr>
            <a:xfrm>
              <a:off x="316392" y="27685"/>
              <a:ext cx="35594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38" name="Google Shape;5353;p27"/>
            <p:cNvSpPr/>
            <p:nvPr/>
          </p:nvSpPr>
          <p:spPr>
            <a:xfrm>
              <a:off x="446899" y="-1"/>
              <a:ext cx="2768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39" name="Google Shape;5354;p27"/>
            <p:cNvSpPr/>
            <p:nvPr/>
          </p:nvSpPr>
          <p:spPr>
            <a:xfrm>
              <a:off x="415260" y="-1"/>
              <a:ext cx="31640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40" name="Google Shape;5355;p27"/>
            <p:cNvSpPr/>
            <p:nvPr/>
          </p:nvSpPr>
          <p:spPr>
            <a:xfrm>
              <a:off x="379670" y="-1"/>
              <a:ext cx="35591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41" name="Google Shape;5356;p27"/>
            <p:cNvSpPr/>
            <p:nvPr/>
          </p:nvSpPr>
          <p:spPr>
            <a:xfrm>
              <a:off x="351985" y="-1"/>
              <a:ext cx="27686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42" name="Google Shape;5357;p27"/>
            <p:cNvSpPr/>
            <p:nvPr/>
          </p:nvSpPr>
          <p:spPr>
            <a:xfrm>
              <a:off x="474584" y="442942"/>
              <a:ext cx="31637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43" name="Google Shape;5358;p27"/>
            <p:cNvSpPr/>
            <p:nvPr/>
          </p:nvSpPr>
          <p:spPr>
            <a:xfrm>
              <a:off x="506220" y="442942"/>
              <a:ext cx="27687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44" name="Google Shape;5359;p27"/>
            <p:cNvSpPr/>
            <p:nvPr/>
          </p:nvSpPr>
          <p:spPr>
            <a:xfrm>
              <a:off x="533906" y="442942"/>
              <a:ext cx="35597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45" name="Google Shape;5360;p27"/>
            <p:cNvSpPr/>
            <p:nvPr/>
          </p:nvSpPr>
          <p:spPr>
            <a:xfrm>
              <a:off x="569502" y="442942"/>
              <a:ext cx="31641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46" name="Google Shape;5361;p27"/>
            <p:cNvSpPr/>
            <p:nvPr/>
          </p:nvSpPr>
          <p:spPr>
            <a:xfrm>
              <a:off x="601141" y="442942"/>
              <a:ext cx="31641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47" name="Google Shape;5362;p27"/>
            <p:cNvSpPr/>
            <p:nvPr/>
          </p:nvSpPr>
          <p:spPr>
            <a:xfrm>
              <a:off x="632781" y="442942"/>
              <a:ext cx="31640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48" name="Google Shape;5363;p27"/>
            <p:cNvSpPr/>
            <p:nvPr/>
          </p:nvSpPr>
          <p:spPr>
            <a:xfrm>
              <a:off x="664420" y="442942"/>
              <a:ext cx="31637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49" name="Google Shape;5364;p27"/>
            <p:cNvSpPr/>
            <p:nvPr/>
          </p:nvSpPr>
          <p:spPr>
            <a:xfrm>
              <a:off x="696056" y="442942"/>
              <a:ext cx="31640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50" name="Google Shape;5365;p27"/>
            <p:cNvSpPr/>
            <p:nvPr/>
          </p:nvSpPr>
          <p:spPr>
            <a:xfrm>
              <a:off x="727695" y="442942"/>
              <a:ext cx="31644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51" name="Google Shape;5366;p27"/>
            <p:cNvSpPr/>
            <p:nvPr/>
          </p:nvSpPr>
          <p:spPr>
            <a:xfrm>
              <a:off x="759338" y="442942"/>
              <a:ext cx="31640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52" name="Google Shape;5367;p27"/>
            <p:cNvSpPr/>
            <p:nvPr/>
          </p:nvSpPr>
          <p:spPr>
            <a:xfrm>
              <a:off x="790977" y="442942"/>
              <a:ext cx="31640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53" name="Google Shape;5368;p27"/>
            <p:cNvSpPr/>
            <p:nvPr/>
          </p:nvSpPr>
          <p:spPr>
            <a:xfrm>
              <a:off x="822616" y="442942"/>
              <a:ext cx="31637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54" name="Google Shape;5369;p27"/>
            <p:cNvSpPr/>
            <p:nvPr/>
          </p:nvSpPr>
          <p:spPr>
            <a:xfrm>
              <a:off x="854252" y="442942"/>
              <a:ext cx="31640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55" name="Google Shape;5370;p27"/>
            <p:cNvSpPr/>
            <p:nvPr/>
          </p:nvSpPr>
          <p:spPr>
            <a:xfrm>
              <a:off x="474584" y="411306"/>
              <a:ext cx="3163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56" name="Google Shape;5371;p27"/>
            <p:cNvSpPr/>
            <p:nvPr/>
          </p:nvSpPr>
          <p:spPr>
            <a:xfrm>
              <a:off x="506220" y="411306"/>
              <a:ext cx="2768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57" name="Google Shape;5372;p27"/>
            <p:cNvSpPr/>
            <p:nvPr/>
          </p:nvSpPr>
          <p:spPr>
            <a:xfrm>
              <a:off x="533906" y="411306"/>
              <a:ext cx="3559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58" name="Google Shape;5373;p27"/>
            <p:cNvSpPr/>
            <p:nvPr/>
          </p:nvSpPr>
          <p:spPr>
            <a:xfrm>
              <a:off x="569502" y="411306"/>
              <a:ext cx="31641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59" name="Google Shape;5374;p27"/>
            <p:cNvSpPr/>
            <p:nvPr/>
          </p:nvSpPr>
          <p:spPr>
            <a:xfrm>
              <a:off x="601141" y="411306"/>
              <a:ext cx="31641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60" name="Google Shape;5375;p27"/>
            <p:cNvSpPr/>
            <p:nvPr/>
          </p:nvSpPr>
          <p:spPr>
            <a:xfrm>
              <a:off x="632781" y="411306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61" name="Google Shape;5376;p27"/>
            <p:cNvSpPr/>
            <p:nvPr/>
          </p:nvSpPr>
          <p:spPr>
            <a:xfrm>
              <a:off x="664420" y="411306"/>
              <a:ext cx="3163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62" name="Google Shape;5377;p27"/>
            <p:cNvSpPr/>
            <p:nvPr/>
          </p:nvSpPr>
          <p:spPr>
            <a:xfrm>
              <a:off x="696056" y="411306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63" name="Google Shape;5378;p27"/>
            <p:cNvSpPr/>
            <p:nvPr/>
          </p:nvSpPr>
          <p:spPr>
            <a:xfrm>
              <a:off x="727695" y="411306"/>
              <a:ext cx="31644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64" name="Google Shape;5379;p27"/>
            <p:cNvSpPr/>
            <p:nvPr/>
          </p:nvSpPr>
          <p:spPr>
            <a:xfrm>
              <a:off x="759338" y="411306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65" name="Google Shape;5380;p27"/>
            <p:cNvSpPr/>
            <p:nvPr/>
          </p:nvSpPr>
          <p:spPr>
            <a:xfrm>
              <a:off x="790977" y="411306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66" name="Google Shape;5381;p27"/>
            <p:cNvSpPr/>
            <p:nvPr/>
          </p:nvSpPr>
          <p:spPr>
            <a:xfrm>
              <a:off x="822616" y="411306"/>
              <a:ext cx="3163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67" name="Google Shape;5382;p27"/>
            <p:cNvSpPr/>
            <p:nvPr/>
          </p:nvSpPr>
          <p:spPr>
            <a:xfrm>
              <a:off x="854252" y="411306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68" name="Google Shape;5383;p27"/>
            <p:cNvSpPr/>
            <p:nvPr/>
          </p:nvSpPr>
          <p:spPr>
            <a:xfrm>
              <a:off x="885891" y="411306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69" name="Google Shape;5384;p27"/>
            <p:cNvSpPr/>
            <p:nvPr/>
          </p:nvSpPr>
          <p:spPr>
            <a:xfrm>
              <a:off x="917530" y="411306"/>
              <a:ext cx="3163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70" name="Google Shape;5385;p27"/>
            <p:cNvSpPr/>
            <p:nvPr/>
          </p:nvSpPr>
          <p:spPr>
            <a:xfrm>
              <a:off x="474584" y="375713"/>
              <a:ext cx="3163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71" name="Google Shape;5386;p27"/>
            <p:cNvSpPr/>
            <p:nvPr/>
          </p:nvSpPr>
          <p:spPr>
            <a:xfrm>
              <a:off x="506220" y="375713"/>
              <a:ext cx="2768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72" name="Google Shape;5387;p27"/>
            <p:cNvSpPr/>
            <p:nvPr/>
          </p:nvSpPr>
          <p:spPr>
            <a:xfrm>
              <a:off x="533906" y="375713"/>
              <a:ext cx="3559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73" name="Google Shape;5388;p27"/>
            <p:cNvSpPr/>
            <p:nvPr/>
          </p:nvSpPr>
          <p:spPr>
            <a:xfrm>
              <a:off x="569502" y="375713"/>
              <a:ext cx="3164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74" name="Google Shape;5389;p27"/>
            <p:cNvSpPr/>
            <p:nvPr/>
          </p:nvSpPr>
          <p:spPr>
            <a:xfrm>
              <a:off x="601141" y="375713"/>
              <a:ext cx="3164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75" name="Google Shape;5390;p27"/>
            <p:cNvSpPr/>
            <p:nvPr/>
          </p:nvSpPr>
          <p:spPr>
            <a:xfrm>
              <a:off x="632781" y="375713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76" name="Google Shape;5391;p27"/>
            <p:cNvSpPr/>
            <p:nvPr/>
          </p:nvSpPr>
          <p:spPr>
            <a:xfrm>
              <a:off x="664420" y="375713"/>
              <a:ext cx="3163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77" name="Google Shape;5392;p27"/>
            <p:cNvSpPr/>
            <p:nvPr/>
          </p:nvSpPr>
          <p:spPr>
            <a:xfrm>
              <a:off x="696056" y="375713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78" name="Google Shape;5393;p27"/>
            <p:cNvSpPr/>
            <p:nvPr/>
          </p:nvSpPr>
          <p:spPr>
            <a:xfrm>
              <a:off x="727695" y="375713"/>
              <a:ext cx="31644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79" name="Google Shape;5394;p27"/>
            <p:cNvSpPr/>
            <p:nvPr/>
          </p:nvSpPr>
          <p:spPr>
            <a:xfrm>
              <a:off x="759338" y="375713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80" name="Google Shape;5395;p27"/>
            <p:cNvSpPr/>
            <p:nvPr/>
          </p:nvSpPr>
          <p:spPr>
            <a:xfrm>
              <a:off x="790977" y="375713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81" name="Google Shape;5396;p27"/>
            <p:cNvSpPr/>
            <p:nvPr/>
          </p:nvSpPr>
          <p:spPr>
            <a:xfrm>
              <a:off x="822616" y="375713"/>
              <a:ext cx="3163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82" name="Google Shape;5397;p27"/>
            <p:cNvSpPr/>
            <p:nvPr/>
          </p:nvSpPr>
          <p:spPr>
            <a:xfrm>
              <a:off x="854252" y="375713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83" name="Google Shape;5398;p27"/>
            <p:cNvSpPr/>
            <p:nvPr/>
          </p:nvSpPr>
          <p:spPr>
            <a:xfrm>
              <a:off x="885891" y="375713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84" name="Google Shape;5399;p27"/>
            <p:cNvSpPr/>
            <p:nvPr/>
          </p:nvSpPr>
          <p:spPr>
            <a:xfrm>
              <a:off x="917530" y="375713"/>
              <a:ext cx="3163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85" name="Google Shape;5400;p27"/>
            <p:cNvSpPr/>
            <p:nvPr/>
          </p:nvSpPr>
          <p:spPr>
            <a:xfrm>
              <a:off x="474584" y="348028"/>
              <a:ext cx="31637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86" name="Google Shape;5401;p27"/>
            <p:cNvSpPr/>
            <p:nvPr/>
          </p:nvSpPr>
          <p:spPr>
            <a:xfrm>
              <a:off x="506220" y="348028"/>
              <a:ext cx="27687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87" name="Google Shape;5402;p27"/>
            <p:cNvSpPr/>
            <p:nvPr/>
          </p:nvSpPr>
          <p:spPr>
            <a:xfrm>
              <a:off x="533906" y="348028"/>
              <a:ext cx="35597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88" name="Google Shape;5403;p27"/>
            <p:cNvSpPr/>
            <p:nvPr/>
          </p:nvSpPr>
          <p:spPr>
            <a:xfrm>
              <a:off x="569502" y="348028"/>
              <a:ext cx="31641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89" name="Google Shape;5404;p27"/>
            <p:cNvSpPr/>
            <p:nvPr/>
          </p:nvSpPr>
          <p:spPr>
            <a:xfrm>
              <a:off x="601141" y="348028"/>
              <a:ext cx="31641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90" name="Google Shape;5405;p27"/>
            <p:cNvSpPr/>
            <p:nvPr/>
          </p:nvSpPr>
          <p:spPr>
            <a:xfrm>
              <a:off x="632781" y="348028"/>
              <a:ext cx="31640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91" name="Google Shape;5406;p27"/>
            <p:cNvSpPr/>
            <p:nvPr/>
          </p:nvSpPr>
          <p:spPr>
            <a:xfrm>
              <a:off x="664420" y="348028"/>
              <a:ext cx="31637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92" name="Google Shape;5407;p27"/>
            <p:cNvSpPr/>
            <p:nvPr/>
          </p:nvSpPr>
          <p:spPr>
            <a:xfrm>
              <a:off x="696056" y="348028"/>
              <a:ext cx="31640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93" name="Google Shape;5408;p27"/>
            <p:cNvSpPr/>
            <p:nvPr/>
          </p:nvSpPr>
          <p:spPr>
            <a:xfrm>
              <a:off x="727695" y="348028"/>
              <a:ext cx="31644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94" name="Google Shape;5409;p27"/>
            <p:cNvSpPr/>
            <p:nvPr/>
          </p:nvSpPr>
          <p:spPr>
            <a:xfrm>
              <a:off x="759338" y="348028"/>
              <a:ext cx="31640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95" name="Google Shape;5410;p27"/>
            <p:cNvSpPr/>
            <p:nvPr/>
          </p:nvSpPr>
          <p:spPr>
            <a:xfrm>
              <a:off x="790977" y="348028"/>
              <a:ext cx="31640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96" name="Google Shape;5411;p27"/>
            <p:cNvSpPr/>
            <p:nvPr/>
          </p:nvSpPr>
          <p:spPr>
            <a:xfrm>
              <a:off x="822616" y="348028"/>
              <a:ext cx="31637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97" name="Google Shape;5412;p27"/>
            <p:cNvSpPr/>
            <p:nvPr/>
          </p:nvSpPr>
          <p:spPr>
            <a:xfrm>
              <a:off x="854252" y="348028"/>
              <a:ext cx="31640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98" name="Google Shape;5413;p27"/>
            <p:cNvSpPr/>
            <p:nvPr/>
          </p:nvSpPr>
          <p:spPr>
            <a:xfrm>
              <a:off x="885891" y="348028"/>
              <a:ext cx="31640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99" name="Google Shape;5414;p27"/>
            <p:cNvSpPr/>
            <p:nvPr/>
          </p:nvSpPr>
          <p:spPr>
            <a:xfrm>
              <a:off x="917530" y="348028"/>
              <a:ext cx="31637" cy="2768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00" name="Google Shape;5415;p27"/>
            <p:cNvSpPr/>
            <p:nvPr/>
          </p:nvSpPr>
          <p:spPr>
            <a:xfrm>
              <a:off x="474584" y="312432"/>
              <a:ext cx="3163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01" name="Google Shape;5416;p27"/>
            <p:cNvSpPr/>
            <p:nvPr/>
          </p:nvSpPr>
          <p:spPr>
            <a:xfrm>
              <a:off x="506220" y="312432"/>
              <a:ext cx="2768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02" name="Google Shape;5417;p27"/>
            <p:cNvSpPr/>
            <p:nvPr/>
          </p:nvSpPr>
          <p:spPr>
            <a:xfrm>
              <a:off x="533906" y="312432"/>
              <a:ext cx="3559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03" name="Google Shape;5418;p27"/>
            <p:cNvSpPr/>
            <p:nvPr/>
          </p:nvSpPr>
          <p:spPr>
            <a:xfrm>
              <a:off x="569502" y="312432"/>
              <a:ext cx="3164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04" name="Google Shape;5419;p27"/>
            <p:cNvSpPr/>
            <p:nvPr/>
          </p:nvSpPr>
          <p:spPr>
            <a:xfrm>
              <a:off x="601141" y="312432"/>
              <a:ext cx="3164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05" name="Google Shape;5420;p27"/>
            <p:cNvSpPr/>
            <p:nvPr/>
          </p:nvSpPr>
          <p:spPr>
            <a:xfrm>
              <a:off x="632781" y="312432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06" name="Google Shape;5421;p27"/>
            <p:cNvSpPr/>
            <p:nvPr/>
          </p:nvSpPr>
          <p:spPr>
            <a:xfrm>
              <a:off x="664420" y="312432"/>
              <a:ext cx="3163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07" name="Google Shape;5422;p27"/>
            <p:cNvSpPr/>
            <p:nvPr/>
          </p:nvSpPr>
          <p:spPr>
            <a:xfrm>
              <a:off x="696056" y="312432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08" name="Google Shape;5423;p27"/>
            <p:cNvSpPr/>
            <p:nvPr/>
          </p:nvSpPr>
          <p:spPr>
            <a:xfrm>
              <a:off x="727695" y="312432"/>
              <a:ext cx="31644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09" name="Google Shape;5424;p27"/>
            <p:cNvSpPr/>
            <p:nvPr/>
          </p:nvSpPr>
          <p:spPr>
            <a:xfrm>
              <a:off x="759338" y="312432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10" name="Google Shape;5425;p27"/>
            <p:cNvSpPr/>
            <p:nvPr/>
          </p:nvSpPr>
          <p:spPr>
            <a:xfrm>
              <a:off x="790977" y="312432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11" name="Google Shape;5426;p27"/>
            <p:cNvSpPr/>
            <p:nvPr/>
          </p:nvSpPr>
          <p:spPr>
            <a:xfrm>
              <a:off x="822616" y="312432"/>
              <a:ext cx="3163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12" name="Google Shape;5427;p27"/>
            <p:cNvSpPr/>
            <p:nvPr/>
          </p:nvSpPr>
          <p:spPr>
            <a:xfrm>
              <a:off x="854252" y="312432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13" name="Google Shape;5428;p27"/>
            <p:cNvSpPr/>
            <p:nvPr/>
          </p:nvSpPr>
          <p:spPr>
            <a:xfrm>
              <a:off x="885891" y="312432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14" name="Google Shape;5429;p27"/>
            <p:cNvSpPr/>
            <p:nvPr/>
          </p:nvSpPr>
          <p:spPr>
            <a:xfrm>
              <a:off x="917530" y="312432"/>
              <a:ext cx="3163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15" name="Google Shape;5430;p27"/>
            <p:cNvSpPr/>
            <p:nvPr/>
          </p:nvSpPr>
          <p:spPr>
            <a:xfrm>
              <a:off x="474584" y="284746"/>
              <a:ext cx="3163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16" name="Google Shape;5431;p27"/>
            <p:cNvSpPr/>
            <p:nvPr/>
          </p:nvSpPr>
          <p:spPr>
            <a:xfrm>
              <a:off x="506220" y="284746"/>
              <a:ext cx="2768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17" name="Google Shape;5432;p27"/>
            <p:cNvSpPr/>
            <p:nvPr/>
          </p:nvSpPr>
          <p:spPr>
            <a:xfrm>
              <a:off x="533906" y="284746"/>
              <a:ext cx="3559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18" name="Google Shape;5433;p27"/>
            <p:cNvSpPr/>
            <p:nvPr/>
          </p:nvSpPr>
          <p:spPr>
            <a:xfrm>
              <a:off x="569502" y="284746"/>
              <a:ext cx="31641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19" name="Google Shape;5434;p27"/>
            <p:cNvSpPr/>
            <p:nvPr/>
          </p:nvSpPr>
          <p:spPr>
            <a:xfrm>
              <a:off x="601141" y="284746"/>
              <a:ext cx="31641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20" name="Google Shape;5435;p27"/>
            <p:cNvSpPr/>
            <p:nvPr/>
          </p:nvSpPr>
          <p:spPr>
            <a:xfrm>
              <a:off x="632781" y="284746"/>
              <a:ext cx="31640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21" name="Google Shape;5436;p27"/>
            <p:cNvSpPr/>
            <p:nvPr/>
          </p:nvSpPr>
          <p:spPr>
            <a:xfrm>
              <a:off x="664420" y="284746"/>
              <a:ext cx="3163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22" name="Google Shape;5437;p27"/>
            <p:cNvSpPr/>
            <p:nvPr/>
          </p:nvSpPr>
          <p:spPr>
            <a:xfrm>
              <a:off x="696056" y="284746"/>
              <a:ext cx="31640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23" name="Google Shape;5438;p27"/>
            <p:cNvSpPr/>
            <p:nvPr/>
          </p:nvSpPr>
          <p:spPr>
            <a:xfrm>
              <a:off x="727695" y="284746"/>
              <a:ext cx="31644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24" name="Google Shape;5439;p27"/>
            <p:cNvSpPr/>
            <p:nvPr/>
          </p:nvSpPr>
          <p:spPr>
            <a:xfrm>
              <a:off x="759338" y="284746"/>
              <a:ext cx="31640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25" name="Google Shape;5440;p27"/>
            <p:cNvSpPr/>
            <p:nvPr/>
          </p:nvSpPr>
          <p:spPr>
            <a:xfrm>
              <a:off x="790977" y="284746"/>
              <a:ext cx="31640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26" name="Google Shape;5441;p27"/>
            <p:cNvSpPr/>
            <p:nvPr/>
          </p:nvSpPr>
          <p:spPr>
            <a:xfrm>
              <a:off x="822616" y="284746"/>
              <a:ext cx="3163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27" name="Google Shape;5442;p27"/>
            <p:cNvSpPr/>
            <p:nvPr/>
          </p:nvSpPr>
          <p:spPr>
            <a:xfrm>
              <a:off x="854252" y="284746"/>
              <a:ext cx="31640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28" name="Google Shape;5443;p27"/>
            <p:cNvSpPr/>
            <p:nvPr/>
          </p:nvSpPr>
          <p:spPr>
            <a:xfrm>
              <a:off x="885891" y="284746"/>
              <a:ext cx="31640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29" name="Google Shape;5444;p27"/>
            <p:cNvSpPr/>
            <p:nvPr/>
          </p:nvSpPr>
          <p:spPr>
            <a:xfrm>
              <a:off x="917530" y="284746"/>
              <a:ext cx="3163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30" name="Google Shape;5445;p27"/>
            <p:cNvSpPr/>
            <p:nvPr/>
          </p:nvSpPr>
          <p:spPr>
            <a:xfrm>
              <a:off x="474584" y="253110"/>
              <a:ext cx="3163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31" name="Google Shape;5446;p27"/>
            <p:cNvSpPr/>
            <p:nvPr/>
          </p:nvSpPr>
          <p:spPr>
            <a:xfrm>
              <a:off x="506220" y="253110"/>
              <a:ext cx="2768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32" name="Google Shape;5447;p27"/>
            <p:cNvSpPr/>
            <p:nvPr/>
          </p:nvSpPr>
          <p:spPr>
            <a:xfrm>
              <a:off x="533906" y="253110"/>
              <a:ext cx="3559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33" name="Google Shape;5448;p27"/>
            <p:cNvSpPr/>
            <p:nvPr/>
          </p:nvSpPr>
          <p:spPr>
            <a:xfrm>
              <a:off x="569502" y="253110"/>
              <a:ext cx="31641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34" name="Google Shape;5449;p27"/>
            <p:cNvSpPr/>
            <p:nvPr/>
          </p:nvSpPr>
          <p:spPr>
            <a:xfrm>
              <a:off x="601141" y="253110"/>
              <a:ext cx="31641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35" name="Google Shape;5450;p27"/>
            <p:cNvSpPr/>
            <p:nvPr/>
          </p:nvSpPr>
          <p:spPr>
            <a:xfrm>
              <a:off x="632781" y="253110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36" name="Google Shape;5451;p27"/>
            <p:cNvSpPr/>
            <p:nvPr/>
          </p:nvSpPr>
          <p:spPr>
            <a:xfrm>
              <a:off x="664420" y="253110"/>
              <a:ext cx="3163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37" name="Google Shape;5452;p27"/>
            <p:cNvSpPr/>
            <p:nvPr/>
          </p:nvSpPr>
          <p:spPr>
            <a:xfrm>
              <a:off x="696056" y="253110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38" name="Google Shape;5453;p27"/>
            <p:cNvSpPr/>
            <p:nvPr/>
          </p:nvSpPr>
          <p:spPr>
            <a:xfrm>
              <a:off x="727695" y="253110"/>
              <a:ext cx="31644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39" name="Google Shape;5454;p27"/>
            <p:cNvSpPr/>
            <p:nvPr/>
          </p:nvSpPr>
          <p:spPr>
            <a:xfrm>
              <a:off x="759338" y="253110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40" name="Google Shape;5455;p27"/>
            <p:cNvSpPr/>
            <p:nvPr/>
          </p:nvSpPr>
          <p:spPr>
            <a:xfrm>
              <a:off x="790977" y="253110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41" name="Google Shape;5456;p27"/>
            <p:cNvSpPr/>
            <p:nvPr/>
          </p:nvSpPr>
          <p:spPr>
            <a:xfrm>
              <a:off x="822616" y="253110"/>
              <a:ext cx="3163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42" name="Google Shape;5457;p27"/>
            <p:cNvSpPr/>
            <p:nvPr/>
          </p:nvSpPr>
          <p:spPr>
            <a:xfrm>
              <a:off x="854252" y="253110"/>
              <a:ext cx="31640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43" name="Google Shape;5458;p27"/>
            <p:cNvSpPr/>
            <p:nvPr/>
          </p:nvSpPr>
          <p:spPr>
            <a:xfrm>
              <a:off x="474584" y="217517"/>
              <a:ext cx="3163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44" name="Google Shape;5459;p27"/>
            <p:cNvSpPr/>
            <p:nvPr/>
          </p:nvSpPr>
          <p:spPr>
            <a:xfrm>
              <a:off x="506220" y="217517"/>
              <a:ext cx="2768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45" name="Google Shape;5460;p27"/>
            <p:cNvSpPr/>
            <p:nvPr/>
          </p:nvSpPr>
          <p:spPr>
            <a:xfrm>
              <a:off x="533906" y="217517"/>
              <a:ext cx="3559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46" name="Google Shape;5461;p27"/>
            <p:cNvSpPr/>
            <p:nvPr/>
          </p:nvSpPr>
          <p:spPr>
            <a:xfrm>
              <a:off x="569502" y="217517"/>
              <a:ext cx="3164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47" name="Google Shape;5462;p27"/>
            <p:cNvSpPr/>
            <p:nvPr/>
          </p:nvSpPr>
          <p:spPr>
            <a:xfrm>
              <a:off x="601141" y="217517"/>
              <a:ext cx="3164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48" name="Google Shape;5463;p27"/>
            <p:cNvSpPr/>
            <p:nvPr/>
          </p:nvSpPr>
          <p:spPr>
            <a:xfrm>
              <a:off x="632781" y="217517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49" name="Google Shape;5464;p27"/>
            <p:cNvSpPr/>
            <p:nvPr/>
          </p:nvSpPr>
          <p:spPr>
            <a:xfrm>
              <a:off x="664420" y="217517"/>
              <a:ext cx="3163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50" name="Google Shape;5465;p27"/>
            <p:cNvSpPr/>
            <p:nvPr/>
          </p:nvSpPr>
          <p:spPr>
            <a:xfrm>
              <a:off x="696056" y="217517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51" name="Google Shape;5466;p27"/>
            <p:cNvSpPr/>
            <p:nvPr/>
          </p:nvSpPr>
          <p:spPr>
            <a:xfrm>
              <a:off x="727695" y="217517"/>
              <a:ext cx="31644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52" name="Google Shape;5467;p27"/>
            <p:cNvSpPr/>
            <p:nvPr/>
          </p:nvSpPr>
          <p:spPr>
            <a:xfrm>
              <a:off x="759338" y="217517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53" name="Google Shape;5468;p27"/>
            <p:cNvSpPr/>
            <p:nvPr/>
          </p:nvSpPr>
          <p:spPr>
            <a:xfrm>
              <a:off x="790977" y="217517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54" name="Google Shape;5469;p27"/>
            <p:cNvSpPr/>
            <p:nvPr/>
          </p:nvSpPr>
          <p:spPr>
            <a:xfrm>
              <a:off x="822616" y="217517"/>
              <a:ext cx="3163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55" name="Google Shape;5470;p27"/>
            <p:cNvSpPr/>
            <p:nvPr/>
          </p:nvSpPr>
          <p:spPr>
            <a:xfrm>
              <a:off x="474584" y="189835"/>
              <a:ext cx="31637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56" name="Google Shape;5471;p27"/>
            <p:cNvSpPr/>
            <p:nvPr/>
          </p:nvSpPr>
          <p:spPr>
            <a:xfrm>
              <a:off x="506220" y="189835"/>
              <a:ext cx="27687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57" name="Google Shape;5472;p27"/>
            <p:cNvSpPr/>
            <p:nvPr/>
          </p:nvSpPr>
          <p:spPr>
            <a:xfrm>
              <a:off x="533906" y="189835"/>
              <a:ext cx="35597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58" name="Google Shape;5473;p27"/>
            <p:cNvSpPr/>
            <p:nvPr/>
          </p:nvSpPr>
          <p:spPr>
            <a:xfrm>
              <a:off x="569502" y="189835"/>
              <a:ext cx="31641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59" name="Google Shape;5474;p27"/>
            <p:cNvSpPr/>
            <p:nvPr/>
          </p:nvSpPr>
          <p:spPr>
            <a:xfrm>
              <a:off x="601141" y="189835"/>
              <a:ext cx="31641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60" name="Google Shape;5475;p27"/>
            <p:cNvSpPr/>
            <p:nvPr/>
          </p:nvSpPr>
          <p:spPr>
            <a:xfrm>
              <a:off x="632781" y="189835"/>
              <a:ext cx="31640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61" name="Google Shape;5476;p27"/>
            <p:cNvSpPr/>
            <p:nvPr/>
          </p:nvSpPr>
          <p:spPr>
            <a:xfrm>
              <a:off x="664420" y="189835"/>
              <a:ext cx="31637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62" name="Google Shape;5477;p27"/>
            <p:cNvSpPr/>
            <p:nvPr/>
          </p:nvSpPr>
          <p:spPr>
            <a:xfrm>
              <a:off x="696056" y="189835"/>
              <a:ext cx="31640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63" name="Google Shape;5478;p27"/>
            <p:cNvSpPr/>
            <p:nvPr/>
          </p:nvSpPr>
          <p:spPr>
            <a:xfrm>
              <a:off x="727695" y="189835"/>
              <a:ext cx="31644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64" name="Google Shape;5479;p27"/>
            <p:cNvSpPr/>
            <p:nvPr/>
          </p:nvSpPr>
          <p:spPr>
            <a:xfrm>
              <a:off x="759338" y="189835"/>
              <a:ext cx="31640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65" name="Google Shape;5480;p27"/>
            <p:cNvSpPr/>
            <p:nvPr/>
          </p:nvSpPr>
          <p:spPr>
            <a:xfrm>
              <a:off x="790977" y="189835"/>
              <a:ext cx="31640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66" name="Google Shape;5481;p27"/>
            <p:cNvSpPr/>
            <p:nvPr/>
          </p:nvSpPr>
          <p:spPr>
            <a:xfrm>
              <a:off x="822616" y="189835"/>
              <a:ext cx="31637" cy="276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67" name="Google Shape;5482;p27"/>
            <p:cNvSpPr/>
            <p:nvPr/>
          </p:nvSpPr>
          <p:spPr>
            <a:xfrm>
              <a:off x="474584" y="158196"/>
              <a:ext cx="31637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68" name="Google Shape;5483;p27"/>
            <p:cNvSpPr/>
            <p:nvPr/>
          </p:nvSpPr>
          <p:spPr>
            <a:xfrm>
              <a:off x="506220" y="158196"/>
              <a:ext cx="27687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69" name="Google Shape;5484;p27"/>
            <p:cNvSpPr/>
            <p:nvPr/>
          </p:nvSpPr>
          <p:spPr>
            <a:xfrm>
              <a:off x="533906" y="158196"/>
              <a:ext cx="35597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70" name="Google Shape;5485;p27"/>
            <p:cNvSpPr/>
            <p:nvPr/>
          </p:nvSpPr>
          <p:spPr>
            <a:xfrm>
              <a:off x="569502" y="158196"/>
              <a:ext cx="31641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71" name="Google Shape;5486;p27"/>
            <p:cNvSpPr/>
            <p:nvPr/>
          </p:nvSpPr>
          <p:spPr>
            <a:xfrm>
              <a:off x="601141" y="158196"/>
              <a:ext cx="31641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72" name="Google Shape;5487;p27"/>
            <p:cNvSpPr/>
            <p:nvPr/>
          </p:nvSpPr>
          <p:spPr>
            <a:xfrm>
              <a:off x="632781" y="158196"/>
              <a:ext cx="31640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73" name="Google Shape;5488;p27"/>
            <p:cNvSpPr/>
            <p:nvPr/>
          </p:nvSpPr>
          <p:spPr>
            <a:xfrm>
              <a:off x="664420" y="158196"/>
              <a:ext cx="31637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74" name="Google Shape;5489;p27"/>
            <p:cNvSpPr/>
            <p:nvPr/>
          </p:nvSpPr>
          <p:spPr>
            <a:xfrm>
              <a:off x="696056" y="158196"/>
              <a:ext cx="31640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75" name="Google Shape;5490;p27"/>
            <p:cNvSpPr/>
            <p:nvPr/>
          </p:nvSpPr>
          <p:spPr>
            <a:xfrm>
              <a:off x="727695" y="158196"/>
              <a:ext cx="31644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76" name="Google Shape;5491;p27"/>
            <p:cNvSpPr/>
            <p:nvPr/>
          </p:nvSpPr>
          <p:spPr>
            <a:xfrm>
              <a:off x="759338" y="158196"/>
              <a:ext cx="31640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77" name="Google Shape;5492;p27"/>
            <p:cNvSpPr/>
            <p:nvPr/>
          </p:nvSpPr>
          <p:spPr>
            <a:xfrm>
              <a:off x="790977" y="158196"/>
              <a:ext cx="31640" cy="316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78" name="Google Shape;5493;p27"/>
            <p:cNvSpPr/>
            <p:nvPr/>
          </p:nvSpPr>
          <p:spPr>
            <a:xfrm>
              <a:off x="474584" y="122599"/>
              <a:ext cx="31637" cy="355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79" name="Google Shape;5494;p27"/>
            <p:cNvSpPr/>
            <p:nvPr/>
          </p:nvSpPr>
          <p:spPr>
            <a:xfrm>
              <a:off x="506220" y="122599"/>
              <a:ext cx="27687" cy="355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80" name="Google Shape;5495;p27"/>
            <p:cNvSpPr/>
            <p:nvPr/>
          </p:nvSpPr>
          <p:spPr>
            <a:xfrm>
              <a:off x="533906" y="122599"/>
              <a:ext cx="35597" cy="355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81" name="Google Shape;5496;p27"/>
            <p:cNvSpPr/>
            <p:nvPr/>
          </p:nvSpPr>
          <p:spPr>
            <a:xfrm>
              <a:off x="569502" y="122599"/>
              <a:ext cx="31641" cy="355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82" name="Google Shape;5497;p27"/>
            <p:cNvSpPr/>
            <p:nvPr/>
          </p:nvSpPr>
          <p:spPr>
            <a:xfrm>
              <a:off x="601141" y="122599"/>
              <a:ext cx="31641" cy="355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83" name="Google Shape;5498;p27"/>
            <p:cNvSpPr/>
            <p:nvPr/>
          </p:nvSpPr>
          <p:spPr>
            <a:xfrm>
              <a:off x="632781" y="122599"/>
              <a:ext cx="31640" cy="355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84" name="Google Shape;5499;p27"/>
            <p:cNvSpPr/>
            <p:nvPr/>
          </p:nvSpPr>
          <p:spPr>
            <a:xfrm>
              <a:off x="664420" y="122599"/>
              <a:ext cx="31637" cy="355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85" name="Google Shape;5500;p27"/>
            <p:cNvSpPr/>
            <p:nvPr/>
          </p:nvSpPr>
          <p:spPr>
            <a:xfrm>
              <a:off x="474584" y="94914"/>
              <a:ext cx="3163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86" name="Google Shape;5501;p27"/>
            <p:cNvSpPr/>
            <p:nvPr/>
          </p:nvSpPr>
          <p:spPr>
            <a:xfrm>
              <a:off x="506220" y="94914"/>
              <a:ext cx="2768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87" name="Google Shape;5502;p27"/>
            <p:cNvSpPr/>
            <p:nvPr/>
          </p:nvSpPr>
          <p:spPr>
            <a:xfrm>
              <a:off x="533906" y="94914"/>
              <a:ext cx="3559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88" name="Google Shape;5503;p27"/>
            <p:cNvSpPr/>
            <p:nvPr/>
          </p:nvSpPr>
          <p:spPr>
            <a:xfrm>
              <a:off x="569502" y="94914"/>
              <a:ext cx="31641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89" name="Google Shape;5504;p27"/>
            <p:cNvSpPr/>
            <p:nvPr/>
          </p:nvSpPr>
          <p:spPr>
            <a:xfrm>
              <a:off x="601141" y="94914"/>
              <a:ext cx="31641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90" name="Google Shape;5505;p27"/>
            <p:cNvSpPr/>
            <p:nvPr/>
          </p:nvSpPr>
          <p:spPr>
            <a:xfrm>
              <a:off x="632781" y="94914"/>
              <a:ext cx="31640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91" name="Google Shape;5506;p27"/>
            <p:cNvSpPr/>
            <p:nvPr/>
          </p:nvSpPr>
          <p:spPr>
            <a:xfrm>
              <a:off x="664420" y="94914"/>
              <a:ext cx="3163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92" name="Google Shape;5507;p27"/>
            <p:cNvSpPr/>
            <p:nvPr/>
          </p:nvSpPr>
          <p:spPr>
            <a:xfrm>
              <a:off x="474584" y="59321"/>
              <a:ext cx="3163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93" name="Google Shape;5508;p27"/>
            <p:cNvSpPr/>
            <p:nvPr/>
          </p:nvSpPr>
          <p:spPr>
            <a:xfrm>
              <a:off x="506220" y="59321"/>
              <a:ext cx="2768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94" name="Google Shape;5509;p27"/>
            <p:cNvSpPr/>
            <p:nvPr/>
          </p:nvSpPr>
          <p:spPr>
            <a:xfrm>
              <a:off x="533906" y="59321"/>
              <a:ext cx="35597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95" name="Google Shape;5510;p27"/>
            <p:cNvSpPr/>
            <p:nvPr/>
          </p:nvSpPr>
          <p:spPr>
            <a:xfrm>
              <a:off x="569502" y="59321"/>
              <a:ext cx="3164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96" name="Google Shape;5511;p27"/>
            <p:cNvSpPr/>
            <p:nvPr/>
          </p:nvSpPr>
          <p:spPr>
            <a:xfrm>
              <a:off x="601141" y="59321"/>
              <a:ext cx="31641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97" name="Google Shape;5512;p27"/>
            <p:cNvSpPr/>
            <p:nvPr/>
          </p:nvSpPr>
          <p:spPr>
            <a:xfrm>
              <a:off x="632781" y="59321"/>
              <a:ext cx="31640" cy="3559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98" name="Google Shape;5513;p27"/>
            <p:cNvSpPr/>
            <p:nvPr/>
          </p:nvSpPr>
          <p:spPr>
            <a:xfrm>
              <a:off x="474584" y="27685"/>
              <a:ext cx="3163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99" name="Google Shape;5514;p27"/>
            <p:cNvSpPr/>
            <p:nvPr/>
          </p:nvSpPr>
          <p:spPr>
            <a:xfrm>
              <a:off x="506220" y="27685"/>
              <a:ext cx="2768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00" name="Google Shape;5515;p27"/>
            <p:cNvSpPr/>
            <p:nvPr/>
          </p:nvSpPr>
          <p:spPr>
            <a:xfrm>
              <a:off x="533906" y="27685"/>
              <a:ext cx="35597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01" name="Google Shape;5516;p27"/>
            <p:cNvSpPr/>
            <p:nvPr/>
          </p:nvSpPr>
          <p:spPr>
            <a:xfrm>
              <a:off x="569502" y="27685"/>
              <a:ext cx="31641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02" name="Google Shape;5517;p27"/>
            <p:cNvSpPr/>
            <p:nvPr/>
          </p:nvSpPr>
          <p:spPr>
            <a:xfrm>
              <a:off x="601141" y="27685"/>
              <a:ext cx="31641" cy="3163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03" name="Google Shape;5518;p27"/>
            <p:cNvSpPr/>
            <p:nvPr/>
          </p:nvSpPr>
          <p:spPr>
            <a:xfrm>
              <a:off x="474584" y="-1"/>
              <a:ext cx="3163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04" name="Google Shape;5519;p27"/>
            <p:cNvSpPr/>
            <p:nvPr/>
          </p:nvSpPr>
          <p:spPr>
            <a:xfrm>
              <a:off x="506220" y="-1"/>
              <a:ext cx="2768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05" name="Google Shape;5520;p27"/>
            <p:cNvSpPr/>
            <p:nvPr/>
          </p:nvSpPr>
          <p:spPr>
            <a:xfrm>
              <a:off x="533906" y="-1"/>
              <a:ext cx="35597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06" name="Google Shape;5521;p27"/>
            <p:cNvSpPr/>
            <p:nvPr/>
          </p:nvSpPr>
          <p:spPr>
            <a:xfrm>
              <a:off x="569502" y="-1"/>
              <a:ext cx="31641" cy="276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937" name="Google Shape;5522;p27"/>
          <p:cNvGrpSpPr/>
          <p:nvPr/>
        </p:nvGrpSpPr>
        <p:grpSpPr>
          <a:xfrm>
            <a:off x="8049776" y="2065877"/>
            <a:ext cx="1443942" cy="721969"/>
            <a:chOff x="0" y="0"/>
            <a:chExt cx="1443941" cy="721967"/>
          </a:xfrm>
        </p:grpSpPr>
        <p:sp>
          <p:nvSpPr>
            <p:cNvPr id="5608" name="Google Shape;5523;p27"/>
            <p:cNvSpPr/>
            <p:nvPr/>
          </p:nvSpPr>
          <p:spPr>
            <a:xfrm>
              <a:off x="679855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09" name="Google Shape;5524;p27"/>
            <p:cNvSpPr/>
            <p:nvPr/>
          </p:nvSpPr>
          <p:spPr>
            <a:xfrm>
              <a:off x="631724" y="673836"/>
              <a:ext cx="4813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10" name="Google Shape;5525;p27"/>
            <p:cNvSpPr/>
            <p:nvPr/>
          </p:nvSpPr>
          <p:spPr>
            <a:xfrm>
              <a:off x="577582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11" name="Google Shape;5526;p27"/>
            <p:cNvSpPr/>
            <p:nvPr/>
          </p:nvSpPr>
          <p:spPr>
            <a:xfrm>
              <a:off x="535465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12" name="Google Shape;5527;p27"/>
            <p:cNvSpPr/>
            <p:nvPr/>
          </p:nvSpPr>
          <p:spPr>
            <a:xfrm>
              <a:off x="481318" y="673836"/>
              <a:ext cx="5414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13" name="Google Shape;5528;p27"/>
            <p:cNvSpPr/>
            <p:nvPr/>
          </p:nvSpPr>
          <p:spPr>
            <a:xfrm>
              <a:off x="43318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14" name="Google Shape;5529;p27"/>
            <p:cNvSpPr/>
            <p:nvPr/>
          </p:nvSpPr>
          <p:spPr>
            <a:xfrm>
              <a:off x="39106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15" name="Google Shape;5530;p27"/>
            <p:cNvSpPr/>
            <p:nvPr/>
          </p:nvSpPr>
          <p:spPr>
            <a:xfrm>
              <a:off x="336923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16" name="Google Shape;5531;p27"/>
            <p:cNvSpPr/>
            <p:nvPr/>
          </p:nvSpPr>
          <p:spPr>
            <a:xfrm>
              <a:off x="2887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17" name="Google Shape;5532;p27"/>
            <p:cNvSpPr/>
            <p:nvPr/>
          </p:nvSpPr>
          <p:spPr>
            <a:xfrm>
              <a:off x="24667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18" name="Google Shape;5533;p27"/>
            <p:cNvSpPr/>
            <p:nvPr/>
          </p:nvSpPr>
          <p:spPr>
            <a:xfrm>
              <a:off x="192527" y="673836"/>
              <a:ext cx="54147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19" name="Google Shape;5534;p27"/>
            <p:cNvSpPr/>
            <p:nvPr/>
          </p:nvSpPr>
          <p:spPr>
            <a:xfrm>
              <a:off x="1443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20" name="Google Shape;5535;p27"/>
            <p:cNvSpPr/>
            <p:nvPr/>
          </p:nvSpPr>
          <p:spPr>
            <a:xfrm>
              <a:off x="102273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21" name="Google Shape;5536;p27"/>
            <p:cNvSpPr/>
            <p:nvPr/>
          </p:nvSpPr>
          <p:spPr>
            <a:xfrm>
              <a:off x="679855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22" name="Google Shape;5537;p27"/>
            <p:cNvSpPr/>
            <p:nvPr/>
          </p:nvSpPr>
          <p:spPr>
            <a:xfrm>
              <a:off x="631724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23" name="Google Shape;5538;p27"/>
            <p:cNvSpPr/>
            <p:nvPr/>
          </p:nvSpPr>
          <p:spPr>
            <a:xfrm>
              <a:off x="57758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24" name="Google Shape;5539;p27"/>
            <p:cNvSpPr/>
            <p:nvPr/>
          </p:nvSpPr>
          <p:spPr>
            <a:xfrm>
              <a:off x="535465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25" name="Google Shape;5540;p27"/>
            <p:cNvSpPr/>
            <p:nvPr/>
          </p:nvSpPr>
          <p:spPr>
            <a:xfrm>
              <a:off x="481318" y="62570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26" name="Google Shape;5541;p27"/>
            <p:cNvSpPr/>
            <p:nvPr/>
          </p:nvSpPr>
          <p:spPr>
            <a:xfrm>
              <a:off x="43318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27" name="Google Shape;5542;p27"/>
            <p:cNvSpPr/>
            <p:nvPr/>
          </p:nvSpPr>
          <p:spPr>
            <a:xfrm>
              <a:off x="39106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28" name="Google Shape;5543;p27"/>
            <p:cNvSpPr/>
            <p:nvPr/>
          </p:nvSpPr>
          <p:spPr>
            <a:xfrm>
              <a:off x="336923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29" name="Google Shape;5544;p27"/>
            <p:cNvSpPr/>
            <p:nvPr/>
          </p:nvSpPr>
          <p:spPr>
            <a:xfrm>
              <a:off x="2887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30" name="Google Shape;5545;p27"/>
            <p:cNvSpPr/>
            <p:nvPr/>
          </p:nvSpPr>
          <p:spPr>
            <a:xfrm>
              <a:off x="24667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31" name="Google Shape;5546;p27"/>
            <p:cNvSpPr/>
            <p:nvPr/>
          </p:nvSpPr>
          <p:spPr>
            <a:xfrm>
              <a:off x="192527" y="62570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32" name="Google Shape;5547;p27"/>
            <p:cNvSpPr/>
            <p:nvPr/>
          </p:nvSpPr>
          <p:spPr>
            <a:xfrm>
              <a:off x="1443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33" name="Google Shape;5548;p27"/>
            <p:cNvSpPr/>
            <p:nvPr/>
          </p:nvSpPr>
          <p:spPr>
            <a:xfrm>
              <a:off x="102273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34" name="Google Shape;5549;p27"/>
            <p:cNvSpPr/>
            <p:nvPr/>
          </p:nvSpPr>
          <p:spPr>
            <a:xfrm>
              <a:off x="4813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35" name="Google Shape;5550;p27"/>
            <p:cNvSpPr/>
            <p:nvPr/>
          </p:nvSpPr>
          <p:spPr>
            <a:xfrm>
              <a:off x="0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36" name="Google Shape;5551;p27"/>
            <p:cNvSpPr/>
            <p:nvPr/>
          </p:nvSpPr>
          <p:spPr>
            <a:xfrm>
              <a:off x="679855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37" name="Google Shape;5552;p27"/>
            <p:cNvSpPr/>
            <p:nvPr/>
          </p:nvSpPr>
          <p:spPr>
            <a:xfrm>
              <a:off x="631724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38" name="Google Shape;5553;p27"/>
            <p:cNvSpPr/>
            <p:nvPr/>
          </p:nvSpPr>
          <p:spPr>
            <a:xfrm>
              <a:off x="57758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39" name="Google Shape;5554;p27"/>
            <p:cNvSpPr/>
            <p:nvPr/>
          </p:nvSpPr>
          <p:spPr>
            <a:xfrm>
              <a:off x="535465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40" name="Google Shape;5555;p27"/>
            <p:cNvSpPr/>
            <p:nvPr/>
          </p:nvSpPr>
          <p:spPr>
            <a:xfrm>
              <a:off x="481318" y="571562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41" name="Google Shape;5556;p27"/>
            <p:cNvSpPr/>
            <p:nvPr/>
          </p:nvSpPr>
          <p:spPr>
            <a:xfrm>
              <a:off x="43318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42" name="Google Shape;5557;p27"/>
            <p:cNvSpPr/>
            <p:nvPr/>
          </p:nvSpPr>
          <p:spPr>
            <a:xfrm>
              <a:off x="39106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43" name="Google Shape;5558;p27"/>
            <p:cNvSpPr/>
            <p:nvPr/>
          </p:nvSpPr>
          <p:spPr>
            <a:xfrm>
              <a:off x="336923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44" name="Google Shape;5559;p27"/>
            <p:cNvSpPr/>
            <p:nvPr/>
          </p:nvSpPr>
          <p:spPr>
            <a:xfrm>
              <a:off x="2887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45" name="Google Shape;5560;p27"/>
            <p:cNvSpPr/>
            <p:nvPr/>
          </p:nvSpPr>
          <p:spPr>
            <a:xfrm>
              <a:off x="24667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46" name="Google Shape;5561;p27"/>
            <p:cNvSpPr/>
            <p:nvPr/>
          </p:nvSpPr>
          <p:spPr>
            <a:xfrm>
              <a:off x="192527" y="571562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47" name="Google Shape;5562;p27"/>
            <p:cNvSpPr/>
            <p:nvPr/>
          </p:nvSpPr>
          <p:spPr>
            <a:xfrm>
              <a:off x="1443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48" name="Google Shape;5563;p27"/>
            <p:cNvSpPr/>
            <p:nvPr/>
          </p:nvSpPr>
          <p:spPr>
            <a:xfrm>
              <a:off x="102273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49" name="Google Shape;5564;p27"/>
            <p:cNvSpPr/>
            <p:nvPr/>
          </p:nvSpPr>
          <p:spPr>
            <a:xfrm>
              <a:off x="4813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50" name="Google Shape;5565;p27"/>
            <p:cNvSpPr/>
            <p:nvPr/>
          </p:nvSpPr>
          <p:spPr>
            <a:xfrm>
              <a:off x="0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51" name="Google Shape;5566;p27"/>
            <p:cNvSpPr/>
            <p:nvPr/>
          </p:nvSpPr>
          <p:spPr>
            <a:xfrm>
              <a:off x="679855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52" name="Google Shape;5567;p27"/>
            <p:cNvSpPr/>
            <p:nvPr/>
          </p:nvSpPr>
          <p:spPr>
            <a:xfrm>
              <a:off x="631724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53" name="Google Shape;5568;p27"/>
            <p:cNvSpPr/>
            <p:nvPr/>
          </p:nvSpPr>
          <p:spPr>
            <a:xfrm>
              <a:off x="57758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54" name="Google Shape;5569;p27"/>
            <p:cNvSpPr/>
            <p:nvPr/>
          </p:nvSpPr>
          <p:spPr>
            <a:xfrm>
              <a:off x="535465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55" name="Google Shape;5570;p27"/>
            <p:cNvSpPr/>
            <p:nvPr/>
          </p:nvSpPr>
          <p:spPr>
            <a:xfrm>
              <a:off x="481318" y="529445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56" name="Google Shape;5571;p27"/>
            <p:cNvSpPr/>
            <p:nvPr/>
          </p:nvSpPr>
          <p:spPr>
            <a:xfrm>
              <a:off x="43318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57" name="Google Shape;5572;p27"/>
            <p:cNvSpPr/>
            <p:nvPr/>
          </p:nvSpPr>
          <p:spPr>
            <a:xfrm>
              <a:off x="39106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58" name="Google Shape;5573;p27"/>
            <p:cNvSpPr/>
            <p:nvPr/>
          </p:nvSpPr>
          <p:spPr>
            <a:xfrm>
              <a:off x="336923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59" name="Google Shape;5574;p27"/>
            <p:cNvSpPr/>
            <p:nvPr/>
          </p:nvSpPr>
          <p:spPr>
            <a:xfrm>
              <a:off x="2887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60" name="Google Shape;5575;p27"/>
            <p:cNvSpPr/>
            <p:nvPr/>
          </p:nvSpPr>
          <p:spPr>
            <a:xfrm>
              <a:off x="24667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61" name="Google Shape;5576;p27"/>
            <p:cNvSpPr/>
            <p:nvPr/>
          </p:nvSpPr>
          <p:spPr>
            <a:xfrm>
              <a:off x="192527" y="529445"/>
              <a:ext cx="54147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62" name="Google Shape;5577;p27"/>
            <p:cNvSpPr/>
            <p:nvPr/>
          </p:nvSpPr>
          <p:spPr>
            <a:xfrm>
              <a:off x="1443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63" name="Google Shape;5578;p27"/>
            <p:cNvSpPr/>
            <p:nvPr/>
          </p:nvSpPr>
          <p:spPr>
            <a:xfrm>
              <a:off x="102273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64" name="Google Shape;5579;p27"/>
            <p:cNvSpPr/>
            <p:nvPr/>
          </p:nvSpPr>
          <p:spPr>
            <a:xfrm>
              <a:off x="4813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65" name="Google Shape;5580;p27"/>
            <p:cNvSpPr/>
            <p:nvPr/>
          </p:nvSpPr>
          <p:spPr>
            <a:xfrm>
              <a:off x="0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66" name="Google Shape;5581;p27"/>
            <p:cNvSpPr/>
            <p:nvPr/>
          </p:nvSpPr>
          <p:spPr>
            <a:xfrm>
              <a:off x="679855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67" name="Google Shape;5582;p27"/>
            <p:cNvSpPr/>
            <p:nvPr/>
          </p:nvSpPr>
          <p:spPr>
            <a:xfrm>
              <a:off x="631724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68" name="Google Shape;5583;p27"/>
            <p:cNvSpPr/>
            <p:nvPr/>
          </p:nvSpPr>
          <p:spPr>
            <a:xfrm>
              <a:off x="57758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69" name="Google Shape;5584;p27"/>
            <p:cNvSpPr/>
            <p:nvPr/>
          </p:nvSpPr>
          <p:spPr>
            <a:xfrm>
              <a:off x="535465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70" name="Google Shape;5585;p27"/>
            <p:cNvSpPr/>
            <p:nvPr/>
          </p:nvSpPr>
          <p:spPr>
            <a:xfrm>
              <a:off x="481318" y="47529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71" name="Google Shape;5586;p27"/>
            <p:cNvSpPr/>
            <p:nvPr/>
          </p:nvSpPr>
          <p:spPr>
            <a:xfrm>
              <a:off x="43318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72" name="Google Shape;5587;p27"/>
            <p:cNvSpPr/>
            <p:nvPr/>
          </p:nvSpPr>
          <p:spPr>
            <a:xfrm>
              <a:off x="39106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73" name="Google Shape;5588;p27"/>
            <p:cNvSpPr/>
            <p:nvPr/>
          </p:nvSpPr>
          <p:spPr>
            <a:xfrm>
              <a:off x="336923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74" name="Google Shape;5589;p27"/>
            <p:cNvSpPr/>
            <p:nvPr/>
          </p:nvSpPr>
          <p:spPr>
            <a:xfrm>
              <a:off x="2887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75" name="Google Shape;5590;p27"/>
            <p:cNvSpPr/>
            <p:nvPr/>
          </p:nvSpPr>
          <p:spPr>
            <a:xfrm>
              <a:off x="24667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76" name="Google Shape;5591;p27"/>
            <p:cNvSpPr/>
            <p:nvPr/>
          </p:nvSpPr>
          <p:spPr>
            <a:xfrm>
              <a:off x="192527" y="475293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77" name="Google Shape;5592;p27"/>
            <p:cNvSpPr/>
            <p:nvPr/>
          </p:nvSpPr>
          <p:spPr>
            <a:xfrm>
              <a:off x="1443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78" name="Google Shape;5593;p27"/>
            <p:cNvSpPr/>
            <p:nvPr/>
          </p:nvSpPr>
          <p:spPr>
            <a:xfrm>
              <a:off x="102273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79" name="Google Shape;5594;p27"/>
            <p:cNvSpPr/>
            <p:nvPr/>
          </p:nvSpPr>
          <p:spPr>
            <a:xfrm>
              <a:off x="4813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80" name="Google Shape;5595;p27"/>
            <p:cNvSpPr/>
            <p:nvPr/>
          </p:nvSpPr>
          <p:spPr>
            <a:xfrm>
              <a:off x="0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81" name="Google Shape;5596;p27"/>
            <p:cNvSpPr/>
            <p:nvPr/>
          </p:nvSpPr>
          <p:spPr>
            <a:xfrm>
              <a:off x="679855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82" name="Google Shape;5597;p27"/>
            <p:cNvSpPr/>
            <p:nvPr/>
          </p:nvSpPr>
          <p:spPr>
            <a:xfrm>
              <a:off x="631724" y="433176"/>
              <a:ext cx="4813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83" name="Google Shape;5598;p27"/>
            <p:cNvSpPr/>
            <p:nvPr/>
          </p:nvSpPr>
          <p:spPr>
            <a:xfrm>
              <a:off x="57758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84" name="Google Shape;5599;p27"/>
            <p:cNvSpPr/>
            <p:nvPr/>
          </p:nvSpPr>
          <p:spPr>
            <a:xfrm>
              <a:off x="535465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85" name="Google Shape;5600;p27"/>
            <p:cNvSpPr/>
            <p:nvPr/>
          </p:nvSpPr>
          <p:spPr>
            <a:xfrm>
              <a:off x="481318" y="433176"/>
              <a:ext cx="5414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86" name="Google Shape;5601;p27"/>
            <p:cNvSpPr/>
            <p:nvPr/>
          </p:nvSpPr>
          <p:spPr>
            <a:xfrm>
              <a:off x="43318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87" name="Google Shape;5602;p27"/>
            <p:cNvSpPr/>
            <p:nvPr/>
          </p:nvSpPr>
          <p:spPr>
            <a:xfrm>
              <a:off x="39106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88" name="Google Shape;5603;p27"/>
            <p:cNvSpPr/>
            <p:nvPr/>
          </p:nvSpPr>
          <p:spPr>
            <a:xfrm>
              <a:off x="336923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89" name="Google Shape;5604;p27"/>
            <p:cNvSpPr/>
            <p:nvPr/>
          </p:nvSpPr>
          <p:spPr>
            <a:xfrm>
              <a:off x="2887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90" name="Google Shape;5605;p27"/>
            <p:cNvSpPr/>
            <p:nvPr/>
          </p:nvSpPr>
          <p:spPr>
            <a:xfrm>
              <a:off x="24667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91" name="Google Shape;5606;p27"/>
            <p:cNvSpPr/>
            <p:nvPr/>
          </p:nvSpPr>
          <p:spPr>
            <a:xfrm>
              <a:off x="192527" y="433176"/>
              <a:ext cx="54147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92" name="Google Shape;5607;p27"/>
            <p:cNvSpPr/>
            <p:nvPr/>
          </p:nvSpPr>
          <p:spPr>
            <a:xfrm>
              <a:off x="1443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93" name="Google Shape;5608;p27"/>
            <p:cNvSpPr/>
            <p:nvPr/>
          </p:nvSpPr>
          <p:spPr>
            <a:xfrm>
              <a:off x="102273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94" name="Google Shape;5609;p27"/>
            <p:cNvSpPr/>
            <p:nvPr/>
          </p:nvSpPr>
          <p:spPr>
            <a:xfrm>
              <a:off x="4813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95" name="Google Shape;5610;p27"/>
            <p:cNvSpPr/>
            <p:nvPr/>
          </p:nvSpPr>
          <p:spPr>
            <a:xfrm>
              <a:off x="679855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96" name="Google Shape;5611;p27"/>
            <p:cNvSpPr/>
            <p:nvPr/>
          </p:nvSpPr>
          <p:spPr>
            <a:xfrm>
              <a:off x="631724" y="38504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97" name="Google Shape;5612;p27"/>
            <p:cNvSpPr/>
            <p:nvPr/>
          </p:nvSpPr>
          <p:spPr>
            <a:xfrm>
              <a:off x="577582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98" name="Google Shape;5613;p27"/>
            <p:cNvSpPr/>
            <p:nvPr/>
          </p:nvSpPr>
          <p:spPr>
            <a:xfrm>
              <a:off x="535465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99" name="Google Shape;5614;p27"/>
            <p:cNvSpPr/>
            <p:nvPr/>
          </p:nvSpPr>
          <p:spPr>
            <a:xfrm>
              <a:off x="481318" y="38504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00" name="Google Shape;5615;p27"/>
            <p:cNvSpPr/>
            <p:nvPr/>
          </p:nvSpPr>
          <p:spPr>
            <a:xfrm>
              <a:off x="43318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01" name="Google Shape;5616;p27"/>
            <p:cNvSpPr/>
            <p:nvPr/>
          </p:nvSpPr>
          <p:spPr>
            <a:xfrm>
              <a:off x="39106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02" name="Google Shape;5617;p27"/>
            <p:cNvSpPr/>
            <p:nvPr/>
          </p:nvSpPr>
          <p:spPr>
            <a:xfrm>
              <a:off x="336923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03" name="Google Shape;5618;p27"/>
            <p:cNvSpPr/>
            <p:nvPr/>
          </p:nvSpPr>
          <p:spPr>
            <a:xfrm>
              <a:off x="2887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04" name="Google Shape;5619;p27"/>
            <p:cNvSpPr/>
            <p:nvPr/>
          </p:nvSpPr>
          <p:spPr>
            <a:xfrm>
              <a:off x="24667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05" name="Google Shape;5620;p27"/>
            <p:cNvSpPr/>
            <p:nvPr/>
          </p:nvSpPr>
          <p:spPr>
            <a:xfrm>
              <a:off x="192527" y="38504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06" name="Google Shape;5621;p27"/>
            <p:cNvSpPr/>
            <p:nvPr/>
          </p:nvSpPr>
          <p:spPr>
            <a:xfrm>
              <a:off x="1443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07" name="Google Shape;5622;p27"/>
            <p:cNvSpPr/>
            <p:nvPr/>
          </p:nvSpPr>
          <p:spPr>
            <a:xfrm>
              <a:off x="102283" y="385049"/>
              <a:ext cx="4210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08" name="Google Shape;5623;p27"/>
            <p:cNvSpPr/>
            <p:nvPr/>
          </p:nvSpPr>
          <p:spPr>
            <a:xfrm>
              <a:off x="679855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09" name="Google Shape;5624;p27"/>
            <p:cNvSpPr/>
            <p:nvPr/>
          </p:nvSpPr>
          <p:spPr>
            <a:xfrm>
              <a:off x="631724" y="330903"/>
              <a:ext cx="4813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10" name="Google Shape;5625;p27"/>
            <p:cNvSpPr/>
            <p:nvPr/>
          </p:nvSpPr>
          <p:spPr>
            <a:xfrm>
              <a:off x="577582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11" name="Google Shape;5626;p27"/>
            <p:cNvSpPr/>
            <p:nvPr/>
          </p:nvSpPr>
          <p:spPr>
            <a:xfrm>
              <a:off x="535465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12" name="Google Shape;5627;p27"/>
            <p:cNvSpPr/>
            <p:nvPr/>
          </p:nvSpPr>
          <p:spPr>
            <a:xfrm>
              <a:off x="481318" y="330903"/>
              <a:ext cx="5414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13" name="Google Shape;5628;p27"/>
            <p:cNvSpPr/>
            <p:nvPr/>
          </p:nvSpPr>
          <p:spPr>
            <a:xfrm>
              <a:off x="43318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14" name="Google Shape;5629;p27"/>
            <p:cNvSpPr/>
            <p:nvPr/>
          </p:nvSpPr>
          <p:spPr>
            <a:xfrm>
              <a:off x="39106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15" name="Google Shape;5630;p27"/>
            <p:cNvSpPr/>
            <p:nvPr/>
          </p:nvSpPr>
          <p:spPr>
            <a:xfrm>
              <a:off x="336923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16" name="Google Shape;5631;p27"/>
            <p:cNvSpPr/>
            <p:nvPr/>
          </p:nvSpPr>
          <p:spPr>
            <a:xfrm>
              <a:off x="2887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17" name="Google Shape;5632;p27"/>
            <p:cNvSpPr/>
            <p:nvPr/>
          </p:nvSpPr>
          <p:spPr>
            <a:xfrm>
              <a:off x="24667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18" name="Google Shape;5633;p27"/>
            <p:cNvSpPr/>
            <p:nvPr/>
          </p:nvSpPr>
          <p:spPr>
            <a:xfrm>
              <a:off x="192527" y="330903"/>
              <a:ext cx="54147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19" name="Google Shape;5634;p27"/>
            <p:cNvSpPr/>
            <p:nvPr/>
          </p:nvSpPr>
          <p:spPr>
            <a:xfrm>
              <a:off x="1443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20" name="Google Shape;5635;p27"/>
            <p:cNvSpPr/>
            <p:nvPr/>
          </p:nvSpPr>
          <p:spPr>
            <a:xfrm>
              <a:off x="679855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21" name="Google Shape;5636;p27"/>
            <p:cNvSpPr/>
            <p:nvPr/>
          </p:nvSpPr>
          <p:spPr>
            <a:xfrm>
              <a:off x="631724" y="288791"/>
              <a:ext cx="4813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22" name="Google Shape;5637;p27"/>
            <p:cNvSpPr/>
            <p:nvPr/>
          </p:nvSpPr>
          <p:spPr>
            <a:xfrm>
              <a:off x="577582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23" name="Google Shape;5638;p27"/>
            <p:cNvSpPr/>
            <p:nvPr/>
          </p:nvSpPr>
          <p:spPr>
            <a:xfrm>
              <a:off x="535465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24" name="Google Shape;5639;p27"/>
            <p:cNvSpPr/>
            <p:nvPr/>
          </p:nvSpPr>
          <p:spPr>
            <a:xfrm>
              <a:off x="481318" y="288791"/>
              <a:ext cx="5414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25" name="Google Shape;5640;p27"/>
            <p:cNvSpPr/>
            <p:nvPr/>
          </p:nvSpPr>
          <p:spPr>
            <a:xfrm>
              <a:off x="43318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26" name="Google Shape;5641;p27"/>
            <p:cNvSpPr/>
            <p:nvPr/>
          </p:nvSpPr>
          <p:spPr>
            <a:xfrm>
              <a:off x="39106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27" name="Google Shape;5642;p27"/>
            <p:cNvSpPr/>
            <p:nvPr/>
          </p:nvSpPr>
          <p:spPr>
            <a:xfrm>
              <a:off x="336923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28" name="Google Shape;5643;p27"/>
            <p:cNvSpPr/>
            <p:nvPr/>
          </p:nvSpPr>
          <p:spPr>
            <a:xfrm>
              <a:off x="2887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29" name="Google Shape;5644;p27"/>
            <p:cNvSpPr/>
            <p:nvPr/>
          </p:nvSpPr>
          <p:spPr>
            <a:xfrm>
              <a:off x="24667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30" name="Google Shape;5645;p27"/>
            <p:cNvSpPr/>
            <p:nvPr/>
          </p:nvSpPr>
          <p:spPr>
            <a:xfrm>
              <a:off x="192527" y="288791"/>
              <a:ext cx="54147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31" name="Google Shape;5646;p27"/>
            <p:cNvSpPr/>
            <p:nvPr/>
          </p:nvSpPr>
          <p:spPr>
            <a:xfrm>
              <a:off x="1443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32" name="Google Shape;5647;p27"/>
            <p:cNvSpPr/>
            <p:nvPr/>
          </p:nvSpPr>
          <p:spPr>
            <a:xfrm>
              <a:off x="679855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33" name="Google Shape;5648;p27"/>
            <p:cNvSpPr/>
            <p:nvPr/>
          </p:nvSpPr>
          <p:spPr>
            <a:xfrm>
              <a:off x="631724" y="240659"/>
              <a:ext cx="4813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34" name="Google Shape;5649;p27"/>
            <p:cNvSpPr/>
            <p:nvPr/>
          </p:nvSpPr>
          <p:spPr>
            <a:xfrm>
              <a:off x="577582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35" name="Google Shape;5650;p27"/>
            <p:cNvSpPr/>
            <p:nvPr/>
          </p:nvSpPr>
          <p:spPr>
            <a:xfrm>
              <a:off x="535465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36" name="Google Shape;5651;p27"/>
            <p:cNvSpPr/>
            <p:nvPr/>
          </p:nvSpPr>
          <p:spPr>
            <a:xfrm>
              <a:off x="481318" y="240659"/>
              <a:ext cx="5414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37" name="Google Shape;5652;p27"/>
            <p:cNvSpPr/>
            <p:nvPr/>
          </p:nvSpPr>
          <p:spPr>
            <a:xfrm>
              <a:off x="43318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38" name="Google Shape;5653;p27"/>
            <p:cNvSpPr/>
            <p:nvPr/>
          </p:nvSpPr>
          <p:spPr>
            <a:xfrm>
              <a:off x="39106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39" name="Google Shape;5654;p27"/>
            <p:cNvSpPr/>
            <p:nvPr/>
          </p:nvSpPr>
          <p:spPr>
            <a:xfrm>
              <a:off x="336923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40" name="Google Shape;5655;p27"/>
            <p:cNvSpPr/>
            <p:nvPr/>
          </p:nvSpPr>
          <p:spPr>
            <a:xfrm>
              <a:off x="2887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41" name="Google Shape;5656;p27"/>
            <p:cNvSpPr/>
            <p:nvPr/>
          </p:nvSpPr>
          <p:spPr>
            <a:xfrm>
              <a:off x="24667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42" name="Google Shape;5657;p27"/>
            <p:cNvSpPr/>
            <p:nvPr/>
          </p:nvSpPr>
          <p:spPr>
            <a:xfrm>
              <a:off x="192527" y="240659"/>
              <a:ext cx="54147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43" name="Google Shape;5658;p27"/>
            <p:cNvSpPr/>
            <p:nvPr/>
          </p:nvSpPr>
          <p:spPr>
            <a:xfrm>
              <a:off x="679855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44" name="Google Shape;5659;p27"/>
            <p:cNvSpPr/>
            <p:nvPr/>
          </p:nvSpPr>
          <p:spPr>
            <a:xfrm>
              <a:off x="631724" y="186507"/>
              <a:ext cx="4813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45" name="Google Shape;5660;p27"/>
            <p:cNvSpPr/>
            <p:nvPr/>
          </p:nvSpPr>
          <p:spPr>
            <a:xfrm>
              <a:off x="577582" y="186507"/>
              <a:ext cx="5414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46" name="Google Shape;5661;p27"/>
            <p:cNvSpPr/>
            <p:nvPr/>
          </p:nvSpPr>
          <p:spPr>
            <a:xfrm>
              <a:off x="535465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47" name="Google Shape;5662;p27"/>
            <p:cNvSpPr/>
            <p:nvPr/>
          </p:nvSpPr>
          <p:spPr>
            <a:xfrm>
              <a:off x="481318" y="186507"/>
              <a:ext cx="5414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48" name="Google Shape;5663;p27"/>
            <p:cNvSpPr/>
            <p:nvPr/>
          </p:nvSpPr>
          <p:spPr>
            <a:xfrm>
              <a:off x="433181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49" name="Google Shape;5664;p27"/>
            <p:cNvSpPr/>
            <p:nvPr/>
          </p:nvSpPr>
          <p:spPr>
            <a:xfrm>
              <a:off x="391064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50" name="Google Shape;5665;p27"/>
            <p:cNvSpPr/>
            <p:nvPr/>
          </p:nvSpPr>
          <p:spPr>
            <a:xfrm>
              <a:off x="679855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51" name="Google Shape;5666;p27"/>
            <p:cNvSpPr/>
            <p:nvPr/>
          </p:nvSpPr>
          <p:spPr>
            <a:xfrm>
              <a:off x="631724" y="14439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52" name="Google Shape;5667;p27"/>
            <p:cNvSpPr/>
            <p:nvPr/>
          </p:nvSpPr>
          <p:spPr>
            <a:xfrm>
              <a:off x="577582" y="14439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53" name="Google Shape;5668;p27"/>
            <p:cNvSpPr/>
            <p:nvPr/>
          </p:nvSpPr>
          <p:spPr>
            <a:xfrm>
              <a:off x="535465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54" name="Google Shape;5669;p27"/>
            <p:cNvSpPr/>
            <p:nvPr/>
          </p:nvSpPr>
          <p:spPr>
            <a:xfrm>
              <a:off x="481318" y="144390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55" name="Google Shape;5670;p27"/>
            <p:cNvSpPr/>
            <p:nvPr/>
          </p:nvSpPr>
          <p:spPr>
            <a:xfrm>
              <a:off x="433181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56" name="Google Shape;5671;p27"/>
            <p:cNvSpPr/>
            <p:nvPr/>
          </p:nvSpPr>
          <p:spPr>
            <a:xfrm>
              <a:off x="391064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57" name="Google Shape;5672;p27"/>
            <p:cNvSpPr/>
            <p:nvPr/>
          </p:nvSpPr>
          <p:spPr>
            <a:xfrm>
              <a:off x="679855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58" name="Google Shape;5673;p27"/>
            <p:cNvSpPr/>
            <p:nvPr/>
          </p:nvSpPr>
          <p:spPr>
            <a:xfrm>
              <a:off x="631724" y="9024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59" name="Google Shape;5674;p27"/>
            <p:cNvSpPr/>
            <p:nvPr/>
          </p:nvSpPr>
          <p:spPr>
            <a:xfrm>
              <a:off x="577582" y="9024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60" name="Google Shape;5675;p27"/>
            <p:cNvSpPr/>
            <p:nvPr/>
          </p:nvSpPr>
          <p:spPr>
            <a:xfrm>
              <a:off x="535465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61" name="Google Shape;5676;p27"/>
            <p:cNvSpPr/>
            <p:nvPr/>
          </p:nvSpPr>
          <p:spPr>
            <a:xfrm>
              <a:off x="481318" y="9024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62" name="Google Shape;5677;p27"/>
            <p:cNvSpPr/>
            <p:nvPr/>
          </p:nvSpPr>
          <p:spPr>
            <a:xfrm>
              <a:off x="433181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63" name="Google Shape;5678;p27"/>
            <p:cNvSpPr/>
            <p:nvPr/>
          </p:nvSpPr>
          <p:spPr>
            <a:xfrm>
              <a:off x="679855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64" name="Google Shape;5679;p27"/>
            <p:cNvSpPr/>
            <p:nvPr/>
          </p:nvSpPr>
          <p:spPr>
            <a:xfrm>
              <a:off x="631724" y="42117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65" name="Google Shape;5680;p27"/>
            <p:cNvSpPr/>
            <p:nvPr/>
          </p:nvSpPr>
          <p:spPr>
            <a:xfrm>
              <a:off x="577582" y="42117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66" name="Google Shape;5681;p27"/>
            <p:cNvSpPr/>
            <p:nvPr/>
          </p:nvSpPr>
          <p:spPr>
            <a:xfrm>
              <a:off x="535465" y="42117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67" name="Google Shape;5682;p27"/>
            <p:cNvSpPr/>
            <p:nvPr/>
          </p:nvSpPr>
          <p:spPr>
            <a:xfrm>
              <a:off x="481318" y="42117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68" name="Google Shape;5683;p27"/>
            <p:cNvSpPr/>
            <p:nvPr/>
          </p:nvSpPr>
          <p:spPr>
            <a:xfrm>
              <a:off x="679855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69" name="Google Shape;5684;p27"/>
            <p:cNvSpPr/>
            <p:nvPr/>
          </p:nvSpPr>
          <p:spPr>
            <a:xfrm>
              <a:off x="631724" y="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70" name="Google Shape;5685;p27"/>
            <p:cNvSpPr/>
            <p:nvPr/>
          </p:nvSpPr>
          <p:spPr>
            <a:xfrm>
              <a:off x="577582" y="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71" name="Google Shape;5686;p27"/>
            <p:cNvSpPr/>
            <p:nvPr/>
          </p:nvSpPr>
          <p:spPr>
            <a:xfrm>
              <a:off x="535465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72" name="Google Shape;5687;p27"/>
            <p:cNvSpPr/>
            <p:nvPr/>
          </p:nvSpPr>
          <p:spPr>
            <a:xfrm>
              <a:off x="721972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73" name="Google Shape;5688;p27"/>
            <p:cNvSpPr/>
            <p:nvPr/>
          </p:nvSpPr>
          <p:spPr>
            <a:xfrm>
              <a:off x="770099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74" name="Google Shape;5689;p27"/>
            <p:cNvSpPr/>
            <p:nvPr/>
          </p:nvSpPr>
          <p:spPr>
            <a:xfrm>
              <a:off x="812217" y="673836"/>
              <a:ext cx="5415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75" name="Google Shape;5690;p27"/>
            <p:cNvSpPr/>
            <p:nvPr/>
          </p:nvSpPr>
          <p:spPr>
            <a:xfrm>
              <a:off x="86636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76" name="Google Shape;5691;p27"/>
            <p:cNvSpPr/>
            <p:nvPr/>
          </p:nvSpPr>
          <p:spPr>
            <a:xfrm>
              <a:off x="91450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77" name="Google Shape;5692;p27"/>
            <p:cNvSpPr/>
            <p:nvPr/>
          </p:nvSpPr>
          <p:spPr>
            <a:xfrm>
              <a:off x="962632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78" name="Google Shape;5693;p27"/>
            <p:cNvSpPr/>
            <p:nvPr/>
          </p:nvSpPr>
          <p:spPr>
            <a:xfrm>
              <a:off x="1010764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79" name="Google Shape;5694;p27"/>
            <p:cNvSpPr/>
            <p:nvPr/>
          </p:nvSpPr>
          <p:spPr>
            <a:xfrm>
              <a:off x="10588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80" name="Google Shape;5695;p27"/>
            <p:cNvSpPr/>
            <p:nvPr/>
          </p:nvSpPr>
          <p:spPr>
            <a:xfrm>
              <a:off x="1107023" y="673836"/>
              <a:ext cx="4813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81" name="Google Shape;5696;p27"/>
            <p:cNvSpPr/>
            <p:nvPr/>
          </p:nvSpPr>
          <p:spPr>
            <a:xfrm>
              <a:off x="1155159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82" name="Google Shape;5697;p27"/>
            <p:cNvSpPr/>
            <p:nvPr/>
          </p:nvSpPr>
          <p:spPr>
            <a:xfrm>
              <a:off x="12032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83" name="Google Shape;5698;p27"/>
            <p:cNvSpPr/>
            <p:nvPr/>
          </p:nvSpPr>
          <p:spPr>
            <a:xfrm>
              <a:off x="1251423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84" name="Google Shape;5699;p27"/>
            <p:cNvSpPr/>
            <p:nvPr/>
          </p:nvSpPr>
          <p:spPr>
            <a:xfrm>
              <a:off x="129955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85" name="Google Shape;5700;p27"/>
            <p:cNvSpPr/>
            <p:nvPr/>
          </p:nvSpPr>
          <p:spPr>
            <a:xfrm>
              <a:off x="721972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86" name="Google Shape;5701;p27"/>
            <p:cNvSpPr/>
            <p:nvPr/>
          </p:nvSpPr>
          <p:spPr>
            <a:xfrm>
              <a:off x="770099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87" name="Google Shape;5702;p27"/>
            <p:cNvSpPr/>
            <p:nvPr/>
          </p:nvSpPr>
          <p:spPr>
            <a:xfrm>
              <a:off x="812217" y="62570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88" name="Google Shape;5703;p27"/>
            <p:cNvSpPr/>
            <p:nvPr/>
          </p:nvSpPr>
          <p:spPr>
            <a:xfrm>
              <a:off x="86636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89" name="Google Shape;5704;p27"/>
            <p:cNvSpPr/>
            <p:nvPr/>
          </p:nvSpPr>
          <p:spPr>
            <a:xfrm>
              <a:off x="91450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90" name="Google Shape;5705;p27"/>
            <p:cNvSpPr/>
            <p:nvPr/>
          </p:nvSpPr>
          <p:spPr>
            <a:xfrm>
              <a:off x="96263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91" name="Google Shape;5706;p27"/>
            <p:cNvSpPr/>
            <p:nvPr/>
          </p:nvSpPr>
          <p:spPr>
            <a:xfrm>
              <a:off x="101076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92" name="Google Shape;5707;p27"/>
            <p:cNvSpPr/>
            <p:nvPr/>
          </p:nvSpPr>
          <p:spPr>
            <a:xfrm>
              <a:off x="10588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93" name="Google Shape;5708;p27"/>
            <p:cNvSpPr/>
            <p:nvPr/>
          </p:nvSpPr>
          <p:spPr>
            <a:xfrm>
              <a:off x="1107023" y="62570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94" name="Google Shape;5709;p27"/>
            <p:cNvSpPr/>
            <p:nvPr/>
          </p:nvSpPr>
          <p:spPr>
            <a:xfrm>
              <a:off x="1155159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95" name="Google Shape;5710;p27"/>
            <p:cNvSpPr/>
            <p:nvPr/>
          </p:nvSpPr>
          <p:spPr>
            <a:xfrm>
              <a:off x="12032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96" name="Google Shape;5711;p27"/>
            <p:cNvSpPr/>
            <p:nvPr/>
          </p:nvSpPr>
          <p:spPr>
            <a:xfrm>
              <a:off x="1251423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97" name="Google Shape;5712;p27"/>
            <p:cNvSpPr/>
            <p:nvPr/>
          </p:nvSpPr>
          <p:spPr>
            <a:xfrm>
              <a:off x="129955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98" name="Google Shape;5713;p27"/>
            <p:cNvSpPr/>
            <p:nvPr/>
          </p:nvSpPr>
          <p:spPr>
            <a:xfrm>
              <a:off x="134768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99" name="Google Shape;5714;p27"/>
            <p:cNvSpPr/>
            <p:nvPr/>
          </p:nvSpPr>
          <p:spPr>
            <a:xfrm>
              <a:off x="139581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00" name="Google Shape;5715;p27"/>
            <p:cNvSpPr/>
            <p:nvPr/>
          </p:nvSpPr>
          <p:spPr>
            <a:xfrm>
              <a:off x="721972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01" name="Google Shape;5716;p27"/>
            <p:cNvSpPr/>
            <p:nvPr/>
          </p:nvSpPr>
          <p:spPr>
            <a:xfrm>
              <a:off x="770099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02" name="Google Shape;5717;p27"/>
            <p:cNvSpPr/>
            <p:nvPr/>
          </p:nvSpPr>
          <p:spPr>
            <a:xfrm>
              <a:off x="812217" y="571562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03" name="Google Shape;5718;p27"/>
            <p:cNvSpPr/>
            <p:nvPr/>
          </p:nvSpPr>
          <p:spPr>
            <a:xfrm>
              <a:off x="86636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04" name="Google Shape;5719;p27"/>
            <p:cNvSpPr/>
            <p:nvPr/>
          </p:nvSpPr>
          <p:spPr>
            <a:xfrm>
              <a:off x="91450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05" name="Google Shape;5720;p27"/>
            <p:cNvSpPr/>
            <p:nvPr/>
          </p:nvSpPr>
          <p:spPr>
            <a:xfrm>
              <a:off x="96263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06" name="Google Shape;5721;p27"/>
            <p:cNvSpPr/>
            <p:nvPr/>
          </p:nvSpPr>
          <p:spPr>
            <a:xfrm>
              <a:off x="101076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07" name="Google Shape;5722;p27"/>
            <p:cNvSpPr/>
            <p:nvPr/>
          </p:nvSpPr>
          <p:spPr>
            <a:xfrm>
              <a:off x="10588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08" name="Google Shape;5723;p27"/>
            <p:cNvSpPr/>
            <p:nvPr/>
          </p:nvSpPr>
          <p:spPr>
            <a:xfrm>
              <a:off x="1107023" y="571562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09" name="Google Shape;5724;p27"/>
            <p:cNvSpPr/>
            <p:nvPr/>
          </p:nvSpPr>
          <p:spPr>
            <a:xfrm>
              <a:off x="1155159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10" name="Google Shape;5725;p27"/>
            <p:cNvSpPr/>
            <p:nvPr/>
          </p:nvSpPr>
          <p:spPr>
            <a:xfrm>
              <a:off x="12032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11" name="Google Shape;5726;p27"/>
            <p:cNvSpPr/>
            <p:nvPr/>
          </p:nvSpPr>
          <p:spPr>
            <a:xfrm>
              <a:off x="1251423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12" name="Google Shape;5727;p27"/>
            <p:cNvSpPr/>
            <p:nvPr/>
          </p:nvSpPr>
          <p:spPr>
            <a:xfrm>
              <a:off x="129955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13" name="Google Shape;5728;p27"/>
            <p:cNvSpPr/>
            <p:nvPr/>
          </p:nvSpPr>
          <p:spPr>
            <a:xfrm>
              <a:off x="134768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14" name="Google Shape;5729;p27"/>
            <p:cNvSpPr/>
            <p:nvPr/>
          </p:nvSpPr>
          <p:spPr>
            <a:xfrm>
              <a:off x="139581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15" name="Google Shape;5730;p27"/>
            <p:cNvSpPr/>
            <p:nvPr/>
          </p:nvSpPr>
          <p:spPr>
            <a:xfrm>
              <a:off x="721972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16" name="Google Shape;5731;p27"/>
            <p:cNvSpPr/>
            <p:nvPr/>
          </p:nvSpPr>
          <p:spPr>
            <a:xfrm>
              <a:off x="770099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17" name="Google Shape;5732;p27"/>
            <p:cNvSpPr/>
            <p:nvPr/>
          </p:nvSpPr>
          <p:spPr>
            <a:xfrm>
              <a:off x="812217" y="529445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18" name="Google Shape;5733;p27"/>
            <p:cNvSpPr/>
            <p:nvPr/>
          </p:nvSpPr>
          <p:spPr>
            <a:xfrm>
              <a:off x="86636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19" name="Google Shape;5734;p27"/>
            <p:cNvSpPr/>
            <p:nvPr/>
          </p:nvSpPr>
          <p:spPr>
            <a:xfrm>
              <a:off x="91450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20" name="Google Shape;5735;p27"/>
            <p:cNvSpPr/>
            <p:nvPr/>
          </p:nvSpPr>
          <p:spPr>
            <a:xfrm>
              <a:off x="96263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21" name="Google Shape;5736;p27"/>
            <p:cNvSpPr/>
            <p:nvPr/>
          </p:nvSpPr>
          <p:spPr>
            <a:xfrm>
              <a:off x="101076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22" name="Google Shape;5737;p27"/>
            <p:cNvSpPr/>
            <p:nvPr/>
          </p:nvSpPr>
          <p:spPr>
            <a:xfrm>
              <a:off x="10588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23" name="Google Shape;5738;p27"/>
            <p:cNvSpPr/>
            <p:nvPr/>
          </p:nvSpPr>
          <p:spPr>
            <a:xfrm>
              <a:off x="1107023" y="529445"/>
              <a:ext cx="4813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24" name="Google Shape;5739;p27"/>
            <p:cNvSpPr/>
            <p:nvPr/>
          </p:nvSpPr>
          <p:spPr>
            <a:xfrm>
              <a:off x="1155159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25" name="Google Shape;5740;p27"/>
            <p:cNvSpPr/>
            <p:nvPr/>
          </p:nvSpPr>
          <p:spPr>
            <a:xfrm>
              <a:off x="12032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26" name="Google Shape;5741;p27"/>
            <p:cNvSpPr/>
            <p:nvPr/>
          </p:nvSpPr>
          <p:spPr>
            <a:xfrm>
              <a:off x="1251423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27" name="Google Shape;5742;p27"/>
            <p:cNvSpPr/>
            <p:nvPr/>
          </p:nvSpPr>
          <p:spPr>
            <a:xfrm>
              <a:off x="129955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28" name="Google Shape;5743;p27"/>
            <p:cNvSpPr/>
            <p:nvPr/>
          </p:nvSpPr>
          <p:spPr>
            <a:xfrm>
              <a:off x="134768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29" name="Google Shape;5744;p27"/>
            <p:cNvSpPr/>
            <p:nvPr/>
          </p:nvSpPr>
          <p:spPr>
            <a:xfrm>
              <a:off x="139581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30" name="Google Shape;5745;p27"/>
            <p:cNvSpPr/>
            <p:nvPr/>
          </p:nvSpPr>
          <p:spPr>
            <a:xfrm>
              <a:off x="721972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31" name="Google Shape;5746;p27"/>
            <p:cNvSpPr/>
            <p:nvPr/>
          </p:nvSpPr>
          <p:spPr>
            <a:xfrm>
              <a:off x="770099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32" name="Google Shape;5747;p27"/>
            <p:cNvSpPr/>
            <p:nvPr/>
          </p:nvSpPr>
          <p:spPr>
            <a:xfrm>
              <a:off x="812217" y="47529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33" name="Google Shape;5748;p27"/>
            <p:cNvSpPr/>
            <p:nvPr/>
          </p:nvSpPr>
          <p:spPr>
            <a:xfrm>
              <a:off x="86636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34" name="Google Shape;5749;p27"/>
            <p:cNvSpPr/>
            <p:nvPr/>
          </p:nvSpPr>
          <p:spPr>
            <a:xfrm>
              <a:off x="91450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35" name="Google Shape;5750;p27"/>
            <p:cNvSpPr/>
            <p:nvPr/>
          </p:nvSpPr>
          <p:spPr>
            <a:xfrm>
              <a:off x="96263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36" name="Google Shape;5751;p27"/>
            <p:cNvSpPr/>
            <p:nvPr/>
          </p:nvSpPr>
          <p:spPr>
            <a:xfrm>
              <a:off x="101076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37" name="Google Shape;5752;p27"/>
            <p:cNvSpPr/>
            <p:nvPr/>
          </p:nvSpPr>
          <p:spPr>
            <a:xfrm>
              <a:off x="10588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38" name="Google Shape;5753;p27"/>
            <p:cNvSpPr/>
            <p:nvPr/>
          </p:nvSpPr>
          <p:spPr>
            <a:xfrm>
              <a:off x="1107023" y="475293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39" name="Google Shape;5754;p27"/>
            <p:cNvSpPr/>
            <p:nvPr/>
          </p:nvSpPr>
          <p:spPr>
            <a:xfrm>
              <a:off x="1155159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40" name="Google Shape;5755;p27"/>
            <p:cNvSpPr/>
            <p:nvPr/>
          </p:nvSpPr>
          <p:spPr>
            <a:xfrm>
              <a:off x="12032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41" name="Google Shape;5756;p27"/>
            <p:cNvSpPr/>
            <p:nvPr/>
          </p:nvSpPr>
          <p:spPr>
            <a:xfrm>
              <a:off x="1251423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42" name="Google Shape;5757;p27"/>
            <p:cNvSpPr/>
            <p:nvPr/>
          </p:nvSpPr>
          <p:spPr>
            <a:xfrm>
              <a:off x="129955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43" name="Google Shape;5758;p27"/>
            <p:cNvSpPr/>
            <p:nvPr/>
          </p:nvSpPr>
          <p:spPr>
            <a:xfrm>
              <a:off x="134768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44" name="Google Shape;5759;p27"/>
            <p:cNvSpPr/>
            <p:nvPr/>
          </p:nvSpPr>
          <p:spPr>
            <a:xfrm>
              <a:off x="139581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45" name="Google Shape;5760;p27"/>
            <p:cNvSpPr/>
            <p:nvPr/>
          </p:nvSpPr>
          <p:spPr>
            <a:xfrm>
              <a:off x="721972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46" name="Google Shape;5761;p27"/>
            <p:cNvSpPr/>
            <p:nvPr/>
          </p:nvSpPr>
          <p:spPr>
            <a:xfrm>
              <a:off x="770099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47" name="Google Shape;5762;p27"/>
            <p:cNvSpPr/>
            <p:nvPr/>
          </p:nvSpPr>
          <p:spPr>
            <a:xfrm>
              <a:off x="812217" y="433176"/>
              <a:ext cx="5415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48" name="Google Shape;5763;p27"/>
            <p:cNvSpPr/>
            <p:nvPr/>
          </p:nvSpPr>
          <p:spPr>
            <a:xfrm>
              <a:off x="86636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49" name="Google Shape;5764;p27"/>
            <p:cNvSpPr/>
            <p:nvPr/>
          </p:nvSpPr>
          <p:spPr>
            <a:xfrm>
              <a:off x="91450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50" name="Google Shape;5765;p27"/>
            <p:cNvSpPr/>
            <p:nvPr/>
          </p:nvSpPr>
          <p:spPr>
            <a:xfrm>
              <a:off x="96263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51" name="Google Shape;5766;p27"/>
            <p:cNvSpPr/>
            <p:nvPr/>
          </p:nvSpPr>
          <p:spPr>
            <a:xfrm>
              <a:off x="101076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52" name="Google Shape;5767;p27"/>
            <p:cNvSpPr/>
            <p:nvPr/>
          </p:nvSpPr>
          <p:spPr>
            <a:xfrm>
              <a:off x="10588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53" name="Google Shape;5768;p27"/>
            <p:cNvSpPr/>
            <p:nvPr/>
          </p:nvSpPr>
          <p:spPr>
            <a:xfrm>
              <a:off x="1107023" y="433176"/>
              <a:ext cx="4813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54" name="Google Shape;5769;p27"/>
            <p:cNvSpPr/>
            <p:nvPr/>
          </p:nvSpPr>
          <p:spPr>
            <a:xfrm>
              <a:off x="1155159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55" name="Google Shape;5770;p27"/>
            <p:cNvSpPr/>
            <p:nvPr/>
          </p:nvSpPr>
          <p:spPr>
            <a:xfrm>
              <a:off x="12032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56" name="Google Shape;5771;p27"/>
            <p:cNvSpPr/>
            <p:nvPr/>
          </p:nvSpPr>
          <p:spPr>
            <a:xfrm>
              <a:off x="1251423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57" name="Google Shape;5772;p27"/>
            <p:cNvSpPr/>
            <p:nvPr/>
          </p:nvSpPr>
          <p:spPr>
            <a:xfrm>
              <a:off x="129955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58" name="Google Shape;5773;p27"/>
            <p:cNvSpPr/>
            <p:nvPr/>
          </p:nvSpPr>
          <p:spPr>
            <a:xfrm>
              <a:off x="134768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59" name="Google Shape;5774;p27"/>
            <p:cNvSpPr/>
            <p:nvPr/>
          </p:nvSpPr>
          <p:spPr>
            <a:xfrm>
              <a:off x="139581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60" name="Google Shape;5775;p27"/>
            <p:cNvSpPr/>
            <p:nvPr/>
          </p:nvSpPr>
          <p:spPr>
            <a:xfrm>
              <a:off x="721972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61" name="Google Shape;5776;p27"/>
            <p:cNvSpPr/>
            <p:nvPr/>
          </p:nvSpPr>
          <p:spPr>
            <a:xfrm>
              <a:off x="770099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62" name="Google Shape;5777;p27"/>
            <p:cNvSpPr/>
            <p:nvPr/>
          </p:nvSpPr>
          <p:spPr>
            <a:xfrm>
              <a:off x="812217" y="38504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63" name="Google Shape;5778;p27"/>
            <p:cNvSpPr/>
            <p:nvPr/>
          </p:nvSpPr>
          <p:spPr>
            <a:xfrm>
              <a:off x="86636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64" name="Google Shape;5779;p27"/>
            <p:cNvSpPr/>
            <p:nvPr/>
          </p:nvSpPr>
          <p:spPr>
            <a:xfrm>
              <a:off x="91450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65" name="Google Shape;5780;p27"/>
            <p:cNvSpPr/>
            <p:nvPr/>
          </p:nvSpPr>
          <p:spPr>
            <a:xfrm>
              <a:off x="962632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66" name="Google Shape;5781;p27"/>
            <p:cNvSpPr/>
            <p:nvPr/>
          </p:nvSpPr>
          <p:spPr>
            <a:xfrm>
              <a:off x="1010764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67" name="Google Shape;5782;p27"/>
            <p:cNvSpPr/>
            <p:nvPr/>
          </p:nvSpPr>
          <p:spPr>
            <a:xfrm>
              <a:off x="10588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68" name="Google Shape;5783;p27"/>
            <p:cNvSpPr/>
            <p:nvPr/>
          </p:nvSpPr>
          <p:spPr>
            <a:xfrm>
              <a:off x="1107023" y="38504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69" name="Google Shape;5784;p27"/>
            <p:cNvSpPr/>
            <p:nvPr/>
          </p:nvSpPr>
          <p:spPr>
            <a:xfrm>
              <a:off x="1155159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70" name="Google Shape;5785;p27"/>
            <p:cNvSpPr/>
            <p:nvPr/>
          </p:nvSpPr>
          <p:spPr>
            <a:xfrm>
              <a:off x="12032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71" name="Google Shape;5786;p27"/>
            <p:cNvSpPr/>
            <p:nvPr/>
          </p:nvSpPr>
          <p:spPr>
            <a:xfrm>
              <a:off x="1251423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72" name="Google Shape;5787;p27"/>
            <p:cNvSpPr/>
            <p:nvPr/>
          </p:nvSpPr>
          <p:spPr>
            <a:xfrm>
              <a:off x="129955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73" name="Google Shape;5788;p27"/>
            <p:cNvSpPr/>
            <p:nvPr/>
          </p:nvSpPr>
          <p:spPr>
            <a:xfrm>
              <a:off x="721972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74" name="Google Shape;5789;p27"/>
            <p:cNvSpPr/>
            <p:nvPr/>
          </p:nvSpPr>
          <p:spPr>
            <a:xfrm>
              <a:off x="770099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75" name="Google Shape;5790;p27"/>
            <p:cNvSpPr/>
            <p:nvPr/>
          </p:nvSpPr>
          <p:spPr>
            <a:xfrm>
              <a:off x="812217" y="330903"/>
              <a:ext cx="5415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76" name="Google Shape;5791;p27"/>
            <p:cNvSpPr/>
            <p:nvPr/>
          </p:nvSpPr>
          <p:spPr>
            <a:xfrm>
              <a:off x="86636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77" name="Google Shape;5792;p27"/>
            <p:cNvSpPr/>
            <p:nvPr/>
          </p:nvSpPr>
          <p:spPr>
            <a:xfrm>
              <a:off x="91450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78" name="Google Shape;5793;p27"/>
            <p:cNvSpPr/>
            <p:nvPr/>
          </p:nvSpPr>
          <p:spPr>
            <a:xfrm>
              <a:off x="962632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79" name="Google Shape;5794;p27"/>
            <p:cNvSpPr/>
            <p:nvPr/>
          </p:nvSpPr>
          <p:spPr>
            <a:xfrm>
              <a:off x="1010764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80" name="Google Shape;5795;p27"/>
            <p:cNvSpPr/>
            <p:nvPr/>
          </p:nvSpPr>
          <p:spPr>
            <a:xfrm>
              <a:off x="10588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81" name="Google Shape;5796;p27"/>
            <p:cNvSpPr/>
            <p:nvPr/>
          </p:nvSpPr>
          <p:spPr>
            <a:xfrm>
              <a:off x="1107023" y="330903"/>
              <a:ext cx="4813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82" name="Google Shape;5797;p27"/>
            <p:cNvSpPr/>
            <p:nvPr/>
          </p:nvSpPr>
          <p:spPr>
            <a:xfrm>
              <a:off x="1155159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83" name="Google Shape;5798;p27"/>
            <p:cNvSpPr/>
            <p:nvPr/>
          </p:nvSpPr>
          <p:spPr>
            <a:xfrm>
              <a:off x="12032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84" name="Google Shape;5799;p27"/>
            <p:cNvSpPr/>
            <p:nvPr/>
          </p:nvSpPr>
          <p:spPr>
            <a:xfrm>
              <a:off x="1251423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85" name="Google Shape;5800;p27"/>
            <p:cNvSpPr/>
            <p:nvPr/>
          </p:nvSpPr>
          <p:spPr>
            <a:xfrm>
              <a:off x="721972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86" name="Google Shape;5801;p27"/>
            <p:cNvSpPr/>
            <p:nvPr/>
          </p:nvSpPr>
          <p:spPr>
            <a:xfrm>
              <a:off x="770099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87" name="Google Shape;5802;p27"/>
            <p:cNvSpPr/>
            <p:nvPr/>
          </p:nvSpPr>
          <p:spPr>
            <a:xfrm>
              <a:off x="812217" y="288791"/>
              <a:ext cx="5415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88" name="Google Shape;5803;p27"/>
            <p:cNvSpPr/>
            <p:nvPr/>
          </p:nvSpPr>
          <p:spPr>
            <a:xfrm>
              <a:off x="86636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89" name="Google Shape;5804;p27"/>
            <p:cNvSpPr/>
            <p:nvPr/>
          </p:nvSpPr>
          <p:spPr>
            <a:xfrm>
              <a:off x="91450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90" name="Google Shape;5805;p27"/>
            <p:cNvSpPr/>
            <p:nvPr/>
          </p:nvSpPr>
          <p:spPr>
            <a:xfrm>
              <a:off x="962632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91" name="Google Shape;5806;p27"/>
            <p:cNvSpPr/>
            <p:nvPr/>
          </p:nvSpPr>
          <p:spPr>
            <a:xfrm>
              <a:off x="1010764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92" name="Google Shape;5807;p27"/>
            <p:cNvSpPr/>
            <p:nvPr/>
          </p:nvSpPr>
          <p:spPr>
            <a:xfrm>
              <a:off x="10588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93" name="Google Shape;5808;p27"/>
            <p:cNvSpPr/>
            <p:nvPr/>
          </p:nvSpPr>
          <p:spPr>
            <a:xfrm>
              <a:off x="1107023" y="288791"/>
              <a:ext cx="4813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94" name="Google Shape;5809;p27"/>
            <p:cNvSpPr/>
            <p:nvPr/>
          </p:nvSpPr>
          <p:spPr>
            <a:xfrm>
              <a:off x="1155159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95" name="Google Shape;5810;p27"/>
            <p:cNvSpPr/>
            <p:nvPr/>
          </p:nvSpPr>
          <p:spPr>
            <a:xfrm>
              <a:off x="12032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96" name="Google Shape;5811;p27"/>
            <p:cNvSpPr/>
            <p:nvPr/>
          </p:nvSpPr>
          <p:spPr>
            <a:xfrm>
              <a:off x="1251423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97" name="Google Shape;5812;p27"/>
            <p:cNvSpPr/>
            <p:nvPr/>
          </p:nvSpPr>
          <p:spPr>
            <a:xfrm>
              <a:off x="721972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98" name="Google Shape;5813;p27"/>
            <p:cNvSpPr/>
            <p:nvPr/>
          </p:nvSpPr>
          <p:spPr>
            <a:xfrm>
              <a:off x="770099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99" name="Google Shape;5814;p27"/>
            <p:cNvSpPr/>
            <p:nvPr/>
          </p:nvSpPr>
          <p:spPr>
            <a:xfrm>
              <a:off x="812217" y="240659"/>
              <a:ext cx="5415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00" name="Google Shape;5815;p27"/>
            <p:cNvSpPr/>
            <p:nvPr/>
          </p:nvSpPr>
          <p:spPr>
            <a:xfrm>
              <a:off x="866368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01" name="Google Shape;5816;p27"/>
            <p:cNvSpPr/>
            <p:nvPr/>
          </p:nvSpPr>
          <p:spPr>
            <a:xfrm>
              <a:off x="91450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02" name="Google Shape;5817;p27"/>
            <p:cNvSpPr/>
            <p:nvPr/>
          </p:nvSpPr>
          <p:spPr>
            <a:xfrm>
              <a:off x="962632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03" name="Google Shape;5818;p27"/>
            <p:cNvSpPr/>
            <p:nvPr/>
          </p:nvSpPr>
          <p:spPr>
            <a:xfrm>
              <a:off x="1010764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04" name="Google Shape;5819;p27"/>
            <p:cNvSpPr/>
            <p:nvPr/>
          </p:nvSpPr>
          <p:spPr>
            <a:xfrm>
              <a:off x="105889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05" name="Google Shape;5820;p27"/>
            <p:cNvSpPr/>
            <p:nvPr/>
          </p:nvSpPr>
          <p:spPr>
            <a:xfrm>
              <a:off x="1107023" y="240659"/>
              <a:ext cx="4813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06" name="Google Shape;5821;p27"/>
            <p:cNvSpPr/>
            <p:nvPr/>
          </p:nvSpPr>
          <p:spPr>
            <a:xfrm>
              <a:off x="1155159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07" name="Google Shape;5822;p27"/>
            <p:cNvSpPr/>
            <p:nvPr/>
          </p:nvSpPr>
          <p:spPr>
            <a:xfrm>
              <a:off x="12032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08" name="Google Shape;5823;p27"/>
            <p:cNvSpPr/>
            <p:nvPr/>
          </p:nvSpPr>
          <p:spPr>
            <a:xfrm>
              <a:off x="721972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09" name="Google Shape;5824;p27"/>
            <p:cNvSpPr/>
            <p:nvPr/>
          </p:nvSpPr>
          <p:spPr>
            <a:xfrm>
              <a:off x="770099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10" name="Google Shape;5825;p27"/>
            <p:cNvSpPr/>
            <p:nvPr/>
          </p:nvSpPr>
          <p:spPr>
            <a:xfrm>
              <a:off x="812217" y="186507"/>
              <a:ext cx="5415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11" name="Google Shape;5826;p27"/>
            <p:cNvSpPr/>
            <p:nvPr/>
          </p:nvSpPr>
          <p:spPr>
            <a:xfrm>
              <a:off x="866368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12" name="Google Shape;5827;p27"/>
            <p:cNvSpPr/>
            <p:nvPr/>
          </p:nvSpPr>
          <p:spPr>
            <a:xfrm>
              <a:off x="914500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13" name="Google Shape;5828;p27"/>
            <p:cNvSpPr/>
            <p:nvPr/>
          </p:nvSpPr>
          <p:spPr>
            <a:xfrm>
              <a:off x="962632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14" name="Google Shape;5829;p27"/>
            <p:cNvSpPr/>
            <p:nvPr/>
          </p:nvSpPr>
          <p:spPr>
            <a:xfrm>
              <a:off x="1010764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15" name="Google Shape;5830;p27"/>
            <p:cNvSpPr/>
            <p:nvPr/>
          </p:nvSpPr>
          <p:spPr>
            <a:xfrm>
              <a:off x="721972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16" name="Google Shape;5831;p27"/>
            <p:cNvSpPr/>
            <p:nvPr/>
          </p:nvSpPr>
          <p:spPr>
            <a:xfrm>
              <a:off x="770099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17" name="Google Shape;5832;p27"/>
            <p:cNvSpPr/>
            <p:nvPr/>
          </p:nvSpPr>
          <p:spPr>
            <a:xfrm>
              <a:off x="812217" y="14439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18" name="Google Shape;5833;p27"/>
            <p:cNvSpPr/>
            <p:nvPr/>
          </p:nvSpPr>
          <p:spPr>
            <a:xfrm>
              <a:off x="866368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19" name="Google Shape;5834;p27"/>
            <p:cNvSpPr/>
            <p:nvPr/>
          </p:nvSpPr>
          <p:spPr>
            <a:xfrm>
              <a:off x="914500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20" name="Google Shape;5835;p27"/>
            <p:cNvSpPr/>
            <p:nvPr/>
          </p:nvSpPr>
          <p:spPr>
            <a:xfrm>
              <a:off x="962632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21" name="Google Shape;5836;p27"/>
            <p:cNvSpPr/>
            <p:nvPr/>
          </p:nvSpPr>
          <p:spPr>
            <a:xfrm>
              <a:off x="1010764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22" name="Google Shape;5837;p27"/>
            <p:cNvSpPr/>
            <p:nvPr/>
          </p:nvSpPr>
          <p:spPr>
            <a:xfrm>
              <a:off x="721972" y="9024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23" name="Google Shape;5838;p27"/>
            <p:cNvSpPr/>
            <p:nvPr/>
          </p:nvSpPr>
          <p:spPr>
            <a:xfrm>
              <a:off x="770099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24" name="Google Shape;5839;p27"/>
            <p:cNvSpPr/>
            <p:nvPr/>
          </p:nvSpPr>
          <p:spPr>
            <a:xfrm>
              <a:off x="812217" y="9024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25" name="Google Shape;5840;p27"/>
            <p:cNvSpPr/>
            <p:nvPr/>
          </p:nvSpPr>
          <p:spPr>
            <a:xfrm>
              <a:off x="866368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26" name="Google Shape;5841;p27"/>
            <p:cNvSpPr/>
            <p:nvPr/>
          </p:nvSpPr>
          <p:spPr>
            <a:xfrm>
              <a:off x="914500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27" name="Google Shape;5842;p27"/>
            <p:cNvSpPr/>
            <p:nvPr/>
          </p:nvSpPr>
          <p:spPr>
            <a:xfrm>
              <a:off x="962632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28" name="Google Shape;5843;p27"/>
            <p:cNvSpPr/>
            <p:nvPr/>
          </p:nvSpPr>
          <p:spPr>
            <a:xfrm>
              <a:off x="721972" y="42117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29" name="Google Shape;5844;p27"/>
            <p:cNvSpPr/>
            <p:nvPr/>
          </p:nvSpPr>
          <p:spPr>
            <a:xfrm>
              <a:off x="770099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30" name="Google Shape;5845;p27"/>
            <p:cNvSpPr/>
            <p:nvPr/>
          </p:nvSpPr>
          <p:spPr>
            <a:xfrm>
              <a:off x="812217" y="42117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31" name="Google Shape;5846;p27"/>
            <p:cNvSpPr/>
            <p:nvPr/>
          </p:nvSpPr>
          <p:spPr>
            <a:xfrm>
              <a:off x="866368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32" name="Google Shape;5847;p27"/>
            <p:cNvSpPr/>
            <p:nvPr/>
          </p:nvSpPr>
          <p:spPr>
            <a:xfrm>
              <a:off x="914500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33" name="Google Shape;5848;p27"/>
            <p:cNvSpPr/>
            <p:nvPr/>
          </p:nvSpPr>
          <p:spPr>
            <a:xfrm>
              <a:off x="721972" y="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34" name="Google Shape;5849;p27"/>
            <p:cNvSpPr/>
            <p:nvPr/>
          </p:nvSpPr>
          <p:spPr>
            <a:xfrm>
              <a:off x="770099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35" name="Google Shape;5850;p27"/>
            <p:cNvSpPr/>
            <p:nvPr/>
          </p:nvSpPr>
          <p:spPr>
            <a:xfrm>
              <a:off x="812217" y="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36" name="Google Shape;5851;p27"/>
            <p:cNvSpPr/>
            <p:nvPr/>
          </p:nvSpPr>
          <p:spPr>
            <a:xfrm>
              <a:off x="866368" y="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993" name="Google Shape;5852;p27"/>
          <p:cNvGrpSpPr/>
          <p:nvPr/>
        </p:nvGrpSpPr>
        <p:grpSpPr>
          <a:xfrm>
            <a:off x="-98651" y="3310125"/>
            <a:ext cx="9242702" cy="2002825"/>
            <a:chOff x="0" y="0"/>
            <a:chExt cx="9242700" cy="2002824"/>
          </a:xfrm>
        </p:grpSpPr>
        <p:grpSp>
          <p:nvGrpSpPr>
            <p:cNvPr id="5986" name="Google Shape;5853;p27"/>
            <p:cNvGrpSpPr/>
            <p:nvPr/>
          </p:nvGrpSpPr>
          <p:grpSpPr>
            <a:xfrm>
              <a:off x="4254756" y="0"/>
              <a:ext cx="831753" cy="721939"/>
              <a:chOff x="0" y="0"/>
              <a:chExt cx="831751" cy="721938"/>
            </a:xfrm>
          </p:grpSpPr>
          <p:sp>
            <p:nvSpPr>
              <p:cNvPr id="5938" name="Google Shape;5854;p27"/>
              <p:cNvSpPr/>
              <p:nvPr/>
            </p:nvSpPr>
            <p:spPr>
              <a:xfrm>
                <a:off x="623812" y="637622"/>
                <a:ext cx="110905" cy="84317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39" name="Google Shape;5855;p27"/>
              <p:cNvSpPr/>
              <p:nvPr/>
            </p:nvSpPr>
            <p:spPr>
              <a:xfrm>
                <a:off x="526777" y="637622"/>
                <a:ext cx="97037" cy="8431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40" name="Google Shape;5856;p27"/>
              <p:cNvSpPr/>
              <p:nvPr/>
            </p:nvSpPr>
            <p:spPr>
              <a:xfrm>
                <a:off x="415875" y="637622"/>
                <a:ext cx="110904" cy="84317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41" name="Google Shape;5857;p27"/>
              <p:cNvSpPr/>
              <p:nvPr/>
            </p:nvSpPr>
            <p:spPr>
              <a:xfrm>
                <a:off x="318840" y="637622"/>
                <a:ext cx="97036" cy="84317"/>
              </a:xfrm>
              <a:prstGeom prst="rect">
                <a:avLst/>
              </a:prstGeom>
              <a:solidFill>
                <a:srgbClr val="D9D9D9"/>
              </a:solidFill>
              <a:ln w="9525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42" name="Google Shape;5858;p27"/>
              <p:cNvSpPr/>
              <p:nvPr/>
            </p:nvSpPr>
            <p:spPr>
              <a:xfrm>
                <a:off x="207971" y="637622"/>
                <a:ext cx="110870" cy="84317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43" name="Google Shape;5859;p27"/>
              <p:cNvSpPr/>
              <p:nvPr/>
            </p:nvSpPr>
            <p:spPr>
              <a:xfrm>
                <a:off x="110936" y="637622"/>
                <a:ext cx="97037" cy="84317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44" name="Google Shape;5860;p27"/>
              <p:cNvSpPr/>
              <p:nvPr/>
            </p:nvSpPr>
            <p:spPr>
              <a:xfrm>
                <a:off x="623812" y="526724"/>
                <a:ext cx="110905" cy="110896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45" name="Google Shape;5861;p27"/>
              <p:cNvSpPr/>
              <p:nvPr/>
            </p:nvSpPr>
            <p:spPr>
              <a:xfrm>
                <a:off x="526777" y="526724"/>
                <a:ext cx="97037" cy="110896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46" name="Google Shape;5862;p27"/>
              <p:cNvSpPr/>
              <p:nvPr/>
            </p:nvSpPr>
            <p:spPr>
              <a:xfrm>
                <a:off x="415875" y="526724"/>
                <a:ext cx="110904" cy="110896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47" name="Google Shape;5863;p27"/>
              <p:cNvSpPr/>
              <p:nvPr/>
            </p:nvSpPr>
            <p:spPr>
              <a:xfrm>
                <a:off x="318840" y="526724"/>
                <a:ext cx="97036" cy="110896"/>
              </a:xfrm>
              <a:prstGeom prst="rect">
                <a:avLst/>
              </a:prstGeom>
              <a:solidFill>
                <a:srgbClr val="D9D9D9"/>
              </a:solidFill>
              <a:ln w="9525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48" name="Google Shape;5864;p27"/>
              <p:cNvSpPr/>
              <p:nvPr/>
            </p:nvSpPr>
            <p:spPr>
              <a:xfrm>
                <a:off x="207971" y="526724"/>
                <a:ext cx="110870" cy="11089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49" name="Google Shape;5865;p27"/>
              <p:cNvSpPr/>
              <p:nvPr/>
            </p:nvSpPr>
            <p:spPr>
              <a:xfrm>
                <a:off x="110936" y="526724"/>
                <a:ext cx="97037" cy="110896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50" name="Google Shape;5866;p27"/>
              <p:cNvSpPr/>
              <p:nvPr/>
            </p:nvSpPr>
            <p:spPr>
              <a:xfrm>
                <a:off x="623812" y="429693"/>
                <a:ext cx="110905" cy="97030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51" name="Google Shape;5867;p27"/>
              <p:cNvSpPr/>
              <p:nvPr/>
            </p:nvSpPr>
            <p:spPr>
              <a:xfrm>
                <a:off x="526777" y="429693"/>
                <a:ext cx="97037" cy="97030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52" name="Google Shape;5868;p27"/>
              <p:cNvSpPr/>
              <p:nvPr/>
            </p:nvSpPr>
            <p:spPr>
              <a:xfrm>
                <a:off x="415875" y="429693"/>
                <a:ext cx="110904" cy="97030"/>
              </a:xfrm>
              <a:prstGeom prst="rect">
                <a:avLst/>
              </a:prstGeom>
              <a:solidFill>
                <a:srgbClr val="9999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53" name="Google Shape;5869;p27"/>
              <p:cNvSpPr/>
              <p:nvPr/>
            </p:nvSpPr>
            <p:spPr>
              <a:xfrm>
                <a:off x="318840" y="429693"/>
                <a:ext cx="97036" cy="97030"/>
              </a:xfrm>
              <a:prstGeom prst="rect">
                <a:avLst/>
              </a:prstGeom>
              <a:solidFill>
                <a:srgbClr val="D9D9D9"/>
              </a:solidFill>
              <a:ln w="9525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54" name="Google Shape;5870;p27"/>
              <p:cNvSpPr/>
              <p:nvPr/>
            </p:nvSpPr>
            <p:spPr>
              <a:xfrm>
                <a:off x="207971" y="429693"/>
                <a:ext cx="110870" cy="9703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55" name="Google Shape;5871;p27"/>
              <p:cNvSpPr/>
              <p:nvPr/>
            </p:nvSpPr>
            <p:spPr>
              <a:xfrm>
                <a:off x="110936" y="429693"/>
                <a:ext cx="97037" cy="97030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56" name="Google Shape;5872;p27"/>
              <p:cNvSpPr/>
              <p:nvPr/>
            </p:nvSpPr>
            <p:spPr>
              <a:xfrm>
                <a:off x="623812" y="318793"/>
                <a:ext cx="110905" cy="11089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57" name="Google Shape;5873;p27"/>
              <p:cNvSpPr/>
              <p:nvPr/>
            </p:nvSpPr>
            <p:spPr>
              <a:xfrm>
                <a:off x="526777" y="318793"/>
                <a:ext cx="97037" cy="11089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58" name="Google Shape;5874;p27"/>
              <p:cNvSpPr/>
              <p:nvPr/>
            </p:nvSpPr>
            <p:spPr>
              <a:xfrm>
                <a:off x="415875" y="318793"/>
                <a:ext cx="110904" cy="11089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59" name="Google Shape;5875;p27"/>
              <p:cNvSpPr/>
              <p:nvPr/>
            </p:nvSpPr>
            <p:spPr>
              <a:xfrm>
                <a:off x="318840" y="318793"/>
                <a:ext cx="97036" cy="11089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60" name="Google Shape;5876;p27"/>
              <p:cNvSpPr/>
              <p:nvPr/>
            </p:nvSpPr>
            <p:spPr>
              <a:xfrm>
                <a:off x="207971" y="318793"/>
                <a:ext cx="110870" cy="11089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61" name="Google Shape;5877;p27"/>
              <p:cNvSpPr/>
              <p:nvPr/>
            </p:nvSpPr>
            <p:spPr>
              <a:xfrm>
                <a:off x="110936" y="318793"/>
                <a:ext cx="97037" cy="110897"/>
              </a:xfrm>
              <a:prstGeom prst="rect">
                <a:avLst/>
              </a:prstGeom>
              <a:solidFill>
                <a:srgbClr val="434343"/>
              </a:solidFill>
              <a:ln w="9525" cap="flat">
                <a:solidFill>
                  <a:srgbClr val="43434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62" name="Google Shape;5878;p27"/>
              <p:cNvSpPr/>
              <p:nvPr/>
            </p:nvSpPr>
            <p:spPr>
              <a:xfrm>
                <a:off x="734716" y="207896"/>
                <a:ext cx="97036" cy="110896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63" name="Google Shape;5879;p27"/>
              <p:cNvSpPr/>
              <p:nvPr/>
            </p:nvSpPr>
            <p:spPr>
              <a:xfrm>
                <a:off x="623812" y="207896"/>
                <a:ext cx="110905" cy="110896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64" name="Google Shape;5880;p27"/>
              <p:cNvSpPr/>
              <p:nvPr/>
            </p:nvSpPr>
            <p:spPr>
              <a:xfrm>
                <a:off x="526777" y="207896"/>
                <a:ext cx="97037" cy="110896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65" name="Google Shape;5881;p27"/>
              <p:cNvSpPr/>
              <p:nvPr/>
            </p:nvSpPr>
            <p:spPr>
              <a:xfrm>
                <a:off x="415875" y="207896"/>
                <a:ext cx="110904" cy="110896"/>
              </a:xfrm>
              <a:prstGeom prst="rect">
                <a:avLst/>
              </a:prstGeom>
              <a:solidFill>
                <a:srgbClr val="CCCCCC"/>
              </a:solidFill>
              <a:ln w="9525" cap="flat">
                <a:solidFill>
                  <a:srgbClr val="CCCCCC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66" name="Google Shape;5882;p27"/>
              <p:cNvSpPr/>
              <p:nvPr/>
            </p:nvSpPr>
            <p:spPr>
              <a:xfrm>
                <a:off x="318840" y="207896"/>
                <a:ext cx="97036" cy="110896"/>
              </a:xfrm>
              <a:prstGeom prst="rect">
                <a:avLst/>
              </a:prstGeom>
              <a:solidFill>
                <a:srgbClr val="CCCCCC"/>
              </a:solidFill>
              <a:ln w="9525" cap="flat">
                <a:solidFill>
                  <a:srgbClr val="CCCCCC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67" name="Google Shape;5883;p27"/>
              <p:cNvSpPr/>
              <p:nvPr/>
            </p:nvSpPr>
            <p:spPr>
              <a:xfrm>
                <a:off x="207971" y="207896"/>
                <a:ext cx="110870" cy="110896"/>
              </a:xfrm>
              <a:prstGeom prst="rect">
                <a:avLst/>
              </a:prstGeom>
              <a:solidFill>
                <a:srgbClr val="D9D9D9"/>
              </a:solidFill>
              <a:ln w="9525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68" name="Google Shape;5884;p27"/>
              <p:cNvSpPr/>
              <p:nvPr/>
            </p:nvSpPr>
            <p:spPr>
              <a:xfrm>
                <a:off x="110936" y="207896"/>
                <a:ext cx="97037" cy="11089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69" name="Google Shape;5885;p27"/>
              <p:cNvSpPr/>
              <p:nvPr/>
            </p:nvSpPr>
            <p:spPr>
              <a:xfrm>
                <a:off x="0" y="207896"/>
                <a:ext cx="110939" cy="110896"/>
              </a:xfrm>
              <a:prstGeom prst="rect">
                <a:avLst/>
              </a:prstGeom>
              <a:solidFill>
                <a:srgbClr val="434343"/>
              </a:solidFill>
              <a:ln w="9525" cap="flat">
                <a:solidFill>
                  <a:srgbClr val="43434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70" name="Google Shape;5886;p27"/>
              <p:cNvSpPr/>
              <p:nvPr/>
            </p:nvSpPr>
            <p:spPr>
              <a:xfrm>
                <a:off x="734716" y="110864"/>
                <a:ext cx="97036" cy="97030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71" name="Google Shape;5887;p27"/>
              <p:cNvSpPr/>
              <p:nvPr/>
            </p:nvSpPr>
            <p:spPr>
              <a:xfrm>
                <a:off x="623812" y="110864"/>
                <a:ext cx="110905" cy="97030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72" name="Google Shape;5888;p27"/>
              <p:cNvSpPr/>
              <p:nvPr/>
            </p:nvSpPr>
            <p:spPr>
              <a:xfrm>
                <a:off x="526777" y="110864"/>
                <a:ext cx="97037" cy="97030"/>
              </a:xfrm>
              <a:prstGeom prst="rect">
                <a:avLst/>
              </a:prstGeom>
              <a:solidFill>
                <a:srgbClr val="CCCCCC"/>
              </a:solidFill>
              <a:ln w="9525" cap="flat">
                <a:solidFill>
                  <a:srgbClr val="CCCCCC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73" name="Google Shape;5889;p27"/>
              <p:cNvSpPr/>
              <p:nvPr/>
            </p:nvSpPr>
            <p:spPr>
              <a:xfrm>
                <a:off x="415875" y="110864"/>
                <a:ext cx="110904" cy="97030"/>
              </a:xfrm>
              <a:prstGeom prst="rect">
                <a:avLst/>
              </a:prstGeom>
              <a:solidFill>
                <a:srgbClr val="CCCCCC"/>
              </a:solidFill>
              <a:ln w="9525" cap="flat">
                <a:solidFill>
                  <a:srgbClr val="CCCCCC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74" name="Google Shape;5890;p27"/>
              <p:cNvSpPr/>
              <p:nvPr/>
            </p:nvSpPr>
            <p:spPr>
              <a:xfrm>
                <a:off x="318840" y="110864"/>
                <a:ext cx="97036" cy="97030"/>
              </a:xfrm>
              <a:prstGeom prst="rect">
                <a:avLst/>
              </a:prstGeom>
              <a:solidFill>
                <a:srgbClr val="CCCCCC"/>
              </a:solidFill>
              <a:ln w="9525" cap="flat">
                <a:solidFill>
                  <a:srgbClr val="CCCCCC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75" name="Google Shape;5891;p27"/>
              <p:cNvSpPr/>
              <p:nvPr/>
            </p:nvSpPr>
            <p:spPr>
              <a:xfrm>
                <a:off x="207971" y="110864"/>
                <a:ext cx="110870" cy="97030"/>
              </a:xfrm>
              <a:prstGeom prst="rect">
                <a:avLst/>
              </a:prstGeom>
              <a:solidFill>
                <a:srgbClr val="D9D9D9"/>
              </a:solidFill>
              <a:ln w="9525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76" name="Google Shape;5892;p27"/>
              <p:cNvSpPr/>
              <p:nvPr/>
            </p:nvSpPr>
            <p:spPr>
              <a:xfrm>
                <a:off x="110936" y="110864"/>
                <a:ext cx="97037" cy="9703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77" name="Google Shape;5893;p27"/>
              <p:cNvSpPr/>
              <p:nvPr/>
            </p:nvSpPr>
            <p:spPr>
              <a:xfrm>
                <a:off x="0" y="110864"/>
                <a:ext cx="110939" cy="97030"/>
              </a:xfrm>
              <a:prstGeom prst="rect">
                <a:avLst/>
              </a:prstGeom>
              <a:solidFill>
                <a:srgbClr val="434343"/>
              </a:solidFill>
              <a:ln w="9525" cap="flat">
                <a:solidFill>
                  <a:srgbClr val="43434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78" name="Google Shape;5894;p27"/>
              <p:cNvSpPr/>
              <p:nvPr/>
            </p:nvSpPr>
            <p:spPr>
              <a:xfrm>
                <a:off x="734716" y="0"/>
                <a:ext cx="97036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79" name="Google Shape;5895;p27"/>
              <p:cNvSpPr/>
              <p:nvPr/>
            </p:nvSpPr>
            <p:spPr>
              <a:xfrm>
                <a:off x="623812" y="0"/>
                <a:ext cx="110905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80" name="Google Shape;5896;p27"/>
              <p:cNvSpPr/>
              <p:nvPr/>
            </p:nvSpPr>
            <p:spPr>
              <a:xfrm>
                <a:off x="526777" y="0"/>
                <a:ext cx="97037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81" name="Google Shape;5897;p27"/>
              <p:cNvSpPr/>
              <p:nvPr/>
            </p:nvSpPr>
            <p:spPr>
              <a:xfrm>
                <a:off x="415875" y="0"/>
                <a:ext cx="110904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82" name="Google Shape;5898;p27"/>
              <p:cNvSpPr/>
              <p:nvPr/>
            </p:nvSpPr>
            <p:spPr>
              <a:xfrm>
                <a:off x="318840" y="0"/>
                <a:ext cx="97036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83" name="Google Shape;5899;p27"/>
              <p:cNvSpPr/>
              <p:nvPr/>
            </p:nvSpPr>
            <p:spPr>
              <a:xfrm>
                <a:off x="207971" y="0"/>
                <a:ext cx="110870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84" name="Google Shape;5900;p27"/>
              <p:cNvSpPr/>
              <p:nvPr/>
            </p:nvSpPr>
            <p:spPr>
              <a:xfrm>
                <a:off x="110936" y="0"/>
                <a:ext cx="97037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85" name="Google Shape;5901;p27"/>
              <p:cNvSpPr/>
              <p:nvPr/>
            </p:nvSpPr>
            <p:spPr>
              <a:xfrm>
                <a:off x="0" y="0"/>
                <a:ext cx="110939" cy="110861"/>
              </a:xfrm>
              <a:prstGeom prst="rect">
                <a:avLst/>
              </a:prstGeom>
              <a:solidFill>
                <a:srgbClr val="434343"/>
              </a:solidFill>
              <a:ln w="9525" cap="flat">
                <a:solidFill>
                  <a:srgbClr val="43434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990" name="Google Shape;5902;p27"/>
            <p:cNvGrpSpPr/>
            <p:nvPr/>
          </p:nvGrpSpPr>
          <p:grpSpPr>
            <a:xfrm>
              <a:off x="-1" y="700724"/>
              <a:ext cx="9242702" cy="1302100"/>
              <a:chOff x="0" y="0"/>
              <a:chExt cx="9242700" cy="1302099"/>
            </a:xfrm>
          </p:grpSpPr>
          <p:sp>
            <p:nvSpPr>
              <p:cNvPr id="5987" name="Google Shape;5903;p27"/>
              <p:cNvSpPr/>
              <p:nvPr/>
            </p:nvSpPr>
            <p:spPr>
              <a:xfrm>
                <a:off x="-1" y="-1"/>
                <a:ext cx="9242702" cy="567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88" name="Google Shape;5904;p27"/>
              <p:cNvSpPr/>
              <p:nvPr/>
            </p:nvSpPr>
            <p:spPr>
              <a:xfrm>
                <a:off x="-1" y="573199"/>
                <a:ext cx="9242702" cy="155701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89" name="Google Shape;5905;p27"/>
              <p:cNvSpPr/>
              <p:nvPr/>
            </p:nvSpPr>
            <p:spPr>
              <a:xfrm>
                <a:off x="-1" y="735099"/>
                <a:ext cx="9242702" cy="567001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991" name="Google Shape;5906;p27"/>
            <p:cNvSpPr/>
            <p:nvPr/>
          </p:nvSpPr>
          <p:spPr>
            <a:xfrm>
              <a:off x="2333125" y="631823"/>
              <a:ext cx="1370101" cy="1371002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92" name="Google Shape;5907;p27"/>
            <p:cNvSpPr/>
            <p:nvPr/>
          </p:nvSpPr>
          <p:spPr>
            <a:xfrm>
              <a:off x="7159325" y="631823"/>
              <a:ext cx="1370101" cy="1371002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99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13;p3"/>
          <p:cNvGrpSpPr/>
          <p:nvPr/>
        </p:nvGrpSpPr>
        <p:grpSpPr>
          <a:xfrm>
            <a:off x="-259863" y="786553"/>
            <a:ext cx="1443943" cy="721968"/>
            <a:chOff x="0" y="0"/>
            <a:chExt cx="1443941" cy="721967"/>
          </a:xfrm>
        </p:grpSpPr>
        <p:sp>
          <p:nvSpPr>
            <p:cNvPr id="21" name="Google Shape;14;p3"/>
            <p:cNvSpPr/>
            <p:nvPr/>
          </p:nvSpPr>
          <p:spPr>
            <a:xfrm>
              <a:off x="679855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" name="Google Shape;15;p3"/>
            <p:cNvSpPr/>
            <p:nvPr/>
          </p:nvSpPr>
          <p:spPr>
            <a:xfrm>
              <a:off x="631724" y="673836"/>
              <a:ext cx="4813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" name="Google Shape;16;p3"/>
            <p:cNvSpPr/>
            <p:nvPr/>
          </p:nvSpPr>
          <p:spPr>
            <a:xfrm>
              <a:off x="577582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" name="Google Shape;17;p3"/>
            <p:cNvSpPr/>
            <p:nvPr/>
          </p:nvSpPr>
          <p:spPr>
            <a:xfrm>
              <a:off x="535465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" name="Google Shape;18;p3"/>
            <p:cNvSpPr/>
            <p:nvPr/>
          </p:nvSpPr>
          <p:spPr>
            <a:xfrm>
              <a:off x="481318" y="673836"/>
              <a:ext cx="5414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" name="Google Shape;19;p3"/>
            <p:cNvSpPr/>
            <p:nvPr/>
          </p:nvSpPr>
          <p:spPr>
            <a:xfrm>
              <a:off x="43318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" name="Google Shape;20;p3"/>
            <p:cNvSpPr/>
            <p:nvPr/>
          </p:nvSpPr>
          <p:spPr>
            <a:xfrm>
              <a:off x="39106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" name="Google Shape;21;p3"/>
            <p:cNvSpPr/>
            <p:nvPr/>
          </p:nvSpPr>
          <p:spPr>
            <a:xfrm>
              <a:off x="336923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" name="Google Shape;22;p3"/>
            <p:cNvSpPr/>
            <p:nvPr/>
          </p:nvSpPr>
          <p:spPr>
            <a:xfrm>
              <a:off x="2887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" name="Google Shape;23;p3"/>
            <p:cNvSpPr/>
            <p:nvPr/>
          </p:nvSpPr>
          <p:spPr>
            <a:xfrm>
              <a:off x="24667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" name="Google Shape;24;p3"/>
            <p:cNvSpPr/>
            <p:nvPr/>
          </p:nvSpPr>
          <p:spPr>
            <a:xfrm>
              <a:off x="192527" y="673836"/>
              <a:ext cx="54147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" name="Google Shape;25;p3"/>
            <p:cNvSpPr/>
            <p:nvPr/>
          </p:nvSpPr>
          <p:spPr>
            <a:xfrm>
              <a:off x="1443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" name="Google Shape;26;p3"/>
            <p:cNvSpPr/>
            <p:nvPr/>
          </p:nvSpPr>
          <p:spPr>
            <a:xfrm>
              <a:off x="102273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" name="Google Shape;27;p3"/>
            <p:cNvSpPr/>
            <p:nvPr/>
          </p:nvSpPr>
          <p:spPr>
            <a:xfrm>
              <a:off x="679855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" name="Google Shape;28;p3"/>
            <p:cNvSpPr/>
            <p:nvPr/>
          </p:nvSpPr>
          <p:spPr>
            <a:xfrm>
              <a:off x="631724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" name="Google Shape;29;p3"/>
            <p:cNvSpPr/>
            <p:nvPr/>
          </p:nvSpPr>
          <p:spPr>
            <a:xfrm>
              <a:off x="57758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" name="Google Shape;30;p3"/>
            <p:cNvSpPr/>
            <p:nvPr/>
          </p:nvSpPr>
          <p:spPr>
            <a:xfrm>
              <a:off x="535465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" name="Google Shape;31;p3"/>
            <p:cNvSpPr/>
            <p:nvPr/>
          </p:nvSpPr>
          <p:spPr>
            <a:xfrm>
              <a:off x="481318" y="62570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" name="Google Shape;32;p3"/>
            <p:cNvSpPr/>
            <p:nvPr/>
          </p:nvSpPr>
          <p:spPr>
            <a:xfrm>
              <a:off x="43318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" name="Google Shape;33;p3"/>
            <p:cNvSpPr/>
            <p:nvPr/>
          </p:nvSpPr>
          <p:spPr>
            <a:xfrm>
              <a:off x="39106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" name="Google Shape;34;p3"/>
            <p:cNvSpPr/>
            <p:nvPr/>
          </p:nvSpPr>
          <p:spPr>
            <a:xfrm>
              <a:off x="336923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" name="Google Shape;35;p3"/>
            <p:cNvSpPr/>
            <p:nvPr/>
          </p:nvSpPr>
          <p:spPr>
            <a:xfrm>
              <a:off x="2887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" name="Google Shape;36;p3"/>
            <p:cNvSpPr/>
            <p:nvPr/>
          </p:nvSpPr>
          <p:spPr>
            <a:xfrm>
              <a:off x="24667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" name="Google Shape;37;p3"/>
            <p:cNvSpPr/>
            <p:nvPr/>
          </p:nvSpPr>
          <p:spPr>
            <a:xfrm>
              <a:off x="192527" y="62570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" name="Google Shape;38;p3"/>
            <p:cNvSpPr/>
            <p:nvPr/>
          </p:nvSpPr>
          <p:spPr>
            <a:xfrm>
              <a:off x="1443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" name="Google Shape;39;p3"/>
            <p:cNvSpPr/>
            <p:nvPr/>
          </p:nvSpPr>
          <p:spPr>
            <a:xfrm>
              <a:off x="102273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" name="Google Shape;40;p3"/>
            <p:cNvSpPr/>
            <p:nvPr/>
          </p:nvSpPr>
          <p:spPr>
            <a:xfrm>
              <a:off x="4813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" name="Google Shape;41;p3"/>
            <p:cNvSpPr/>
            <p:nvPr/>
          </p:nvSpPr>
          <p:spPr>
            <a:xfrm>
              <a:off x="0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9" name="Google Shape;42;p3"/>
            <p:cNvSpPr/>
            <p:nvPr/>
          </p:nvSpPr>
          <p:spPr>
            <a:xfrm>
              <a:off x="679855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0" name="Google Shape;43;p3"/>
            <p:cNvSpPr/>
            <p:nvPr/>
          </p:nvSpPr>
          <p:spPr>
            <a:xfrm>
              <a:off x="631724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" name="Google Shape;44;p3"/>
            <p:cNvSpPr/>
            <p:nvPr/>
          </p:nvSpPr>
          <p:spPr>
            <a:xfrm>
              <a:off x="57758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" name="Google Shape;45;p3"/>
            <p:cNvSpPr/>
            <p:nvPr/>
          </p:nvSpPr>
          <p:spPr>
            <a:xfrm>
              <a:off x="535465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" name="Google Shape;46;p3"/>
            <p:cNvSpPr/>
            <p:nvPr/>
          </p:nvSpPr>
          <p:spPr>
            <a:xfrm>
              <a:off x="481318" y="571562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" name="Google Shape;47;p3"/>
            <p:cNvSpPr/>
            <p:nvPr/>
          </p:nvSpPr>
          <p:spPr>
            <a:xfrm>
              <a:off x="43318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" name="Google Shape;48;p3"/>
            <p:cNvSpPr/>
            <p:nvPr/>
          </p:nvSpPr>
          <p:spPr>
            <a:xfrm>
              <a:off x="39106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" name="Google Shape;49;p3"/>
            <p:cNvSpPr/>
            <p:nvPr/>
          </p:nvSpPr>
          <p:spPr>
            <a:xfrm>
              <a:off x="336923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" name="Google Shape;50;p3"/>
            <p:cNvSpPr/>
            <p:nvPr/>
          </p:nvSpPr>
          <p:spPr>
            <a:xfrm>
              <a:off x="2887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" name="Google Shape;51;p3"/>
            <p:cNvSpPr/>
            <p:nvPr/>
          </p:nvSpPr>
          <p:spPr>
            <a:xfrm>
              <a:off x="24667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" name="Google Shape;52;p3"/>
            <p:cNvSpPr/>
            <p:nvPr/>
          </p:nvSpPr>
          <p:spPr>
            <a:xfrm>
              <a:off x="192527" y="571562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" name="Google Shape;53;p3"/>
            <p:cNvSpPr/>
            <p:nvPr/>
          </p:nvSpPr>
          <p:spPr>
            <a:xfrm>
              <a:off x="1443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" name="Google Shape;54;p3"/>
            <p:cNvSpPr/>
            <p:nvPr/>
          </p:nvSpPr>
          <p:spPr>
            <a:xfrm>
              <a:off x="102273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" name="Google Shape;55;p3"/>
            <p:cNvSpPr/>
            <p:nvPr/>
          </p:nvSpPr>
          <p:spPr>
            <a:xfrm>
              <a:off x="4813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" name="Google Shape;56;p3"/>
            <p:cNvSpPr/>
            <p:nvPr/>
          </p:nvSpPr>
          <p:spPr>
            <a:xfrm>
              <a:off x="0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" name="Google Shape;57;p3"/>
            <p:cNvSpPr/>
            <p:nvPr/>
          </p:nvSpPr>
          <p:spPr>
            <a:xfrm>
              <a:off x="679855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" name="Google Shape;58;p3"/>
            <p:cNvSpPr/>
            <p:nvPr/>
          </p:nvSpPr>
          <p:spPr>
            <a:xfrm>
              <a:off x="631724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" name="Google Shape;59;p3"/>
            <p:cNvSpPr/>
            <p:nvPr/>
          </p:nvSpPr>
          <p:spPr>
            <a:xfrm>
              <a:off x="57758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" name="Google Shape;60;p3"/>
            <p:cNvSpPr/>
            <p:nvPr/>
          </p:nvSpPr>
          <p:spPr>
            <a:xfrm>
              <a:off x="535465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" name="Google Shape;61;p3"/>
            <p:cNvSpPr/>
            <p:nvPr/>
          </p:nvSpPr>
          <p:spPr>
            <a:xfrm>
              <a:off x="481318" y="529445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" name="Google Shape;62;p3"/>
            <p:cNvSpPr/>
            <p:nvPr/>
          </p:nvSpPr>
          <p:spPr>
            <a:xfrm>
              <a:off x="43318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" name="Google Shape;63;p3"/>
            <p:cNvSpPr/>
            <p:nvPr/>
          </p:nvSpPr>
          <p:spPr>
            <a:xfrm>
              <a:off x="39106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" name="Google Shape;64;p3"/>
            <p:cNvSpPr/>
            <p:nvPr/>
          </p:nvSpPr>
          <p:spPr>
            <a:xfrm>
              <a:off x="336923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" name="Google Shape;65;p3"/>
            <p:cNvSpPr/>
            <p:nvPr/>
          </p:nvSpPr>
          <p:spPr>
            <a:xfrm>
              <a:off x="2887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" name="Google Shape;66;p3"/>
            <p:cNvSpPr/>
            <p:nvPr/>
          </p:nvSpPr>
          <p:spPr>
            <a:xfrm>
              <a:off x="24667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4" name="Google Shape;67;p3"/>
            <p:cNvSpPr/>
            <p:nvPr/>
          </p:nvSpPr>
          <p:spPr>
            <a:xfrm>
              <a:off x="192527" y="529445"/>
              <a:ext cx="54147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5" name="Google Shape;68;p3"/>
            <p:cNvSpPr/>
            <p:nvPr/>
          </p:nvSpPr>
          <p:spPr>
            <a:xfrm>
              <a:off x="1443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6" name="Google Shape;69;p3"/>
            <p:cNvSpPr/>
            <p:nvPr/>
          </p:nvSpPr>
          <p:spPr>
            <a:xfrm>
              <a:off x="102273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7" name="Google Shape;70;p3"/>
            <p:cNvSpPr/>
            <p:nvPr/>
          </p:nvSpPr>
          <p:spPr>
            <a:xfrm>
              <a:off x="4813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8" name="Google Shape;71;p3"/>
            <p:cNvSpPr/>
            <p:nvPr/>
          </p:nvSpPr>
          <p:spPr>
            <a:xfrm>
              <a:off x="0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9" name="Google Shape;72;p3"/>
            <p:cNvSpPr/>
            <p:nvPr/>
          </p:nvSpPr>
          <p:spPr>
            <a:xfrm>
              <a:off x="679855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" name="Google Shape;73;p3"/>
            <p:cNvSpPr/>
            <p:nvPr/>
          </p:nvSpPr>
          <p:spPr>
            <a:xfrm>
              <a:off x="631724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1" name="Google Shape;74;p3"/>
            <p:cNvSpPr/>
            <p:nvPr/>
          </p:nvSpPr>
          <p:spPr>
            <a:xfrm>
              <a:off x="57758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2" name="Google Shape;75;p3"/>
            <p:cNvSpPr/>
            <p:nvPr/>
          </p:nvSpPr>
          <p:spPr>
            <a:xfrm>
              <a:off x="535465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3" name="Google Shape;76;p3"/>
            <p:cNvSpPr/>
            <p:nvPr/>
          </p:nvSpPr>
          <p:spPr>
            <a:xfrm>
              <a:off x="481318" y="47529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4" name="Google Shape;77;p3"/>
            <p:cNvSpPr/>
            <p:nvPr/>
          </p:nvSpPr>
          <p:spPr>
            <a:xfrm>
              <a:off x="43318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5" name="Google Shape;78;p3"/>
            <p:cNvSpPr/>
            <p:nvPr/>
          </p:nvSpPr>
          <p:spPr>
            <a:xfrm>
              <a:off x="39106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6" name="Google Shape;79;p3"/>
            <p:cNvSpPr/>
            <p:nvPr/>
          </p:nvSpPr>
          <p:spPr>
            <a:xfrm>
              <a:off x="336923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7" name="Google Shape;80;p3"/>
            <p:cNvSpPr/>
            <p:nvPr/>
          </p:nvSpPr>
          <p:spPr>
            <a:xfrm>
              <a:off x="2887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8" name="Google Shape;81;p3"/>
            <p:cNvSpPr/>
            <p:nvPr/>
          </p:nvSpPr>
          <p:spPr>
            <a:xfrm>
              <a:off x="24667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9" name="Google Shape;82;p3"/>
            <p:cNvSpPr/>
            <p:nvPr/>
          </p:nvSpPr>
          <p:spPr>
            <a:xfrm>
              <a:off x="192527" y="475293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0" name="Google Shape;83;p3"/>
            <p:cNvSpPr/>
            <p:nvPr/>
          </p:nvSpPr>
          <p:spPr>
            <a:xfrm>
              <a:off x="1443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1" name="Google Shape;84;p3"/>
            <p:cNvSpPr/>
            <p:nvPr/>
          </p:nvSpPr>
          <p:spPr>
            <a:xfrm>
              <a:off x="102273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2" name="Google Shape;85;p3"/>
            <p:cNvSpPr/>
            <p:nvPr/>
          </p:nvSpPr>
          <p:spPr>
            <a:xfrm>
              <a:off x="4813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3" name="Google Shape;86;p3"/>
            <p:cNvSpPr/>
            <p:nvPr/>
          </p:nvSpPr>
          <p:spPr>
            <a:xfrm>
              <a:off x="0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4" name="Google Shape;87;p3"/>
            <p:cNvSpPr/>
            <p:nvPr/>
          </p:nvSpPr>
          <p:spPr>
            <a:xfrm>
              <a:off x="679855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5" name="Google Shape;88;p3"/>
            <p:cNvSpPr/>
            <p:nvPr/>
          </p:nvSpPr>
          <p:spPr>
            <a:xfrm>
              <a:off x="631724" y="433176"/>
              <a:ext cx="4813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6" name="Google Shape;89;p3"/>
            <p:cNvSpPr/>
            <p:nvPr/>
          </p:nvSpPr>
          <p:spPr>
            <a:xfrm>
              <a:off x="57758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7" name="Google Shape;90;p3"/>
            <p:cNvSpPr/>
            <p:nvPr/>
          </p:nvSpPr>
          <p:spPr>
            <a:xfrm>
              <a:off x="535465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8" name="Google Shape;91;p3"/>
            <p:cNvSpPr/>
            <p:nvPr/>
          </p:nvSpPr>
          <p:spPr>
            <a:xfrm>
              <a:off x="481318" y="433176"/>
              <a:ext cx="5414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9" name="Google Shape;92;p3"/>
            <p:cNvSpPr/>
            <p:nvPr/>
          </p:nvSpPr>
          <p:spPr>
            <a:xfrm>
              <a:off x="43318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0" name="Google Shape;93;p3"/>
            <p:cNvSpPr/>
            <p:nvPr/>
          </p:nvSpPr>
          <p:spPr>
            <a:xfrm>
              <a:off x="39106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1" name="Google Shape;94;p3"/>
            <p:cNvSpPr/>
            <p:nvPr/>
          </p:nvSpPr>
          <p:spPr>
            <a:xfrm>
              <a:off x="336923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" name="Google Shape;95;p3"/>
            <p:cNvSpPr/>
            <p:nvPr/>
          </p:nvSpPr>
          <p:spPr>
            <a:xfrm>
              <a:off x="2887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" name="Google Shape;96;p3"/>
            <p:cNvSpPr/>
            <p:nvPr/>
          </p:nvSpPr>
          <p:spPr>
            <a:xfrm>
              <a:off x="24667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" name="Google Shape;97;p3"/>
            <p:cNvSpPr/>
            <p:nvPr/>
          </p:nvSpPr>
          <p:spPr>
            <a:xfrm>
              <a:off x="192527" y="433176"/>
              <a:ext cx="54147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" name="Google Shape;98;p3"/>
            <p:cNvSpPr/>
            <p:nvPr/>
          </p:nvSpPr>
          <p:spPr>
            <a:xfrm>
              <a:off x="1443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" name="Google Shape;99;p3"/>
            <p:cNvSpPr/>
            <p:nvPr/>
          </p:nvSpPr>
          <p:spPr>
            <a:xfrm>
              <a:off x="102273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" name="Google Shape;100;p3"/>
            <p:cNvSpPr/>
            <p:nvPr/>
          </p:nvSpPr>
          <p:spPr>
            <a:xfrm>
              <a:off x="4813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" name="Google Shape;101;p3"/>
            <p:cNvSpPr/>
            <p:nvPr/>
          </p:nvSpPr>
          <p:spPr>
            <a:xfrm>
              <a:off x="679855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" name="Google Shape;102;p3"/>
            <p:cNvSpPr/>
            <p:nvPr/>
          </p:nvSpPr>
          <p:spPr>
            <a:xfrm>
              <a:off x="631724" y="38504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" name="Google Shape;103;p3"/>
            <p:cNvSpPr/>
            <p:nvPr/>
          </p:nvSpPr>
          <p:spPr>
            <a:xfrm>
              <a:off x="577582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" name="Google Shape;104;p3"/>
            <p:cNvSpPr/>
            <p:nvPr/>
          </p:nvSpPr>
          <p:spPr>
            <a:xfrm>
              <a:off x="535465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2" name="Google Shape;105;p3"/>
            <p:cNvSpPr/>
            <p:nvPr/>
          </p:nvSpPr>
          <p:spPr>
            <a:xfrm>
              <a:off x="481318" y="38504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3" name="Google Shape;106;p3"/>
            <p:cNvSpPr/>
            <p:nvPr/>
          </p:nvSpPr>
          <p:spPr>
            <a:xfrm>
              <a:off x="43318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4" name="Google Shape;107;p3"/>
            <p:cNvSpPr/>
            <p:nvPr/>
          </p:nvSpPr>
          <p:spPr>
            <a:xfrm>
              <a:off x="39106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5" name="Google Shape;108;p3"/>
            <p:cNvSpPr/>
            <p:nvPr/>
          </p:nvSpPr>
          <p:spPr>
            <a:xfrm>
              <a:off x="336923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6" name="Google Shape;109;p3"/>
            <p:cNvSpPr/>
            <p:nvPr/>
          </p:nvSpPr>
          <p:spPr>
            <a:xfrm>
              <a:off x="2887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" name="Google Shape;110;p3"/>
            <p:cNvSpPr/>
            <p:nvPr/>
          </p:nvSpPr>
          <p:spPr>
            <a:xfrm>
              <a:off x="24667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8" name="Google Shape;111;p3"/>
            <p:cNvSpPr/>
            <p:nvPr/>
          </p:nvSpPr>
          <p:spPr>
            <a:xfrm>
              <a:off x="192527" y="38504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9" name="Google Shape;112;p3"/>
            <p:cNvSpPr/>
            <p:nvPr/>
          </p:nvSpPr>
          <p:spPr>
            <a:xfrm>
              <a:off x="1443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0" name="Google Shape;113;p3"/>
            <p:cNvSpPr/>
            <p:nvPr/>
          </p:nvSpPr>
          <p:spPr>
            <a:xfrm>
              <a:off x="102283" y="385049"/>
              <a:ext cx="4210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1" name="Google Shape;114;p3"/>
            <p:cNvSpPr/>
            <p:nvPr/>
          </p:nvSpPr>
          <p:spPr>
            <a:xfrm>
              <a:off x="679855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2" name="Google Shape;115;p3"/>
            <p:cNvSpPr/>
            <p:nvPr/>
          </p:nvSpPr>
          <p:spPr>
            <a:xfrm>
              <a:off x="631724" y="330903"/>
              <a:ext cx="4813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3" name="Google Shape;116;p3"/>
            <p:cNvSpPr/>
            <p:nvPr/>
          </p:nvSpPr>
          <p:spPr>
            <a:xfrm>
              <a:off x="577582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4" name="Google Shape;117;p3"/>
            <p:cNvSpPr/>
            <p:nvPr/>
          </p:nvSpPr>
          <p:spPr>
            <a:xfrm>
              <a:off x="535465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5" name="Google Shape;118;p3"/>
            <p:cNvSpPr/>
            <p:nvPr/>
          </p:nvSpPr>
          <p:spPr>
            <a:xfrm>
              <a:off x="481318" y="330903"/>
              <a:ext cx="5414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6" name="Google Shape;119;p3"/>
            <p:cNvSpPr/>
            <p:nvPr/>
          </p:nvSpPr>
          <p:spPr>
            <a:xfrm>
              <a:off x="43318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7" name="Google Shape;120;p3"/>
            <p:cNvSpPr/>
            <p:nvPr/>
          </p:nvSpPr>
          <p:spPr>
            <a:xfrm>
              <a:off x="39106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" name="Google Shape;121;p3"/>
            <p:cNvSpPr/>
            <p:nvPr/>
          </p:nvSpPr>
          <p:spPr>
            <a:xfrm>
              <a:off x="336923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9" name="Google Shape;122;p3"/>
            <p:cNvSpPr/>
            <p:nvPr/>
          </p:nvSpPr>
          <p:spPr>
            <a:xfrm>
              <a:off x="2887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0" name="Google Shape;123;p3"/>
            <p:cNvSpPr/>
            <p:nvPr/>
          </p:nvSpPr>
          <p:spPr>
            <a:xfrm>
              <a:off x="24667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1" name="Google Shape;124;p3"/>
            <p:cNvSpPr/>
            <p:nvPr/>
          </p:nvSpPr>
          <p:spPr>
            <a:xfrm>
              <a:off x="192527" y="330903"/>
              <a:ext cx="54147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2" name="Google Shape;125;p3"/>
            <p:cNvSpPr/>
            <p:nvPr/>
          </p:nvSpPr>
          <p:spPr>
            <a:xfrm>
              <a:off x="1443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3" name="Google Shape;126;p3"/>
            <p:cNvSpPr/>
            <p:nvPr/>
          </p:nvSpPr>
          <p:spPr>
            <a:xfrm>
              <a:off x="679855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Google Shape;127;p3"/>
            <p:cNvSpPr/>
            <p:nvPr/>
          </p:nvSpPr>
          <p:spPr>
            <a:xfrm>
              <a:off x="631724" y="288791"/>
              <a:ext cx="4813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5" name="Google Shape;128;p3"/>
            <p:cNvSpPr/>
            <p:nvPr/>
          </p:nvSpPr>
          <p:spPr>
            <a:xfrm>
              <a:off x="577582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6" name="Google Shape;129;p3"/>
            <p:cNvSpPr/>
            <p:nvPr/>
          </p:nvSpPr>
          <p:spPr>
            <a:xfrm>
              <a:off x="535465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Google Shape;130;p3"/>
            <p:cNvSpPr/>
            <p:nvPr/>
          </p:nvSpPr>
          <p:spPr>
            <a:xfrm>
              <a:off x="481318" y="288791"/>
              <a:ext cx="5414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8" name="Google Shape;131;p3"/>
            <p:cNvSpPr/>
            <p:nvPr/>
          </p:nvSpPr>
          <p:spPr>
            <a:xfrm>
              <a:off x="43318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9" name="Google Shape;132;p3"/>
            <p:cNvSpPr/>
            <p:nvPr/>
          </p:nvSpPr>
          <p:spPr>
            <a:xfrm>
              <a:off x="39106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0" name="Google Shape;133;p3"/>
            <p:cNvSpPr/>
            <p:nvPr/>
          </p:nvSpPr>
          <p:spPr>
            <a:xfrm>
              <a:off x="336923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1" name="Google Shape;134;p3"/>
            <p:cNvSpPr/>
            <p:nvPr/>
          </p:nvSpPr>
          <p:spPr>
            <a:xfrm>
              <a:off x="2887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2" name="Google Shape;135;p3"/>
            <p:cNvSpPr/>
            <p:nvPr/>
          </p:nvSpPr>
          <p:spPr>
            <a:xfrm>
              <a:off x="24667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3" name="Google Shape;136;p3"/>
            <p:cNvSpPr/>
            <p:nvPr/>
          </p:nvSpPr>
          <p:spPr>
            <a:xfrm>
              <a:off x="192527" y="288791"/>
              <a:ext cx="54147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4" name="Google Shape;137;p3"/>
            <p:cNvSpPr/>
            <p:nvPr/>
          </p:nvSpPr>
          <p:spPr>
            <a:xfrm>
              <a:off x="1443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5" name="Google Shape;138;p3"/>
            <p:cNvSpPr/>
            <p:nvPr/>
          </p:nvSpPr>
          <p:spPr>
            <a:xfrm>
              <a:off x="679855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6" name="Google Shape;139;p3"/>
            <p:cNvSpPr/>
            <p:nvPr/>
          </p:nvSpPr>
          <p:spPr>
            <a:xfrm>
              <a:off x="631724" y="240659"/>
              <a:ext cx="4813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7" name="Google Shape;140;p3"/>
            <p:cNvSpPr/>
            <p:nvPr/>
          </p:nvSpPr>
          <p:spPr>
            <a:xfrm>
              <a:off x="577582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8" name="Google Shape;141;p3"/>
            <p:cNvSpPr/>
            <p:nvPr/>
          </p:nvSpPr>
          <p:spPr>
            <a:xfrm>
              <a:off x="535465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9" name="Google Shape;142;p3"/>
            <p:cNvSpPr/>
            <p:nvPr/>
          </p:nvSpPr>
          <p:spPr>
            <a:xfrm>
              <a:off x="481318" y="240659"/>
              <a:ext cx="5414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Google Shape;143;p3"/>
            <p:cNvSpPr/>
            <p:nvPr/>
          </p:nvSpPr>
          <p:spPr>
            <a:xfrm>
              <a:off x="43318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1" name="Google Shape;144;p3"/>
            <p:cNvSpPr/>
            <p:nvPr/>
          </p:nvSpPr>
          <p:spPr>
            <a:xfrm>
              <a:off x="39106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2" name="Google Shape;145;p3"/>
            <p:cNvSpPr/>
            <p:nvPr/>
          </p:nvSpPr>
          <p:spPr>
            <a:xfrm>
              <a:off x="336923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3" name="Google Shape;146;p3"/>
            <p:cNvSpPr/>
            <p:nvPr/>
          </p:nvSpPr>
          <p:spPr>
            <a:xfrm>
              <a:off x="2887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4" name="Google Shape;147;p3"/>
            <p:cNvSpPr/>
            <p:nvPr/>
          </p:nvSpPr>
          <p:spPr>
            <a:xfrm>
              <a:off x="24667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5" name="Google Shape;148;p3"/>
            <p:cNvSpPr/>
            <p:nvPr/>
          </p:nvSpPr>
          <p:spPr>
            <a:xfrm>
              <a:off x="192527" y="240659"/>
              <a:ext cx="54147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6" name="Google Shape;149;p3"/>
            <p:cNvSpPr/>
            <p:nvPr/>
          </p:nvSpPr>
          <p:spPr>
            <a:xfrm>
              <a:off x="679855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7" name="Google Shape;150;p3"/>
            <p:cNvSpPr/>
            <p:nvPr/>
          </p:nvSpPr>
          <p:spPr>
            <a:xfrm>
              <a:off x="631724" y="186507"/>
              <a:ext cx="4813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8" name="Google Shape;151;p3"/>
            <p:cNvSpPr/>
            <p:nvPr/>
          </p:nvSpPr>
          <p:spPr>
            <a:xfrm>
              <a:off x="577582" y="186507"/>
              <a:ext cx="5414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9" name="Google Shape;152;p3"/>
            <p:cNvSpPr/>
            <p:nvPr/>
          </p:nvSpPr>
          <p:spPr>
            <a:xfrm>
              <a:off x="535465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0" name="Google Shape;153;p3"/>
            <p:cNvSpPr/>
            <p:nvPr/>
          </p:nvSpPr>
          <p:spPr>
            <a:xfrm>
              <a:off x="481318" y="186507"/>
              <a:ext cx="5414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Google Shape;154;p3"/>
            <p:cNvSpPr/>
            <p:nvPr/>
          </p:nvSpPr>
          <p:spPr>
            <a:xfrm>
              <a:off x="433181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2" name="Google Shape;155;p3"/>
            <p:cNvSpPr/>
            <p:nvPr/>
          </p:nvSpPr>
          <p:spPr>
            <a:xfrm>
              <a:off x="391064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3" name="Google Shape;156;p3"/>
            <p:cNvSpPr/>
            <p:nvPr/>
          </p:nvSpPr>
          <p:spPr>
            <a:xfrm>
              <a:off x="679855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4" name="Google Shape;157;p3"/>
            <p:cNvSpPr/>
            <p:nvPr/>
          </p:nvSpPr>
          <p:spPr>
            <a:xfrm>
              <a:off x="631724" y="14439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5" name="Google Shape;158;p3"/>
            <p:cNvSpPr/>
            <p:nvPr/>
          </p:nvSpPr>
          <p:spPr>
            <a:xfrm>
              <a:off x="577582" y="14439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Google Shape;159;p3"/>
            <p:cNvSpPr/>
            <p:nvPr/>
          </p:nvSpPr>
          <p:spPr>
            <a:xfrm>
              <a:off x="535465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7" name="Google Shape;160;p3"/>
            <p:cNvSpPr/>
            <p:nvPr/>
          </p:nvSpPr>
          <p:spPr>
            <a:xfrm>
              <a:off x="481318" y="144390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8" name="Google Shape;161;p3"/>
            <p:cNvSpPr/>
            <p:nvPr/>
          </p:nvSpPr>
          <p:spPr>
            <a:xfrm>
              <a:off x="433181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9" name="Google Shape;162;p3"/>
            <p:cNvSpPr/>
            <p:nvPr/>
          </p:nvSpPr>
          <p:spPr>
            <a:xfrm>
              <a:off x="391064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0" name="Google Shape;163;p3"/>
            <p:cNvSpPr/>
            <p:nvPr/>
          </p:nvSpPr>
          <p:spPr>
            <a:xfrm>
              <a:off x="679855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1" name="Google Shape;164;p3"/>
            <p:cNvSpPr/>
            <p:nvPr/>
          </p:nvSpPr>
          <p:spPr>
            <a:xfrm>
              <a:off x="631724" y="9024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2" name="Google Shape;165;p3"/>
            <p:cNvSpPr/>
            <p:nvPr/>
          </p:nvSpPr>
          <p:spPr>
            <a:xfrm>
              <a:off x="577582" y="9024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3" name="Google Shape;166;p3"/>
            <p:cNvSpPr/>
            <p:nvPr/>
          </p:nvSpPr>
          <p:spPr>
            <a:xfrm>
              <a:off x="535465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4" name="Google Shape;167;p3"/>
            <p:cNvSpPr/>
            <p:nvPr/>
          </p:nvSpPr>
          <p:spPr>
            <a:xfrm>
              <a:off x="481318" y="9024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5" name="Google Shape;168;p3"/>
            <p:cNvSpPr/>
            <p:nvPr/>
          </p:nvSpPr>
          <p:spPr>
            <a:xfrm>
              <a:off x="433181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6" name="Google Shape;169;p3"/>
            <p:cNvSpPr/>
            <p:nvPr/>
          </p:nvSpPr>
          <p:spPr>
            <a:xfrm>
              <a:off x="679855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7" name="Google Shape;170;p3"/>
            <p:cNvSpPr/>
            <p:nvPr/>
          </p:nvSpPr>
          <p:spPr>
            <a:xfrm>
              <a:off x="631724" y="42117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8" name="Google Shape;171;p3"/>
            <p:cNvSpPr/>
            <p:nvPr/>
          </p:nvSpPr>
          <p:spPr>
            <a:xfrm>
              <a:off x="577582" y="42117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9" name="Google Shape;172;p3"/>
            <p:cNvSpPr/>
            <p:nvPr/>
          </p:nvSpPr>
          <p:spPr>
            <a:xfrm>
              <a:off x="535465" y="42117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0" name="Google Shape;173;p3"/>
            <p:cNvSpPr/>
            <p:nvPr/>
          </p:nvSpPr>
          <p:spPr>
            <a:xfrm>
              <a:off x="481318" y="42117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1" name="Google Shape;174;p3"/>
            <p:cNvSpPr/>
            <p:nvPr/>
          </p:nvSpPr>
          <p:spPr>
            <a:xfrm>
              <a:off x="679855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2" name="Google Shape;175;p3"/>
            <p:cNvSpPr/>
            <p:nvPr/>
          </p:nvSpPr>
          <p:spPr>
            <a:xfrm>
              <a:off x="631724" y="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3" name="Google Shape;176;p3"/>
            <p:cNvSpPr/>
            <p:nvPr/>
          </p:nvSpPr>
          <p:spPr>
            <a:xfrm>
              <a:off x="577582" y="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4" name="Google Shape;177;p3"/>
            <p:cNvSpPr/>
            <p:nvPr/>
          </p:nvSpPr>
          <p:spPr>
            <a:xfrm>
              <a:off x="535465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5" name="Google Shape;178;p3"/>
            <p:cNvSpPr/>
            <p:nvPr/>
          </p:nvSpPr>
          <p:spPr>
            <a:xfrm>
              <a:off x="721972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6" name="Google Shape;179;p3"/>
            <p:cNvSpPr/>
            <p:nvPr/>
          </p:nvSpPr>
          <p:spPr>
            <a:xfrm>
              <a:off x="770099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7" name="Google Shape;180;p3"/>
            <p:cNvSpPr/>
            <p:nvPr/>
          </p:nvSpPr>
          <p:spPr>
            <a:xfrm>
              <a:off x="812217" y="673836"/>
              <a:ext cx="5415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8" name="Google Shape;181;p3"/>
            <p:cNvSpPr/>
            <p:nvPr/>
          </p:nvSpPr>
          <p:spPr>
            <a:xfrm>
              <a:off x="86636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9" name="Google Shape;182;p3"/>
            <p:cNvSpPr/>
            <p:nvPr/>
          </p:nvSpPr>
          <p:spPr>
            <a:xfrm>
              <a:off x="91450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90" name="Google Shape;183;p3"/>
            <p:cNvSpPr/>
            <p:nvPr/>
          </p:nvSpPr>
          <p:spPr>
            <a:xfrm>
              <a:off x="962632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91" name="Google Shape;184;p3"/>
            <p:cNvSpPr/>
            <p:nvPr/>
          </p:nvSpPr>
          <p:spPr>
            <a:xfrm>
              <a:off x="1010764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92" name="Google Shape;185;p3"/>
            <p:cNvSpPr/>
            <p:nvPr/>
          </p:nvSpPr>
          <p:spPr>
            <a:xfrm>
              <a:off x="10588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93" name="Google Shape;186;p3"/>
            <p:cNvSpPr/>
            <p:nvPr/>
          </p:nvSpPr>
          <p:spPr>
            <a:xfrm>
              <a:off x="1107023" y="673836"/>
              <a:ext cx="4813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94" name="Google Shape;187;p3"/>
            <p:cNvSpPr/>
            <p:nvPr/>
          </p:nvSpPr>
          <p:spPr>
            <a:xfrm>
              <a:off x="1155159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95" name="Google Shape;188;p3"/>
            <p:cNvSpPr/>
            <p:nvPr/>
          </p:nvSpPr>
          <p:spPr>
            <a:xfrm>
              <a:off x="12032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96" name="Google Shape;189;p3"/>
            <p:cNvSpPr/>
            <p:nvPr/>
          </p:nvSpPr>
          <p:spPr>
            <a:xfrm>
              <a:off x="1251423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97" name="Google Shape;190;p3"/>
            <p:cNvSpPr/>
            <p:nvPr/>
          </p:nvSpPr>
          <p:spPr>
            <a:xfrm>
              <a:off x="129955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98" name="Google Shape;191;p3"/>
            <p:cNvSpPr/>
            <p:nvPr/>
          </p:nvSpPr>
          <p:spPr>
            <a:xfrm>
              <a:off x="721972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99" name="Google Shape;192;p3"/>
            <p:cNvSpPr/>
            <p:nvPr/>
          </p:nvSpPr>
          <p:spPr>
            <a:xfrm>
              <a:off x="770099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00" name="Google Shape;193;p3"/>
            <p:cNvSpPr/>
            <p:nvPr/>
          </p:nvSpPr>
          <p:spPr>
            <a:xfrm>
              <a:off x="812217" y="62570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01" name="Google Shape;194;p3"/>
            <p:cNvSpPr/>
            <p:nvPr/>
          </p:nvSpPr>
          <p:spPr>
            <a:xfrm>
              <a:off x="86636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02" name="Google Shape;195;p3"/>
            <p:cNvSpPr/>
            <p:nvPr/>
          </p:nvSpPr>
          <p:spPr>
            <a:xfrm>
              <a:off x="91450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03" name="Google Shape;196;p3"/>
            <p:cNvSpPr/>
            <p:nvPr/>
          </p:nvSpPr>
          <p:spPr>
            <a:xfrm>
              <a:off x="96263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04" name="Google Shape;197;p3"/>
            <p:cNvSpPr/>
            <p:nvPr/>
          </p:nvSpPr>
          <p:spPr>
            <a:xfrm>
              <a:off x="101076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05" name="Google Shape;198;p3"/>
            <p:cNvSpPr/>
            <p:nvPr/>
          </p:nvSpPr>
          <p:spPr>
            <a:xfrm>
              <a:off x="10588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06" name="Google Shape;199;p3"/>
            <p:cNvSpPr/>
            <p:nvPr/>
          </p:nvSpPr>
          <p:spPr>
            <a:xfrm>
              <a:off x="1107023" y="62570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07" name="Google Shape;200;p3"/>
            <p:cNvSpPr/>
            <p:nvPr/>
          </p:nvSpPr>
          <p:spPr>
            <a:xfrm>
              <a:off x="1155159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08" name="Google Shape;201;p3"/>
            <p:cNvSpPr/>
            <p:nvPr/>
          </p:nvSpPr>
          <p:spPr>
            <a:xfrm>
              <a:off x="12032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09" name="Google Shape;202;p3"/>
            <p:cNvSpPr/>
            <p:nvPr/>
          </p:nvSpPr>
          <p:spPr>
            <a:xfrm>
              <a:off x="1251423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0" name="Google Shape;203;p3"/>
            <p:cNvSpPr/>
            <p:nvPr/>
          </p:nvSpPr>
          <p:spPr>
            <a:xfrm>
              <a:off x="129955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1" name="Google Shape;204;p3"/>
            <p:cNvSpPr/>
            <p:nvPr/>
          </p:nvSpPr>
          <p:spPr>
            <a:xfrm>
              <a:off x="134768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2" name="Google Shape;205;p3"/>
            <p:cNvSpPr/>
            <p:nvPr/>
          </p:nvSpPr>
          <p:spPr>
            <a:xfrm>
              <a:off x="139581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3" name="Google Shape;206;p3"/>
            <p:cNvSpPr/>
            <p:nvPr/>
          </p:nvSpPr>
          <p:spPr>
            <a:xfrm>
              <a:off x="721972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4" name="Google Shape;207;p3"/>
            <p:cNvSpPr/>
            <p:nvPr/>
          </p:nvSpPr>
          <p:spPr>
            <a:xfrm>
              <a:off x="770099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5" name="Google Shape;208;p3"/>
            <p:cNvSpPr/>
            <p:nvPr/>
          </p:nvSpPr>
          <p:spPr>
            <a:xfrm>
              <a:off x="812217" y="571562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6" name="Google Shape;209;p3"/>
            <p:cNvSpPr/>
            <p:nvPr/>
          </p:nvSpPr>
          <p:spPr>
            <a:xfrm>
              <a:off x="86636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7" name="Google Shape;210;p3"/>
            <p:cNvSpPr/>
            <p:nvPr/>
          </p:nvSpPr>
          <p:spPr>
            <a:xfrm>
              <a:off x="91450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8" name="Google Shape;211;p3"/>
            <p:cNvSpPr/>
            <p:nvPr/>
          </p:nvSpPr>
          <p:spPr>
            <a:xfrm>
              <a:off x="96263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19" name="Google Shape;212;p3"/>
            <p:cNvSpPr/>
            <p:nvPr/>
          </p:nvSpPr>
          <p:spPr>
            <a:xfrm>
              <a:off x="101076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0" name="Google Shape;213;p3"/>
            <p:cNvSpPr/>
            <p:nvPr/>
          </p:nvSpPr>
          <p:spPr>
            <a:xfrm>
              <a:off x="10588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1" name="Google Shape;214;p3"/>
            <p:cNvSpPr/>
            <p:nvPr/>
          </p:nvSpPr>
          <p:spPr>
            <a:xfrm>
              <a:off x="1107023" y="571562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2" name="Google Shape;215;p3"/>
            <p:cNvSpPr/>
            <p:nvPr/>
          </p:nvSpPr>
          <p:spPr>
            <a:xfrm>
              <a:off x="1155159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3" name="Google Shape;216;p3"/>
            <p:cNvSpPr/>
            <p:nvPr/>
          </p:nvSpPr>
          <p:spPr>
            <a:xfrm>
              <a:off x="12032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4" name="Google Shape;217;p3"/>
            <p:cNvSpPr/>
            <p:nvPr/>
          </p:nvSpPr>
          <p:spPr>
            <a:xfrm>
              <a:off x="1251423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5" name="Google Shape;218;p3"/>
            <p:cNvSpPr/>
            <p:nvPr/>
          </p:nvSpPr>
          <p:spPr>
            <a:xfrm>
              <a:off x="129955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6" name="Google Shape;219;p3"/>
            <p:cNvSpPr/>
            <p:nvPr/>
          </p:nvSpPr>
          <p:spPr>
            <a:xfrm>
              <a:off x="134768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7" name="Google Shape;220;p3"/>
            <p:cNvSpPr/>
            <p:nvPr/>
          </p:nvSpPr>
          <p:spPr>
            <a:xfrm>
              <a:off x="139581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8" name="Google Shape;221;p3"/>
            <p:cNvSpPr/>
            <p:nvPr/>
          </p:nvSpPr>
          <p:spPr>
            <a:xfrm>
              <a:off x="721972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9" name="Google Shape;222;p3"/>
            <p:cNvSpPr/>
            <p:nvPr/>
          </p:nvSpPr>
          <p:spPr>
            <a:xfrm>
              <a:off x="770099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0" name="Google Shape;223;p3"/>
            <p:cNvSpPr/>
            <p:nvPr/>
          </p:nvSpPr>
          <p:spPr>
            <a:xfrm>
              <a:off x="812217" y="529445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1" name="Google Shape;224;p3"/>
            <p:cNvSpPr/>
            <p:nvPr/>
          </p:nvSpPr>
          <p:spPr>
            <a:xfrm>
              <a:off x="86636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2" name="Google Shape;225;p3"/>
            <p:cNvSpPr/>
            <p:nvPr/>
          </p:nvSpPr>
          <p:spPr>
            <a:xfrm>
              <a:off x="91450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3" name="Google Shape;226;p3"/>
            <p:cNvSpPr/>
            <p:nvPr/>
          </p:nvSpPr>
          <p:spPr>
            <a:xfrm>
              <a:off x="96263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4" name="Google Shape;227;p3"/>
            <p:cNvSpPr/>
            <p:nvPr/>
          </p:nvSpPr>
          <p:spPr>
            <a:xfrm>
              <a:off x="101076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5" name="Google Shape;228;p3"/>
            <p:cNvSpPr/>
            <p:nvPr/>
          </p:nvSpPr>
          <p:spPr>
            <a:xfrm>
              <a:off x="10588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6" name="Google Shape;229;p3"/>
            <p:cNvSpPr/>
            <p:nvPr/>
          </p:nvSpPr>
          <p:spPr>
            <a:xfrm>
              <a:off x="1107023" y="529445"/>
              <a:ext cx="4813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7" name="Google Shape;230;p3"/>
            <p:cNvSpPr/>
            <p:nvPr/>
          </p:nvSpPr>
          <p:spPr>
            <a:xfrm>
              <a:off x="1155159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8" name="Google Shape;231;p3"/>
            <p:cNvSpPr/>
            <p:nvPr/>
          </p:nvSpPr>
          <p:spPr>
            <a:xfrm>
              <a:off x="12032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9" name="Google Shape;232;p3"/>
            <p:cNvSpPr/>
            <p:nvPr/>
          </p:nvSpPr>
          <p:spPr>
            <a:xfrm>
              <a:off x="1251423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0" name="Google Shape;233;p3"/>
            <p:cNvSpPr/>
            <p:nvPr/>
          </p:nvSpPr>
          <p:spPr>
            <a:xfrm>
              <a:off x="129955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1" name="Google Shape;234;p3"/>
            <p:cNvSpPr/>
            <p:nvPr/>
          </p:nvSpPr>
          <p:spPr>
            <a:xfrm>
              <a:off x="134768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2" name="Google Shape;235;p3"/>
            <p:cNvSpPr/>
            <p:nvPr/>
          </p:nvSpPr>
          <p:spPr>
            <a:xfrm>
              <a:off x="139581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3" name="Google Shape;236;p3"/>
            <p:cNvSpPr/>
            <p:nvPr/>
          </p:nvSpPr>
          <p:spPr>
            <a:xfrm>
              <a:off x="721972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4" name="Google Shape;237;p3"/>
            <p:cNvSpPr/>
            <p:nvPr/>
          </p:nvSpPr>
          <p:spPr>
            <a:xfrm>
              <a:off x="770099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5" name="Google Shape;238;p3"/>
            <p:cNvSpPr/>
            <p:nvPr/>
          </p:nvSpPr>
          <p:spPr>
            <a:xfrm>
              <a:off x="812217" y="47529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6" name="Google Shape;239;p3"/>
            <p:cNvSpPr/>
            <p:nvPr/>
          </p:nvSpPr>
          <p:spPr>
            <a:xfrm>
              <a:off x="86636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7" name="Google Shape;240;p3"/>
            <p:cNvSpPr/>
            <p:nvPr/>
          </p:nvSpPr>
          <p:spPr>
            <a:xfrm>
              <a:off x="91450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8" name="Google Shape;241;p3"/>
            <p:cNvSpPr/>
            <p:nvPr/>
          </p:nvSpPr>
          <p:spPr>
            <a:xfrm>
              <a:off x="96263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9" name="Google Shape;242;p3"/>
            <p:cNvSpPr/>
            <p:nvPr/>
          </p:nvSpPr>
          <p:spPr>
            <a:xfrm>
              <a:off x="101076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0" name="Google Shape;243;p3"/>
            <p:cNvSpPr/>
            <p:nvPr/>
          </p:nvSpPr>
          <p:spPr>
            <a:xfrm>
              <a:off x="10588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1" name="Google Shape;244;p3"/>
            <p:cNvSpPr/>
            <p:nvPr/>
          </p:nvSpPr>
          <p:spPr>
            <a:xfrm>
              <a:off x="1107023" y="475293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2" name="Google Shape;245;p3"/>
            <p:cNvSpPr/>
            <p:nvPr/>
          </p:nvSpPr>
          <p:spPr>
            <a:xfrm>
              <a:off x="1155159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3" name="Google Shape;246;p3"/>
            <p:cNvSpPr/>
            <p:nvPr/>
          </p:nvSpPr>
          <p:spPr>
            <a:xfrm>
              <a:off x="12032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4" name="Google Shape;247;p3"/>
            <p:cNvSpPr/>
            <p:nvPr/>
          </p:nvSpPr>
          <p:spPr>
            <a:xfrm>
              <a:off x="1251423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5" name="Google Shape;248;p3"/>
            <p:cNvSpPr/>
            <p:nvPr/>
          </p:nvSpPr>
          <p:spPr>
            <a:xfrm>
              <a:off x="129955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6" name="Google Shape;249;p3"/>
            <p:cNvSpPr/>
            <p:nvPr/>
          </p:nvSpPr>
          <p:spPr>
            <a:xfrm>
              <a:off x="134768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7" name="Google Shape;250;p3"/>
            <p:cNvSpPr/>
            <p:nvPr/>
          </p:nvSpPr>
          <p:spPr>
            <a:xfrm>
              <a:off x="139581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8" name="Google Shape;251;p3"/>
            <p:cNvSpPr/>
            <p:nvPr/>
          </p:nvSpPr>
          <p:spPr>
            <a:xfrm>
              <a:off x="721972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9" name="Google Shape;252;p3"/>
            <p:cNvSpPr/>
            <p:nvPr/>
          </p:nvSpPr>
          <p:spPr>
            <a:xfrm>
              <a:off x="770099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0" name="Google Shape;253;p3"/>
            <p:cNvSpPr/>
            <p:nvPr/>
          </p:nvSpPr>
          <p:spPr>
            <a:xfrm>
              <a:off x="812217" y="433176"/>
              <a:ext cx="5415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1" name="Google Shape;254;p3"/>
            <p:cNvSpPr/>
            <p:nvPr/>
          </p:nvSpPr>
          <p:spPr>
            <a:xfrm>
              <a:off x="86636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2" name="Google Shape;255;p3"/>
            <p:cNvSpPr/>
            <p:nvPr/>
          </p:nvSpPr>
          <p:spPr>
            <a:xfrm>
              <a:off x="91450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3" name="Google Shape;256;p3"/>
            <p:cNvSpPr/>
            <p:nvPr/>
          </p:nvSpPr>
          <p:spPr>
            <a:xfrm>
              <a:off x="96263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4" name="Google Shape;257;p3"/>
            <p:cNvSpPr/>
            <p:nvPr/>
          </p:nvSpPr>
          <p:spPr>
            <a:xfrm>
              <a:off x="101076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5" name="Google Shape;258;p3"/>
            <p:cNvSpPr/>
            <p:nvPr/>
          </p:nvSpPr>
          <p:spPr>
            <a:xfrm>
              <a:off x="10588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6" name="Google Shape;259;p3"/>
            <p:cNvSpPr/>
            <p:nvPr/>
          </p:nvSpPr>
          <p:spPr>
            <a:xfrm>
              <a:off x="1107023" y="433176"/>
              <a:ext cx="4813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7" name="Google Shape;260;p3"/>
            <p:cNvSpPr/>
            <p:nvPr/>
          </p:nvSpPr>
          <p:spPr>
            <a:xfrm>
              <a:off x="1155159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8" name="Google Shape;261;p3"/>
            <p:cNvSpPr/>
            <p:nvPr/>
          </p:nvSpPr>
          <p:spPr>
            <a:xfrm>
              <a:off x="12032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9" name="Google Shape;262;p3"/>
            <p:cNvSpPr/>
            <p:nvPr/>
          </p:nvSpPr>
          <p:spPr>
            <a:xfrm>
              <a:off x="1251423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0" name="Google Shape;263;p3"/>
            <p:cNvSpPr/>
            <p:nvPr/>
          </p:nvSpPr>
          <p:spPr>
            <a:xfrm>
              <a:off x="129955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1" name="Google Shape;264;p3"/>
            <p:cNvSpPr/>
            <p:nvPr/>
          </p:nvSpPr>
          <p:spPr>
            <a:xfrm>
              <a:off x="134768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2" name="Google Shape;265;p3"/>
            <p:cNvSpPr/>
            <p:nvPr/>
          </p:nvSpPr>
          <p:spPr>
            <a:xfrm>
              <a:off x="139581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3" name="Google Shape;266;p3"/>
            <p:cNvSpPr/>
            <p:nvPr/>
          </p:nvSpPr>
          <p:spPr>
            <a:xfrm>
              <a:off x="721972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4" name="Google Shape;267;p3"/>
            <p:cNvSpPr/>
            <p:nvPr/>
          </p:nvSpPr>
          <p:spPr>
            <a:xfrm>
              <a:off x="770099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5" name="Google Shape;268;p3"/>
            <p:cNvSpPr/>
            <p:nvPr/>
          </p:nvSpPr>
          <p:spPr>
            <a:xfrm>
              <a:off x="812217" y="38504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6" name="Google Shape;269;p3"/>
            <p:cNvSpPr/>
            <p:nvPr/>
          </p:nvSpPr>
          <p:spPr>
            <a:xfrm>
              <a:off x="86636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7" name="Google Shape;270;p3"/>
            <p:cNvSpPr/>
            <p:nvPr/>
          </p:nvSpPr>
          <p:spPr>
            <a:xfrm>
              <a:off x="91450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8" name="Google Shape;271;p3"/>
            <p:cNvSpPr/>
            <p:nvPr/>
          </p:nvSpPr>
          <p:spPr>
            <a:xfrm>
              <a:off x="962632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9" name="Google Shape;272;p3"/>
            <p:cNvSpPr/>
            <p:nvPr/>
          </p:nvSpPr>
          <p:spPr>
            <a:xfrm>
              <a:off x="1010764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0" name="Google Shape;273;p3"/>
            <p:cNvSpPr/>
            <p:nvPr/>
          </p:nvSpPr>
          <p:spPr>
            <a:xfrm>
              <a:off x="10588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1" name="Google Shape;274;p3"/>
            <p:cNvSpPr/>
            <p:nvPr/>
          </p:nvSpPr>
          <p:spPr>
            <a:xfrm>
              <a:off x="1107023" y="38504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2" name="Google Shape;275;p3"/>
            <p:cNvSpPr/>
            <p:nvPr/>
          </p:nvSpPr>
          <p:spPr>
            <a:xfrm>
              <a:off x="1155159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3" name="Google Shape;276;p3"/>
            <p:cNvSpPr/>
            <p:nvPr/>
          </p:nvSpPr>
          <p:spPr>
            <a:xfrm>
              <a:off x="12032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4" name="Google Shape;277;p3"/>
            <p:cNvSpPr/>
            <p:nvPr/>
          </p:nvSpPr>
          <p:spPr>
            <a:xfrm>
              <a:off x="1251423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5" name="Google Shape;278;p3"/>
            <p:cNvSpPr/>
            <p:nvPr/>
          </p:nvSpPr>
          <p:spPr>
            <a:xfrm>
              <a:off x="129955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6" name="Google Shape;279;p3"/>
            <p:cNvSpPr/>
            <p:nvPr/>
          </p:nvSpPr>
          <p:spPr>
            <a:xfrm>
              <a:off x="721972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7" name="Google Shape;280;p3"/>
            <p:cNvSpPr/>
            <p:nvPr/>
          </p:nvSpPr>
          <p:spPr>
            <a:xfrm>
              <a:off x="770099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8" name="Google Shape;281;p3"/>
            <p:cNvSpPr/>
            <p:nvPr/>
          </p:nvSpPr>
          <p:spPr>
            <a:xfrm>
              <a:off x="812217" y="330903"/>
              <a:ext cx="5415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9" name="Google Shape;282;p3"/>
            <p:cNvSpPr/>
            <p:nvPr/>
          </p:nvSpPr>
          <p:spPr>
            <a:xfrm>
              <a:off x="86636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0" name="Google Shape;283;p3"/>
            <p:cNvSpPr/>
            <p:nvPr/>
          </p:nvSpPr>
          <p:spPr>
            <a:xfrm>
              <a:off x="91450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1" name="Google Shape;284;p3"/>
            <p:cNvSpPr/>
            <p:nvPr/>
          </p:nvSpPr>
          <p:spPr>
            <a:xfrm>
              <a:off x="962632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2" name="Google Shape;285;p3"/>
            <p:cNvSpPr/>
            <p:nvPr/>
          </p:nvSpPr>
          <p:spPr>
            <a:xfrm>
              <a:off x="1010764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3" name="Google Shape;286;p3"/>
            <p:cNvSpPr/>
            <p:nvPr/>
          </p:nvSpPr>
          <p:spPr>
            <a:xfrm>
              <a:off x="10588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4" name="Google Shape;287;p3"/>
            <p:cNvSpPr/>
            <p:nvPr/>
          </p:nvSpPr>
          <p:spPr>
            <a:xfrm>
              <a:off x="1107023" y="330903"/>
              <a:ext cx="4813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5" name="Google Shape;288;p3"/>
            <p:cNvSpPr/>
            <p:nvPr/>
          </p:nvSpPr>
          <p:spPr>
            <a:xfrm>
              <a:off x="1155159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6" name="Google Shape;289;p3"/>
            <p:cNvSpPr/>
            <p:nvPr/>
          </p:nvSpPr>
          <p:spPr>
            <a:xfrm>
              <a:off x="12032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7" name="Google Shape;290;p3"/>
            <p:cNvSpPr/>
            <p:nvPr/>
          </p:nvSpPr>
          <p:spPr>
            <a:xfrm>
              <a:off x="1251423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8" name="Google Shape;291;p3"/>
            <p:cNvSpPr/>
            <p:nvPr/>
          </p:nvSpPr>
          <p:spPr>
            <a:xfrm>
              <a:off x="721972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99" name="Google Shape;292;p3"/>
            <p:cNvSpPr/>
            <p:nvPr/>
          </p:nvSpPr>
          <p:spPr>
            <a:xfrm>
              <a:off x="770099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0" name="Google Shape;293;p3"/>
            <p:cNvSpPr/>
            <p:nvPr/>
          </p:nvSpPr>
          <p:spPr>
            <a:xfrm>
              <a:off x="812217" y="288791"/>
              <a:ext cx="5415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1" name="Google Shape;294;p3"/>
            <p:cNvSpPr/>
            <p:nvPr/>
          </p:nvSpPr>
          <p:spPr>
            <a:xfrm>
              <a:off x="86636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2" name="Google Shape;295;p3"/>
            <p:cNvSpPr/>
            <p:nvPr/>
          </p:nvSpPr>
          <p:spPr>
            <a:xfrm>
              <a:off x="91450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3" name="Google Shape;296;p3"/>
            <p:cNvSpPr/>
            <p:nvPr/>
          </p:nvSpPr>
          <p:spPr>
            <a:xfrm>
              <a:off x="962632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4" name="Google Shape;297;p3"/>
            <p:cNvSpPr/>
            <p:nvPr/>
          </p:nvSpPr>
          <p:spPr>
            <a:xfrm>
              <a:off x="1010764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5" name="Google Shape;298;p3"/>
            <p:cNvSpPr/>
            <p:nvPr/>
          </p:nvSpPr>
          <p:spPr>
            <a:xfrm>
              <a:off x="10588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6" name="Google Shape;299;p3"/>
            <p:cNvSpPr/>
            <p:nvPr/>
          </p:nvSpPr>
          <p:spPr>
            <a:xfrm>
              <a:off x="1107023" y="288791"/>
              <a:ext cx="4813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7" name="Google Shape;300;p3"/>
            <p:cNvSpPr/>
            <p:nvPr/>
          </p:nvSpPr>
          <p:spPr>
            <a:xfrm>
              <a:off x="1155159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8" name="Google Shape;301;p3"/>
            <p:cNvSpPr/>
            <p:nvPr/>
          </p:nvSpPr>
          <p:spPr>
            <a:xfrm>
              <a:off x="12032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09" name="Google Shape;302;p3"/>
            <p:cNvSpPr/>
            <p:nvPr/>
          </p:nvSpPr>
          <p:spPr>
            <a:xfrm>
              <a:off x="1251423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0" name="Google Shape;303;p3"/>
            <p:cNvSpPr/>
            <p:nvPr/>
          </p:nvSpPr>
          <p:spPr>
            <a:xfrm>
              <a:off x="721972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1" name="Google Shape;304;p3"/>
            <p:cNvSpPr/>
            <p:nvPr/>
          </p:nvSpPr>
          <p:spPr>
            <a:xfrm>
              <a:off x="770099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2" name="Google Shape;305;p3"/>
            <p:cNvSpPr/>
            <p:nvPr/>
          </p:nvSpPr>
          <p:spPr>
            <a:xfrm>
              <a:off x="812217" y="240659"/>
              <a:ext cx="5415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3" name="Google Shape;306;p3"/>
            <p:cNvSpPr/>
            <p:nvPr/>
          </p:nvSpPr>
          <p:spPr>
            <a:xfrm>
              <a:off x="866368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4" name="Google Shape;307;p3"/>
            <p:cNvSpPr/>
            <p:nvPr/>
          </p:nvSpPr>
          <p:spPr>
            <a:xfrm>
              <a:off x="91450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5" name="Google Shape;308;p3"/>
            <p:cNvSpPr/>
            <p:nvPr/>
          </p:nvSpPr>
          <p:spPr>
            <a:xfrm>
              <a:off x="962632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6" name="Google Shape;309;p3"/>
            <p:cNvSpPr/>
            <p:nvPr/>
          </p:nvSpPr>
          <p:spPr>
            <a:xfrm>
              <a:off x="1010764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7" name="Google Shape;310;p3"/>
            <p:cNvSpPr/>
            <p:nvPr/>
          </p:nvSpPr>
          <p:spPr>
            <a:xfrm>
              <a:off x="105889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8" name="Google Shape;311;p3"/>
            <p:cNvSpPr/>
            <p:nvPr/>
          </p:nvSpPr>
          <p:spPr>
            <a:xfrm>
              <a:off x="1107023" y="240659"/>
              <a:ext cx="4813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19" name="Google Shape;312;p3"/>
            <p:cNvSpPr/>
            <p:nvPr/>
          </p:nvSpPr>
          <p:spPr>
            <a:xfrm>
              <a:off x="1155159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0" name="Google Shape;313;p3"/>
            <p:cNvSpPr/>
            <p:nvPr/>
          </p:nvSpPr>
          <p:spPr>
            <a:xfrm>
              <a:off x="12032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1" name="Google Shape;314;p3"/>
            <p:cNvSpPr/>
            <p:nvPr/>
          </p:nvSpPr>
          <p:spPr>
            <a:xfrm>
              <a:off x="721972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2" name="Google Shape;315;p3"/>
            <p:cNvSpPr/>
            <p:nvPr/>
          </p:nvSpPr>
          <p:spPr>
            <a:xfrm>
              <a:off x="770099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3" name="Google Shape;316;p3"/>
            <p:cNvSpPr/>
            <p:nvPr/>
          </p:nvSpPr>
          <p:spPr>
            <a:xfrm>
              <a:off x="812217" y="186507"/>
              <a:ext cx="5415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4" name="Google Shape;317;p3"/>
            <p:cNvSpPr/>
            <p:nvPr/>
          </p:nvSpPr>
          <p:spPr>
            <a:xfrm>
              <a:off x="866368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5" name="Google Shape;318;p3"/>
            <p:cNvSpPr/>
            <p:nvPr/>
          </p:nvSpPr>
          <p:spPr>
            <a:xfrm>
              <a:off x="914500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6" name="Google Shape;319;p3"/>
            <p:cNvSpPr/>
            <p:nvPr/>
          </p:nvSpPr>
          <p:spPr>
            <a:xfrm>
              <a:off x="962632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7" name="Google Shape;320;p3"/>
            <p:cNvSpPr/>
            <p:nvPr/>
          </p:nvSpPr>
          <p:spPr>
            <a:xfrm>
              <a:off x="1010764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8" name="Google Shape;321;p3"/>
            <p:cNvSpPr/>
            <p:nvPr/>
          </p:nvSpPr>
          <p:spPr>
            <a:xfrm>
              <a:off x="721972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29" name="Google Shape;322;p3"/>
            <p:cNvSpPr/>
            <p:nvPr/>
          </p:nvSpPr>
          <p:spPr>
            <a:xfrm>
              <a:off x="770099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0" name="Google Shape;323;p3"/>
            <p:cNvSpPr/>
            <p:nvPr/>
          </p:nvSpPr>
          <p:spPr>
            <a:xfrm>
              <a:off x="812217" y="14439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1" name="Google Shape;324;p3"/>
            <p:cNvSpPr/>
            <p:nvPr/>
          </p:nvSpPr>
          <p:spPr>
            <a:xfrm>
              <a:off x="866368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2" name="Google Shape;325;p3"/>
            <p:cNvSpPr/>
            <p:nvPr/>
          </p:nvSpPr>
          <p:spPr>
            <a:xfrm>
              <a:off x="914500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3" name="Google Shape;326;p3"/>
            <p:cNvSpPr/>
            <p:nvPr/>
          </p:nvSpPr>
          <p:spPr>
            <a:xfrm>
              <a:off x="962632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4" name="Google Shape;327;p3"/>
            <p:cNvSpPr/>
            <p:nvPr/>
          </p:nvSpPr>
          <p:spPr>
            <a:xfrm>
              <a:off x="1010764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5" name="Google Shape;328;p3"/>
            <p:cNvSpPr/>
            <p:nvPr/>
          </p:nvSpPr>
          <p:spPr>
            <a:xfrm>
              <a:off x="721972" y="9024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6" name="Google Shape;329;p3"/>
            <p:cNvSpPr/>
            <p:nvPr/>
          </p:nvSpPr>
          <p:spPr>
            <a:xfrm>
              <a:off x="770099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7" name="Google Shape;330;p3"/>
            <p:cNvSpPr/>
            <p:nvPr/>
          </p:nvSpPr>
          <p:spPr>
            <a:xfrm>
              <a:off x="812217" y="9024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8" name="Google Shape;331;p3"/>
            <p:cNvSpPr/>
            <p:nvPr/>
          </p:nvSpPr>
          <p:spPr>
            <a:xfrm>
              <a:off x="866368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9" name="Google Shape;332;p3"/>
            <p:cNvSpPr/>
            <p:nvPr/>
          </p:nvSpPr>
          <p:spPr>
            <a:xfrm>
              <a:off x="914500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0" name="Google Shape;333;p3"/>
            <p:cNvSpPr/>
            <p:nvPr/>
          </p:nvSpPr>
          <p:spPr>
            <a:xfrm>
              <a:off x="962632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1" name="Google Shape;334;p3"/>
            <p:cNvSpPr/>
            <p:nvPr/>
          </p:nvSpPr>
          <p:spPr>
            <a:xfrm>
              <a:off x="721972" y="42117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2" name="Google Shape;335;p3"/>
            <p:cNvSpPr/>
            <p:nvPr/>
          </p:nvSpPr>
          <p:spPr>
            <a:xfrm>
              <a:off x="770099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3" name="Google Shape;336;p3"/>
            <p:cNvSpPr/>
            <p:nvPr/>
          </p:nvSpPr>
          <p:spPr>
            <a:xfrm>
              <a:off x="812217" y="42117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4" name="Google Shape;337;p3"/>
            <p:cNvSpPr/>
            <p:nvPr/>
          </p:nvSpPr>
          <p:spPr>
            <a:xfrm>
              <a:off x="866368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5" name="Google Shape;338;p3"/>
            <p:cNvSpPr/>
            <p:nvPr/>
          </p:nvSpPr>
          <p:spPr>
            <a:xfrm>
              <a:off x="914500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6" name="Google Shape;339;p3"/>
            <p:cNvSpPr/>
            <p:nvPr/>
          </p:nvSpPr>
          <p:spPr>
            <a:xfrm>
              <a:off x="721972" y="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7" name="Google Shape;340;p3"/>
            <p:cNvSpPr/>
            <p:nvPr/>
          </p:nvSpPr>
          <p:spPr>
            <a:xfrm>
              <a:off x="770099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8" name="Google Shape;341;p3"/>
            <p:cNvSpPr/>
            <p:nvPr/>
          </p:nvSpPr>
          <p:spPr>
            <a:xfrm>
              <a:off x="812217" y="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9" name="Google Shape;342;p3"/>
            <p:cNvSpPr/>
            <p:nvPr/>
          </p:nvSpPr>
          <p:spPr>
            <a:xfrm>
              <a:off x="866368" y="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80" name="Google Shape;343;p3"/>
          <p:cNvGrpSpPr/>
          <p:nvPr/>
        </p:nvGrpSpPr>
        <p:grpSpPr>
          <a:xfrm>
            <a:off x="7969738" y="1388252"/>
            <a:ext cx="1443942" cy="721969"/>
            <a:chOff x="0" y="0"/>
            <a:chExt cx="1443941" cy="721967"/>
          </a:xfrm>
        </p:grpSpPr>
        <p:sp>
          <p:nvSpPr>
            <p:cNvPr id="351" name="Google Shape;344;p3"/>
            <p:cNvSpPr/>
            <p:nvPr/>
          </p:nvSpPr>
          <p:spPr>
            <a:xfrm>
              <a:off x="679855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2" name="Google Shape;345;p3"/>
            <p:cNvSpPr/>
            <p:nvPr/>
          </p:nvSpPr>
          <p:spPr>
            <a:xfrm>
              <a:off x="631724" y="673836"/>
              <a:ext cx="4813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3" name="Google Shape;346;p3"/>
            <p:cNvSpPr/>
            <p:nvPr/>
          </p:nvSpPr>
          <p:spPr>
            <a:xfrm>
              <a:off x="577582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4" name="Google Shape;347;p3"/>
            <p:cNvSpPr/>
            <p:nvPr/>
          </p:nvSpPr>
          <p:spPr>
            <a:xfrm>
              <a:off x="535465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5" name="Google Shape;348;p3"/>
            <p:cNvSpPr/>
            <p:nvPr/>
          </p:nvSpPr>
          <p:spPr>
            <a:xfrm>
              <a:off x="481318" y="673836"/>
              <a:ext cx="5414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6" name="Google Shape;349;p3"/>
            <p:cNvSpPr/>
            <p:nvPr/>
          </p:nvSpPr>
          <p:spPr>
            <a:xfrm>
              <a:off x="43318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7" name="Google Shape;350;p3"/>
            <p:cNvSpPr/>
            <p:nvPr/>
          </p:nvSpPr>
          <p:spPr>
            <a:xfrm>
              <a:off x="39106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8" name="Google Shape;351;p3"/>
            <p:cNvSpPr/>
            <p:nvPr/>
          </p:nvSpPr>
          <p:spPr>
            <a:xfrm>
              <a:off x="336923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9" name="Google Shape;352;p3"/>
            <p:cNvSpPr/>
            <p:nvPr/>
          </p:nvSpPr>
          <p:spPr>
            <a:xfrm>
              <a:off x="2887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0" name="Google Shape;353;p3"/>
            <p:cNvSpPr/>
            <p:nvPr/>
          </p:nvSpPr>
          <p:spPr>
            <a:xfrm>
              <a:off x="24667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1" name="Google Shape;354;p3"/>
            <p:cNvSpPr/>
            <p:nvPr/>
          </p:nvSpPr>
          <p:spPr>
            <a:xfrm>
              <a:off x="192527" y="673836"/>
              <a:ext cx="54147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2" name="Google Shape;355;p3"/>
            <p:cNvSpPr/>
            <p:nvPr/>
          </p:nvSpPr>
          <p:spPr>
            <a:xfrm>
              <a:off x="1443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3" name="Google Shape;356;p3"/>
            <p:cNvSpPr/>
            <p:nvPr/>
          </p:nvSpPr>
          <p:spPr>
            <a:xfrm>
              <a:off x="102273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4" name="Google Shape;357;p3"/>
            <p:cNvSpPr/>
            <p:nvPr/>
          </p:nvSpPr>
          <p:spPr>
            <a:xfrm>
              <a:off x="679855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5" name="Google Shape;358;p3"/>
            <p:cNvSpPr/>
            <p:nvPr/>
          </p:nvSpPr>
          <p:spPr>
            <a:xfrm>
              <a:off x="631724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6" name="Google Shape;359;p3"/>
            <p:cNvSpPr/>
            <p:nvPr/>
          </p:nvSpPr>
          <p:spPr>
            <a:xfrm>
              <a:off x="57758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7" name="Google Shape;360;p3"/>
            <p:cNvSpPr/>
            <p:nvPr/>
          </p:nvSpPr>
          <p:spPr>
            <a:xfrm>
              <a:off x="535465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8" name="Google Shape;361;p3"/>
            <p:cNvSpPr/>
            <p:nvPr/>
          </p:nvSpPr>
          <p:spPr>
            <a:xfrm>
              <a:off x="481318" y="62570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9" name="Google Shape;362;p3"/>
            <p:cNvSpPr/>
            <p:nvPr/>
          </p:nvSpPr>
          <p:spPr>
            <a:xfrm>
              <a:off x="43318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0" name="Google Shape;363;p3"/>
            <p:cNvSpPr/>
            <p:nvPr/>
          </p:nvSpPr>
          <p:spPr>
            <a:xfrm>
              <a:off x="39106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1" name="Google Shape;364;p3"/>
            <p:cNvSpPr/>
            <p:nvPr/>
          </p:nvSpPr>
          <p:spPr>
            <a:xfrm>
              <a:off x="336923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2" name="Google Shape;365;p3"/>
            <p:cNvSpPr/>
            <p:nvPr/>
          </p:nvSpPr>
          <p:spPr>
            <a:xfrm>
              <a:off x="2887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3" name="Google Shape;366;p3"/>
            <p:cNvSpPr/>
            <p:nvPr/>
          </p:nvSpPr>
          <p:spPr>
            <a:xfrm>
              <a:off x="24667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4" name="Google Shape;367;p3"/>
            <p:cNvSpPr/>
            <p:nvPr/>
          </p:nvSpPr>
          <p:spPr>
            <a:xfrm>
              <a:off x="192527" y="62570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5" name="Google Shape;368;p3"/>
            <p:cNvSpPr/>
            <p:nvPr/>
          </p:nvSpPr>
          <p:spPr>
            <a:xfrm>
              <a:off x="1443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6" name="Google Shape;369;p3"/>
            <p:cNvSpPr/>
            <p:nvPr/>
          </p:nvSpPr>
          <p:spPr>
            <a:xfrm>
              <a:off x="102273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7" name="Google Shape;370;p3"/>
            <p:cNvSpPr/>
            <p:nvPr/>
          </p:nvSpPr>
          <p:spPr>
            <a:xfrm>
              <a:off x="4813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8" name="Google Shape;371;p3"/>
            <p:cNvSpPr/>
            <p:nvPr/>
          </p:nvSpPr>
          <p:spPr>
            <a:xfrm>
              <a:off x="0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9" name="Google Shape;372;p3"/>
            <p:cNvSpPr/>
            <p:nvPr/>
          </p:nvSpPr>
          <p:spPr>
            <a:xfrm>
              <a:off x="679855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0" name="Google Shape;373;p3"/>
            <p:cNvSpPr/>
            <p:nvPr/>
          </p:nvSpPr>
          <p:spPr>
            <a:xfrm>
              <a:off x="631724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1" name="Google Shape;374;p3"/>
            <p:cNvSpPr/>
            <p:nvPr/>
          </p:nvSpPr>
          <p:spPr>
            <a:xfrm>
              <a:off x="57758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2" name="Google Shape;375;p3"/>
            <p:cNvSpPr/>
            <p:nvPr/>
          </p:nvSpPr>
          <p:spPr>
            <a:xfrm>
              <a:off x="535465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3" name="Google Shape;376;p3"/>
            <p:cNvSpPr/>
            <p:nvPr/>
          </p:nvSpPr>
          <p:spPr>
            <a:xfrm>
              <a:off x="481318" y="571562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4" name="Google Shape;377;p3"/>
            <p:cNvSpPr/>
            <p:nvPr/>
          </p:nvSpPr>
          <p:spPr>
            <a:xfrm>
              <a:off x="43318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5" name="Google Shape;378;p3"/>
            <p:cNvSpPr/>
            <p:nvPr/>
          </p:nvSpPr>
          <p:spPr>
            <a:xfrm>
              <a:off x="39106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6" name="Google Shape;379;p3"/>
            <p:cNvSpPr/>
            <p:nvPr/>
          </p:nvSpPr>
          <p:spPr>
            <a:xfrm>
              <a:off x="336923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7" name="Google Shape;380;p3"/>
            <p:cNvSpPr/>
            <p:nvPr/>
          </p:nvSpPr>
          <p:spPr>
            <a:xfrm>
              <a:off x="2887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8" name="Google Shape;381;p3"/>
            <p:cNvSpPr/>
            <p:nvPr/>
          </p:nvSpPr>
          <p:spPr>
            <a:xfrm>
              <a:off x="24667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9" name="Google Shape;382;p3"/>
            <p:cNvSpPr/>
            <p:nvPr/>
          </p:nvSpPr>
          <p:spPr>
            <a:xfrm>
              <a:off x="192527" y="571562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0" name="Google Shape;383;p3"/>
            <p:cNvSpPr/>
            <p:nvPr/>
          </p:nvSpPr>
          <p:spPr>
            <a:xfrm>
              <a:off x="1443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1" name="Google Shape;384;p3"/>
            <p:cNvSpPr/>
            <p:nvPr/>
          </p:nvSpPr>
          <p:spPr>
            <a:xfrm>
              <a:off x="102273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2" name="Google Shape;385;p3"/>
            <p:cNvSpPr/>
            <p:nvPr/>
          </p:nvSpPr>
          <p:spPr>
            <a:xfrm>
              <a:off x="4813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3" name="Google Shape;386;p3"/>
            <p:cNvSpPr/>
            <p:nvPr/>
          </p:nvSpPr>
          <p:spPr>
            <a:xfrm>
              <a:off x="0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4" name="Google Shape;387;p3"/>
            <p:cNvSpPr/>
            <p:nvPr/>
          </p:nvSpPr>
          <p:spPr>
            <a:xfrm>
              <a:off x="679855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5" name="Google Shape;388;p3"/>
            <p:cNvSpPr/>
            <p:nvPr/>
          </p:nvSpPr>
          <p:spPr>
            <a:xfrm>
              <a:off x="631724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6" name="Google Shape;389;p3"/>
            <p:cNvSpPr/>
            <p:nvPr/>
          </p:nvSpPr>
          <p:spPr>
            <a:xfrm>
              <a:off x="57758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7" name="Google Shape;390;p3"/>
            <p:cNvSpPr/>
            <p:nvPr/>
          </p:nvSpPr>
          <p:spPr>
            <a:xfrm>
              <a:off x="535465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8" name="Google Shape;391;p3"/>
            <p:cNvSpPr/>
            <p:nvPr/>
          </p:nvSpPr>
          <p:spPr>
            <a:xfrm>
              <a:off x="481318" y="529445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9" name="Google Shape;392;p3"/>
            <p:cNvSpPr/>
            <p:nvPr/>
          </p:nvSpPr>
          <p:spPr>
            <a:xfrm>
              <a:off x="43318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0" name="Google Shape;393;p3"/>
            <p:cNvSpPr/>
            <p:nvPr/>
          </p:nvSpPr>
          <p:spPr>
            <a:xfrm>
              <a:off x="39106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1" name="Google Shape;394;p3"/>
            <p:cNvSpPr/>
            <p:nvPr/>
          </p:nvSpPr>
          <p:spPr>
            <a:xfrm>
              <a:off x="336923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2" name="Google Shape;395;p3"/>
            <p:cNvSpPr/>
            <p:nvPr/>
          </p:nvSpPr>
          <p:spPr>
            <a:xfrm>
              <a:off x="2887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3" name="Google Shape;396;p3"/>
            <p:cNvSpPr/>
            <p:nvPr/>
          </p:nvSpPr>
          <p:spPr>
            <a:xfrm>
              <a:off x="24667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4" name="Google Shape;397;p3"/>
            <p:cNvSpPr/>
            <p:nvPr/>
          </p:nvSpPr>
          <p:spPr>
            <a:xfrm>
              <a:off x="192527" y="529445"/>
              <a:ext cx="54147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5" name="Google Shape;398;p3"/>
            <p:cNvSpPr/>
            <p:nvPr/>
          </p:nvSpPr>
          <p:spPr>
            <a:xfrm>
              <a:off x="1443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6" name="Google Shape;399;p3"/>
            <p:cNvSpPr/>
            <p:nvPr/>
          </p:nvSpPr>
          <p:spPr>
            <a:xfrm>
              <a:off x="102273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7" name="Google Shape;400;p3"/>
            <p:cNvSpPr/>
            <p:nvPr/>
          </p:nvSpPr>
          <p:spPr>
            <a:xfrm>
              <a:off x="4813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8" name="Google Shape;401;p3"/>
            <p:cNvSpPr/>
            <p:nvPr/>
          </p:nvSpPr>
          <p:spPr>
            <a:xfrm>
              <a:off x="0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9" name="Google Shape;402;p3"/>
            <p:cNvSpPr/>
            <p:nvPr/>
          </p:nvSpPr>
          <p:spPr>
            <a:xfrm>
              <a:off x="679855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0" name="Google Shape;403;p3"/>
            <p:cNvSpPr/>
            <p:nvPr/>
          </p:nvSpPr>
          <p:spPr>
            <a:xfrm>
              <a:off x="631724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1" name="Google Shape;404;p3"/>
            <p:cNvSpPr/>
            <p:nvPr/>
          </p:nvSpPr>
          <p:spPr>
            <a:xfrm>
              <a:off x="57758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2" name="Google Shape;405;p3"/>
            <p:cNvSpPr/>
            <p:nvPr/>
          </p:nvSpPr>
          <p:spPr>
            <a:xfrm>
              <a:off x="535465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3" name="Google Shape;406;p3"/>
            <p:cNvSpPr/>
            <p:nvPr/>
          </p:nvSpPr>
          <p:spPr>
            <a:xfrm>
              <a:off x="481318" y="47529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4" name="Google Shape;407;p3"/>
            <p:cNvSpPr/>
            <p:nvPr/>
          </p:nvSpPr>
          <p:spPr>
            <a:xfrm>
              <a:off x="43318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5" name="Google Shape;408;p3"/>
            <p:cNvSpPr/>
            <p:nvPr/>
          </p:nvSpPr>
          <p:spPr>
            <a:xfrm>
              <a:off x="39106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6" name="Google Shape;409;p3"/>
            <p:cNvSpPr/>
            <p:nvPr/>
          </p:nvSpPr>
          <p:spPr>
            <a:xfrm>
              <a:off x="336923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7" name="Google Shape;410;p3"/>
            <p:cNvSpPr/>
            <p:nvPr/>
          </p:nvSpPr>
          <p:spPr>
            <a:xfrm>
              <a:off x="2887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8" name="Google Shape;411;p3"/>
            <p:cNvSpPr/>
            <p:nvPr/>
          </p:nvSpPr>
          <p:spPr>
            <a:xfrm>
              <a:off x="24667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9" name="Google Shape;412;p3"/>
            <p:cNvSpPr/>
            <p:nvPr/>
          </p:nvSpPr>
          <p:spPr>
            <a:xfrm>
              <a:off x="192527" y="475293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0" name="Google Shape;413;p3"/>
            <p:cNvSpPr/>
            <p:nvPr/>
          </p:nvSpPr>
          <p:spPr>
            <a:xfrm>
              <a:off x="1443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1" name="Google Shape;414;p3"/>
            <p:cNvSpPr/>
            <p:nvPr/>
          </p:nvSpPr>
          <p:spPr>
            <a:xfrm>
              <a:off x="102273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2" name="Google Shape;415;p3"/>
            <p:cNvSpPr/>
            <p:nvPr/>
          </p:nvSpPr>
          <p:spPr>
            <a:xfrm>
              <a:off x="4813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3" name="Google Shape;416;p3"/>
            <p:cNvSpPr/>
            <p:nvPr/>
          </p:nvSpPr>
          <p:spPr>
            <a:xfrm>
              <a:off x="0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4" name="Google Shape;417;p3"/>
            <p:cNvSpPr/>
            <p:nvPr/>
          </p:nvSpPr>
          <p:spPr>
            <a:xfrm>
              <a:off x="679855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5" name="Google Shape;418;p3"/>
            <p:cNvSpPr/>
            <p:nvPr/>
          </p:nvSpPr>
          <p:spPr>
            <a:xfrm>
              <a:off x="631724" y="433176"/>
              <a:ext cx="4813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6" name="Google Shape;419;p3"/>
            <p:cNvSpPr/>
            <p:nvPr/>
          </p:nvSpPr>
          <p:spPr>
            <a:xfrm>
              <a:off x="57758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7" name="Google Shape;420;p3"/>
            <p:cNvSpPr/>
            <p:nvPr/>
          </p:nvSpPr>
          <p:spPr>
            <a:xfrm>
              <a:off x="535465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8" name="Google Shape;421;p3"/>
            <p:cNvSpPr/>
            <p:nvPr/>
          </p:nvSpPr>
          <p:spPr>
            <a:xfrm>
              <a:off x="481318" y="433176"/>
              <a:ext cx="5414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9" name="Google Shape;422;p3"/>
            <p:cNvSpPr/>
            <p:nvPr/>
          </p:nvSpPr>
          <p:spPr>
            <a:xfrm>
              <a:off x="43318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0" name="Google Shape;423;p3"/>
            <p:cNvSpPr/>
            <p:nvPr/>
          </p:nvSpPr>
          <p:spPr>
            <a:xfrm>
              <a:off x="39106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1" name="Google Shape;424;p3"/>
            <p:cNvSpPr/>
            <p:nvPr/>
          </p:nvSpPr>
          <p:spPr>
            <a:xfrm>
              <a:off x="336923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2" name="Google Shape;425;p3"/>
            <p:cNvSpPr/>
            <p:nvPr/>
          </p:nvSpPr>
          <p:spPr>
            <a:xfrm>
              <a:off x="2887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3" name="Google Shape;426;p3"/>
            <p:cNvSpPr/>
            <p:nvPr/>
          </p:nvSpPr>
          <p:spPr>
            <a:xfrm>
              <a:off x="24667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4" name="Google Shape;427;p3"/>
            <p:cNvSpPr/>
            <p:nvPr/>
          </p:nvSpPr>
          <p:spPr>
            <a:xfrm>
              <a:off x="192527" y="433176"/>
              <a:ext cx="54147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5" name="Google Shape;428;p3"/>
            <p:cNvSpPr/>
            <p:nvPr/>
          </p:nvSpPr>
          <p:spPr>
            <a:xfrm>
              <a:off x="1443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6" name="Google Shape;429;p3"/>
            <p:cNvSpPr/>
            <p:nvPr/>
          </p:nvSpPr>
          <p:spPr>
            <a:xfrm>
              <a:off x="102273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7" name="Google Shape;430;p3"/>
            <p:cNvSpPr/>
            <p:nvPr/>
          </p:nvSpPr>
          <p:spPr>
            <a:xfrm>
              <a:off x="4813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8" name="Google Shape;431;p3"/>
            <p:cNvSpPr/>
            <p:nvPr/>
          </p:nvSpPr>
          <p:spPr>
            <a:xfrm>
              <a:off x="679855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9" name="Google Shape;432;p3"/>
            <p:cNvSpPr/>
            <p:nvPr/>
          </p:nvSpPr>
          <p:spPr>
            <a:xfrm>
              <a:off x="631724" y="38504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0" name="Google Shape;433;p3"/>
            <p:cNvSpPr/>
            <p:nvPr/>
          </p:nvSpPr>
          <p:spPr>
            <a:xfrm>
              <a:off x="577582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1" name="Google Shape;434;p3"/>
            <p:cNvSpPr/>
            <p:nvPr/>
          </p:nvSpPr>
          <p:spPr>
            <a:xfrm>
              <a:off x="535465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2" name="Google Shape;435;p3"/>
            <p:cNvSpPr/>
            <p:nvPr/>
          </p:nvSpPr>
          <p:spPr>
            <a:xfrm>
              <a:off x="481318" y="38504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3" name="Google Shape;436;p3"/>
            <p:cNvSpPr/>
            <p:nvPr/>
          </p:nvSpPr>
          <p:spPr>
            <a:xfrm>
              <a:off x="43318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4" name="Google Shape;437;p3"/>
            <p:cNvSpPr/>
            <p:nvPr/>
          </p:nvSpPr>
          <p:spPr>
            <a:xfrm>
              <a:off x="39106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5" name="Google Shape;438;p3"/>
            <p:cNvSpPr/>
            <p:nvPr/>
          </p:nvSpPr>
          <p:spPr>
            <a:xfrm>
              <a:off x="336923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6" name="Google Shape;439;p3"/>
            <p:cNvSpPr/>
            <p:nvPr/>
          </p:nvSpPr>
          <p:spPr>
            <a:xfrm>
              <a:off x="2887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7" name="Google Shape;440;p3"/>
            <p:cNvSpPr/>
            <p:nvPr/>
          </p:nvSpPr>
          <p:spPr>
            <a:xfrm>
              <a:off x="24667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8" name="Google Shape;441;p3"/>
            <p:cNvSpPr/>
            <p:nvPr/>
          </p:nvSpPr>
          <p:spPr>
            <a:xfrm>
              <a:off x="192527" y="38504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9" name="Google Shape;442;p3"/>
            <p:cNvSpPr/>
            <p:nvPr/>
          </p:nvSpPr>
          <p:spPr>
            <a:xfrm>
              <a:off x="1443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0" name="Google Shape;443;p3"/>
            <p:cNvSpPr/>
            <p:nvPr/>
          </p:nvSpPr>
          <p:spPr>
            <a:xfrm>
              <a:off x="102283" y="385049"/>
              <a:ext cx="4210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1" name="Google Shape;444;p3"/>
            <p:cNvSpPr/>
            <p:nvPr/>
          </p:nvSpPr>
          <p:spPr>
            <a:xfrm>
              <a:off x="679855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2" name="Google Shape;445;p3"/>
            <p:cNvSpPr/>
            <p:nvPr/>
          </p:nvSpPr>
          <p:spPr>
            <a:xfrm>
              <a:off x="631724" y="330903"/>
              <a:ext cx="4813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3" name="Google Shape;446;p3"/>
            <p:cNvSpPr/>
            <p:nvPr/>
          </p:nvSpPr>
          <p:spPr>
            <a:xfrm>
              <a:off x="577582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4" name="Google Shape;447;p3"/>
            <p:cNvSpPr/>
            <p:nvPr/>
          </p:nvSpPr>
          <p:spPr>
            <a:xfrm>
              <a:off x="535465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5" name="Google Shape;448;p3"/>
            <p:cNvSpPr/>
            <p:nvPr/>
          </p:nvSpPr>
          <p:spPr>
            <a:xfrm>
              <a:off x="481318" y="330903"/>
              <a:ext cx="5414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6" name="Google Shape;449;p3"/>
            <p:cNvSpPr/>
            <p:nvPr/>
          </p:nvSpPr>
          <p:spPr>
            <a:xfrm>
              <a:off x="43318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7" name="Google Shape;450;p3"/>
            <p:cNvSpPr/>
            <p:nvPr/>
          </p:nvSpPr>
          <p:spPr>
            <a:xfrm>
              <a:off x="39106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8" name="Google Shape;451;p3"/>
            <p:cNvSpPr/>
            <p:nvPr/>
          </p:nvSpPr>
          <p:spPr>
            <a:xfrm>
              <a:off x="336923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9" name="Google Shape;452;p3"/>
            <p:cNvSpPr/>
            <p:nvPr/>
          </p:nvSpPr>
          <p:spPr>
            <a:xfrm>
              <a:off x="2887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0" name="Google Shape;453;p3"/>
            <p:cNvSpPr/>
            <p:nvPr/>
          </p:nvSpPr>
          <p:spPr>
            <a:xfrm>
              <a:off x="24667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1" name="Google Shape;454;p3"/>
            <p:cNvSpPr/>
            <p:nvPr/>
          </p:nvSpPr>
          <p:spPr>
            <a:xfrm>
              <a:off x="192527" y="330903"/>
              <a:ext cx="54147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2" name="Google Shape;455;p3"/>
            <p:cNvSpPr/>
            <p:nvPr/>
          </p:nvSpPr>
          <p:spPr>
            <a:xfrm>
              <a:off x="1443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3" name="Google Shape;456;p3"/>
            <p:cNvSpPr/>
            <p:nvPr/>
          </p:nvSpPr>
          <p:spPr>
            <a:xfrm>
              <a:off x="679855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4" name="Google Shape;457;p3"/>
            <p:cNvSpPr/>
            <p:nvPr/>
          </p:nvSpPr>
          <p:spPr>
            <a:xfrm>
              <a:off x="631724" y="288791"/>
              <a:ext cx="4813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5" name="Google Shape;458;p3"/>
            <p:cNvSpPr/>
            <p:nvPr/>
          </p:nvSpPr>
          <p:spPr>
            <a:xfrm>
              <a:off x="577582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6" name="Google Shape;459;p3"/>
            <p:cNvSpPr/>
            <p:nvPr/>
          </p:nvSpPr>
          <p:spPr>
            <a:xfrm>
              <a:off x="535465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7" name="Google Shape;460;p3"/>
            <p:cNvSpPr/>
            <p:nvPr/>
          </p:nvSpPr>
          <p:spPr>
            <a:xfrm>
              <a:off x="481318" y="288791"/>
              <a:ext cx="5414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8" name="Google Shape;461;p3"/>
            <p:cNvSpPr/>
            <p:nvPr/>
          </p:nvSpPr>
          <p:spPr>
            <a:xfrm>
              <a:off x="43318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9" name="Google Shape;462;p3"/>
            <p:cNvSpPr/>
            <p:nvPr/>
          </p:nvSpPr>
          <p:spPr>
            <a:xfrm>
              <a:off x="39106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0" name="Google Shape;463;p3"/>
            <p:cNvSpPr/>
            <p:nvPr/>
          </p:nvSpPr>
          <p:spPr>
            <a:xfrm>
              <a:off x="336923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1" name="Google Shape;464;p3"/>
            <p:cNvSpPr/>
            <p:nvPr/>
          </p:nvSpPr>
          <p:spPr>
            <a:xfrm>
              <a:off x="2887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2" name="Google Shape;465;p3"/>
            <p:cNvSpPr/>
            <p:nvPr/>
          </p:nvSpPr>
          <p:spPr>
            <a:xfrm>
              <a:off x="24667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3" name="Google Shape;466;p3"/>
            <p:cNvSpPr/>
            <p:nvPr/>
          </p:nvSpPr>
          <p:spPr>
            <a:xfrm>
              <a:off x="192527" y="288791"/>
              <a:ext cx="54147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4" name="Google Shape;467;p3"/>
            <p:cNvSpPr/>
            <p:nvPr/>
          </p:nvSpPr>
          <p:spPr>
            <a:xfrm>
              <a:off x="1443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5" name="Google Shape;468;p3"/>
            <p:cNvSpPr/>
            <p:nvPr/>
          </p:nvSpPr>
          <p:spPr>
            <a:xfrm>
              <a:off x="679855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6" name="Google Shape;469;p3"/>
            <p:cNvSpPr/>
            <p:nvPr/>
          </p:nvSpPr>
          <p:spPr>
            <a:xfrm>
              <a:off x="631724" y="240659"/>
              <a:ext cx="4813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7" name="Google Shape;470;p3"/>
            <p:cNvSpPr/>
            <p:nvPr/>
          </p:nvSpPr>
          <p:spPr>
            <a:xfrm>
              <a:off x="577582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8" name="Google Shape;471;p3"/>
            <p:cNvSpPr/>
            <p:nvPr/>
          </p:nvSpPr>
          <p:spPr>
            <a:xfrm>
              <a:off x="535465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9" name="Google Shape;472;p3"/>
            <p:cNvSpPr/>
            <p:nvPr/>
          </p:nvSpPr>
          <p:spPr>
            <a:xfrm>
              <a:off x="481318" y="240659"/>
              <a:ext cx="5414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0" name="Google Shape;473;p3"/>
            <p:cNvSpPr/>
            <p:nvPr/>
          </p:nvSpPr>
          <p:spPr>
            <a:xfrm>
              <a:off x="43318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1" name="Google Shape;474;p3"/>
            <p:cNvSpPr/>
            <p:nvPr/>
          </p:nvSpPr>
          <p:spPr>
            <a:xfrm>
              <a:off x="39106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2" name="Google Shape;475;p3"/>
            <p:cNvSpPr/>
            <p:nvPr/>
          </p:nvSpPr>
          <p:spPr>
            <a:xfrm>
              <a:off x="336923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3" name="Google Shape;476;p3"/>
            <p:cNvSpPr/>
            <p:nvPr/>
          </p:nvSpPr>
          <p:spPr>
            <a:xfrm>
              <a:off x="2887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4" name="Google Shape;477;p3"/>
            <p:cNvSpPr/>
            <p:nvPr/>
          </p:nvSpPr>
          <p:spPr>
            <a:xfrm>
              <a:off x="24667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5" name="Google Shape;478;p3"/>
            <p:cNvSpPr/>
            <p:nvPr/>
          </p:nvSpPr>
          <p:spPr>
            <a:xfrm>
              <a:off x="192527" y="240659"/>
              <a:ext cx="54147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6" name="Google Shape;479;p3"/>
            <p:cNvSpPr/>
            <p:nvPr/>
          </p:nvSpPr>
          <p:spPr>
            <a:xfrm>
              <a:off x="679855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7" name="Google Shape;480;p3"/>
            <p:cNvSpPr/>
            <p:nvPr/>
          </p:nvSpPr>
          <p:spPr>
            <a:xfrm>
              <a:off x="631724" y="186507"/>
              <a:ext cx="4813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8" name="Google Shape;481;p3"/>
            <p:cNvSpPr/>
            <p:nvPr/>
          </p:nvSpPr>
          <p:spPr>
            <a:xfrm>
              <a:off x="577582" y="186507"/>
              <a:ext cx="5414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9" name="Google Shape;482;p3"/>
            <p:cNvSpPr/>
            <p:nvPr/>
          </p:nvSpPr>
          <p:spPr>
            <a:xfrm>
              <a:off x="535465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90" name="Google Shape;483;p3"/>
            <p:cNvSpPr/>
            <p:nvPr/>
          </p:nvSpPr>
          <p:spPr>
            <a:xfrm>
              <a:off x="481318" y="186507"/>
              <a:ext cx="5414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91" name="Google Shape;484;p3"/>
            <p:cNvSpPr/>
            <p:nvPr/>
          </p:nvSpPr>
          <p:spPr>
            <a:xfrm>
              <a:off x="433181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92" name="Google Shape;485;p3"/>
            <p:cNvSpPr/>
            <p:nvPr/>
          </p:nvSpPr>
          <p:spPr>
            <a:xfrm>
              <a:off x="391064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93" name="Google Shape;486;p3"/>
            <p:cNvSpPr/>
            <p:nvPr/>
          </p:nvSpPr>
          <p:spPr>
            <a:xfrm>
              <a:off x="679855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94" name="Google Shape;487;p3"/>
            <p:cNvSpPr/>
            <p:nvPr/>
          </p:nvSpPr>
          <p:spPr>
            <a:xfrm>
              <a:off x="631724" y="14439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95" name="Google Shape;488;p3"/>
            <p:cNvSpPr/>
            <p:nvPr/>
          </p:nvSpPr>
          <p:spPr>
            <a:xfrm>
              <a:off x="577582" y="14439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96" name="Google Shape;489;p3"/>
            <p:cNvSpPr/>
            <p:nvPr/>
          </p:nvSpPr>
          <p:spPr>
            <a:xfrm>
              <a:off x="535465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97" name="Google Shape;490;p3"/>
            <p:cNvSpPr/>
            <p:nvPr/>
          </p:nvSpPr>
          <p:spPr>
            <a:xfrm>
              <a:off x="481318" y="144390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98" name="Google Shape;491;p3"/>
            <p:cNvSpPr/>
            <p:nvPr/>
          </p:nvSpPr>
          <p:spPr>
            <a:xfrm>
              <a:off x="433181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99" name="Google Shape;492;p3"/>
            <p:cNvSpPr/>
            <p:nvPr/>
          </p:nvSpPr>
          <p:spPr>
            <a:xfrm>
              <a:off x="391064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00" name="Google Shape;493;p3"/>
            <p:cNvSpPr/>
            <p:nvPr/>
          </p:nvSpPr>
          <p:spPr>
            <a:xfrm>
              <a:off x="679855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01" name="Google Shape;494;p3"/>
            <p:cNvSpPr/>
            <p:nvPr/>
          </p:nvSpPr>
          <p:spPr>
            <a:xfrm>
              <a:off x="631724" y="9024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02" name="Google Shape;495;p3"/>
            <p:cNvSpPr/>
            <p:nvPr/>
          </p:nvSpPr>
          <p:spPr>
            <a:xfrm>
              <a:off x="577582" y="9024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03" name="Google Shape;496;p3"/>
            <p:cNvSpPr/>
            <p:nvPr/>
          </p:nvSpPr>
          <p:spPr>
            <a:xfrm>
              <a:off x="535465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04" name="Google Shape;497;p3"/>
            <p:cNvSpPr/>
            <p:nvPr/>
          </p:nvSpPr>
          <p:spPr>
            <a:xfrm>
              <a:off x="481318" y="9024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05" name="Google Shape;498;p3"/>
            <p:cNvSpPr/>
            <p:nvPr/>
          </p:nvSpPr>
          <p:spPr>
            <a:xfrm>
              <a:off x="433181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06" name="Google Shape;499;p3"/>
            <p:cNvSpPr/>
            <p:nvPr/>
          </p:nvSpPr>
          <p:spPr>
            <a:xfrm>
              <a:off x="679855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07" name="Google Shape;500;p3"/>
            <p:cNvSpPr/>
            <p:nvPr/>
          </p:nvSpPr>
          <p:spPr>
            <a:xfrm>
              <a:off x="631724" y="42117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08" name="Google Shape;501;p3"/>
            <p:cNvSpPr/>
            <p:nvPr/>
          </p:nvSpPr>
          <p:spPr>
            <a:xfrm>
              <a:off x="577582" y="42117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09" name="Google Shape;502;p3"/>
            <p:cNvSpPr/>
            <p:nvPr/>
          </p:nvSpPr>
          <p:spPr>
            <a:xfrm>
              <a:off x="535465" y="42117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0" name="Google Shape;503;p3"/>
            <p:cNvSpPr/>
            <p:nvPr/>
          </p:nvSpPr>
          <p:spPr>
            <a:xfrm>
              <a:off x="481318" y="42117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1" name="Google Shape;504;p3"/>
            <p:cNvSpPr/>
            <p:nvPr/>
          </p:nvSpPr>
          <p:spPr>
            <a:xfrm>
              <a:off x="679855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2" name="Google Shape;505;p3"/>
            <p:cNvSpPr/>
            <p:nvPr/>
          </p:nvSpPr>
          <p:spPr>
            <a:xfrm>
              <a:off x="631724" y="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3" name="Google Shape;506;p3"/>
            <p:cNvSpPr/>
            <p:nvPr/>
          </p:nvSpPr>
          <p:spPr>
            <a:xfrm>
              <a:off x="577582" y="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4" name="Google Shape;507;p3"/>
            <p:cNvSpPr/>
            <p:nvPr/>
          </p:nvSpPr>
          <p:spPr>
            <a:xfrm>
              <a:off x="535465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5" name="Google Shape;508;p3"/>
            <p:cNvSpPr/>
            <p:nvPr/>
          </p:nvSpPr>
          <p:spPr>
            <a:xfrm>
              <a:off x="721972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6" name="Google Shape;509;p3"/>
            <p:cNvSpPr/>
            <p:nvPr/>
          </p:nvSpPr>
          <p:spPr>
            <a:xfrm>
              <a:off x="770099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7" name="Google Shape;510;p3"/>
            <p:cNvSpPr/>
            <p:nvPr/>
          </p:nvSpPr>
          <p:spPr>
            <a:xfrm>
              <a:off x="812217" y="673836"/>
              <a:ext cx="5415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8" name="Google Shape;511;p3"/>
            <p:cNvSpPr/>
            <p:nvPr/>
          </p:nvSpPr>
          <p:spPr>
            <a:xfrm>
              <a:off x="86636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9" name="Google Shape;512;p3"/>
            <p:cNvSpPr/>
            <p:nvPr/>
          </p:nvSpPr>
          <p:spPr>
            <a:xfrm>
              <a:off x="91450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0" name="Google Shape;513;p3"/>
            <p:cNvSpPr/>
            <p:nvPr/>
          </p:nvSpPr>
          <p:spPr>
            <a:xfrm>
              <a:off x="962632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1" name="Google Shape;514;p3"/>
            <p:cNvSpPr/>
            <p:nvPr/>
          </p:nvSpPr>
          <p:spPr>
            <a:xfrm>
              <a:off x="1010764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2" name="Google Shape;515;p3"/>
            <p:cNvSpPr/>
            <p:nvPr/>
          </p:nvSpPr>
          <p:spPr>
            <a:xfrm>
              <a:off x="10588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3" name="Google Shape;516;p3"/>
            <p:cNvSpPr/>
            <p:nvPr/>
          </p:nvSpPr>
          <p:spPr>
            <a:xfrm>
              <a:off x="1107023" y="673836"/>
              <a:ext cx="4813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4" name="Google Shape;517;p3"/>
            <p:cNvSpPr/>
            <p:nvPr/>
          </p:nvSpPr>
          <p:spPr>
            <a:xfrm>
              <a:off x="1155159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5" name="Google Shape;518;p3"/>
            <p:cNvSpPr/>
            <p:nvPr/>
          </p:nvSpPr>
          <p:spPr>
            <a:xfrm>
              <a:off x="12032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6" name="Google Shape;519;p3"/>
            <p:cNvSpPr/>
            <p:nvPr/>
          </p:nvSpPr>
          <p:spPr>
            <a:xfrm>
              <a:off x="1251423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7" name="Google Shape;520;p3"/>
            <p:cNvSpPr/>
            <p:nvPr/>
          </p:nvSpPr>
          <p:spPr>
            <a:xfrm>
              <a:off x="129955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8" name="Google Shape;521;p3"/>
            <p:cNvSpPr/>
            <p:nvPr/>
          </p:nvSpPr>
          <p:spPr>
            <a:xfrm>
              <a:off x="721972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9" name="Google Shape;522;p3"/>
            <p:cNvSpPr/>
            <p:nvPr/>
          </p:nvSpPr>
          <p:spPr>
            <a:xfrm>
              <a:off x="770099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0" name="Google Shape;523;p3"/>
            <p:cNvSpPr/>
            <p:nvPr/>
          </p:nvSpPr>
          <p:spPr>
            <a:xfrm>
              <a:off x="812217" y="62570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1" name="Google Shape;524;p3"/>
            <p:cNvSpPr/>
            <p:nvPr/>
          </p:nvSpPr>
          <p:spPr>
            <a:xfrm>
              <a:off x="86636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2" name="Google Shape;525;p3"/>
            <p:cNvSpPr/>
            <p:nvPr/>
          </p:nvSpPr>
          <p:spPr>
            <a:xfrm>
              <a:off x="91450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3" name="Google Shape;526;p3"/>
            <p:cNvSpPr/>
            <p:nvPr/>
          </p:nvSpPr>
          <p:spPr>
            <a:xfrm>
              <a:off x="96263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4" name="Google Shape;527;p3"/>
            <p:cNvSpPr/>
            <p:nvPr/>
          </p:nvSpPr>
          <p:spPr>
            <a:xfrm>
              <a:off x="101076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5" name="Google Shape;528;p3"/>
            <p:cNvSpPr/>
            <p:nvPr/>
          </p:nvSpPr>
          <p:spPr>
            <a:xfrm>
              <a:off x="10588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6" name="Google Shape;529;p3"/>
            <p:cNvSpPr/>
            <p:nvPr/>
          </p:nvSpPr>
          <p:spPr>
            <a:xfrm>
              <a:off x="1107023" y="62570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7" name="Google Shape;530;p3"/>
            <p:cNvSpPr/>
            <p:nvPr/>
          </p:nvSpPr>
          <p:spPr>
            <a:xfrm>
              <a:off x="1155159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8" name="Google Shape;531;p3"/>
            <p:cNvSpPr/>
            <p:nvPr/>
          </p:nvSpPr>
          <p:spPr>
            <a:xfrm>
              <a:off x="12032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9" name="Google Shape;532;p3"/>
            <p:cNvSpPr/>
            <p:nvPr/>
          </p:nvSpPr>
          <p:spPr>
            <a:xfrm>
              <a:off x="1251423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0" name="Google Shape;533;p3"/>
            <p:cNvSpPr/>
            <p:nvPr/>
          </p:nvSpPr>
          <p:spPr>
            <a:xfrm>
              <a:off x="129955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1" name="Google Shape;534;p3"/>
            <p:cNvSpPr/>
            <p:nvPr/>
          </p:nvSpPr>
          <p:spPr>
            <a:xfrm>
              <a:off x="134768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2" name="Google Shape;535;p3"/>
            <p:cNvSpPr/>
            <p:nvPr/>
          </p:nvSpPr>
          <p:spPr>
            <a:xfrm>
              <a:off x="139581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3" name="Google Shape;536;p3"/>
            <p:cNvSpPr/>
            <p:nvPr/>
          </p:nvSpPr>
          <p:spPr>
            <a:xfrm>
              <a:off x="721972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4" name="Google Shape;537;p3"/>
            <p:cNvSpPr/>
            <p:nvPr/>
          </p:nvSpPr>
          <p:spPr>
            <a:xfrm>
              <a:off x="770099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5" name="Google Shape;538;p3"/>
            <p:cNvSpPr/>
            <p:nvPr/>
          </p:nvSpPr>
          <p:spPr>
            <a:xfrm>
              <a:off x="812217" y="571562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6" name="Google Shape;539;p3"/>
            <p:cNvSpPr/>
            <p:nvPr/>
          </p:nvSpPr>
          <p:spPr>
            <a:xfrm>
              <a:off x="86636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7" name="Google Shape;540;p3"/>
            <p:cNvSpPr/>
            <p:nvPr/>
          </p:nvSpPr>
          <p:spPr>
            <a:xfrm>
              <a:off x="91450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8" name="Google Shape;541;p3"/>
            <p:cNvSpPr/>
            <p:nvPr/>
          </p:nvSpPr>
          <p:spPr>
            <a:xfrm>
              <a:off x="96263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9" name="Google Shape;542;p3"/>
            <p:cNvSpPr/>
            <p:nvPr/>
          </p:nvSpPr>
          <p:spPr>
            <a:xfrm>
              <a:off x="101076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0" name="Google Shape;543;p3"/>
            <p:cNvSpPr/>
            <p:nvPr/>
          </p:nvSpPr>
          <p:spPr>
            <a:xfrm>
              <a:off x="10588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1" name="Google Shape;544;p3"/>
            <p:cNvSpPr/>
            <p:nvPr/>
          </p:nvSpPr>
          <p:spPr>
            <a:xfrm>
              <a:off x="1107023" y="571562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2" name="Google Shape;545;p3"/>
            <p:cNvSpPr/>
            <p:nvPr/>
          </p:nvSpPr>
          <p:spPr>
            <a:xfrm>
              <a:off x="1155159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3" name="Google Shape;546;p3"/>
            <p:cNvSpPr/>
            <p:nvPr/>
          </p:nvSpPr>
          <p:spPr>
            <a:xfrm>
              <a:off x="12032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4" name="Google Shape;547;p3"/>
            <p:cNvSpPr/>
            <p:nvPr/>
          </p:nvSpPr>
          <p:spPr>
            <a:xfrm>
              <a:off x="1251423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5" name="Google Shape;548;p3"/>
            <p:cNvSpPr/>
            <p:nvPr/>
          </p:nvSpPr>
          <p:spPr>
            <a:xfrm>
              <a:off x="129955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6" name="Google Shape;549;p3"/>
            <p:cNvSpPr/>
            <p:nvPr/>
          </p:nvSpPr>
          <p:spPr>
            <a:xfrm>
              <a:off x="134768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7" name="Google Shape;550;p3"/>
            <p:cNvSpPr/>
            <p:nvPr/>
          </p:nvSpPr>
          <p:spPr>
            <a:xfrm>
              <a:off x="139581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8" name="Google Shape;551;p3"/>
            <p:cNvSpPr/>
            <p:nvPr/>
          </p:nvSpPr>
          <p:spPr>
            <a:xfrm>
              <a:off x="721972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9" name="Google Shape;552;p3"/>
            <p:cNvSpPr/>
            <p:nvPr/>
          </p:nvSpPr>
          <p:spPr>
            <a:xfrm>
              <a:off x="770099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0" name="Google Shape;553;p3"/>
            <p:cNvSpPr/>
            <p:nvPr/>
          </p:nvSpPr>
          <p:spPr>
            <a:xfrm>
              <a:off x="812217" y="529445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1" name="Google Shape;554;p3"/>
            <p:cNvSpPr/>
            <p:nvPr/>
          </p:nvSpPr>
          <p:spPr>
            <a:xfrm>
              <a:off x="86636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2" name="Google Shape;555;p3"/>
            <p:cNvSpPr/>
            <p:nvPr/>
          </p:nvSpPr>
          <p:spPr>
            <a:xfrm>
              <a:off x="91450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3" name="Google Shape;556;p3"/>
            <p:cNvSpPr/>
            <p:nvPr/>
          </p:nvSpPr>
          <p:spPr>
            <a:xfrm>
              <a:off x="96263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4" name="Google Shape;557;p3"/>
            <p:cNvSpPr/>
            <p:nvPr/>
          </p:nvSpPr>
          <p:spPr>
            <a:xfrm>
              <a:off x="101076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5" name="Google Shape;558;p3"/>
            <p:cNvSpPr/>
            <p:nvPr/>
          </p:nvSpPr>
          <p:spPr>
            <a:xfrm>
              <a:off x="10588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6" name="Google Shape;559;p3"/>
            <p:cNvSpPr/>
            <p:nvPr/>
          </p:nvSpPr>
          <p:spPr>
            <a:xfrm>
              <a:off x="1107023" y="529445"/>
              <a:ext cx="4813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7" name="Google Shape;560;p3"/>
            <p:cNvSpPr/>
            <p:nvPr/>
          </p:nvSpPr>
          <p:spPr>
            <a:xfrm>
              <a:off x="1155159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8" name="Google Shape;561;p3"/>
            <p:cNvSpPr/>
            <p:nvPr/>
          </p:nvSpPr>
          <p:spPr>
            <a:xfrm>
              <a:off x="12032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9" name="Google Shape;562;p3"/>
            <p:cNvSpPr/>
            <p:nvPr/>
          </p:nvSpPr>
          <p:spPr>
            <a:xfrm>
              <a:off x="1251423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0" name="Google Shape;563;p3"/>
            <p:cNvSpPr/>
            <p:nvPr/>
          </p:nvSpPr>
          <p:spPr>
            <a:xfrm>
              <a:off x="129955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1" name="Google Shape;564;p3"/>
            <p:cNvSpPr/>
            <p:nvPr/>
          </p:nvSpPr>
          <p:spPr>
            <a:xfrm>
              <a:off x="134768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2" name="Google Shape;565;p3"/>
            <p:cNvSpPr/>
            <p:nvPr/>
          </p:nvSpPr>
          <p:spPr>
            <a:xfrm>
              <a:off x="139581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3" name="Google Shape;566;p3"/>
            <p:cNvSpPr/>
            <p:nvPr/>
          </p:nvSpPr>
          <p:spPr>
            <a:xfrm>
              <a:off x="721972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4" name="Google Shape;567;p3"/>
            <p:cNvSpPr/>
            <p:nvPr/>
          </p:nvSpPr>
          <p:spPr>
            <a:xfrm>
              <a:off x="770099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5" name="Google Shape;568;p3"/>
            <p:cNvSpPr/>
            <p:nvPr/>
          </p:nvSpPr>
          <p:spPr>
            <a:xfrm>
              <a:off x="812217" y="47529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6" name="Google Shape;569;p3"/>
            <p:cNvSpPr/>
            <p:nvPr/>
          </p:nvSpPr>
          <p:spPr>
            <a:xfrm>
              <a:off x="86636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7" name="Google Shape;570;p3"/>
            <p:cNvSpPr/>
            <p:nvPr/>
          </p:nvSpPr>
          <p:spPr>
            <a:xfrm>
              <a:off x="91450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8" name="Google Shape;571;p3"/>
            <p:cNvSpPr/>
            <p:nvPr/>
          </p:nvSpPr>
          <p:spPr>
            <a:xfrm>
              <a:off x="96263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9" name="Google Shape;572;p3"/>
            <p:cNvSpPr/>
            <p:nvPr/>
          </p:nvSpPr>
          <p:spPr>
            <a:xfrm>
              <a:off x="101076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0" name="Google Shape;573;p3"/>
            <p:cNvSpPr/>
            <p:nvPr/>
          </p:nvSpPr>
          <p:spPr>
            <a:xfrm>
              <a:off x="10588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1" name="Google Shape;574;p3"/>
            <p:cNvSpPr/>
            <p:nvPr/>
          </p:nvSpPr>
          <p:spPr>
            <a:xfrm>
              <a:off x="1107023" y="475293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2" name="Google Shape;575;p3"/>
            <p:cNvSpPr/>
            <p:nvPr/>
          </p:nvSpPr>
          <p:spPr>
            <a:xfrm>
              <a:off x="1155159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3" name="Google Shape;576;p3"/>
            <p:cNvSpPr/>
            <p:nvPr/>
          </p:nvSpPr>
          <p:spPr>
            <a:xfrm>
              <a:off x="12032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4" name="Google Shape;577;p3"/>
            <p:cNvSpPr/>
            <p:nvPr/>
          </p:nvSpPr>
          <p:spPr>
            <a:xfrm>
              <a:off x="1251423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5" name="Google Shape;578;p3"/>
            <p:cNvSpPr/>
            <p:nvPr/>
          </p:nvSpPr>
          <p:spPr>
            <a:xfrm>
              <a:off x="129955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6" name="Google Shape;579;p3"/>
            <p:cNvSpPr/>
            <p:nvPr/>
          </p:nvSpPr>
          <p:spPr>
            <a:xfrm>
              <a:off x="134768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7" name="Google Shape;580;p3"/>
            <p:cNvSpPr/>
            <p:nvPr/>
          </p:nvSpPr>
          <p:spPr>
            <a:xfrm>
              <a:off x="139581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8" name="Google Shape;581;p3"/>
            <p:cNvSpPr/>
            <p:nvPr/>
          </p:nvSpPr>
          <p:spPr>
            <a:xfrm>
              <a:off x="721972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9" name="Google Shape;582;p3"/>
            <p:cNvSpPr/>
            <p:nvPr/>
          </p:nvSpPr>
          <p:spPr>
            <a:xfrm>
              <a:off x="770099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0" name="Google Shape;583;p3"/>
            <p:cNvSpPr/>
            <p:nvPr/>
          </p:nvSpPr>
          <p:spPr>
            <a:xfrm>
              <a:off x="812217" y="433176"/>
              <a:ext cx="5415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1" name="Google Shape;584;p3"/>
            <p:cNvSpPr/>
            <p:nvPr/>
          </p:nvSpPr>
          <p:spPr>
            <a:xfrm>
              <a:off x="86636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2" name="Google Shape;585;p3"/>
            <p:cNvSpPr/>
            <p:nvPr/>
          </p:nvSpPr>
          <p:spPr>
            <a:xfrm>
              <a:off x="91450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3" name="Google Shape;586;p3"/>
            <p:cNvSpPr/>
            <p:nvPr/>
          </p:nvSpPr>
          <p:spPr>
            <a:xfrm>
              <a:off x="96263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4" name="Google Shape;587;p3"/>
            <p:cNvSpPr/>
            <p:nvPr/>
          </p:nvSpPr>
          <p:spPr>
            <a:xfrm>
              <a:off x="101076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5" name="Google Shape;588;p3"/>
            <p:cNvSpPr/>
            <p:nvPr/>
          </p:nvSpPr>
          <p:spPr>
            <a:xfrm>
              <a:off x="10588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6" name="Google Shape;589;p3"/>
            <p:cNvSpPr/>
            <p:nvPr/>
          </p:nvSpPr>
          <p:spPr>
            <a:xfrm>
              <a:off x="1107023" y="433176"/>
              <a:ext cx="4813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7" name="Google Shape;590;p3"/>
            <p:cNvSpPr/>
            <p:nvPr/>
          </p:nvSpPr>
          <p:spPr>
            <a:xfrm>
              <a:off x="1155159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8" name="Google Shape;591;p3"/>
            <p:cNvSpPr/>
            <p:nvPr/>
          </p:nvSpPr>
          <p:spPr>
            <a:xfrm>
              <a:off x="12032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9" name="Google Shape;592;p3"/>
            <p:cNvSpPr/>
            <p:nvPr/>
          </p:nvSpPr>
          <p:spPr>
            <a:xfrm>
              <a:off x="1251423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0" name="Google Shape;593;p3"/>
            <p:cNvSpPr/>
            <p:nvPr/>
          </p:nvSpPr>
          <p:spPr>
            <a:xfrm>
              <a:off x="129955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1" name="Google Shape;594;p3"/>
            <p:cNvSpPr/>
            <p:nvPr/>
          </p:nvSpPr>
          <p:spPr>
            <a:xfrm>
              <a:off x="134768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2" name="Google Shape;595;p3"/>
            <p:cNvSpPr/>
            <p:nvPr/>
          </p:nvSpPr>
          <p:spPr>
            <a:xfrm>
              <a:off x="139581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3" name="Google Shape;596;p3"/>
            <p:cNvSpPr/>
            <p:nvPr/>
          </p:nvSpPr>
          <p:spPr>
            <a:xfrm>
              <a:off x="721972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4" name="Google Shape;597;p3"/>
            <p:cNvSpPr/>
            <p:nvPr/>
          </p:nvSpPr>
          <p:spPr>
            <a:xfrm>
              <a:off x="770099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5" name="Google Shape;598;p3"/>
            <p:cNvSpPr/>
            <p:nvPr/>
          </p:nvSpPr>
          <p:spPr>
            <a:xfrm>
              <a:off x="812217" y="38504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6" name="Google Shape;599;p3"/>
            <p:cNvSpPr/>
            <p:nvPr/>
          </p:nvSpPr>
          <p:spPr>
            <a:xfrm>
              <a:off x="86636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7" name="Google Shape;600;p3"/>
            <p:cNvSpPr/>
            <p:nvPr/>
          </p:nvSpPr>
          <p:spPr>
            <a:xfrm>
              <a:off x="91450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8" name="Google Shape;601;p3"/>
            <p:cNvSpPr/>
            <p:nvPr/>
          </p:nvSpPr>
          <p:spPr>
            <a:xfrm>
              <a:off x="962632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9" name="Google Shape;602;p3"/>
            <p:cNvSpPr/>
            <p:nvPr/>
          </p:nvSpPr>
          <p:spPr>
            <a:xfrm>
              <a:off x="1010764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0" name="Google Shape;603;p3"/>
            <p:cNvSpPr/>
            <p:nvPr/>
          </p:nvSpPr>
          <p:spPr>
            <a:xfrm>
              <a:off x="10588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1" name="Google Shape;604;p3"/>
            <p:cNvSpPr/>
            <p:nvPr/>
          </p:nvSpPr>
          <p:spPr>
            <a:xfrm>
              <a:off x="1107023" y="38504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2" name="Google Shape;605;p3"/>
            <p:cNvSpPr/>
            <p:nvPr/>
          </p:nvSpPr>
          <p:spPr>
            <a:xfrm>
              <a:off x="1155159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3" name="Google Shape;606;p3"/>
            <p:cNvSpPr/>
            <p:nvPr/>
          </p:nvSpPr>
          <p:spPr>
            <a:xfrm>
              <a:off x="12032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4" name="Google Shape;607;p3"/>
            <p:cNvSpPr/>
            <p:nvPr/>
          </p:nvSpPr>
          <p:spPr>
            <a:xfrm>
              <a:off x="1251423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5" name="Google Shape;608;p3"/>
            <p:cNvSpPr/>
            <p:nvPr/>
          </p:nvSpPr>
          <p:spPr>
            <a:xfrm>
              <a:off x="129955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6" name="Google Shape;609;p3"/>
            <p:cNvSpPr/>
            <p:nvPr/>
          </p:nvSpPr>
          <p:spPr>
            <a:xfrm>
              <a:off x="721972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7" name="Google Shape;610;p3"/>
            <p:cNvSpPr/>
            <p:nvPr/>
          </p:nvSpPr>
          <p:spPr>
            <a:xfrm>
              <a:off x="770099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8" name="Google Shape;611;p3"/>
            <p:cNvSpPr/>
            <p:nvPr/>
          </p:nvSpPr>
          <p:spPr>
            <a:xfrm>
              <a:off x="812217" y="330903"/>
              <a:ext cx="5415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9" name="Google Shape;612;p3"/>
            <p:cNvSpPr/>
            <p:nvPr/>
          </p:nvSpPr>
          <p:spPr>
            <a:xfrm>
              <a:off x="86636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0" name="Google Shape;613;p3"/>
            <p:cNvSpPr/>
            <p:nvPr/>
          </p:nvSpPr>
          <p:spPr>
            <a:xfrm>
              <a:off x="91450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1" name="Google Shape;614;p3"/>
            <p:cNvSpPr/>
            <p:nvPr/>
          </p:nvSpPr>
          <p:spPr>
            <a:xfrm>
              <a:off x="962632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2" name="Google Shape;615;p3"/>
            <p:cNvSpPr/>
            <p:nvPr/>
          </p:nvSpPr>
          <p:spPr>
            <a:xfrm>
              <a:off x="1010764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3" name="Google Shape;616;p3"/>
            <p:cNvSpPr/>
            <p:nvPr/>
          </p:nvSpPr>
          <p:spPr>
            <a:xfrm>
              <a:off x="10588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4" name="Google Shape;617;p3"/>
            <p:cNvSpPr/>
            <p:nvPr/>
          </p:nvSpPr>
          <p:spPr>
            <a:xfrm>
              <a:off x="1107023" y="330903"/>
              <a:ext cx="4813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5" name="Google Shape;618;p3"/>
            <p:cNvSpPr/>
            <p:nvPr/>
          </p:nvSpPr>
          <p:spPr>
            <a:xfrm>
              <a:off x="1155159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6" name="Google Shape;619;p3"/>
            <p:cNvSpPr/>
            <p:nvPr/>
          </p:nvSpPr>
          <p:spPr>
            <a:xfrm>
              <a:off x="12032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7" name="Google Shape;620;p3"/>
            <p:cNvSpPr/>
            <p:nvPr/>
          </p:nvSpPr>
          <p:spPr>
            <a:xfrm>
              <a:off x="1251423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8" name="Google Shape;621;p3"/>
            <p:cNvSpPr/>
            <p:nvPr/>
          </p:nvSpPr>
          <p:spPr>
            <a:xfrm>
              <a:off x="721972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9" name="Google Shape;622;p3"/>
            <p:cNvSpPr/>
            <p:nvPr/>
          </p:nvSpPr>
          <p:spPr>
            <a:xfrm>
              <a:off x="770099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0" name="Google Shape;623;p3"/>
            <p:cNvSpPr/>
            <p:nvPr/>
          </p:nvSpPr>
          <p:spPr>
            <a:xfrm>
              <a:off x="812217" y="288791"/>
              <a:ext cx="5415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1" name="Google Shape;624;p3"/>
            <p:cNvSpPr/>
            <p:nvPr/>
          </p:nvSpPr>
          <p:spPr>
            <a:xfrm>
              <a:off x="86636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2" name="Google Shape;625;p3"/>
            <p:cNvSpPr/>
            <p:nvPr/>
          </p:nvSpPr>
          <p:spPr>
            <a:xfrm>
              <a:off x="91450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3" name="Google Shape;626;p3"/>
            <p:cNvSpPr/>
            <p:nvPr/>
          </p:nvSpPr>
          <p:spPr>
            <a:xfrm>
              <a:off x="962632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4" name="Google Shape;627;p3"/>
            <p:cNvSpPr/>
            <p:nvPr/>
          </p:nvSpPr>
          <p:spPr>
            <a:xfrm>
              <a:off x="1010764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5" name="Google Shape;628;p3"/>
            <p:cNvSpPr/>
            <p:nvPr/>
          </p:nvSpPr>
          <p:spPr>
            <a:xfrm>
              <a:off x="10588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6" name="Google Shape;629;p3"/>
            <p:cNvSpPr/>
            <p:nvPr/>
          </p:nvSpPr>
          <p:spPr>
            <a:xfrm>
              <a:off x="1107023" y="288791"/>
              <a:ext cx="4813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7" name="Google Shape;630;p3"/>
            <p:cNvSpPr/>
            <p:nvPr/>
          </p:nvSpPr>
          <p:spPr>
            <a:xfrm>
              <a:off x="1155159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8" name="Google Shape;631;p3"/>
            <p:cNvSpPr/>
            <p:nvPr/>
          </p:nvSpPr>
          <p:spPr>
            <a:xfrm>
              <a:off x="12032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9" name="Google Shape;632;p3"/>
            <p:cNvSpPr/>
            <p:nvPr/>
          </p:nvSpPr>
          <p:spPr>
            <a:xfrm>
              <a:off x="1251423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0" name="Google Shape;633;p3"/>
            <p:cNvSpPr/>
            <p:nvPr/>
          </p:nvSpPr>
          <p:spPr>
            <a:xfrm>
              <a:off x="721972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1" name="Google Shape;634;p3"/>
            <p:cNvSpPr/>
            <p:nvPr/>
          </p:nvSpPr>
          <p:spPr>
            <a:xfrm>
              <a:off x="770099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2" name="Google Shape;635;p3"/>
            <p:cNvSpPr/>
            <p:nvPr/>
          </p:nvSpPr>
          <p:spPr>
            <a:xfrm>
              <a:off x="812217" y="240659"/>
              <a:ext cx="5415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3" name="Google Shape;636;p3"/>
            <p:cNvSpPr/>
            <p:nvPr/>
          </p:nvSpPr>
          <p:spPr>
            <a:xfrm>
              <a:off x="866368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4" name="Google Shape;637;p3"/>
            <p:cNvSpPr/>
            <p:nvPr/>
          </p:nvSpPr>
          <p:spPr>
            <a:xfrm>
              <a:off x="91450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5" name="Google Shape;638;p3"/>
            <p:cNvSpPr/>
            <p:nvPr/>
          </p:nvSpPr>
          <p:spPr>
            <a:xfrm>
              <a:off x="962632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6" name="Google Shape;639;p3"/>
            <p:cNvSpPr/>
            <p:nvPr/>
          </p:nvSpPr>
          <p:spPr>
            <a:xfrm>
              <a:off x="1010764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7" name="Google Shape;640;p3"/>
            <p:cNvSpPr/>
            <p:nvPr/>
          </p:nvSpPr>
          <p:spPr>
            <a:xfrm>
              <a:off x="105889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8" name="Google Shape;641;p3"/>
            <p:cNvSpPr/>
            <p:nvPr/>
          </p:nvSpPr>
          <p:spPr>
            <a:xfrm>
              <a:off x="1107023" y="240659"/>
              <a:ext cx="4813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9" name="Google Shape;642;p3"/>
            <p:cNvSpPr/>
            <p:nvPr/>
          </p:nvSpPr>
          <p:spPr>
            <a:xfrm>
              <a:off x="1155159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0" name="Google Shape;643;p3"/>
            <p:cNvSpPr/>
            <p:nvPr/>
          </p:nvSpPr>
          <p:spPr>
            <a:xfrm>
              <a:off x="12032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1" name="Google Shape;644;p3"/>
            <p:cNvSpPr/>
            <p:nvPr/>
          </p:nvSpPr>
          <p:spPr>
            <a:xfrm>
              <a:off x="721972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2" name="Google Shape;645;p3"/>
            <p:cNvSpPr/>
            <p:nvPr/>
          </p:nvSpPr>
          <p:spPr>
            <a:xfrm>
              <a:off x="770099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3" name="Google Shape;646;p3"/>
            <p:cNvSpPr/>
            <p:nvPr/>
          </p:nvSpPr>
          <p:spPr>
            <a:xfrm>
              <a:off x="812217" y="186507"/>
              <a:ext cx="5415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4" name="Google Shape;647;p3"/>
            <p:cNvSpPr/>
            <p:nvPr/>
          </p:nvSpPr>
          <p:spPr>
            <a:xfrm>
              <a:off x="866368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5" name="Google Shape;648;p3"/>
            <p:cNvSpPr/>
            <p:nvPr/>
          </p:nvSpPr>
          <p:spPr>
            <a:xfrm>
              <a:off x="914500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6" name="Google Shape;649;p3"/>
            <p:cNvSpPr/>
            <p:nvPr/>
          </p:nvSpPr>
          <p:spPr>
            <a:xfrm>
              <a:off x="962632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7" name="Google Shape;650;p3"/>
            <p:cNvSpPr/>
            <p:nvPr/>
          </p:nvSpPr>
          <p:spPr>
            <a:xfrm>
              <a:off x="1010764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8" name="Google Shape;651;p3"/>
            <p:cNvSpPr/>
            <p:nvPr/>
          </p:nvSpPr>
          <p:spPr>
            <a:xfrm>
              <a:off x="721972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9" name="Google Shape;652;p3"/>
            <p:cNvSpPr/>
            <p:nvPr/>
          </p:nvSpPr>
          <p:spPr>
            <a:xfrm>
              <a:off x="770099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0" name="Google Shape;653;p3"/>
            <p:cNvSpPr/>
            <p:nvPr/>
          </p:nvSpPr>
          <p:spPr>
            <a:xfrm>
              <a:off x="812217" y="14439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1" name="Google Shape;654;p3"/>
            <p:cNvSpPr/>
            <p:nvPr/>
          </p:nvSpPr>
          <p:spPr>
            <a:xfrm>
              <a:off x="866368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2" name="Google Shape;655;p3"/>
            <p:cNvSpPr/>
            <p:nvPr/>
          </p:nvSpPr>
          <p:spPr>
            <a:xfrm>
              <a:off x="914500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3" name="Google Shape;656;p3"/>
            <p:cNvSpPr/>
            <p:nvPr/>
          </p:nvSpPr>
          <p:spPr>
            <a:xfrm>
              <a:off x="962632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4" name="Google Shape;657;p3"/>
            <p:cNvSpPr/>
            <p:nvPr/>
          </p:nvSpPr>
          <p:spPr>
            <a:xfrm>
              <a:off x="1010764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5" name="Google Shape;658;p3"/>
            <p:cNvSpPr/>
            <p:nvPr/>
          </p:nvSpPr>
          <p:spPr>
            <a:xfrm>
              <a:off x="721972" y="9024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6" name="Google Shape;659;p3"/>
            <p:cNvSpPr/>
            <p:nvPr/>
          </p:nvSpPr>
          <p:spPr>
            <a:xfrm>
              <a:off x="770099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7" name="Google Shape;660;p3"/>
            <p:cNvSpPr/>
            <p:nvPr/>
          </p:nvSpPr>
          <p:spPr>
            <a:xfrm>
              <a:off x="812217" y="9024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8" name="Google Shape;661;p3"/>
            <p:cNvSpPr/>
            <p:nvPr/>
          </p:nvSpPr>
          <p:spPr>
            <a:xfrm>
              <a:off x="866368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9" name="Google Shape;662;p3"/>
            <p:cNvSpPr/>
            <p:nvPr/>
          </p:nvSpPr>
          <p:spPr>
            <a:xfrm>
              <a:off x="914500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0" name="Google Shape;663;p3"/>
            <p:cNvSpPr/>
            <p:nvPr/>
          </p:nvSpPr>
          <p:spPr>
            <a:xfrm>
              <a:off x="962632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1" name="Google Shape;664;p3"/>
            <p:cNvSpPr/>
            <p:nvPr/>
          </p:nvSpPr>
          <p:spPr>
            <a:xfrm>
              <a:off x="721972" y="42117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2" name="Google Shape;665;p3"/>
            <p:cNvSpPr/>
            <p:nvPr/>
          </p:nvSpPr>
          <p:spPr>
            <a:xfrm>
              <a:off x="770099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3" name="Google Shape;666;p3"/>
            <p:cNvSpPr/>
            <p:nvPr/>
          </p:nvSpPr>
          <p:spPr>
            <a:xfrm>
              <a:off x="812217" y="42117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4" name="Google Shape;667;p3"/>
            <p:cNvSpPr/>
            <p:nvPr/>
          </p:nvSpPr>
          <p:spPr>
            <a:xfrm>
              <a:off x="866368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5" name="Google Shape;668;p3"/>
            <p:cNvSpPr/>
            <p:nvPr/>
          </p:nvSpPr>
          <p:spPr>
            <a:xfrm>
              <a:off x="914500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6" name="Google Shape;669;p3"/>
            <p:cNvSpPr/>
            <p:nvPr/>
          </p:nvSpPr>
          <p:spPr>
            <a:xfrm>
              <a:off x="721972" y="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7" name="Google Shape;670;p3"/>
            <p:cNvSpPr/>
            <p:nvPr/>
          </p:nvSpPr>
          <p:spPr>
            <a:xfrm>
              <a:off x="770099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8" name="Google Shape;671;p3"/>
            <p:cNvSpPr/>
            <p:nvPr/>
          </p:nvSpPr>
          <p:spPr>
            <a:xfrm>
              <a:off x="812217" y="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9" name="Google Shape;672;p3"/>
            <p:cNvSpPr/>
            <p:nvPr/>
          </p:nvSpPr>
          <p:spPr>
            <a:xfrm>
              <a:off x="866368" y="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34" name="Google Shape;673;p3"/>
          <p:cNvGrpSpPr/>
          <p:nvPr/>
        </p:nvGrpSpPr>
        <p:grpSpPr>
          <a:xfrm>
            <a:off x="-98651" y="3310125"/>
            <a:ext cx="9242702" cy="2002825"/>
            <a:chOff x="0" y="0"/>
            <a:chExt cx="9242700" cy="2002823"/>
          </a:xfrm>
        </p:grpSpPr>
        <p:grpSp>
          <p:nvGrpSpPr>
            <p:cNvPr id="729" name="Google Shape;674;p3"/>
            <p:cNvGrpSpPr/>
            <p:nvPr/>
          </p:nvGrpSpPr>
          <p:grpSpPr>
            <a:xfrm>
              <a:off x="2887601" y="0"/>
              <a:ext cx="831752" cy="721939"/>
              <a:chOff x="0" y="0"/>
              <a:chExt cx="831751" cy="721938"/>
            </a:xfrm>
          </p:grpSpPr>
          <p:sp>
            <p:nvSpPr>
              <p:cNvPr id="681" name="Google Shape;675;p3"/>
              <p:cNvSpPr/>
              <p:nvPr/>
            </p:nvSpPr>
            <p:spPr>
              <a:xfrm>
                <a:off x="623812" y="637622"/>
                <a:ext cx="110905" cy="84317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82" name="Google Shape;676;p3"/>
              <p:cNvSpPr/>
              <p:nvPr/>
            </p:nvSpPr>
            <p:spPr>
              <a:xfrm>
                <a:off x="526777" y="637622"/>
                <a:ext cx="97037" cy="8431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83" name="Google Shape;677;p3"/>
              <p:cNvSpPr/>
              <p:nvPr/>
            </p:nvSpPr>
            <p:spPr>
              <a:xfrm>
                <a:off x="415875" y="637622"/>
                <a:ext cx="110904" cy="84317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84" name="Google Shape;678;p3"/>
              <p:cNvSpPr/>
              <p:nvPr/>
            </p:nvSpPr>
            <p:spPr>
              <a:xfrm>
                <a:off x="318840" y="637622"/>
                <a:ext cx="97036" cy="84317"/>
              </a:xfrm>
              <a:prstGeom prst="rect">
                <a:avLst/>
              </a:prstGeom>
              <a:solidFill>
                <a:srgbClr val="D9D9D9"/>
              </a:solidFill>
              <a:ln w="9525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85" name="Google Shape;679;p3"/>
              <p:cNvSpPr/>
              <p:nvPr/>
            </p:nvSpPr>
            <p:spPr>
              <a:xfrm>
                <a:off x="207971" y="637622"/>
                <a:ext cx="110870" cy="84317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86" name="Google Shape;680;p3"/>
              <p:cNvSpPr/>
              <p:nvPr/>
            </p:nvSpPr>
            <p:spPr>
              <a:xfrm>
                <a:off x="110936" y="637622"/>
                <a:ext cx="97037" cy="84317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87" name="Google Shape;681;p3"/>
              <p:cNvSpPr/>
              <p:nvPr/>
            </p:nvSpPr>
            <p:spPr>
              <a:xfrm>
                <a:off x="623812" y="526724"/>
                <a:ext cx="110905" cy="110896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88" name="Google Shape;682;p3"/>
              <p:cNvSpPr/>
              <p:nvPr/>
            </p:nvSpPr>
            <p:spPr>
              <a:xfrm>
                <a:off x="526777" y="526724"/>
                <a:ext cx="97037" cy="110896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89" name="Google Shape;683;p3"/>
              <p:cNvSpPr/>
              <p:nvPr/>
            </p:nvSpPr>
            <p:spPr>
              <a:xfrm>
                <a:off x="415875" y="526724"/>
                <a:ext cx="110904" cy="110896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90" name="Google Shape;684;p3"/>
              <p:cNvSpPr/>
              <p:nvPr/>
            </p:nvSpPr>
            <p:spPr>
              <a:xfrm>
                <a:off x="318840" y="526724"/>
                <a:ext cx="97036" cy="110896"/>
              </a:xfrm>
              <a:prstGeom prst="rect">
                <a:avLst/>
              </a:prstGeom>
              <a:solidFill>
                <a:srgbClr val="D9D9D9"/>
              </a:solidFill>
              <a:ln w="9525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91" name="Google Shape;685;p3"/>
              <p:cNvSpPr/>
              <p:nvPr/>
            </p:nvSpPr>
            <p:spPr>
              <a:xfrm>
                <a:off x="207971" y="526724"/>
                <a:ext cx="110870" cy="11089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92" name="Google Shape;686;p3"/>
              <p:cNvSpPr/>
              <p:nvPr/>
            </p:nvSpPr>
            <p:spPr>
              <a:xfrm>
                <a:off x="110936" y="526724"/>
                <a:ext cx="97037" cy="110896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93" name="Google Shape;687;p3"/>
              <p:cNvSpPr/>
              <p:nvPr/>
            </p:nvSpPr>
            <p:spPr>
              <a:xfrm>
                <a:off x="623812" y="429693"/>
                <a:ext cx="110905" cy="97030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94" name="Google Shape;688;p3"/>
              <p:cNvSpPr/>
              <p:nvPr/>
            </p:nvSpPr>
            <p:spPr>
              <a:xfrm>
                <a:off x="526777" y="429693"/>
                <a:ext cx="97037" cy="97030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95" name="Google Shape;689;p3"/>
              <p:cNvSpPr/>
              <p:nvPr/>
            </p:nvSpPr>
            <p:spPr>
              <a:xfrm>
                <a:off x="415875" y="429693"/>
                <a:ext cx="110904" cy="97030"/>
              </a:xfrm>
              <a:prstGeom prst="rect">
                <a:avLst/>
              </a:prstGeom>
              <a:solidFill>
                <a:srgbClr val="9999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96" name="Google Shape;690;p3"/>
              <p:cNvSpPr/>
              <p:nvPr/>
            </p:nvSpPr>
            <p:spPr>
              <a:xfrm>
                <a:off x="318840" y="429693"/>
                <a:ext cx="97036" cy="97030"/>
              </a:xfrm>
              <a:prstGeom prst="rect">
                <a:avLst/>
              </a:prstGeom>
              <a:solidFill>
                <a:srgbClr val="D9D9D9"/>
              </a:solidFill>
              <a:ln w="9525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97" name="Google Shape;691;p3"/>
              <p:cNvSpPr/>
              <p:nvPr/>
            </p:nvSpPr>
            <p:spPr>
              <a:xfrm>
                <a:off x="207971" y="429693"/>
                <a:ext cx="110870" cy="9703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98" name="Google Shape;692;p3"/>
              <p:cNvSpPr/>
              <p:nvPr/>
            </p:nvSpPr>
            <p:spPr>
              <a:xfrm>
                <a:off x="110936" y="429693"/>
                <a:ext cx="97037" cy="97030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99" name="Google Shape;693;p3"/>
              <p:cNvSpPr/>
              <p:nvPr/>
            </p:nvSpPr>
            <p:spPr>
              <a:xfrm>
                <a:off x="623812" y="318793"/>
                <a:ext cx="110905" cy="11089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00" name="Google Shape;694;p3"/>
              <p:cNvSpPr/>
              <p:nvPr/>
            </p:nvSpPr>
            <p:spPr>
              <a:xfrm>
                <a:off x="526777" y="318793"/>
                <a:ext cx="97037" cy="11089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01" name="Google Shape;695;p3"/>
              <p:cNvSpPr/>
              <p:nvPr/>
            </p:nvSpPr>
            <p:spPr>
              <a:xfrm>
                <a:off x="415875" y="318793"/>
                <a:ext cx="110904" cy="11089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02" name="Google Shape;696;p3"/>
              <p:cNvSpPr/>
              <p:nvPr/>
            </p:nvSpPr>
            <p:spPr>
              <a:xfrm>
                <a:off x="318840" y="318793"/>
                <a:ext cx="97036" cy="11089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03" name="Google Shape;697;p3"/>
              <p:cNvSpPr/>
              <p:nvPr/>
            </p:nvSpPr>
            <p:spPr>
              <a:xfrm>
                <a:off x="207971" y="318793"/>
                <a:ext cx="110870" cy="110897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04" name="Google Shape;698;p3"/>
              <p:cNvSpPr/>
              <p:nvPr/>
            </p:nvSpPr>
            <p:spPr>
              <a:xfrm>
                <a:off x="110936" y="318793"/>
                <a:ext cx="97037" cy="110897"/>
              </a:xfrm>
              <a:prstGeom prst="rect">
                <a:avLst/>
              </a:prstGeom>
              <a:solidFill>
                <a:srgbClr val="434343"/>
              </a:solidFill>
              <a:ln w="9525" cap="flat">
                <a:solidFill>
                  <a:srgbClr val="43434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05" name="Google Shape;699;p3"/>
              <p:cNvSpPr/>
              <p:nvPr/>
            </p:nvSpPr>
            <p:spPr>
              <a:xfrm>
                <a:off x="734716" y="207896"/>
                <a:ext cx="97036" cy="110896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06" name="Google Shape;700;p3"/>
              <p:cNvSpPr/>
              <p:nvPr/>
            </p:nvSpPr>
            <p:spPr>
              <a:xfrm>
                <a:off x="623812" y="207896"/>
                <a:ext cx="110905" cy="110896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07" name="Google Shape;701;p3"/>
              <p:cNvSpPr/>
              <p:nvPr/>
            </p:nvSpPr>
            <p:spPr>
              <a:xfrm>
                <a:off x="526777" y="207896"/>
                <a:ext cx="97037" cy="110896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08" name="Google Shape;702;p3"/>
              <p:cNvSpPr/>
              <p:nvPr/>
            </p:nvSpPr>
            <p:spPr>
              <a:xfrm>
                <a:off x="415875" y="207896"/>
                <a:ext cx="110904" cy="110896"/>
              </a:xfrm>
              <a:prstGeom prst="rect">
                <a:avLst/>
              </a:prstGeom>
              <a:solidFill>
                <a:srgbClr val="CCCCCC"/>
              </a:solidFill>
              <a:ln w="9525" cap="flat">
                <a:solidFill>
                  <a:srgbClr val="CCCCCC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09" name="Google Shape;703;p3"/>
              <p:cNvSpPr/>
              <p:nvPr/>
            </p:nvSpPr>
            <p:spPr>
              <a:xfrm>
                <a:off x="318840" y="207896"/>
                <a:ext cx="97036" cy="110896"/>
              </a:xfrm>
              <a:prstGeom prst="rect">
                <a:avLst/>
              </a:prstGeom>
              <a:solidFill>
                <a:srgbClr val="CCCCCC"/>
              </a:solidFill>
              <a:ln w="9525" cap="flat">
                <a:solidFill>
                  <a:srgbClr val="CCCCCC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0" name="Google Shape;704;p3"/>
              <p:cNvSpPr/>
              <p:nvPr/>
            </p:nvSpPr>
            <p:spPr>
              <a:xfrm>
                <a:off x="207971" y="207896"/>
                <a:ext cx="110870" cy="110896"/>
              </a:xfrm>
              <a:prstGeom prst="rect">
                <a:avLst/>
              </a:prstGeom>
              <a:solidFill>
                <a:srgbClr val="D9D9D9"/>
              </a:solidFill>
              <a:ln w="9525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1" name="Google Shape;705;p3"/>
              <p:cNvSpPr/>
              <p:nvPr/>
            </p:nvSpPr>
            <p:spPr>
              <a:xfrm>
                <a:off x="110936" y="207896"/>
                <a:ext cx="97037" cy="11089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2" name="Google Shape;706;p3"/>
              <p:cNvSpPr/>
              <p:nvPr/>
            </p:nvSpPr>
            <p:spPr>
              <a:xfrm>
                <a:off x="0" y="207896"/>
                <a:ext cx="110939" cy="110896"/>
              </a:xfrm>
              <a:prstGeom prst="rect">
                <a:avLst/>
              </a:prstGeom>
              <a:solidFill>
                <a:srgbClr val="434343"/>
              </a:solidFill>
              <a:ln w="9525" cap="flat">
                <a:solidFill>
                  <a:srgbClr val="43434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3" name="Google Shape;707;p3"/>
              <p:cNvSpPr/>
              <p:nvPr/>
            </p:nvSpPr>
            <p:spPr>
              <a:xfrm>
                <a:off x="734716" y="110864"/>
                <a:ext cx="97036" cy="97030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4" name="Google Shape;708;p3"/>
              <p:cNvSpPr/>
              <p:nvPr/>
            </p:nvSpPr>
            <p:spPr>
              <a:xfrm>
                <a:off x="623812" y="110864"/>
                <a:ext cx="110905" cy="97030"/>
              </a:xfrm>
              <a:prstGeom prst="rect">
                <a:avLst/>
              </a:prstGeom>
              <a:solidFill>
                <a:srgbClr val="999999"/>
              </a:solidFill>
              <a:ln w="9525" cap="flat">
                <a:solidFill>
                  <a:srgbClr val="99999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5" name="Google Shape;709;p3"/>
              <p:cNvSpPr/>
              <p:nvPr/>
            </p:nvSpPr>
            <p:spPr>
              <a:xfrm>
                <a:off x="526777" y="110864"/>
                <a:ext cx="97037" cy="97030"/>
              </a:xfrm>
              <a:prstGeom prst="rect">
                <a:avLst/>
              </a:prstGeom>
              <a:solidFill>
                <a:srgbClr val="CCCCCC"/>
              </a:solidFill>
              <a:ln w="9525" cap="flat">
                <a:solidFill>
                  <a:srgbClr val="CCCCCC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6" name="Google Shape;710;p3"/>
              <p:cNvSpPr/>
              <p:nvPr/>
            </p:nvSpPr>
            <p:spPr>
              <a:xfrm>
                <a:off x="415875" y="110864"/>
                <a:ext cx="110904" cy="97030"/>
              </a:xfrm>
              <a:prstGeom prst="rect">
                <a:avLst/>
              </a:prstGeom>
              <a:solidFill>
                <a:srgbClr val="CCCCCC"/>
              </a:solidFill>
              <a:ln w="9525" cap="flat">
                <a:solidFill>
                  <a:srgbClr val="CCCCCC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7" name="Google Shape;711;p3"/>
              <p:cNvSpPr/>
              <p:nvPr/>
            </p:nvSpPr>
            <p:spPr>
              <a:xfrm>
                <a:off x="318840" y="110864"/>
                <a:ext cx="97036" cy="97030"/>
              </a:xfrm>
              <a:prstGeom prst="rect">
                <a:avLst/>
              </a:prstGeom>
              <a:solidFill>
                <a:srgbClr val="CCCCCC"/>
              </a:solidFill>
              <a:ln w="9525" cap="flat">
                <a:solidFill>
                  <a:srgbClr val="CCCCCC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8" name="Google Shape;712;p3"/>
              <p:cNvSpPr/>
              <p:nvPr/>
            </p:nvSpPr>
            <p:spPr>
              <a:xfrm>
                <a:off x="207971" y="110864"/>
                <a:ext cx="110870" cy="97030"/>
              </a:xfrm>
              <a:prstGeom prst="rect">
                <a:avLst/>
              </a:prstGeom>
              <a:solidFill>
                <a:srgbClr val="D9D9D9"/>
              </a:solidFill>
              <a:ln w="9525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9" name="Google Shape;713;p3"/>
              <p:cNvSpPr/>
              <p:nvPr/>
            </p:nvSpPr>
            <p:spPr>
              <a:xfrm>
                <a:off x="110936" y="110864"/>
                <a:ext cx="97037" cy="9703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0" name="Google Shape;714;p3"/>
              <p:cNvSpPr/>
              <p:nvPr/>
            </p:nvSpPr>
            <p:spPr>
              <a:xfrm>
                <a:off x="0" y="110864"/>
                <a:ext cx="110939" cy="97030"/>
              </a:xfrm>
              <a:prstGeom prst="rect">
                <a:avLst/>
              </a:prstGeom>
              <a:solidFill>
                <a:srgbClr val="434343"/>
              </a:solidFill>
              <a:ln w="9525" cap="flat">
                <a:solidFill>
                  <a:srgbClr val="43434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1" name="Google Shape;715;p3"/>
              <p:cNvSpPr/>
              <p:nvPr/>
            </p:nvSpPr>
            <p:spPr>
              <a:xfrm>
                <a:off x="734716" y="0"/>
                <a:ext cx="97036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2" name="Google Shape;716;p3"/>
              <p:cNvSpPr/>
              <p:nvPr/>
            </p:nvSpPr>
            <p:spPr>
              <a:xfrm>
                <a:off x="623812" y="0"/>
                <a:ext cx="110905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3" name="Google Shape;717;p3"/>
              <p:cNvSpPr/>
              <p:nvPr/>
            </p:nvSpPr>
            <p:spPr>
              <a:xfrm>
                <a:off x="526777" y="0"/>
                <a:ext cx="97037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4" name="Google Shape;718;p3"/>
              <p:cNvSpPr/>
              <p:nvPr/>
            </p:nvSpPr>
            <p:spPr>
              <a:xfrm>
                <a:off x="415875" y="0"/>
                <a:ext cx="110904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5" name="Google Shape;719;p3"/>
              <p:cNvSpPr/>
              <p:nvPr/>
            </p:nvSpPr>
            <p:spPr>
              <a:xfrm>
                <a:off x="318840" y="0"/>
                <a:ext cx="97036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6" name="Google Shape;720;p3"/>
              <p:cNvSpPr/>
              <p:nvPr/>
            </p:nvSpPr>
            <p:spPr>
              <a:xfrm>
                <a:off x="207971" y="0"/>
                <a:ext cx="110870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7" name="Google Shape;721;p3"/>
              <p:cNvSpPr/>
              <p:nvPr/>
            </p:nvSpPr>
            <p:spPr>
              <a:xfrm>
                <a:off x="110936" y="0"/>
                <a:ext cx="97037" cy="110861"/>
              </a:xfrm>
              <a:prstGeom prst="rect">
                <a:avLst/>
              </a:prstGeom>
              <a:solidFill>
                <a:srgbClr val="666666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8" name="Google Shape;722;p3"/>
              <p:cNvSpPr/>
              <p:nvPr/>
            </p:nvSpPr>
            <p:spPr>
              <a:xfrm>
                <a:off x="0" y="0"/>
                <a:ext cx="110939" cy="110861"/>
              </a:xfrm>
              <a:prstGeom prst="rect">
                <a:avLst/>
              </a:prstGeom>
              <a:solidFill>
                <a:srgbClr val="434343"/>
              </a:solidFill>
              <a:ln w="9525" cap="flat">
                <a:solidFill>
                  <a:srgbClr val="43434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33" name="Google Shape;723;p3"/>
            <p:cNvGrpSpPr/>
            <p:nvPr/>
          </p:nvGrpSpPr>
          <p:grpSpPr>
            <a:xfrm>
              <a:off x="-1" y="700724"/>
              <a:ext cx="9242702" cy="1302100"/>
              <a:chOff x="0" y="0"/>
              <a:chExt cx="9242700" cy="1302099"/>
            </a:xfrm>
          </p:grpSpPr>
          <p:sp>
            <p:nvSpPr>
              <p:cNvPr id="730" name="Google Shape;724;p3"/>
              <p:cNvSpPr/>
              <p:nvPr/>
            </p:nvSpPr>
            <p:spPr>
              <a:xfrm>
                <a:off x="-1" y="-1"/>
                <a:ext cx="9242702" cy="567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31" name="Google Shape;725;p3"/>
              <p:cNvSpPr/>
              <p:nvPr/>
            </p:nvSpPr>
            <p:spPr>
              <a:xfrm>
                <a:off x="-1" y="573199"/>
                <a:ext cx="9242702" cy="155701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32" name="Google Shape;726;p3"/>
              <p:cNvSpPr/>
              <p:nvPr/>
            </p:nvSpPr>
            <p:spPr>
              <a:xfrm>
                <a:off x="-1" y="735099"/>
                <a:ext cx="9242702" cy="567001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73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1" cy="841801"/>
          </a:xfrm>
          <a:prstGeom prst="rect">
            <a:avLst/>
          </a:prstGeom>
        </p:spPr>
        <p:txBody>
          <a:bodyPr anchor="ctr"/>
          <a:lstStyle>
            <a:lvl1pPr>
              <a:defRPr sz="3000"/>
            </a:lvl1pPr>
          </a:lstStyle>
          <a:p>
            <a:r>
              <a:t>Текст заголовка</a:t>
            </a:r>
          </a:p>
        </p:txBody>
      </p:sp>
      <p:sp>
        <p:nvSpPr>
          <p:cNvPr id="73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53049" y="2370124"/>
            <a:ext cx="5637902" cy="792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buClrTx/>
              <a:buSzTx/>
              <a:buFontTx/>
              <a:buNone/>
            </a:lvl1pPr>
            <a:lvl2pPr marL="342900" indent="254000" algn="ctr">
              <a:buClrTx/>
              <a:buSzTx/>
              <a:buFontTx/>
              <a:buNone/>
            </a:lvl2pPr>
            <a:lvl3pPr marL="342900" indent="711200" algn="ctr">
              <a:buClrTx/>
              <a:buSzTx/>
              <a:buFontTx/>
              <a:buNone/>
            </a:lvl3pPr>
            <a:lvl4pPr marL="342900" indent="1168400" algn="ctr">
              <a:buClrTx/>
              <a:buSzTx/>
              <a:buFontTx/>
              <a:buNone/>
            </a:lvl4pPr>
            <a:lvl5pPr marL="342900" indent="1625600" algn="ctr">
              <a:buClrTx/>
              <a:buSzTx/>
              <a:buFont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0" name="Google Shape;5909;p28"/>
          <p:cNvGrpSpPr/>
          <p:nvPr/>
        </p:nvGrpSpPr>
        <p:grpSpPr>
          <a:xfrm>
            <a:off x="0" y="1474589"/>
            <a:ext cx="9144000" cy="3853086"/>
            <a:chOff x="0" y="0"/>
            <a:chExt cx="9144000" cy="3853084"/>
          </a:xfrm>
        </p:grpSpPr>
        <p:grpSp>
          <p:nvGrpSpPr>
            <p:cNvPr id="6187" name="Google Shape;5910;p28"/>
            <p:cNvGrpSpPr/>
            <p:nvPr/>
          </p:nvGrpSpPr>
          <p:grpSpPr>
            <a:xfrm>
              <a:off x="1147577" y="1511787"/>
              <a:ext cx="973078" cy="1033478"/>
              <a:chOff x="0" y="0"/>
              <a:chExt cx="973077" cy="1033477"/>
            </a:xfrm>
          </p:grpSpPr>
          <p:grpSp>
            <p:nvGrpSpPr>
              <p:cNvPr id="6039" name="Google Shape;5911;p28"/>
              <p:cNvGrpSpPr/>
              <p:nvPr/>
            </p:nvGrpSpPr>
            <p:grpSpPr>
              <a:xfrm>
                <a:off x="268432" y="543578"/>
                <a:ext cx="489897" cy="489900"/>
                <a:chOff x="0" y="4"/>
                <a:chExt cx="489896" cy="489898"/>
              </a:xfrm>
            </p:grpSpPr>
            <p:sp>
              <p:nvSpPr>
                <p:cNvPr id="6001" name="Google Shape;5912;p28"/>
                <p:cNvSpPr/>
                <p:nvPr/>
              </p:nvSpPr>
              <p:spPr>
                <a:xfrm flipH="1">
                  <a:off x="107371" y="429492"/>
                  <a:ext cx="60413" cy="60412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02" name="Google Shape;5913;p28"/>
                <p:cNvSpPr/>
                <p:nvPr/>
              </p:nvSpPr>
              <p:spPr>
                <a:xfrm flipH="1">
                  <a:off x="167773" y="429492"/>
                  <a:ext cx="46983" cy="60412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03" name="Google Shape;5914;p28"/>
                <p:cNvSpPr/>
                <p:nvPr/>
              </p:nvSpPr>
              <p:spPr>
                <a:xfrm flipH="1">
                  <a:off x="214743" y="429492"/>
                  <a:ext cx="53698" cy="60412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04" name="Google Shape;5915;p28"/>
                <p:cNvSpPr/>
                <p:nvPr/>
              </p:nvSpPr>
              <p:spPr>
                <a:xfrm flipH="1">
                  <a:off x="268425" y="429492"/>
                  <a:ext cx="60418" cy="60412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05" name="Google Shape;5916;p28"/>
                <p:cNvSpPr/>
                <p:nvPr/>
              </p:nvSpPr>
              <p:spPr>
                <a:xfrm flipH="1">
                  <a:off x="107371" y="375807"/>
                  <a:ext cx="60413" cy="53698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06" name="Google Shape;5917;p28"/>
                <p:cNvSpPr/>
                <p:nvPr/>
              </p:nvSpPr>
              <p:spPr>
                <a:xfrm flipH="1">
                  <a:off x="167773" y="375807"/>
                  <a:ext cx="46983" cy="53698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07" name="Google Shape;5918;p28"/>
                <p:cNvSpPr/>
                <p:nvPr/>
              </p:nvSpPr>
              <p:spPr>
                <a:xfrm flipH="1">
                  <a:off x="214743" y="375807"/>
                  <a:ext cx="53698" cy="53698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08" name="Google Shape;5919;p28"/>
                <p:cNvSpPr/>
                <p:nvPr/>
              </p:nvSpPr>
              <p:spPr>
                <a:xfrm flipH="1">
                  <a:off x="268425" y="375807"/>
                  <a:ext cx="60418" cy="53698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09" name="Google Shape;5920;p28"/>
                <p:cNvSpPr/>
                <p:nvPr/>
              </p:nvSpPr>
              <p:spPr>
                <a:xfrm flipH="1">
                  <a:off x="107371" y="322118"/>
                  <a:ext cx="60413" cy="5370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10" name="Google Shape;5921;p28"/>
                <p:cNvSpPr/>
                <p:nvPr/>
              </p:nvSpPr>
              <p:spPr>
                <a:xfrm flipH="1">
                  <a:off x="167773" y="322118"/>
                  <a:ext cx="46983" cy="5370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11" name="Google Shape;5922;p28"/>
                <p:cNvSpPr/>
                <p:nvPr/>
              </p:nvSpPr>
              <p:spPr>
                <a:xfrm flipH="1">
                  <a:off x="214743" y="322118"/>
                  <a:ext cx="53698" cy="5370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12" name="Google Shape;5923;p28"/>
                <p:cNvSpPr/>
                <p:nvPr/>
              </p:nvSpPr>
              <p:spPr>
                <a:xfrm flipH="1">
                  <a:off x="268425" y="322118"/>
                  <a:ext cx="60418" cy="5370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13" name="Google Shape;5924;p28"/>
                <p:cNvSpPr/>
                <p:nvPr/>
              </p:nvSpPr>
              <p:spPr>
                <a:xfrm flipH="1">
                  <a:off x="107371" y="268433"/>
                  <a:ext cx="60413" cy="53698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14" name="Google Shape;5925;p28"/>
                <p:cNvSpPr/>
                <p:nvPr/>
              </p:nvSpPr>
              <p:spPr>
                <a:xfrm flipH="1">
                  <a:off x="167773" y="268433"/>
                  <a:ext cx="46983" cy="53698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15" name="Google Shape;5926;p28"/>
                <p:cNvSpPr/>
                <p:nvPr/>
              </p:nvSpPr>
              <p:spPr>
                <a:xfrm flipH="1">
                  <a:off x="214743" y="268433"/>
                  <a:ext cx="53698" cy="53698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16" name="Google Shape;5927;p28"/>
                <p:cNvSpPr/>
                <p:nvPr/>
              </p:nvSpPr>
              <p:spPr>
                <a:xfrm flipH="1">
                  <a:off x="268425" y="268433"/>
                  <a:ext cx="60418" cy="53698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17" name="Google Shape;5928;p28"/>
                <p:cNvSpPr/>
                <p:nvPr/>
              </p:nvSpPr>
              <p:spPr>
                <a:xfrm flipH="1">
                  <a:off x="107371" y="214748"/>
                  <a:ext cx="60413" cy="53698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18" name="Google Shape;5929;p28"/>
                <p:cNvSpPr/>
                <p:nvPr/>
              </p:nvSpPr>
              <p:spPr>
                <a:xfrm flipH="1">
                  <a:off x="167773" y="214748"/>
                  <a:ext cx="46983" cy="53698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19" name="Google Shape;5930;p28"/>
                <p:cNvSpPr/>
                <p:nvPr/>
              </p:nvSpPr>
              <p:spPr>
                <a:xfrm flipH="1">
                  <a:off x="214743" y="214748"/>
                  <a:ext cx="53698" cy="53698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20" name="Google Shape;5931;p28"/>
                <p:cNvSpPr/>
                <p:nvPr/>
              </p:nvSpPr>
              <p:spPr>
                <a:xfrm flipH="1">
                  <a:off x="268425" y="214748"/>
                  <a:ext cx="60418" cy="53698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21" name="Google Shape;5932;p28"/>
                <p:cNvSpPr/>
                <p:nvPr/>
              </p:nvSpPr>
              <p:spPr>
                <a:xfrm flipH="1">
                  <a:off x="-1" y="161059"/>
                  <a:ext cx="53704" cy="5370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22" name="Google Shape;5933;p28"/>
                <p:cNvSpPr/>
                <p:nvPr/>
              </p:nvSpPr>
              <p:spPr>
                <a:xfrm flipH="1">
                  <a:off x="53689" y="161059"/>
                  <a:ext cx="53698" cy="5370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23" name="Google Shape;5934;p28"/>
                <p:cNvSpPr/>
                <p:nvPr/>
              </p:nvSpPr>
              <p:spPr>
                <a:xfrm flipH="1">
                  <a:off x="107371" y="161059"/>
                  <a:ext cx="60413" cy="5370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24" name="Google Shape;5935;p28"/>
                <p:cNvSpPr/>
                <p:nvPr/>
              </p:nvSpPr>
              <p:spPr>
                <a:xfrm flipH="1">
                  <a:off x="167773" y="161059"/>
                  <a:ext cx="46983" cy="5370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25" name="Google Shape;5936;p28"/>
                <p:cNvSpPr/>
                <p:nvPr/>
              </p:nvSpPr>
              <p:spPr>
                <a:xfrm flipH="1">
                  <a:off x="214743" y="161059"/>
                  <a:ext cx="53698" cy="5370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26" name="Google Shape;5937;p28"/>
                <p:cNvSpPr/>
                <p:nvPr/>
              </p:nvSpPr>
              <p:spPr>
                <a:xfrm flipH="1">
                  <a:off x="268425" y="161059"/>
                  <a:ext cx="60418" cy="5370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27" name="Google Shape;5938;p28"/>
                <p:cNvSpPr/>
                <p:nvPr/>
              </p:nvSpPr>
              <p:spPr>
                <a:xfrm flipH="1">
                  <a:off x="328826" y="161059"/>
                  <a:ext cx="46988" cy="5370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28" name="Google Shape;5939;p28"/>
                <p:cNvSpPr/>
                <p:nvPr/>
              </p:nvSpPr>
              <p:spPr>
                <a:xfrm flipH="1">
                  <a:off x="375801" y="161059"/>
                  <a:ext cx="53703" cy="5370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29" name="Google Shape;5940;p28"/>
                <p:cNvSpPr/>
                <p:nvPr/>
              </p:nvSpPr>
              <p:spPr>
                <a:xfrm flipH="1">
                  <a:off x="429489" y="161059"/>
                  <a:ext cx="60408" cy="5370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30" name="Google Shape;5941;p28"/>
                <p:cNvSpPr/>
                <p:nvPr/>
              </p:nvSpPr>
              <p:spPr>
                <a:xfrm flipH="1">
                  <a:off x="-1" y="107374"/>
                  <a:ext cx="53704" cy="53698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31" name="Google Shape;5942;p28"/>
                <p:cNvSpPr/>
                <p:nvPr/>
              </p:nvSpPr>
              <p:spPr>
                <a:xfrm flipH="1">
                  <a:off x="214743" y="107374"/>
                  <a:ext cx="53698" cy="53698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32" name="Google Shape;5943;p28"/>
                <p:cNvSpPr/>
                <p:nvPr/>
              </p:nvSpPr>
              <p:spPr>
                <a:xfrm flipH="1">
                  <a:off x="429489" y="107374"/>
                  <a:ext cx="60408" cy="53698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33" name="Google Shape;5944;p28"/>
                <p:cNvSpPr/>
                <p:nvPr/>
              </p:nvSpPr>
              <p:spPr>
                <a:xfrm flipH="1">
                  <a:off x="-1" y="53685"/>
                  <a:ext cx="53704" cy="5370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34" name="Google Shape;5945;p28"/>
                <p:cNvSpPr/>
                <p:nvPr/>
              </p:nvSpPr>
              <p:spPr>
                <a:xfrm flipH="1">
                  <a:off x="214743" y="53685"/>
                  <a:ext cx="53698" cy="5370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35" name="Google Shape;5946;p28"/>
                <p:cNvSpPr/>
                <p:nvPr/>
              </p:nvSpPr>
              <p:spPr>
                <a:xfrm flipH="1">
                  <a:off x="429489" y="53685"/>
                  <a:ext cx="60408" cy="5370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36" name="Google Shape;5947;p28"/>
                <p:cNvSpPr/>
                <p:nvPr/>
              </p:nvSpPr>
              <p:spPr>
                <a:xfrm flipH="1">
                  <a:off x="-1" y="4"/>
                  <a:ext cx="53704" cy="53699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37" name="Google Shape;5948;p28"/>
                <p:cNvSpPr/>
                <p:nvPr/>
              </p:nvSpPr>
              <p:spPr>
                <a:xfrm flipH="1">
                  <a:off x="214743" y="4"/>
                  <a:ext cx="53698" cy="53699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38" name="Google Shape;5949;p28"/>
                <p:cNvSpPr/>
                <p:nvPr/>
              </p:nvSpPr>
              <p:spPr>
                <a:xfrm flipH="1">
                  <a:off x="429489" y="4"/>
                  <a:ext cx="60408" cy="53699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6040" name="Google Shape;5950;p28"/>
              <p:cNvSpPr/>
              <p:nvPr/>
            </p:nvSpPr>
            <p:spPr>
              <a:xfrm flipH="1">
                <a:off x="53689" y="167771"/>
                <a:ext cx="53698" cy="53699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041" name="Google Shape;5951;p28"/>
              <p:cNvSpPr/>
              <p:nvPr/>
            </p:nvSpPr>
            <p:spPr>
              <a:xfrm flipH="1">
                <a:off x="268432" y="167771"/>
                <a:ext cx="53703" cy="53699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042" name="Google Shape;5952;p28"/>
              <p:cNvSpPr/>
              <p:nvPr/>
            </p:nvSpPr>
            <p:spPr>
              <a:xfrm flipH="1">
                <a:off x="536858" y="107373"/>
                <a:ext cx="60418" cy="60413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043" name="Google Shape;5953;p28"/>
              <p:cNvSpPr/>
              <p:nvPr/>
            </p:nvSpPr>
            <p:spPr>
              <a:xfrm flipH="1">
                <a:off x="919379" y="60397"/>
                <a:ext cx="53699" cy="60407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044" name="Google Shape;5954;p28"/>
              <p:cNvSpPr/>
              <p:nvPr/>
            </p:nvSpPr>
            <p:spPr>
              <a:xfrm flipH="1">
                <a:off x="919379" y="167771"/>
                <a:ext cx="53699" cy="53699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045" name="Google Shape;5955;p28"/>
              <p:cNvSpPr/>
              <p:nvPr/>
            </p:nvSpPr>
            <p:spPr>
              <a:xfrm flipH="1">
                <a:off x="597259" y="-1"/>
                <a:ext cx="46988" cy="60413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046" name="Google Shape;5956;p28"/>
              <p:cNvSpPr/>
              <p:nvPr/>
            </p:nvSpPr>
            <p:spPr>
              <a:xfrm flipH="1">
                <a:off x="644234" y="-1"/>
                <a:ext cx="53703" cy="60413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6186" name="Google Shape;5957;p28"/>
              <p:cNvGrpSpPr/>
              <p:nvPr/>
            </p:nvGrpSpPr>
            <p:grpSpPr>
              <a:xfrm>
                <a:off x="0" y="0"/>
                <a:ext cx="973078" cy="543587"/>
                <a:chOff x="0" y="0"/>
                <a:chExt cx="973077" cy="543586"/>
              </a:xfrm>
            </p:grpSpPr>
            <p:sp>
              <p:nvSpPr>
                <p:cNvPr id="6047" name="Google Shape;5958;p28"/>
                <p:cNvSpPr/>
                <p:nvPr/>
              </p:nvSpPr>
              <p:spPr>
                <a:xfrm flipH="1">
                  <a:off x="53689" y="489889"/>
                  <a:ext cx="53698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48" name="Google Shape;5959;p28"/>
                <p:cNvSpPr/>
                <p:nvPr/>
              </p:nvSpPr>
              <p:spPr>
                <a:xfrm flipH="1">
                  <a:off x="107373" y="489889"/>
                  <a:ext cx="53703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49" name="Google Shape;5960;p28"/>
                <p:cNvSpPr/>
                <p:nvPr/>
              </p:nvSpPr>
              <p:spPr>
                <a:xfrm flipH="1">
                  <a:off x="161063" y="489889"/>
                  <a:ext cx="53698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50" name="Google Shape;5961;p28"/>
                <p:cNvSpPr/>
                <p:nvPr/>
              </p:nvSpPr>
              <p:spPr>
                <a:xfrm flipH="1">
                  <a:off x="214748" y="489889"/>
                  <a:ext cx="53698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51" name="Google Shape;5962;p28"/>
                <p:cNvSpPr/>
                <p:nvPr/>
              </p:nvSpPr>
              <p:spPr>
                <a:xfrm flipH="1">
                  <a:off x="268432" y="489889"/>
                  <a:ext cx="53703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52" name="Google Shape;5963;p28"/>
                <p:cNvSpPr/>
                <p:nvPr/>
              </p:nvSpPr>
              <p:spPr>
                <a:xfrm flipH="1">
                  <a:off x="322122" y="489889"/>
                  <a:ext cx="53698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53" name="Google Shape;5964;p28"/>
                <p:cNvSpPr/>
                <p:nvPr/>
              </p:nvSpPr>
              <p:spPr>
                <a:xfrm flipH="1">
                  <a:off x="375804" y="489889"/>
                  <a:ext cx="60413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54" name="Google Shape;5965;p28"/>
                <p:cNvSpPr/>
                <p:nvPr/>
              </p:nvSpPr>
              <p:spPr>
                <a:xfrm flipH="1">
                  <a:off x="436205" y="489889"/>
                  <a:ext cx="46983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55" name="Google Shape;5966;p28"/>
                <p:cNvSpPr/>
                <p:nvPr/>
              </p:nvSpPr>
              <p:spPr>
                <a:xfrm flipH="1">
                  <a:off x="483175" y="489889"/>
                  <a:ext cx="53699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56" name="Google Shape;5967;p28"/>
                <p:cNvSpPr/>
                <p:nvPr/>
              </p:nvSpPr>
              <p:spPr>
                <a:xfrm flipH="1">
                  <a:off x="536858" y="489889"/>
                  <a:ext cx="60418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57" name="Google Shape;5968;p28"/>
                <p:cNvSpPr/>
                <p:nvPr/>
              </p:nvSpPr>
              <p:spPr>
                <a:xfrm flipH="1">
                  <a:off x="597259" y="489889"/>
                  <a:ext cx="46988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58" name="Google Shape;5969;p28"/>
                <p:cNvSpPr/>
                <p:nvPr/>
              </p:nvSpPr>
              <p:spPr>
                <a:xfrm flipH="1">
                  <a:off x="644234" y="489889"/>
                  <a:ext cx="53703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59" name="Google Shape;5970;p28"/>
                <p:cNvSpPr/>
                <p:nvPr/>
              </p:nvSpPr>
              <p:spPr>
                <a:xfrm flipH="1">
                  <a:off x="697922" y="489889"/>
                  <a:ext cx="60407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60" name="Google Shape;5971;p28"/>
                <p:cNvSpPr/>
                <p:nvPr/>
              </p:nvSpPr>
              <p:spPr>
                <a:xfrm flipH="1">
                  <a:off x="758317" y="489889"/>
                  <a:ext cx="46989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61" name="Google Shape;5972;p28"/>
                <p:cNvSpPr/>
                <p:nvPr/>
              </p:nvSpPr>
              <p:spPr>
                <a:xfrm flipH="1">
                  <a:off x="805292" y="489889"/>
                  <a:ext cx="53703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62" name="Google Shape;5973;p28"/>
                <p:cNvSpPr/>
                <p:nvPr/>
              </p:nvSpPr>
              <p:spPr>
                <a:xfrm flipH="1">
                  <a:off x="858980" y="489889"/>
                  <a:ext cx="60413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63" name="Google Shape;5974;p28"/>
                <p:cNvSpPr/>
                <p:nvPr/>
              </p:nvSpPr>
              <p:spPr>
                <a:xfrm flipH="1">
                  <a:off x="53689" y="429496"/>
                  <a:ext cx="53698" cy="604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64" name="Google Shape;5975;p28"/>
                <p:cNvSpPr/>
                <p:nvPr/>
              </p:nvSpPr>
              <p:spPr>
                <a:xfrm flipH="1">
                  <a:off x="107373" y="429496"/>
                  <a:ext cx="53703" cy="604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65" name="Google Shape;5976;p28"/>
                <p:cNvSpPr/>
                <p:nvPr/>
              </p:nvSpPr>
              <p:spPr>
                <a:xfrm flipH="1">
                  <a:off x="161063" y="429496"/>
                  <a:ext cx="53698" cy="604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66" name="Google Shape;5977;p28"/>
                <p:cNvSpPr/>
                <p:nvPr/>
              </p:nvSpPr>
              <p:spPr>
                <a:xfrm flipH="1">
                  <a:off x="214748" y="429496"/>
                  <a:ext cx="53698" cy="604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67" name="Google Shape;5978;p28"/>
                <p:cNvSpPr/>
                <p:nvPr/>
              </p:nvSpPr>
              <p:spPr>
                <a:xfrm flipH="1">
                  <a:off x="268432" y="429496"/>
                  <a:ext cx="53703" cy="604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68" name="Google Shape;5979;p28"/>
                <p:cNvSpPr/>
                <p:nvPr/>
              </p:nvSpPr>
              <p:spPr>
                <a:xfrm flipH="1">
                  <a:off x="322122" y="429496"/>
                  <a:ext cx="53698" cy="604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69" name="Google Shape;5980;p28"/>
                <p:cNvSpPr/>
                <p:nvPr/>
              </p:nvSpPr>
              <p:spPr>
                <a:xfrm flipH="1">
                  <a:off x="375804" y="429496"/>
                  <a:ext cx="60413" cy="604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70" name="Google Shape;5981;p28"/>
                <p:cNvSpPr/>
                <p:nvPr/>
              </p:nvSpPr>
              <p:spPr>
                <a:xfrm flipH="1">
                  <a:off x="436205" y="429496"/>
                  <a:ext cx="46983" cy="604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71" name="Google Shape;5982;p28"/>
                <p:cNvSpPr/>
                <p:nvPr/>
              </p:nvSpPr>
              <p:spPr>
                <a:xfrm flipH="1">
                  <a:off x="483175" y="429496"/>
                  <a:ext cx="53699" cy="604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72" name="Google Shape;5983;p28"/>
                <p:cNvSpPr/>
                <p:nvPr/>
              </p:nvSpPr>
              <p:spPr>
                <a:xfrm flipH="1">
                  <a:off x="536858" y="429496"/>
                  <a:ext cx="60418" cy="604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73" name="Google Shape;5984;p28"/>
                <p:cNvSpPr/>
                <p:nvPr/>
              </p:nvSpPr>
              <p:spPr>
                <a:xfrm flipH="1">
                  <a:off x="597259" y="429496"/>
                  <a:ext cx="46988" cy="604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74" name="Google Shape;5985;p28"/>
                <p:cNvSpPr/>
                <p:nvPr/>
              </p:nvSpPr>
              <p:spPr>
                <a:xfrm flipH="1">
                  <a:off x="644234" y="429496"/>
                  <a:ext cx="53703" cy="604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75" name="Google Shape;5986;p28"/>
                <p:cNvSpPr/>
                <p:nvPr/>
              </p:nvSpPr>
              <p:spPr>
                <a:xfrm flipH="1">
                  <a:off x="697922" y="429496"/>
                  <a:ext cx="60407" cy="604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76" name="Google Shape;5987;p28"/>
                <p:cNvSpPr/>
                <p:nvPr/>
              </p:nvSpPr>
              <p:spPr>
                <a:xfrm flipH="1">
                  <a:off x="758317" y="429496"/>
                  <a:ext cx="46989" cy="604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77" name="Google Shape;5988;p28"/>
                <p:cNvSpPr/>
                <p:nvPr/>
              </p:nvSpPr>
              <p:spPr>
                <a:xfrm flipH="1">
                  <a:off x="805292" y="429496"/>
                  <a:ext cx="53703" cy="604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78" name="Google Shape;5989;p28"/>
                <p:cNvSpPr/>
                <p:nvPr/>
              </p:nvSpPr>
              <p:spPr>
                <a:xfrm flipH="1">
                  <a:off x="858980" y="429496"/>
                  <a:ext cx="60413" cy="604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79" name="Google Shape;5990;p28"/>
                <p:cNvSpPr/>
                <p:nvPr/>
              </p:nvSpPr>
              <p:spPr>
                <a:xfrm flipH="1">
                  <a:off x="53689" y="382515"/>
                  <a:ext cx="53698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80" name="Google Shape;5991;p28"/>
                <p:cNvSpPr/>
                <p:nvPr/>
              </p:nvSpPr>
              <p:spPr>
                <a:xfrm flipH="1">
                  <a:off x="107373" y="382515"/>
                  <a:ext cx="53703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81" name="Google Shape;5992;p28"/>
                <p:cNvSpPr/>
                <p:nvPr/>
              </p:nvSpPr>
              <p:spPr>
                <a:xfrm flipH="1">
                  <a:off x="161063" y="382515"/>
                  <a:ext cx="53698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82" name="Google Shape;5993;p28"/>
                <p:cNvSpPr/>
                <p:nvPr/>
              </p:nvSpPr>
              <p:spPr>
                <a:xfrm flipH="1">
                  <a:off x="214748" y="382515"/>
                  <a:ext cx="53698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83" name="Google Shape;5994;p28"/>
                <p:cNvSpPr/>
                <p:nvPr/>
              </p:nvSpPr>
              <p:spPr>
                <a:xfrm flipH="1">
                  <a:off x="268432" y="382515"/>
                  <a:ext cx="53703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84" name="Google Shape;5995;p28"/>
                <p:cNvSpPr/>
                <p:nvPr/>
              </p:nvSpPr>
              <p:spPr>
                <a:xfrm flipH="1">
                  <a:off x="322122" y="382515"/>
                  <a:ext cx="53698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85" name="Google Shape;5996;p28"/>
                <p:cNvSpPr/>
                <p:nvPr/>
              </p:nvSpPr>
              <p:spPr>
                <a:xfrm flipH="1">
                  <a:off x="375804" y="382515"/>
                  <a:ext cx="60413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86" name="Google Shape;5997;p28"/>
                <p:cNvSpPr/>
                <p:nvPr/>
              </p:nvSpPr>
              <p:spPr>
                <a:xfrm flipH="1">
                  <a:off x="436205" y="382515"/>
                  <a:ext cx="46983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87" name="Google Shape;5998;p28"/>
                <p:cNvSpPr/>
                <p:nvPr/>
              </p:nvSpPr>
              <p:spPr>
                <a:xfrm flipH="1">
                  <a:off x="483175" y="382515"/>
                  <a:ext cx="53699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88" name="Google Shape;5999;p28"/>
                <p:cNvSpPr/>
                <p:nvPr/>
              </p:nvSpPr>
              <p:spPr>
                <a:xfrm flipH="1">
                  <a:off x="536858" y="382515"/>
                  <a:ext cx="60418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89" name="Google Shape;6000;p28"/>
                <p:cNvSpPr/>
                <p:nvPr/>
              </p:nvSpPr>
              <p:spPr>
                <a:xfrm flipH="1">
                  <a:off x="597259" y="382515"/>
                  <a:ext cx="46988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90" name="Google Shape;6001;p28"/>
                <p:cNvSpPr/>
                <p:nvPr/>
              </p:nvSpPr>
              <p:spPr>
                <a:xfrm flipH="1">
                  <a:off x="644234" y="382515"/>
                  <a:ext cx="53703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91" name="Google Shape;6002;p28"/>
                <p:cNvSpPr/>
                <p:nvPr/>
              </p:nvSpPr>
              <p:spPr>
                <a:xfrm flipH="1">
                  <a:off x="697922" y="382515"/>
                  <a:ext cx="60407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92" name="Google Shape;6003;p28"/>
                <p:cNvSpPr/>
                <p:nvPr/>
              </p:nvSpPr>
              <p:spPr>
                <a:xfrm flipH="1">
                  <a:off x="758317" y="382515"/>
                  <a:ext cx="46989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93" name="Google Shape;6004;p28"/>
                <p:cNvSpPr/>
                <p:nvPr/>
              </p:nvSpPr>
              <p:spPr>
                <a:xfrm flipH="1">
                  <a:off x="805292" y="382515"/>
                  <a:ext cx="53703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94" name="Google Shape;6005;p28"/>
                <p:cNvSpPr/>
                <p:nvPr/>
              </p:nvSpPr>
              <p:spPr>
                <a:xfrm flipH="1">
                  <a:off x="858980" y="382515"/>
                  <a:ext cx="60413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95" name="Google Shape;6006;p28"/>
                <p:cNvSpPr/>
                <p:nvPr/>
              </p:nvSpPr>
              <p:spPr>
                <a:xfrm flipH="1">
                  <a:off x="53689" y="328830"/>
                  <a:ext cx="53698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96" name="Google Shape;6007;p28"/>
                <p:cNvSpPr/>
                <p:nvPr/>
              </p:nvSpPr>
              <p:spPr>
                <a:xfrm flipH="1">
                  <a:off x="107373" y="328830"/>
                  <a:ext cx="53703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97" name="Google Shape;6008;p28"/>
                <p:cNvSpPr/>
                <p:nvPr/>
              </p:nvSpPr>
              <p:spPr>
                <a:xfrm flipH="1">
                  <a:off x="161063" y="328830"/>
                  <a:ext cx="53698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98" name="Google Shape;6009;p28"/>
                <p:cNvSpPr/>
                <p:nvPr/>
              </p:nvSpPr>
              <p:spPr>
                <a:xfrm flipH="1">
                  <a:off x="214748" y="328830"/>
                  <a:ext cx="53698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99" name="Google Shape;6010;p28"/>
                <p:cNvSpPr/>
                <p:nvPr/>
              </p:nvSpPr>
              <p:spPr>
                <a:xfrm flipH="1">
                  <a:off x="268432" y="328830"/>
                  <a:ext cx="53703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00" name="Google Shape;6011;p28"/>
                <p:cNvSpPr/>
                <p:nvPr/>
              </p:nvSpPr>
              <p:spPr>
                <a:xfrm flipH="1">
                  <a:off x="322122" y="328830"/>
                  <a:ext cx="53698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01" name="Google Shape;6012;p28"/>
                <p:cNvSpPr/>
                <p:nvPr/>
              </p:nvSpPr>
              <p:spPr>
                <a:xfrm flipH="1">
                  <a:off x="375804" y="328830"/>
                  <a:ext cx="60413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02" name="Google Shape;6013;p28"/>
                <p:cNvSpPr/>
                <p:nvPr/>
              </p:nvSpPr>
              <p:spPr>
                <a:xfrm flipH="1">
                  <a:off x="436205" y="328830"/>
                  <a:ext cx="46983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03" name="Google Shape;6014;p28"/>
                <p:cNvSpPr/>
                <p:nvPr/>
              </p:nvSpPr>
              <p:spPr>
                <a:xfrm flipH="1">
                  <a:off x="483175" y="328830"/>
                  <a:ext cx="53699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04" name="Google Shape;6015;p28"/>
                <p:cNvSpPr/>
                <p:nvPr/>
              </p:nvSpPr>
              <p:spPr>
                <a:xfrm flipH="1">
                  <a:off x="536858" y="328830"/>
                  <a:ext cx="60418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05" name="Google Shape;6016;p28"/>
                <p:cNvSpPr/>
                <p:nvPr/>
              </p:nvSpPr>
              <p:spPr>
                <a:xfrm flipH="1">
                  <a:off x="597259" y="328830"/>
                  <a:ext cx="46988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06" name="Google Shape;6017;p28"/>
                <p:cNvSpPr/>
                <p:nvPr/>
              </p:nvSpPr>
              <p:spPr>
                <a:xfrm flipH="1">
                  <a:off x="644234" y="328830"/>
                  <a:ext cx="53703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07" name="Google Shape;6018;p28"/>
                <p:cNvSpPr/>
                <p:nvPr/>
              </p:nvSpPr>
              <p:spPr>
                <a:xfrm flipH="1">
                  <a:off x="697922" y="328830"/>
                  <a:ext cx="60407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08" name="Google Shape;6019;p28"/>
                <p:cNvSpPr/>
                <p:nvPr/>
              </p:nvSpPr>
              <p:spPr>
                <a:xfrm flipH="1">
                  <a:off x="758317" y="328830"/>
                  <a:ext cx="46989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09" name="Google Shape;6020;p28"/>
                <p:cNvSpPr/>
                <p:nvPr/>
              </p:nvSpPr>
              <p:spPr>
                <a:xfrm flipH="1">
                  <a:off x="805292" y="328830"/>
                  <a:ext cx="53703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10" name="Google Shape;6021;p28"/>
                <p:cNvSpPr/>
                <p:nvPr/>
              </p:nvSpPr>
              <p:spPr>
                <a:xfrm flipH="1">
                  <a:off x="858980" y="328830"/>
                  <a:ext cx="60413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11" name="Google Shape;6022;p28"/>
                <p:cNvSpPr/>
                <p:nvPr/>
              </p:nvSpPr>
              <p:spPr>
                <a:xfrm flipH="1">
                  <a:off x="53689" y="268432"/>
                  <a:ext cx="53698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12" name="Google Shape;6023;p28"/>
                <p:cNvSpPr/>
                <p:nvPr/>
              </p:nvSpPr>
              <p:spPr>
                <a:xfrm flipH="1">
                  <a:off x="107373" y="268432"/>
                  <a:ext cx="53703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13" name="Google Shape;6024;p28"/>
                <p:cNvSpPr/>
                <p:nvPr/>
              </p:nvSpPr>
              <p:spPr>
                <a:xfrm flipH="1">
                  <a:off x="161063" y="268432"/>
                  <a:ext cx="53698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14" name="Google Shape;6025;p28"/>
                <p:cNvSpPr/>
                <p:nvPr/>
              </p:nvSpPr>
              <p:spPr>
                <a:xfrm flipH="1">
                  <a:off x="214748" y="268432"/>
                  <a:ext cx="53698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15" name="Google Shape;6026;p28"/>
                <p:cNvSpPr/>
                <p:nvPr/>
              </p:nvSpPr>
              <p:spPr>
                <a:xfrm flipH="1">
                  <a:off x="268432" y="268432"/>
                  <a:ext cx="53703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16" name="Google Shape;6027;p28"/>
                <p:cNvSpPr/>
                <p:nvPr/>
              </p:nvSpPr>
              <p:spPr>
                <a:xfrm flipH="1">
                  <a:off x="322122" y="268432"/>
                  <a:ext cx="53698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17" name="Google Shape;6028;p28"/>
                <p:cNvSpPr/>
                <p:nvPr/>
              </p:nvSpPr>
              <p:spPr>
                <a:xfrm flipH="1">
                  <a:off x="375804" y="268432"/>
                  <a:ext cx="60413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18" name="Google Shape;6029;p28"/>
                <p:cNvSpPr/>
                <p:nvPr/>
              </p:nvSpPr>
              <p:spPr>
                <a:xfrm flipH="1">
                  <a:off x="436205" y="268432"/>
                  <a:ext cx="46983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19" name="Google Shape;6030;p28"/>
                <p:cNvSpPr/>
                <p:nvPr/>
              </p:nvSpPr>
              <p:spPr>
                <a:xfrm flipH="1">
                  <a:off x="483175" y="268432"/>
                  <a:ext cx="53699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20" name="Google Shape;6031;p28"/>
                <p:cNvSpPr/>
                <p:nvPr/>
              </p:nvSpPr>
              <p:spPr>
                <a:xfrm flipH="1">
                  <a:off x="536858" y="268432"/>
                  <a:ext cx="60418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21" name="Google Shape;6032;p28"/>
                <p:cNvSpPr/>
                <p:nvPr/>
              </p:nvSpPr>
              <p:spPr>
                <a:xfrm flipH="1">
                  <a:off x="597259" y="268432"/>
                  <a:ext cx="46988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22" name="Google Shape;6033;p28"/>
                <p:cNvSpPr/>
                <p:nvPr/>
              </p:nvSpPr>
              <p:spPr>
                <a:xfrm flipH="1">
                  <a:off x="644234" y="268432"/>
                  <a:ext cx="53703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23" name="Google Shape;6034;p28"/>
                <p:cNvSpPr/>
                <p:nvPr/>
              </p:nvSpPr>
              <p:spPr>
                <a:xfrm flipH="1">
                  <a:off x="697922" y="268432"/>
                  <a:ext cx="60407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24" name="Google Shape;6035;p28"/>
                <p:cNvSpPr/>
                <p:nvPr/>
              </p:nvSpPr>
              <p:spPr>
                <a:xfrm flipH="1">
                  <a:off x="758317" y="268432"/>
                  <a:ext cx="46989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25" name="Google Shape;6036;p28"/>
                <p:cNvSpPr/>
                <p:nvPr/>
              </p:nvSpPr>
              <p:spPr>
                <a:xfrm flipH="1">
                  <a:off x="805292" y="268432"/>
                  <a:ext cx="53703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26" name="Google Shape;6037;p28"/>
                <p:cNvSpPr/>
                <p:nvPr/>
              </p:nvSpPr>
              <p:spPr>
                <a:xfrm flipH="1">
                  <a:off x="858980" y="268432"/>
                  <a:ext cx="60413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27" name="Google Shape;6038;p28"/>
                <p:cNvSpPr/>
                <p:nvPr/>
              </p:nvSpPr>
              <p:spPr>
                <a:xfrm flipH="1">
                  <a:off x="53689" y="221456"/>
                  <a:ext cx="53698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28" name="Google Shape;6039;p28"/>
                <p:cNvSpPr/>
                <p:nvPr/>
              </p:nvSpPr>
              <p:spPr>
                <a:xfrm flipH="1">
                  <a:off x="107373" y="221456"/>
                  <a:ext cx="53703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29" name="Google Shape;6040;p28"/>
                <p:cNvSpPr/>
                <p:nvPr/>
              </p:nvSpPr>
              <p:spPr>
                <a:xfrm flipH="1">
                  <a:off x="161063" y="221456"/>
                  <a:ext cx="53698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30" name="Google Shape;6041;p28"/>
                <p:cNvSpPr/>
                <p:nvPr/>
              </p:nvSpPr>
              <p:spPr>
                <a:xfrm flipH="1">
                  <a:off x="214748" y="221456"/>
                  <a:ext cx="53698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31" name="Google Shape;6042;p28"/>
                <p:cNvSpPr/>
                <p:nvPr/>
              </p:nvSpPr>
              <p:spPr>
                <a:xfrm flipH="1">
                  <a:off x="268432" y="221456"/>
                  <a:ext cx="53703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32" name="Google Shape;6043;p28"/>
                <p:cNvSpPr/>
                <p:nvPr/>
              </p:nvSpPr>
              <p:spPr>
                <a:xfrm flipH="1">
                  <a:off x="322122" y="221456"/>
                  <a:ext cx="53698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33" name="Google Shape;6044;p28"/>
                <p:cNvSpPr/>
                <p:nvPr/>
              </p:nvSpPr>
              <p:spPr>
                <a:xfrm flipH="1">
                  <a:off x="375804" y="221456"/>
                  <a:ext cx="60413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34" name="Google Shape;6045;p28"/>
                <p:cNvSpPr/>
                <p:nvPr/>
              </p:nvSpPr>
              <p:spPr>
                <a:xfrm flipH="1">
                  <a:off x="436205" y="221456"/>
                  <a:ext cx="46983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35" name="Google Shape;6046;p28"/>
                <p:cNvSpPr/>
                <p:nvPr/>
              </p:nvSpPr>
              <p:spPr>
                <a:xfrm flipH="1">
                  <a:off x="483175" y="221456"/>
                  <a:ext cx="53699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36" name="Google Shape;6047;p28"/>
                <p:cNvSpPr/>
                <p:nvPr/>
              </p:nvSpPr>
              <p:spPr>
                <a:xfrm flipH="1">
                  <a:off x="536858" y="221456"/>
                  <a:ext cx="60418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37" name="Google Shape;6048;p28"/>
                <p:cNvSpPr/>
                <p:nvPr/>
              </p:nvSpPr>
              <p:spPr>
                <a:xfrm flipH="1">
                  <a:off x="597259" y="221456"/>
                  <a:ext cx="46988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38" name="Google Shape;6049;p28"/>
                <p:cNvSpPr/>
                <p:nvPr/>
              </p:nvSpPr>
              <p:spPr>
                <a:xfrm flipH="1">
                  <a:off x="644234" y="221456"/>
                  <a:ext cx="53703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39" name="Google Shape;6050;p28"/>
                <p:cNvSpPr/>
                <p:nvPr/>
              </p:nvSpPr>
              <p:spPr>
                <a:xfrm flipH="1">
                  <a:off x="697922" y="221456"/>
                  <a:ext cx="60407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40" name="Google Shape;6051;p28"/>
                <p:cNvSpPr/>
                <p:nvPr/>
              </p:nvSpPr>
              <p:spPr>
                <a:xfrm flipH="1">
                  <a:off x="758317" y="221456"/>
                  <a:ext cx="46989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41" name="Google Shape;6052;p28"/>
                <p:cNvSpPr/>
                <p:nvPr/>
              </p:nvSpPr>
              <p:spPr>
                <a:xfrm flipH="1">
                  <a:off x="805292" y="221456"/>
                  <a:ext cx="53703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42" name="Google Shape;6053;p28"/>
                <p:cNvSpPr/>
                <p:nvPr/>
              </p:nvSpPr>
              <p:spPr>
                <a:xfrm flipH="1">
                  <a:off x="858980" y="221456"/>
                  <a:ext cx="60413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43" name="Google Shape;6054;p28"/>
                <p:cNvSpPr/>
                <p:nvPr/>
              </p:nvSpPr>
              <p:spPr>
                <a:xfrm flipH="1">
                  <a:off x="0" y="436205"/>
                  <a:ext cx="53703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44" name="Google Shape;6055;p28"/>
                <p:cNvSpPr/>
                <p:nvPr/>
              </p:nvSpPr>
              <p:spPr>
                <a:xfrm flipH="1">
                  <a:off x="0" y="389228"/>
                  <a:ext cx="53703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45" name="Google Shape;6056;p28"/>
                <p:cNvSpPr/>
                <p:nvPr/>
              </p:nvSpPr>
              <p:spPr>
                <a:xfrm flipH="1">
                  <a:off x="0" y="328830"/>
                  <a:ext cx="53703" cy="6041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46" name="Google Shape;6057;p28"/>
                <p:cNvSpPr/>
                <p:nvPr/>
              </p:nvSpPr>
              <p:spPr>
                <a:xfrm flipH="1">
                  <a:off x="0" y="275146"/>
                  <a:ext cx="53703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47" name="Google Shape;6058;p28"/>
                <p:cNvSpPr/>
                <p:nvPr/>
              </p:nvSpPr>
              <p:spPr>
                <a:xfrm flipH="1">
                  <a:off x="0" y="228164"/>
                  <a:ext cx="53703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48" name="Google Shape;6059;p28"/>
                <p:cNvSpPr/>
                <p:nvPr/>
              </p:nvSpPr>
              <p:spPr>
                <a:xfrm flipH="1">
                  <a:off x="107373" y="167771"/>
                  <a:ext cx="53703" cy="5369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49" name="Google Shape;6060;p28"/>
                <p:cNvSpPr/>
                <p:nvPr/>
              </p:nvSpPr>
              <p:spPr>
                <a:xfrm flipH="1">
                  <a:off x="161063" y="167771"/>
                  <a:ext cx="53698" cy="5369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50" name="Google Shape;6061;p28"/>
                <p:cNvSpPr/>
                <p:nvPr/>
              </p:nvSpPr>
              <p:spPr>
                <a:xfrm flipH="1">
                  <a:off x="214748" y="167771"/>
                  <a:ext cx="53698" cy="5369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51" name="Google Shape;6062;p28"/>
                <p:cNvSpPr/>
                <p:nvPr/>
              </p:nvSpPr>
              <p:spPr>
                <a:xfrm flipH="1">
                  <a:off x="322122" y="167771"/>
                  <a:ext cx="53698" cy="5369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52" name="Google Shape;6063;p28"/>
                <p:cNvSpPr/>
                <p:nvPr/>
              </p:nvSpPr>
              <p:spPr>
                <a:xfrm flipH="1">
                  <a:off x="375804" y="167771"/>
                  <a:ext cx="60413" cy="5369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53" name="Google Shape;6064;p28"/>
                <p:cNvSpPr/>
                <p:nvPr/>
              </p:nvSpPr>
              <p:spPr>
                <a:xfrm flipH="1">
                  <a:off x="436205" y="167771"/>
                  <a:ext cx="46983" cy="5369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54" name="Google Shape;6065;p28"/>
                <p:cNvSpPr/>
                <p:nvPr/>
              </p:nvSpPr>
              <p:spPr>
                <a:xfrm flipH="1">
                  <a:off x="483175" y="167771"/>
                  <a:ext cx="53699" cy="5369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55" name="Google Shape;6066;p28"/>
                <p:cNvSpPr/>
                <p:nvPr/>
              </p:nvSpPr>
              <p:spPr>
                <a:xfrm flipH="1">
                  <a:off x="536858" y="167771"/>
                  <a:ext cx="60418" cy="5369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56" name="Google Shape;6067;p28"/>
                <p:cNvSpPr/>
                <p:nvPr/>
              </p:nvSpPr>
              <p:spPr>
                <a:xfrm flipH="1">
                  <a:off x="597259" y="167771"/>
                  <a:ext cx="46988" cy="5369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57" name="Google Shape;6068;p28"/>
                <p:cNvSpPr/>
                <p:nvPr/>
              </p:nvSpPr>
              <p:spPr>
                <a:xfrm flipH="1">
                  <a:off x="644234" y="167771"/>
                  <a:ext cx="53703" cy="5369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58" name="Google Shape;6069;p28"/>
                <p:cNvSpPr/>
                <p:nvPr/>
              </p:nvSpPr>
              <p:spPr>
                <a:xfrm flipH="1">
                  <a:off x="697922" y="167771"/>
                  <a:ext cx="60407" cy="5369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59" name="Google Shape;6070;p28"/>
                <p:cNvSpPr/>
                <p:nvPr/>
              </p:nvSpPr>
              <p:spPr>
                <a:xfrm flipH="1">
                  <a:off x="758317" y="167771"/>
                  <a:ext cx="46989" cy="5369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60" name="Google Shape;6071;p28"/>
                <p:cNvSpPr/>
                <p:nvPr/>
              </p:nvSpPr>
              <p:spPr>
                <a:xfrm flipH="1">
                  <a:off x="805292" y="167771"/>
                  <a:ext cx="53703" cy="5369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61" name="Google Shape;6072;p28"/>
                <p:cNvSpPr/>
                <p:nvPr/>
              </p:nvSpPr>
              <p:spPr>
                <a:xfrm flipH="1">
                  <a:off x="858980" y="167771"/>
                  <a:ext cx="60413" cy="5369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62" name="Google Shape;6073;p28"/>
                <p:cNvSpPr/>
                <p:nvPr/>
              </p:nvSpPr>
              <p:spPr>
                <a:xfrm flipH="1">
                  <a:off x="597259" y="107373"/>
                  <a:ext cx="46988" cy="6041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63" name="Google Shape;6074;p28"/>
                <p:cNvSpPr/>
                <p:nvPr/>
              </p:nvSpPr>
              <p:spPr>
                <a:xfrm flipH="1">
                  <a:off x="644234" y="107373"/>
                  <a:ext cx="53703" cy="6041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64" name="Google Shape;6075;p28"/>
                <p:cNvSpPr/>
                <p:nvPr/>
              </p:nvSpPr>
              <p:spPr>
                <a:xfrm flipH="1">
                  <a:off x="697922" y="107373"/>
                  <a:ext cx="60407" cy="6041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65" name="Google Shape;6076;p28"/>
                <p:cNvSpPr/>
                <p:nvPr/>
              </p:nvSpPr>
              <p:spPr>
                <a:xfrm flipH="1">
                  <a:off x="758317" y="107373"/>
                  <a:ext cx="46989" cy="6041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66" name="Google Shape;6077;p28"/>
                <p:cNvSpPr/>
                <p:nvPr/>
              </p:nvSpPr>
              <p:spPr>
                <a:xfrm flipH="1">
                  <a:off x="805292" y="107373"/>
                  <a:ext cx="53703" cy="6041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67" name="Google Shape;6078;p28"/>
                <p:cNvSpPr/>
                <p:nvPr/>
              </p:nvSpPr>
              <p:spPr>
                <a:xfrm flipH="1">
                  <a:off x="858980" y="107373"/>
                  <a:ext cx="60413" cy="6041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68" name="Google Shape;6079;p28"/>
                <p:cNvSpPr/>
                <p:nvPr/>
              </p:nvSpPr>
              <p:spPr>
                <a:xfrm flipH="1">
                  <a:off x="536858" y="60397"/>
                  <a:ext cx="60418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69" name="Google Shape;6080;p28"/>
                <p:cNvSpPr/>
                <p:nvPr/>
              </p:nvSpPr>
              <p:spPr>
                <a:xfrm flipH="1">
                  <a:off x="597259" y="60397"/>
                  <a:ext cx="46988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70" name="Google Shape;6081;p28"/>
                <p:cNvSpPr/>
                <p:nvPr/>
              </p:nvSpPr>
              <p:spPr>
                <a:xfrm flipH="1">
                  <a:off x="644234" y="60397"/>
                  <a:ext cx="53703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71" name="Google Shape;6082;p28"/>
                <p:cNvSpPr/>
                <p:nvPr/>
              </p:nvSpPr>
              <p:spPr>
                <a:xfrm flipH="1">
                  <a:off x="697922" y="60397"/>
                  <a:ext cx="60407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72" name="Google Shape;6083;p28"/>
                <p:cNvSpPr/>
                <p:nvPr/>
              </p:nvSpPr>
              <p:spPr>
                <a:xfrm flipH="1">
                  <a:off x="758317" y="60397"/>
                  <a:ext cx="46989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73" name="Google Shape;6084;p28"/>
                <p:cNvSpPr/>
                <p:nvPr/>
              </p:nvSpPr>
              <p:spPr>
                <a:xfrm flipH="1">
                  <a:off x="805292" y="60397"/>
                  <a:ext cx="53703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74" name="Google Shape;6085;p28"/>
                <p:cNvSpPr/>
                <p:nvPr/>
              </p:nvSpPr>
              <p:spPr>
                <a:xfrm flipH="1">
                  <a:off x="858980" y="60397"/>
                  <a:ext cx="60413" cy="46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75" name="Google Shape;6086;p28"/>
                <p:cNvSpPr/>
                <p:nvPr/>
              </p:nvSpPr>
              <p:spPr>
                <a:xfrm flipH="1">
                  <a:off x="919379" y="120790"/>
                  <a:ext cx="53699" cy="469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76" name="Google Shape;6087;p28"/>
                <p:cNvSpPr/>
                <p:nvPr/>
              </p:nvSpPr>
              <p:spPr>
                <a:xfrm flipH="1">
                  <a:off x="919379" y="221456"/>
                  <a:ext cx="53699" cy="5370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77" name="Google Shape;6088;p28"/>
                <p:cNvSpPr/>
                <p:nvPr/>
              </p:nvSpPr>
              <p:spPr>
                <a:xfrm flipH="1">
                  <a:off x="919379" y="275146"/>
                  <a:ext cx="53699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78" name="Google Shape;6089;p28"/>
                <p:cNvSpPr/>
                <p:nvPr/>
              </p:nvSpPr>
              <p:spPr>
                <a:xfrm flipH="1">
                  <a:off x="919379" y="328830"/>
                  <a:ext cx="53699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79" name="Google Shape;6090;p28"/>
                <p:cNvSpPr/>
                <p:nvPr/>
              </p:nvSpPr>
              <p:spPr>
                <a:xfrm flipH="1">
                  <a:off x="919379" y="382515"/>
                  <a:ext cx="53699" cy="5370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80" name="Google Shape;6091;p28"/>
                <p:cNvSpPr/>
                <p:nvPr/>
              </p:nvSpPr>
              <p:spPr>
                <a:xfrm flipH="1">
                  <a:off x="919379" y="436205"/>
                  <a:ext cx="53699" cy="5369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81" name="Google Shape;6092;p28"/>
                <p:cNvSpPr/>
                <p:nvPr/>
              </p:nvSpPr>
              <p:spPr>
                <a:xfrm flipH="1">
                  <a:off x="536858" y="0"/>
                  <a:ext cx="60418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82" name="Google Shape;6093;p28"/>
                <p:cNvSpPr/>
                <p:nvPr/>
              </p:nvSpPr>
              <p:spPr>
                <a:xfrm flipH="1">
                  <a:off x="697922" y="0"/>
                  <a:ext cx="60407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83" name="Google Shape;6094;p28"/>
                <p:cNvSpPr/>
                <p:nvPr/>
              </p:nvSpPr>
              <p:spPr>
                <a:xfrm flipH="1">
                  <a:off x="758317" y="0"/>
                  <a:ext cx="46989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84" name="Google Shape;6095;p28"/>
                <p:cNvSpPr/>
                <p:nvPr/>
              </p:nvSpPr>
              <p:spPr>
                <a:xfrm flipH="1">
                  <a:off x="805292" y="0"/>
                  <a:ext cx="53703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85" name="Google Shape;6096;p28"/>
                <p:cNvSpPr/>
                <p:nvPr/>
              </p:nvSpPr>
              <p:spPr>
                <a:xfrm flipH="1">
                  <a:off x="858980" y="0"/>
                  <a:ext cx="60413" cy="6041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6372" name="Google Shape;6097;p28"/>
            <p:cNvGrpSpPr/>
            <p:nvPr/>
          </p:nvGrpSpPr>
          <p:grpSpPr>
            <a:xfrm>
              <a:off x="414190" y="1912896"/>
              <a:ext cx="636300" cy="675797"/>
              <a:chOff x="0" y="0"/>
              <a:chExt cx="636298" cy="675795"/>
            </a:xfrm>
          </p:grpSpPr>
          <p:sp>
            <p:nvSpPr>
              <p:cNvPr id="6188" name="Google Shape;6098;p28"/>
              <p:cNvSpPr/>
              <p:nvPr/>
            </p:nvSpPr>
            <p:spPr>
              <a:xfrm>
                <a:off x="351052" y="636288"/>
                <a:ext cx="39509" cy="3950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89" name="Google Shape;6099;p28"/>
              <p:cNvSpPr/>
              <p:nvPr/>
            </p:nvSpPr>
            <p:spPr>
              <a:xfrm>
                <a:off x="320337" y="636288"/>
                <a:ext cx="30726" cy="3950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90" name="Google Shape;6100;p28"/>
              <p:cNvSpPr/>
              <p:nvPr/>
            </p:nvSpPr>
            <p:spPr>
              <a:xfrm>
                <a:off x="285233" y="636288"/>
                <a:ext cx="35117" cy="3950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91" name="Google Shape;6101;p28"/>
              <p:cNvSpPr/>
              <p:nvPr/>
            </p:nvSpPr>
            <p:spPr>
              <a:xfrm>
                <a:off x="245736" y="636288"/>
                <a:ext cx="39512" cy="3950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92" name="Google Shape;6102;p28"/>
              <p:cNvSpPr/>
              <p:nvPr/>
            </p:nvSpPr>
            <p:spPr>
              <a:xfrm>
                <a:off x="351052" y="601183"/>
                <a:ext cx="39509" cy="3511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93" name="Google Shape;6103;p28"/>
              <p:cNvSpPr/>
              <p:nvPr/>
            </p:nvSpPr>
            <p:spPr>
              <a:xfrm>
                <a:off x="320337" y="601183"/>
                <a:ext cx="30726" cy="3511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94" name="Google Shape;6104;p28"/>
              <p:cNvSpPr/>
              <p:nvPr/>
            </p:nvSpPr>
            <p:spPr>
              <a:xfrm>
                <a:off x="285233" y="601183"/>
                <a:ext cx="35117" cy="3511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95" name="Google Shape;6105;p28"/>
              <p:cNvSpPr/>
              <p:nvPr/>
            </p:nvSpPr>
            <p:spPr>
              <a:xfrm>
                <a:off x="245736" y="601183"/>
                <a:ext cx="39512" cy="3511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96" name="Google Shape;6106;p28"/>
              <p:cNvSpPr/>
              <p:nvPr/>
            </p:nvSpPr>
            <p:spPr>
              <a:xfrm>
                <a:off x="351052" y="566076"/>
                <a:ext cx="39509" cy="3512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97" name="Google Shape;6107;p28"/>
              <p:cNvSpPr/>
              <p:nvPr/>
            </p:nvSpPr>
            <p:spPr>
              <a:xfrm>
                <a:off x="320337" y="566076"/>
                <a:ext cx="30726" cy="3512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98" name="Google Shape;6108;p28"/>
              <p:cNvSpPr/>
              <p:nvPr/>
            </p:nvSpPr>
            <p:spPr>
              <a:xfrm>
                <a:off x="285233" y="566076"/>
                <a:ext cx="35117" cy="3512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99" name="Google Shape;6109;p28"/>
              <p:cNvSpPr/>
              <p:nvPr/>
            </p:nvSpPr>
            <p:spPr>
              <a:xfrm>
                <a:off x="245736" y="566076"/>
                <a:ext cx="39512" cy="3512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00" name="Google Shape;6110;p28"/>
              <p:cNvSpPr/>
              <p:nvPr/>
            </p:nvSpPr>
            <p:spPr>
              <a:xfrm>
                <a:off x="351052" y="530971"/>
                <a:ext cx="39509" cy="3511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01" name="Google Shape;6111;p28"/>
              <p:cNvSpPr/>
              <p:nvPr/>
            </p:nvSpPr>
            <p:spPr>
              <a:xfrm>
                <a:off x="320337" y="530971"/>
                <a:ext cx="30726" cy="3511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02" name="Google Shape;6112;p28"/>
              <p:cNvSpPr/>
              <p:nvPr/>
            </p:nvSpPr>
            <p:spPr>
              <a:xfrm>
                <a:off x="285233" y="530971"/>
                <a:ext cx="35117" cy="3511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03" name="Google Shape;6113;p28"/>
              <p:cNvSpPr/>
              <p:nvPr/>
            </p:nvSpPr>
            <p:spPr>
              <a:xfrm>
                <a:off x="245736" y="530971"/>
                <a:ext cx="39512" cy="3511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04" name="Google Shape;6114;p28"/>
              <p:cNvSpPr/>
              <p:nvPr/>
            </p:nvSpPr>
            <p:spPr>
              <a:xfrm>
                <a:off x="351052" y="495867"/>
                <a:ext cx="39509" cy="3511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05" name="Google Shape;6115;p28"/>
              <p:cNvSpPr/>
              <p:nvPr/>
            </p:nvSpPr>
            <p:spPr>
              <a:xfrm>
                <a:off x="320337" y="495867"/>
                <a:ext cx="30726" cy="3511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06" name="Google Shape;6116;p28"/>
              <p:cNvSpPr/>
              <p:nvPr/>
            </p:nvSpPr>
            <p:spPr>
              <a:xfrm>
                <a:off x="285233" y="495867"/>
                <a:ext cx="35117" cy="3511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07" name="Google Shape;6117;p28"/>
              <p:cNvSpPr/>
              <p:nvPr/>
            </p:nvSpPr>
            <p:spPr>
              <a:xfrm>
                <a:off x="245736" y="495867"/>
                <a:ext cx="39512" cy="3511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08" name="Google Shape;6118;p28"/>
              <p:cNvSpPr/>
              <p:nvPr/>
            </p:nvSpPr>
            <p:spPr>
              <a:xfrm>
                <a:off x="425650" y="460759"/>
                <a:ext cx="35121" cy="3512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09" name="Google Shape;6119;p28"/>
              <p:cNvSpPr/>
              <p:nvPr/>
            </p:nvSpPr>
            <p:spPr>
              <a:xfrm>
                <a:off x="390546" y="460759"/>
                <a:ext cx="35117" cy="3512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10" name="Google Shape;6120;p28"/>
              <p:cNvSpPr/>
              <p:nvPr/>
            </p:nvSpPr>
            <p:spPr>
              <a:xfrm>
                <a:off x="351052" y="460759"/>
                <a:ext cx="39509" cy="3512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11" name="Google Shape;6121;p28"/>
              <p:cNvSpPr/>
              <p:nvPr/>
            </p:nvSpPr>
            <p:spPr>
              <a:xfrm>
                <a:off x="320337" y="460759"/>
                <a:ext cx="30726" cy="3512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12" name="Google Shape;6122;p28"/>
              <p:cNvSpPr/>
              <p:nvPr/>
            </p:nvSpPr>
            <p:spPr>
              <a:xfrm>
                <a:off x="285233" y="460759"/>
                <a:ext cx="35117" cy="3512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13" name="Google Shape;6123;p28"/>
              <p:cNvSpPr/>
              <p:nvPr/>
            </p:nvSpPr>
            <p:spPr>
              <a:xfrm>
                <a:off x="245736" y="460759"/>
                <a:ext cx="39512" cy="3512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14" name="Google Shape;6124;p28"/>
              <p:cNvSpPr/>
              <p:nvPr/>
            </p:nvSpPr>
            <p:spPr>
              <a:xfrm>
                <a:off x="215021" y="460759"/>
                <a:ext cx="30730" cy="3512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15" name="Google Shape;6125;p28"/>
              <p:cNvSpPr/>
              <p:nvPr/>
            </p:nvSpPr>
            <p:spPr>
              <a:xfrm>
                <a:off x="179914" y="460759"/>
                <a:ext cx="35120" cy="3512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16" name="Google Shape;6126;p28"/>
              <p:cNvSpPr/>
              <p:nvPr/>
            </p:nvSpPr>
            <p:spPr>
              <a:xfrm>
                <a:off x="140423" y="460759"/>
                <a:ext cx="39505" cy="3512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17" name="Google Shape;6127;p28"/>
              <p:cNvSpPr/>
              <p:nvPr/>
            </p:nvSpPr>
            <p:spPr>
              <a:xfrm>
                <a:off x="425650" y="425655"/>
                <a:ext cx="35121" cy="3511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18" name="Google Shape;6128;p28"/>
              <p:cNvSpPr/>
              <p:nvPr/>
            </p:nvSpPr>
            <p:spPr>
              <a:xfrm>
                <a:off x="285233" y="425655"/>
                <a:ext cx="35117" cy="3511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19" name="Google Shape;6129;p28"/>
              <p:cNvSpPr/>
              <p:nvPr/>
            </p:nvSpPr>
            <p:spPr>
              <a:xfrm>
                <a:off x="140423" y="425655"/>
                <a:ext cx="39505" cy="3511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20" name="Google Shape;6130;p28"/>
              <p:cNvSpPr/>
              <p:nvPr/>
            </p:nvSpPr>
            <p:spPr>
              <a:xfrm>
                <a:off x="425650" y="390547"/>
                <a:ext cx="35121" cy="35121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21" name="Google Shape;6131;p28"/>
              <p:cNvSpPr/>
              <p:nvPr/>
            </p:nvSpPr>
            <p:spPr>
              <a:xfrm>
                <a:off x="285233" y="390547"/>
                <a:ext cx="35117" cy="35121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22" name="Google Shape;6132;p28"/>
              <p:cNvSpPr/>
              <p:nvPr/>
            </p:nvSpPr>
            <p:spPr>
              <a:xfrm>
                <a:off x="140423" y="390547"/>
                <a:ext cx="39505" cy="35121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23" name="Google Shape;6133;p28"/>
              <p:cNvSpPr/>
              <p:nvPr/>
            </p:nvSpPr>
            <p:spPr>
              <a:xfrm>
                <a:off x="425650" y="355446"/>
                <a:ext cx="35121" cy="3511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24" name="Google Shape;6134;p28"/>
              <p:cNvSpPr/>
              <p:nvPr/>
            </p:nvSpPr>
            <p:spPr>
              <a:xfrm>
                <a:off x="285233" y="355446"/>
                <a:ext cx="35117" cy="3511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25" name="Google Shape;6135;p28"/>
              <p:cNvSpPr/>
              <p:nvPr/>
            </p:nvSpPr>
            <p:spPr>
              <a:xfrm>
                <a:off x="140423" y="355446"/>
                <a:ext cx="39505" cy="3511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26" name="Google Shape;6136;p28"/>
              <p:cNvSpPr/>
              <p:nvPr/>
            </p:nvSpPr>
            <p:spPr>
              <a:xfrm>
                <a:off x="566074" y="320338"/>
                <a:ext cx="35117" cy="3511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27" name="Google Shape;6137;p28"/>
              <p:cNvSpPr/>
              <p:nvPr/>
            </p:nvSpPr>
            <p:spPr>
              <a:xfrm>
                <a:off x="530967" y="320338"/>
                <a:ext cx="35120" cy="3511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28" name="Google Shape;6138;p28"/>
              <p:cNvSpPr/>
              <p:nvPr/>
            </p:nvSpPr>
            <p:spPr>
              <a:xfrm>
                <a:off x="495862" y="320338"/>
                <a:ext cx="35117" cy="3511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29" name="Google Shape;6139;p28"/>
              <p:cNvSpPr/>
              <p:nvPr/>
            </p:nvSpPr>
            <p:spPr>
              <a:xfrm>
                <a:off x="460758" y="320338"/>
                <a:ext cx="35117" cy="3511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30" name="Google Shape;6140;p28"/>
              <p:cNvSpPr/>
              <p:nvPr/>
            </p:nvSpPr>
            <p:spPr>
              <a:xfrm>
                <a:off x="425650" y="320338"/>
                <a:ext cx="35121" cy="3511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31" name="Google Shape;6141;p28"/>
              <p:cNvSpPr/>
              <p:nvPr/>
            </p:nvSpPr>
            <p:spPr>
              <a:xfrm>
                <a:off x="390546" y="320338"/>
                <a:ext cx="35117" cy="3511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32" name="Google Shape;6142;p28"/>
              <p:cNvSpPr/>
              <p:nvPr/>
            </p:nvSpPr>
            <p:spPr>
              <a:xfrm>
                <a:off x="351052" y="320338"/>
                <a:ext cx="39509" cy="3511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33" name="Google Shape;6143;p28"/>
              <p:cNvSpPr/>
              <p:nvPr/>
            </p:nvSpPr>
            <p:spPr>
              <a:xfrm>
                <a:off x="320337" y="320338"/>
                <a:ext cx="30726" cy="3511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34" name="Google Shape;6144;p28"/>
              <p:cNvSpPr/>
              <p:nvPr/>
            </p:nvSpPr>
            <p:spPr>
              <a:xfrm>
                <a:off x="285233" y="320338"/>
                <a:ext cx="35117" cy="3511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35" name="Google Shape;6145;p28"/>
              <p:cNvSpPr/>
              <p:nvPr/>
            </p:nvSpPr>
            <p:spPr>
              <a:xfrm>
                <a:off x="245736" y="320338"/>
                <a:ext cx="39512" cy="3511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36" name="Google Shape;6146;p28"/>
              <p:cNvSpPr/>
              <p:nvPr/>
            </p:nvSpPr>
            <p:spPr>
              <a:xfrm>
                <a:off x="215021" y="320338"/>
                <a:ext cx="30730" cy="3511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37" name="Google Shape;6147;p28"/>
              <p:cNvSpPr/>
              <p:nvPr/>
            </p:nvSpPr>
            <p:spPr>
              <a:xfrm>
                <a:off x="179914" y="320338"/>
                <a:ext cx="35120" cy="3511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38" name="Google Shape;6148;p28"/>
              <p:cNvSpPr/>
              <p:nvPr/>
            </p:nvSpPr>
            <p:spPr>
              <a:xfrm>
                <a:off x="140423" y="320338"/>
                <a:ext cx="39505" cy="3511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39" name="Google Shape;6149;p28"/>
              <p:cNvSpPr/>
              <p:nvPr/>
            </p:nvSpPr>
            <p:spPr>
              <a:xfrm>
                <a:off x="109705" y="320338"/>
                <a:ext cx="30729" cy="3511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40" name="Google Shape;6150;p28"/>
              <p:cNvSpPr/>
              <p:nvPr/>
            </p:nvSpPr>
            <p:spPr>
              <a:xfrm>
                <a:off x="74598" y="320338"/>
                <a:ext cx="35120" cy="3511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41" name="Google Shape;6151;p28"/>
              <p:cNvSpPr/>
              <p:nvPr/>
            </p:nvSpPr>
            <p:spPr>
              <a:xfrm>
                <a:off x="35104" y="320338"/>
                <a:ext cx="39508" cy="3511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42" name="Google Shape;6152;p28"/>
              <p:cNvSpPr/>
              <p:nvPr/>
            </p:nvSpPr>
            <p:spPr>
              <a:xfrm>
                <a:off x="566074" y="280848"/>
                <a:ext cx="35117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43" name="Google Shape;6153;p28"/>
              <p:cNvSpPr/>
              <p:nvPr/>
            </p:nvSpPr>
            <p:spPr>
              <a:xfrm>
                <a:off x="530967" y="280848"/>
                <a:ext cx="35120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44" name="Google Shape;6154;p28"/>
              <p:cNvSpPr/>
              <p:nvPr/>
            </p:nvSpPr>
            <p:spPr>
              <a:xfrm>
                <a:off x="495862" y="280848"/>
                <a:ext cx="35117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45" name="Google Shape;6155;p28"/>
              <p:cNvSpPr/>
              <p:nvPr/>
            </p:nvSpPr>
            <p:spPr>
              <a:xfrm>
                <a:off x="460758" y="280848"/>
                <a:ext cx="35117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46" name="Google Shape;6156;p28"/>
              <p:cNvSpPr/>
              <p:nvPr/>
            </p:nvSpPr>
            <p:spPr>
              <a:xfrm>
                <a:off x="425650" y="280848"/>
                <a:ext cx="35121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47" name="Google Shape;6157;p28"/>
              <p:cNvSpPr/>
              <p:nvPr/>
            </p:nvSpPr>
            <p:spPr>
              <a:xfrm>
                <a:off x="390546" y="280848"/>
                <a:ext cx="35117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48" name="Google Shape;6158;p28"/>
              <p:cNvSpPr/>
              <p:nvPr/>
            </p:nvSpPr>
            <p:spPr>
              <a:xfrm>
                <a:off x="351052" y="280848"/>
                <a:ext cx="39509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49" name="Google Shape;6159;p28"/>
              <p:cNvSpPr/>
              <p:nvPr/>
            </p:nvSpPr>
            <p:spPr>
              <a:xfrm>
                <a:off x="320337" y="280848"/>
                <a:ext cx="30726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50" name="Google Shape;6160;p28"/>
              <p:cNvSpPr/>
              <p:nvPr/>
            </p:nvSpPr>
            <p:spPr>
              <a:xfrm>
                <a:off x="285233" y="280848"/>
                <a:ext cx="35117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51" name="Google Shape;6161;p28"/>
              <p:cNvSpPr/>
              <p:nvPr/>
            </p:nvSpPr>
            <p:spPr>
              <a:xfrm>
                <a:off x="245736" y="280848"/>
                <a:ext cx="39512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52" name="Google Shape;6162;p28"/>
              <p:cNvSpPr/>
              <p:nvPr/>
            </p:nvSpPr>
            <p:spPr>
              <a:xfrm>
                <a:off x="215021" y="280848"/>
                <a:ext cx="30730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53" name="Google Shape;6163;p28"/>
              <p:cNvSpPr/>
              <p:nvPr/>
            </p:nvSpPr>
            <p:spPr>
              <a:xfrm>
                <a:off x="179914" y="280848"/>
                <a:ext cx="35120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54" name="Google Shape;6164;p28"/>
              <p:cNvSpPr/>
              <p:nvPr/>
            </p:nvSpPr>
            <p:spPr>
              <a:xfrm>
                <a:off x="140423" y="280848"/>
                <a:ext cx="39505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55" name="Google Shape;6165;p28"/>
              <p:cNvSpPr/>
              <p:nvPr/>
            </p:nvSpPr>
            <p:spPr>
              <a:xfrm>
                <a:off x="109705" y="280848"/>
                <a:ext cx="30729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56" name="Google Shape;6166;p28"/>
              <p:cNvSpPr/>
              <p:nvPr/>
            </p:nvSpPr>
            <p:spPr>
              <a:xfrm>
                <a:off x="74598" y="280848"/>
                <a:ext cx="35120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57" name="Google Shape;6167;p28"/>
              <p:cNvSpPr/>
              <p:nvPr/>
            </p:nvSpPr>
            <p:spPr>
              <a:xfrm>
                <a:off x="35104" y="280848"/>
                <a:ext cx="39508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58" name="Google Shape;6168;p28"/>
              <p:cNvSpPr/>
              <p:nvPr/>
            </p:nvSpPr>
            <p:spPr>
              <a:xfrm>
                <a:off x="566074" y="250126"/>
                <a:ext cx="35117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59" name="Google Shape;6169;p28"/>
              <p:cNvSpPr/>
              <p:nvPr/>
            </p:nvSpPr>
            <p:spPr>
              <a:xfrm>
                <a:off x="530967" y="250126"/>
                <a:ext cx="35120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60" name="Google Shape;6170;p28"/>
              <p:cNvSpPr/>
              <p:nvPr/>
            </p:nvSpPr>
            <p:spPr>
              <a:xfrm>
                <a:off x="495862" y="250126"/>
                <a:ext cx="35117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61" name="Google Shape;6171;p28"/>
              <p:cNvSpPr/>
              <p:nvPr/>
            </p:nvSpPr>
            <p:spPr>
              <a:xfrm>
                <a:off x="460758" y="250126"/>
                <a:ext cx="35117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62" name="Google Shape;6172;p28"/>
              <p:cNvSpPr/>
              <p:nvPr/>
            </p:nvSpPr>
            <p:spPr>
              <a:xfrm>
                <a:off x="425650" y="250126"/>
                <a:ext cx="35121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63" name="Google Shape;6173;p28"/>
              <p:cNvSpPr/>
              <p:nvPr/>
            </p:nvSpPr>
            <p:spPr>
              <a:xfrm>
                <a:off x="390546" y="250126"/>
                <a:ext cx="35117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64" name="Google Shape;6174;p28"/>
              <p:cNvSpPr/>
              <p:nvPr/>
            </p:nvSpPr>
            <p:spPr>
              <a:xfrm>
                <a:off x="351052" y="250126"/>
                <a:ext cx="39509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65" name="Google Shape;6175;p28"/>
              <p:cNvSpPr/>
              <p:nvPr/>
            </p:nvSpPr>
            <p:spPr>
              <a:xfrm>
                <a:off x="320337" y="250126"/>
                <a:ext cx="30726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66" name="Google Shape;6176;p28"/>
              <p:cNvSpPr/>
              <p:nvPr/>
            </p:nvSpPr>
            <p:spPr>
              <a:xfrm>
                <a:off x="285233" y="250126"/>
                <a:ext cx="35117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67" name="Google Shape;6177;p28"/>
              <p:cNvSpPr/>
              <p:nvPr/>
            </p:nvSpPr>
            <p:spPr>
              <a:xfrm>
                <a:off x="245736" y="250126"/>
                <a:ext cx="39512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68" name="Google Shape;6178;p28"/>
              <p:cNvSpPr/>
              <p:nvPr/>
            </p:nvSpPr>
            <p:spPr>
              <a:xfrm>
                <a:off x="215021" y="250126"/>
                <a:ext cx="30730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69" name="Google Shape;6179;p28"/>
              <p:cNvSpPr/>
              <p:nvPr/>
            </p:nvSpPr>
            <p:spPr>
              <a:xfrm>
                <a:off x="179914" y="250126"/>
                <a:ext cx="35120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70" name="Google Shape;6180;p28"/>
              <p:cNvSpPr/>
              <p:nvPr/>
            </p:nvSpPr>
            <p:spPr>
              <a:xfrm>
                <a:off x="140423" y="250126"/>
                <a:ext cx="39505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71" name="Google Shape;6181;p28"/>
              <p:cNvSpPr/>
              <p:nvPr/>
            </p:nvSpPr>
            <p:spPr>
              <a:xfrm>
                <a:off x="109705" y="250126"/>
                <a:ext cx="30729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72" name="Google Shape;6182;p28"/>
              <p:cNvSpPr/>
              <p:nvPr/>
            </p:nvSpPr>
            <p:spPr>
              <a:xfrm>
                <a:off x="74598" y="250126"/>
                <a:ext cx="35120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73" name="Google Shape;6183;p28"/>
              <p:cNvSpPr/>
              <p:nvPr/>
            </p:nvSpPr>
            <p:spPr>
              <a:xfrm>
                <a:off x="35104" y="250126"/>
                <a:ext cx="39508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74" name="Google Shape;6184;p28"/>
              <p:cNvSpPr/>
              <p:nvPr/>
            </p:nvSpPr>
            <p:spPr>
              <a:xfrm>
                <a:off x="566074" y="215022"/>
                <a:ext cx="35117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75" name="Google Shape;6185;p28"/>
              <p:cNvSpPr/>
              <p:nvPr/>
            </p:nvSpPr>
            <p:spPr>
              <a:xfrm>
                <a:off x="530967" y="215022"/>
                <a:ext cx="35120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76" name="Google Shape;6186;p28"/>
              <p:cNvSpPr/>
              <p:nvPr/>
            </p:nvSpPr>
            <p:spPr>
              <a:xfrm>
                <a:off x="495862" y="215022"/>
                <a:ext cx="35117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77" name="Google Shape;6187;p28"/>
              <p:cNvSpPr/>
              <p:nvPr/>
            </p:nvSpPr>
            <p:spPr>
              <a:xfrm>
                <a:off x="460758" y="215022"/>
                <a:ext cx="35117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78" name="Google Shape;6188;p28"/>
              <p:cNvSpPr/>
              <p:nvPr/>
            </p:nvSpPr>
            <p:spPr>
              <a:xfrm>
                <a:off x="425650" y="215022"/>
                <a:ext cx="35121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79" name="Google Shape;6189;p28"/>
              <p:cNvSpPr/>
              <p:nvPr/>
            </p:nvSpPr>
            <p:spPr>
              <a:xfrm>
                <a:off x="390546" y="215022"/>
                <a:ext cx="35117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80" name="Google Shape;6190;p28"/>
              <p:cNvSpPr/>
              <p:nvPr/>
            </p:nvSpPr>
            <p:spPr>
              <a:xfrm>
                <a:off x="351052" y="215022"/>
                <a:ext cx="39509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81" name="Google Shape;6191;p28"/>
              <p:cNvSpPr/>
              <p:nvPr/>
            </p:nvSpPr>
            <p:spPr>
              <a:xfrm>
                <a:off x="320337" y="215022"/>
                <a:ext cx="30726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82" name="Google Shape;6192;p28"/>
              <p:cNvSpPr/>
              <p:nvPr/>
            </p:nvSpPr>
            <p:spPr>
              <a:xfrm>
                <a:off x="285233" y="215022"/>
                <a:ext cx="35117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83" name="Google Shape;6193;p28"/>
              <p:cNvSpPr/>
              <p:nvPr/>
            </p:nvSpPr>
            <p:spPr>
              <a:xfrm>
                <a:off x="245736" y="215022"/>
                <a:ext cx="39512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84" name="Google Shape;6194;p28"/>
              <p:cNvSpPr/>
              <p:nvPr/>
            </p:nvSpPr>
            <p:spPr>
              <a:xfrm>
                <a:off x="215021" y="215022"/>
                <a:ext cx="30730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85" name="Google Shape;6195;p28"/>
              <p:cNvSpPr/>
              <p:nvPr/>
            </p:nvSpPr>
            <p:spPr>
              <a:xfrm>
                <a:off x="179914" y="215022"/>
                <a:ext cx="35120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86" name="Google Shape;6196;p28"/>
              <p:cNvSpPr/>
              <p:nvPr/>
            </p:nvSpPr>
            <p:spPr>
              <a:xfrm>
                <a:off x="140423" y="215022"/>
                <a:ext cx="39505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87" name="Google Shape;6197;p28"/>
              <p:cNvSpPr/>
              <p:nvPr/>
            </p:nvSpPr>
            <p:spPr>
              <a:xfrm>
                <a:off x="109705" y="215022"/>
                <a:ext cx="30729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88" name="Google Shape;6198;p28"/>
              <p:cNvSpPr/>
              <p:nvPr/>
            </p:nvSpPr>
            <p:spPr>
              <a:xfrm>
                <a:off x="74598" y="215022"/>
                <a:ext cx="35120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89" name="Google Shape;6199;p28"/>
              <p:cNvSpPr/>
              <p:nvPr/>
            </p:nvSpPr>
            <p:spPr>
              <a:xfrm>
                <a:off x="35104" y="215022"/>
                <a:ext cx="39508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90" name="Google Shape;6200;p28"/>
              <p:cNvSpPr/>
              <p:nvPr/>
            </p:nvSpPr>
            <p:spPr>
              <a:xfrm>
                <a:off x="566074" y="175528"/>
                <a:ext cx="35117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91" name="Google Shape;6201;p28"/>
              <p:cNvSpPr/>
              <p:nvPr/>
            </p:nvSpPr>
            <p:spPr>
              <a:xfrm>
                <a:off x="530967" y="175528"/>
                <a:ext cx="35120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92" name="Google Shape;6202;p28"/>
              <p:cNvSpPr/>
              <p:nvPr/>
            </p:nvSpPr>
            <p:spPr>
              <a:xfrm>
                <a:off x="495862" y="175528"/>
                <a:ext cx="35117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93" name="Google Shape;6203;p28"/>
              <p:cNvSpPr/>
              <p:nvPr/>
            </p:nvSpPr>
            <p:spPr>
              <a:xfrm>
                <a:off x="460758" y="175528"/>
                <a:ext cx="35117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94" name="Google Shape;6204;p28"/>
              <p:cNvSpPr/>
              <p:nvPr/>
            </p:nvSpPr>
            <p:spPr>
              <a:xfrm>
                <a:off x="425650" y="175528"/>
                <a:ext cx="35121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95" name="Google Shape;6205;p28"/>
              <p:cNvSpPr/>
              <p:nvPr/>
            </p:nvSpPr>
            <p:spPr>
              <a:xfrm>
                <a:off x="390546" y="175528"/>
                <a:ext cx="35117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96" name="Google Shape;6206;p28"/>
              <p:cNvSpPr/>
              <p:nvPr/>
            </p:nvSpPr>
            <p:spPr>
              <a:xfrm>
                <a:off x="351052" y="175528"/>
                <a:ext cx="39509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97" name="Google Shape;6207;p28"/>
              <p:cNvSpPr/>
              <p:nvPr/>
            </p:nvSpPr>
            <p:spPr>
              <a:xfrm>
                <a:off x="320337" y="175528"/>
                <a:ext cx="30726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98" name="Google Shape;6208;p28"/>
              <p:cNvSpPr/>
              <p:nvPr/>
            </p:nvSpPr>
            <p:spPr>
              <a:xfrm>
                <a:off x="285233" y="175528"/>
                <a:ext cx="35117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99" name="Google Shape;6209;p28"/>
              <p:cNvSpPr/>
              <p:nvPr/>
            </p:nvSpPr>
            <p:spPr>
              <a:xfrm>
                <a:off x="245736" y="175528"/>
                <a:ext cx="39512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0" name="Google Shape;6210;p28"/>
              <p:cNvSpPr/>
              <p:nvPr/>
            </p:nvSpPr>
            <p:spPr>
              <a:xfrm>
                <a:off x="215021" y="175528"/>
                <a:ext cx="30730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1" name="Google Shape;6211;p28"/>
              <p:cNvSpPr/>
              <p:nvPr/>
            </p:nvSpPr>
            <p:spPr>
              <a:xfrm>
                <a:off x="179914" y="175528"/>
                <a:ext cx="35120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2" name="Google Shape;6212;p28"/>
              <p:cNvSpPr/>
              <p:nvPr/>
            </p:nvSpPr>
            <p:spPr>
              <a:xfrm>
                <a:off x="140423" y="175528"/>
                <a:ext cx="39505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3" name="Google Shape;6213;p28"/>
              <p:cNvSpPr/>
              <p:nvPr/>
            </p:nvSpPr>
            <p:spPr>
              <a:xfrm>
                <a:off x="109705" y="175528"/>
                <a:ext cx="30729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4" name="Google Shape;6214;p28"/>
              <p:cNvSpPr/>
              <p:nvPr/>
            </p:nvSpPr>
            <p:spPr>
              <a:xfrm>
                <a:off x="74598" y="175528"/>
                <a:ext cx="35120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5" name="Google Shape;6215;p28"/>
              <p:cNvSpPr/>
              <p:nvPr/>
            </p:nvSpPr>
            <p:spPr>
              <a:xfrm>
                <a:off x="35104" y="175528"/>
                <a:ext cx="39508" cy="39508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6" name="Google Shape;6216;p28"/>
              <p:cNvSpPr/>
              <p:nvPr/>
            </p:nvSpPr>
            <p:spPr>
              <a:xfrm>
                <a:off x="566074" y="144810"/>
                <a:ext cx="35117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7" name="Google Shape;6217;p28"/>
              <p:cNvSpPr/>
              <p:nvPr/>
            </p:nvSpPr>
            <p:spPr>
              <a:xfrm>
                <a:off x="530967" y="144810"/>
                <a:ext cx="35120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8" name="Google Shape;6218;p28"/>
              <p:cNvSpPr/>
              <p:nvPr/>
            </p:nvSpPr>
            <p:spPr>
              <a:xfrm>
                <a:off x="495862" y="144810"/>
                <a:ext cx="35117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9" name="Google Shape;6219;p28"/>
              <p:cNvSpPr/>
              <p:nvPr/>
            </p:nvSpPr>
            <p:spPr>
              <a:xfrm>
                <a:off x="460758" y="144810"/>
                <a:ext cx="35117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10" name="Google Shape;6220;p28"/>
              <p:cNvSpPr/>
              <p:nvPr/>
            </p:nvSpPr>
            <p:spPr>
              <a:xfrm>
                <a:off x="425650" y="144810"/>
                <a:ext cx="35121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11" name="Google Shape;6221;p28"/>
              <p:cNvSpPr/>
              <p:nvPr/>
            </p:nvSpPr>
            <p:spPr>
              <a:xfrm>
                <a:off x="390546" y="144810"/>
                <a:ext cx="35117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12" name="Google Shape;6222;p28"/>
              <p:cNvSpPr/>
              <p:nvPr/>
            </p:nvSpPr>
            <p:spPr>
              <a:xfrm>
                <a:off x="351052" y="144810"/>
                <a:ext cx="39509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13" name="Google Shape;6223;p28"/>
              <p:cNvSpPr/>
              <p:nvPr/>
            </p:nvSpPr>
            <p:spPr>
              <a:xfrm>
                <a:off x="320337" y="144810"/>
                <a:ext cx="30726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14" name="Google Shape;6224;p28"/>
              <p:cNvSpPr/>
              <p:nvPr/>
            </p:nvSpPr>
            <p:spPr>
              <a:xfrm>
                <a:off x="285233" y="144810"/>
                <a:ext cx="35117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15" name="Google Shape;6225;p28"/>
              <p:cNvSpPr/>
              <p:nvPr/>
            </p:nvSpPr>
            <p:spPr>
              <a:xfrm>
                <a:off x="245736" y="144810"/>
                <a:ext cx="39512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16" name="Google Shape;6226;p28"/>
              <p:cNvSpPr/>
              <p:nvPr/>
            </p:nvSpPr>
            <p:spPr>
              <a:xfrm>
                <a:off x="215021" y="144810"/>
                <a:ext cx="30730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17" name="Google Shape;6227;p28"/>
              <p:cNvSpPr/>
              <p:nvPr/>
            </p:nvSpPr>
            <p:spPr>
              <a:xfrm>
                <a:off x="179914" y="144810"/>
                <a:ext cx="35120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18" name="Google Shape;6228;p28"/>
              <p:cNvSpPr/>
              <p:nvPr/>
            </p:nvSpPr>
            <p:spPr>
              <a:xfrm>
                <a:off x="140423" y="144810"/>
                <a:ext cx="39505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19" name="Google Shape;6229;p28"/>
              <p:cNvSpPr/>
              <p:nvPr/>
            </p:nvSpPr>
            <p:spPr>
              <a:xfrm>
                <a:off x="109705" y="144810"/>
                <a:ext cx="30729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20" name="Google Shape;6230;p28"/>
              <p:cNvSpPr/>
              <p:nvPr/>
            </p:nvSpPr>
            <p:spPr>
              <a:xfrm>
                <a:off x="74598" y="144810"/>
                <a:ext cx="35120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21" name="Google Shape;6231;p28"/>
              <p:cNvSpPr/>
              <p:nvPr/>
            </p:nvSpPr>
            <p:spPr>
              <a:xfrm>
                <a:off x="35104" y="144810"/>
                <a:ext cx="39508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22" name="Google Shape;6232;p28"/>
              <p:cNvSpPr/>
              <p:nvPr/>
            </p:nvSpPr>
            <p:spPr>
              <a:xfrm>
                <a:off x="566074" y="109706"/>
                <a:ext cx="35117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23" name="Google Shape;6233;p28"/>
              <p:cNvSpPr/>
              <p:nvPr/>
            </p:nvSpPr>
            <p:spPr>
              <a:xfrm>
                <a:off x="601179" y="285234"/>
                <a:ext cx="35120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24" name="Google Shape;6234;p28"/>
              <p:cNvSpPr/>
              <p:nvPr/>
            </p:nvSpPr>
            <p:spPr>
              <a:xfrm>
                <a:off x="601179" y="254516"/>
                <a:ext cx="35120" cy="3072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25" name="Google Shape;6235;p28"/>
              <p:cNvSpPr/>
              <p:nvPr/>
            </p:nvSpPr>
            <p:spPr>
              <a:xfrm>
                <a:off x="601179" y="215022"/>
                <a:ext cx="35120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26" name="Google Shape;6236;p28"/>
              <p:cNvSpPr/>
              <p:nvPr/>
            </p:nvSpPr>
            <p:spPr>
              <a:xfrm>
                <a:off x="601179" y="179918"/>
                <a:ext cx="35120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27" name="Google Shape;6237;p28"/>
              <p:cNvSpPr/>
              <p:nvPr/>
            </p:nvSpPr>
            <p:spPr>
              <a:xfrm>
                <a:off x="601179" y="149196"/>
                <a:ext cx="35120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28" name="Google Shape;6238;p28"/>
              <p:cNvSpPr/>
              <p:nvPr/>
            </p:nvSpPr>
            <p:spPr>
              <a:xfrm>
                <a:off x="530967" y="109706"/>
                <a:ext cx="35120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29" name="Google Shape;6239;p28"/>
              <p:cNvSpPr/>
              <p:nvPr/>
            </p:nvSpPr>
            <p:spPr>
              <a:xfrm>
                <a:off x="495862" y="109706"/>
                <a:ext cx="35117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30" name="Google Shape;6240;p28"/>
              <p:cNvSpPr/>
              <p:nvPr/>
            </p:nvSpPr>
            <p:spPr>
              <a:xfrm>
                <a:off x="460758" y="109706"/>
                <a:ext cx="35117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31" name="Google Shape;6241;p28"/>
              <p:cNvSpPr/>
              <p:nvPr/>
            </p:nvSpPr>
            <p:spPr>
              <a:xfrm>
                <a:off x="425650" y="109706"/>
                <a:ext cx="35121" cy="35117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32" name="Google Shape;6242;p28"/>
              <p:cNvSpPr/>
              <p:nvPr/>
            </p:nvSpPr>
            <p:spPr>
              <a:xfrm>
                <a:off x="390546" y="109706"/>
                <a:ext cx="35117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33" name="Google Shape;6243;p28"/>
              <p:cNvSpPr/>
              <p:nvPr/>
            </p:nvSpPr>
            <p:spPr>
              <a:xfrm>
                <a:off x="351052" y="109706"/>
                <a:ext cx="39509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34" name="Google Shape;6244;p28"/>
              <p:cNvSpPr/>
              <p:nvPr/>
            </p:nvSpPr>
            <p:spPr>
              <a:xfrm>
                <a:off x="320337" y="109706"/>
                <a:ext cx="30726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35" name="Google Shape;6245;p28"/>
              <p:cNvSpPr/>
              <p:nvPr/>
            </p:nvSpPr>
            <p:spPr>
              <a:xfrm>
                <a:off x="285233" y="109706"/>
                <a:ext cx="35117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36" name="Google Shape;6246;p28"/>
              <p:cNvSpPr/>
              <p:nvPr/>
            </p:nvSpPr>
            <p:spPr>
              <a:xfrm>
                <a:off x="245736" y="109706"/>
                <a:ext cx="39512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37" name="Google Shape;6247;p28"/>
              <p:cNvSpPr/>
              <p:nvPr/>
            </p:nvSpPr>
            <p:spPr>
              <a:xfrm>
                <a:off x="215021" y="109706"/>
                <a:ext cx="30730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38" name="Google Shape;6248;p28"/>
              <p:cNvSpPr/>
              <p:nvPr/>
            </p:nvSpPr>
            <p:spPr>
              <a:xfrm>
                <a:off x="179914" y="109706"/>
                <a:ext cx="35120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39" name="Google Shape;6249;p28"/>
              <p:cNvSpPr/>
              <p:nvPr/>
            </p:nvSpPr>
            <p:spPr>
              <a:xfrm>
                <a:off x="140423" y="109706"/>
                <a:ext cx="39505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40" name="Google Shape;6250;p28"/>
              <p:cNvSpPr/>
              <p:nvPr/>
            </p:nvSpPr>
            <p:spPr>
              <a:xfrm>
                <a:off x="109705" y="109706"/>
                <a:ext cx="30729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41" name="Google Shape;6251;p28"/>
              <p:cNvSpPr/>
              <p:nvPr/>
            </p:nvSpPr>
            <p:spPr>
              <a:xfrm>
                <a:off x="74598" y="109706"/>
                <a:ext cx="35120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42" name="Google Shape;6252;p28"/>
              <p:cNvSpPr/>
              <p:nvPr/>
            </p:nvSpPr>
            <p:spPr>
              <a:xfrm>
                <a:off x="35104" y="109706"/>
                <a:ext cx="39508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43" name="Google Shape;6253;p28"/>
              <p:cNvSpPr/>
              <p:nvPr/>
            </p:nvSpPr>
            <p:spPr>
              <a:xfrm>
                <a:off x="245736" y="70211"/>
                <a:ext cx="39512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44" name="Google Shape;6254;p28"/>
              <p:cNvSpPr/>
              <p:nvPr/>
            </p:nvSpPr>
            <p:spPr>
              <a:xfrm>
                <a:off x="215021" y="70211"/>
                <a:ext cx="30730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45" name="Google Shape;6255;p28"/>
              <p:cNvSpPr/>
              <p:nvPr/>
            </p:nvSpPr>
            <p:spPr>
              <a:xfrm>
                <a:off x="179914" y="70211"/>
                <a:ext cx="35120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46" name="Google Shape;6256;p28"/>
              <p:cNvSpPr/>
              <p:nvPr/>
            </p:nvSpPr>
            <p:spPr>
              <a:xfrm>
                <a:off x="140423" y="70211"/>
                <a:ext cx="39505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47" name="Google Shape;6257;p28"/>
              <p:cNvSpPr/>
              <p:nvPr/>
            </p:nvSpPr>
            <p:spPr>
              <a:xfrm>
                <a:off x="109705" y="70211"/>
                <a:ext cx="30729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48" name="Google Shape;6258;p28"/>
              <p:cNvSpPr/>
              <p:nvPr/>
            </p:nvSpPr>
            <p:spPr>
              <a:xfrm>
                <a:off x="74598" y="70211"/>
                <a:ext cx="35120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49" name="Google Shape;6259;p28"/>
              <p:cNvSpPr/>
              <p:nvPr/>
            </p:nvSpPr>
            <p:spPr>
              <a:xfrm>
                <a:off x="35104" y="70211"/>
                <a:ext cx="39508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50" name="Google Shape;6260;p28"/>
              <p:cNvSpPr/>
              <p:nvPr/>
            </p:nvSpPr>
            <p:spPr>
              <a:xfrm>
                <a:off x="245736" y="39493"/>
                <a:ext cx="39512" cy="3073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51" name="Google Shape;6261;p28"/>
              <p:cNvSpPr/>
              <p:nvPr/>
            </p:nvSpPr>
            <p:spPr>
              <a:xfrm>
                <a:off x="215021" y="39493"/>
                <a:ext cx="30730" cy="3073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52" name="Google Shape;6262;p28"/>
              <p:cNvSpPr/>
              <p:nvPr/>
            </p:nvSpPr>
            <p:spPr>
              <a:xfrm>
                <a:off x="179914" y="39493"/>
                <a:ext cx="35120" cy="30730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53" name="Google Shape;6263;p28"/>
              <p:cNvSpPr/>
              <p:nvPr/>
            </p:nvSpPr>
            <p:spPr>
              <a:xfrm>
                <a:off x="140423" y="39493"/>
                <a:ext cx="39505" cy="3073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54" name="Google Shape;6264;p28"/>
              <p:cNvSpPr/>
              <p:nvPr/>
            </p:nvSpPr>
            <p:spPr>
              <a:xfrm>
                <a:off x="109705" y="39493"/>
                <a:ext cx="30729" cy="3073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55" name="Google Shape;6265;p28"/>
              <p:cNvSpPr/>
              <p:nvPr/>
            </p:nvSpPr>
            <p:spPr>
              <a:xfrm>
                <a:off x="74598" y="39493"/>
                <a:ext cx="35120" cy="3073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56" name="Google Shape;6266;p28"/>
              <p:cNvSpPr/>
              <p:nvPr/>
            </p:nvSpPr>
            <p:spPr>
              <a:xfrm>
                <a:off x="35104" y="39493"/>
                <a:ext cx="39508" cy="3073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57" name="Google Shape;6267;p28"/>
              <p:cNvSpPr/>
              <p:nvPr/>
            </p:nvSpPr>
            <p:spPr>
              <a:xfrm>
                <a:off x="0" y="39493"/>
                <a:ext cx="35117" cy="39505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58" name="Google Shape;6268;p28"/>
              <p:cNvSpPr/>
              <p:nvPr/>
            </p:nvSpPr>
            <p:spPr>
              <a:xfrm>
                <a:off x="0" y="78984"/>
                <a:ext cx="35117" cy="307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59" name="Google Shape;6269;p28"/>
              <p:cNvSpPr/>
              <p:nvPr/>
            </p:nvSpPr>
            <p:spPr>
              <a:xfrm>
                <a:off x="0" y="109706"/>
                <a:ext cx="35117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60" name="Google Shape;6270;p28"/>
              <p:cNvSpPr/>
              <p:nvPr/>
            </p:nvSpPr>
            <p:spPr>
              <a:xfrm>
                <a:off x="0" y="144810"/>
                <a:ext cx="35117" cy="3512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61" name="Google Shape;6271;p28"/>
              <p:cNvSpPr/>
              <p:nvPr/>
            </p:nvSpPr>
            <p:spPr>
              <a:xfrm>
                <a:off x="0" y="179918"/>
                <a:ext cx="35117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62" name="Google Shape;6272;p28"/>
              <p:cNvSpPr/>
              <p:nvPr/>
            </p:nvSpPr>
            <p:spPr>
              <a:xfrm>
                <a:off x="0" y="215022"/>
                <a:ext cx="35117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63" name="Google Shape;6273;p28"/>
              <p:cNvSpPr/>
              <p:nvPr/>
            </p:nvSpPr>
            <p:spPr>
              <a:xfrm>
                <a:off x="0" y="250126"/>
                <a:ext cx="35117" cy="3512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64" name="Google Shape;6274;p28"/>
              <p:cNvSpPr/>
              <p:nvPr/>
            </p:nvSpPr>
            <p:spPr>
              <a:xfrm>
                <a:off x="0" y="285234"/>
                <a:ext cx="35117" cy="351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65" name="Google Shape;6275;p28"/>
              <p:cNvSpPr/>
              <p:nvPr/>
            </p:nvSpPr>
            <p:spPr>
              <a:xfrm>
                <a:off x="245736" y="0"/>
                <a:ext cx="39512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66" name="Google Shape;6276;p28"/>
              <p:cNvSpPr/>
              <p:nvPr/>
            </p:nvSpPr>
            <p:spPr>
              <a:xfrm>
                <a:off x="215021" y="0"/>
                <a:ext cx="30730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67" name="Google Shape;6277;p28"/>
              <p:cNvSpPr/>
              <p:nvPr/>
            </p:nvSpPr>
            <p:spPr>
              <a:xfrm>
                <a:off x="179914" y="0"/>
                <a:ext cx="35120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68" name="Google Shape;6278;p28"/>
              <p:cNvSpPr/>
              <p:nvPr/>
            </p:nvSpPr>
            <p:spPr>
              <a:xfrm>
                <a:off x="140423" y="0"/>
                <a:ext cx="39505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69" name="Google Shape;6279;p28"/>
              <p:cNvSpPr/>
              <p:nvPr/>
            </p:nvSpPr>
            <p:spPr>
              <a:xfrm>
                <a:off x="109705" y="0"/>
                <a:ext cx="30729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70" name="Google Shape;6280;p28"/>
              <p:cNvSpPr/>
              <p:nvPr/>
            </p:nvSpPr>
            <p:spPr>
              <a:xfrm>
                <a:off x="74598" y="0"/>
                <a:ext cx="35120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71" name="Google Shape;6281;p28"/>
              <p:cNvSpPr/>
              <p:nvPr/>
            </p:nvSpPr>
            <p:spPr>
              <a:xfrm>
                <a:off x="35104" y="0"/>
                <a:ext cx="39508" cy="3950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388" name="Google Shape;6282;p28"/>
            <p:cNvGrpSpPr/>
            <p:nvPr/>
          </p:nvGrpSpPr>
          <p:grpSpPr>
            <a:xfrm>
              <a:off x="0" y="-1"/>
              <a:ext cx="9144000" cy="3853086"/>
              <a:chOff x="0" y="0"/>
              <a:chExt cx="9144000" cy="3853085"/>
            </a:xfrm>
          </p:grpSpPr>
          <p:sp>
            <p:nvSpPr>
              <p:cNvPr id="6373" name="Google Shape;6283;p28"/>
              <p:cNvSpPr/>
              <p:nvPr/>
            </p:nvSpPr>
            <p:spPr>
              <a:xfrm flipH="1">
                <a:off x="0" y="2550985"/>
                <a:ext cx="9144000" cy="567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74" name="Google Shape;6284;p28"/>
              <p:cNvSpPr/>
              <p:nvPr/>
            </p:nvSpPr>
            <p:spPr>
              <a:xfrm flipH="1">
                <a:off x="0" y="3124185"/>
                <a:ext cx="9144000" cy="155701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75" name="Google Shape;6285;p28"/>
              <p:cNvSpPr/>
              <p:nvPr/>
            </p:nvSpPr>
            <p:spPr>
              <a:xfrm flipH="1">
                <a:off x="0" y="3286085"/>
                <a:ext cx="9144000" cy="567001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76" name="Google Shape;6286;p28"/>
              <p:cNvSpPr/>
              <p:nvPr/>
            </p:nvSpPr>
            <p:spPr>
              <a:xfrm flipH="1">
                <a:off x="7532399" y="685"/>
                <a:ext cx="1611601" cy="567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77" name="Google Shape;6287;p28"/>
              <p:cNvSpPr/>
              <p:nvPr/>
            </p:nvSpPr>
            <p:spPr>
              <a:xfrm flipH="1">
                <a:off x="7532399" y="573885"/>
                <a:ext cx="1611601" cy="155701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78" name="Google Shape;6288;p28"/>
              <p:cNvSpPr/>
              <p:nvPr/>
            </p:nvSpPr>
            <p:spPr>
              <a:xfrm flipH="1">
                <a:off x="7532399" y="729585"/>
                <a:ext cx="1611601" cy="1821301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6387" name="Google Shape;6289;p28"/>
              <p:cNvGrpSpPr/>
              <p:nvPr/>
            </p:nvGrpSpPr>
            <p:grpSpPr>
              <a:xfrm>
                <a:off x="8047073" y="0"/>
                <a:ext cx="582277" cy="2550889"/>
                <a:chOff x="0" y="0"/>
                <a:chExt cx="582276" cy="2550888"/>
              </a:xfrm>
            </p:grpSpPr>
            <p:sp>
              <p:nvSpPr>
                <p:cNvPr id="6379" name="Google Shape;6290;p28"/>
                <p:cNvSpPr/>
                <p:nvPr/>
              </p:nvSpPr>
              <p:spPr>
                <a:xfrm flipH="1">
                  <a:off x="504676" y="0"/>
                  <a:ext cx="77601" cy="2550889"/>
                </a:xfrm>
                <a:prstGeom prst="rect">
                  <a:avLst/>
                </a:prstGeom>
                <a:solidFill>
                  <a:srgbClr val="EEEE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80" name="Google Shape;6291;p28"/>
                <p:cNvSpPr/>
                <p:nvPr/>
              </p:nvSpPr>
              <p:spPr>
                <a:xfrm flipH="1">
                  <a:off x="0" y="0"/>
                  <a:ext cx="77600" cy="2550889"/>
                </a:xfrm>
                <a:prstGeom prst="rect">
                  <a:avLst/>
                </a:prstGeom>
                <a:solidFill>
                  <a:srgbClr val="EEEE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81" name="Google Shape;6292;p28"/>
                <p:cNvSpPr/>
                <p:nvPr/>
              </p:nvSpPr>
              <p:spPr>
                <a:xfrm flipH="1">
                  <a:off x="42750" y="236807"/>
                  <a:ext cx="516257" cy="72500"/>
                </a:xfrm>
                <a:prstGeom prst="rect">
                  <a:avLst/>
                </a:prstGeom>
                <a:solidFill>
                  <a:srgbClr val="EEEE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82" name="Google Shape;6293;p28"/>
                <p:cNvSpPr/>
                <p:nvPr/>
              </p:nvSpPr>
              <p:spPr>
                <a:xfrm flipH="1">
                  <a:off x="42750" y="637762"/>
                  <a:ext cx="516257" cy="72500"/>
                </a:xfrm>
                <a:prstGeom prst="rect">
                  <a:avLst/>
                </a:prstGeom>
                <a:solidFill>
                  <a:srgbClr val="EEEE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83" name="Google Shape;6294;p28"/>
                <p:cNvSpPr/>
                <p:nvPr/>
              </p:nvSpPr>
              <p:spPr>
                <a:xfrm flipH="1">
                  <a:off x="23350" y="1038717"/>
                  <a:ext cx="516257" cy="72500"/>
                </a:xfrm>
                <a:prstGeom prst="rect">
                  <a:avLst/>
                </a:prstGeom>
                <a:solidFill>
                  <a:srgbClr val="EEEE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84" name="Google Shape;6295;p28"/>
                <p:cNvSpPr/>
                <p:nvPr/>
              </p:nvSpPr>
              <p:spPr>
                <a:xfrm flipH="1">
                  <a:off x="42750" y="1439672"/>
                  <a:ext cx="516257" cy="72500"/>
                </a:xfrm>
                <a:prstGeom prst="rect">
                  <a:avLst/>
                </a:prstGeom>
                <a:solidFill>
                  <a:srgbClr val="EEEE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85" name="Google Shape;6296;p28"/>
                <p:cNvSpPr/>
                <p:nvPr/>
              </p:nvSpPr>
              <p:spPr>
                <a:xfrm flipH="1">
                  <a:off x="42750" y="1840627"/>
                  <a:ext cx="516257" cy="72500"/>
                </a:xfrm>
                <a:prstGeom prst="rect">
                  <a:avLst/>
                </a:prstGeom>
                <a:solidFill>
                  <a:srgbClr val="EEEE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86" name="Google Shape;6297;p28"/>
                <p:cNvSpPr/>
                <p:nvPr/>
              </p:nvSpPr>
              <p:spPr>
                <a:xfrm flipH="1">
                  <a:off x="23350" y="2241582"/>
                  <a:ext cx="516257" cy="72500"/>
                </a:xfrm>
                <a:prstGeom prst="rect">
                  <a:avLst/>
                </a:prstGeom>
                <a:solidFill>
                  <a:srgbClr val="EEEE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6389" name="Google Shape;6298;p28"/>
            <p:cNvSpPr/>
            <p:nvPr/>
          </p:nvSpPr>
          <p:spPr>
            <a:xfrm>
              <a:off x="4159775" y="2530585"/>
              <a:ext cx="1250701" cy="132240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3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7" name="Google Shape;6300;p29"/>
          <p:cNvGrpSpPr/>
          <p:nvPr/>
        </p:nvGrpSpPr>
        <p:grpSpPr>
          <a:xfrm>
            <a:off x="8293517" y="2942502"/>
            <a:ext cx="1443943" cy="721969"/>
            <a:chOff x="0" y="0"/>
            <a:chExt cx="1443941" cy="721967"/>
          </a:xfrm>
        </p:grpSpPr>
        <p:sp>
          <p:nvSpPr>
            <p:cNvPr id="6398" name="Google Shape;6301;p29"/>
            <p:cNvSpPr/>
            <p:nvPr/>
          </p:nvSpPr>
          <p:spPr>
            <a:xfrm flipH="1">
              <a:off x="721968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99" name="Google Shape;6302;p29"/>
            <p:cNvSpPr/>
            <p:nvPr/>
          </p:nvSpPr>
          <p:spPr>
            <a:xfrm flipH="1">
              <a:off x="764085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00" name="Google Shape;6303;p29"/>
            <p:cNvSpPr/>
            <p:nvPr/>
          </p:nvSpPr>
          <p:spPr>
            <a:xfrm flipH="1">
              <a:off x="812217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01" name="Google Shape;6304;p29"/>
            <p:cNvSpPr/>
            <p:nvPr/>
          </p:nvSpPr>
          <p:spPr>
            <a:xfrm flipH="1">
              <a:off x="866358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02" name="Google Shape;6305;p29"/>
            <p:cNvSpPr/>
            <p:nvPr/>
          </p:nvSpPr>
          <p:spPr>
            <a:xfrm flipH="1">
              <a:off x="908475" y="673836"/>
              <a:ext cx="5414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03" name="Google Shape;6306;p29"/>
            <p:cNvSpPr/>
            <p:nvPr/>
          </p:nvSpPr>
          <p:spPr>
            <a:xfrm flipH="1">
              <a:off x="962627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04" name="Google Shape;6307;p29"/>
            <p:cNvSpPr/>
            <p:nvPr/>
          </p:nvSpPr>
          <p:spPr>
            <a:xfrm flipH="1">
              <a:off x="1010759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05" name="Google Shape;6308;p29"/>
            <p:cNvSpPr/>
            <p:nvPr/>
          </p:nvSpPr>
          <p:spPr>
            <a:xfrm flipH="1">
              <a:off x="1052876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06" name="Google Shape;6309;p29"/>
            <p:cNvSpPr/>
            <p:nvPr/>
          </p:nvSpPr>
          <p:spPr>
            <a:xfrm flipH="1">
              <a:off x="1107017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07" name="Google Shape;6310;p29"/>
            <p:cNvSpPr/>
            <p:nvPr/>
          </p:nvSpPr>
          <p:spPr>
            <a:xfrm flipH="1">
              <a:off x="1155150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08" name="Google Shape;6311;p29"/>
            <p:cNvSpPr/>
            <p:nvPr/>
          </p:nvSpPr>
          <p:spPr>
            <a:xfrm flipH="1">
              <a:off x="1197267" y="673836"/>
              <a:ext cx="54147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09" name="Google Shape;6312;p29"/>
            <p:cNvSpPr/>
            <p:nvPr/>
          </p:nvSpPr>
          <p:spPr>
            <a:xfrm flipH="1">
              <a:off x="125141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10" name="Google Shape;6313;p29"/>
            <p:cNvSpPr/>
            <p:nvPr/>
          </p:nvSpPr>
          <p:spPr>
            <a:xfrm flipH="1">
              <a:off x="1299550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11" name="Google Shape;6314;p29"/>
            <p:cNvSpPr/>
            <p:nvPr/>
          </p:nvSpPr>
          <p:spPr>
            <a:xfrm flipH="1">
              <a:off x="721968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12" name="Google Shape;6315;p29"/>
            <p:cNvSpPr/>
            <p:nvPr/>
          </p:nvSpPr>
          <p:spPr>
            <a:xfrm flipH="1">
              <a:off x="764085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13" name="Google Shape;6316;p29"/>
            <p:cNvSpPr/>
            <p:nvPr/>
          </p:nvSpPr>
          <p:spPr>
            <a:xfrm flipH="1">
              <a:off x="812217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14" name="Google Shape;6317;p29"/>
            <p:cNvSpPr/>
            <p:nvPr/>
          </p:nvSpPr>
          <p:spPr>
            <a:xfrm flipH="1">
              <a:off x="866358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15" name="Google Shape;6318;p29"/>
            <p:cNvSpPr/>
            <p:nvPr/>
          </p:nvSpPr>
          <p:spPr>
            <a:xfrm flipH="1">
              <a:off x="908475" y="62570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16" name="Google Shape;6319;p29"/>
            <p:cNvSpPr/>
            <p:nvPr/>
          </p:nvSpPr>
          <p:spPr>
            <a:xfrm flipH="1">
              <a:off x="962627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17" name="Google Shape;6320;p29"/>
            <p:cNvSpPr/>
            <p:nvPr/>
          </p:nvSpPr>
          <p:spPr>
            <a:xfrm flipH="1">
              <a:off x="1010759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18" name="Google Shape;6321;p29"/>
            <p:cNvSpPr/>
            <p:nvPr/>
          </p:nvSpPr>
          <p:spPr>
            <a:xfrm flipH="1">
              <a:off x="1052876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19" name="Google Shape;6322;p29"/>
            <p:cNvSpPr/>
            <p:nvPr/>
          </p:nvSpPr>
          <p:spPr>
            <a:xfrm flipH="1">
              <a:off x="1107017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20" name="Google Shape;6323;p29"/>
            <p:cNvSpPr/>
            <p:nvPr/>
          </p:nvSpPr>
          <p:spPr>
            <a:xfrm flipH="1">
              <a:off x="1155150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21" name="Google Shape;6324;p29"/>
            <p:cNvSpPr/>
            <p:nvPr/>
          </p:nvSpPr>
          <p:spPr>
            <a:xfrm flipH="1">
              <a:off x="1197267" y="62570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22" name="Google Shape;6325;p29"/>
            <p:cNvSpPr/>
            <p:nvPr/>
          </p:nvSpPr>
          <p:spPr>
            <a:xfrm flipH="1">
              <a:off x="125141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23" name="Google Shape;6326;p29"/>
            <p:cNvSpPr/>
            <p:nvPr/>
          </p:nvSpPr>
          <p:spPr>
            <a:xfrm flipH="1">
              <a:off x="1299550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24" name="Google Shape;6327;p29"/>
            <p:cNvSpPr/>
            <p:nvPr/>
          </p:nvSpPr>
          <p:spPr>
            <a:xfrm flipH="1">
              <a:off x="1341667" y="625709"/>
              <a:ext cx="5414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25" name="Google Shape;6328;p29"/>
            <p:cNvSpPr/>
            <p:nvPr/>
          </p:nvSpPr>
          <p:spPr>
            <a:xfrm flipH="1">
              <a:off x="1395809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26" name="Google Shape;6329;p29"/>
            <p:cNvSpPr/>
            <p:nvPr/>
          </p:nvSpPr>
          <p:spPr>
            <a:xfrm flipH="1">
              <a:off x="721968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27" name="Google Shape;6330;p29"/>
            <p:cNvSpPr/>
            <p:nvPr/>
          </p:nvSpPr>
          <p:spPr>
            <a:xfrm flipH="1">
              <a:off x="764085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28" name="Google Shape;6331;p29"/>
            <p:cNvSpPr/>
            <p:nvPr/>
          </p:nvSpPr>
          <p:spPr>
            <a:xfrm flipH="1">
              <a:off x="812217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29" name="Google Shape;6332;p29"/>
            <p:cNvSpPr/>
            <p:nvPr/>
          </p:nvSpPr>
          <p:spPr>
            <a:xfrm flipH="1">
              <a:off x="866358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30" name="Google Shape;6333;p29"/>
            <p:cNvSpPr/>
            <p:nvPr/>
          </p:nvSpPr>
          <p:spPr>
            <a:xfrm flipH="1">
              <a:off x="908475" y="571562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31" name="Google Shape;6334;p29"/>
            <p:cNvSpPr/>
            <p:nvPr/>
          </p:nvSpPr>
          <p:spPr>
            <a:xfrm flipH="1">
              <a:off x="962627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32" name="Google Shape;6335;p29"/>
            <p:cNvSpPr/>
            <p:nvPr/>
          </p:nvSpPr>
          <p:spPr>
            <a:xfrm flipH="1">
              <a:off x="1010759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33" name="Google Shape;6336;p29"/>
            <p:cNvSpPr/>
            <p:nvPr/>
          </p:nvSpPr>
          <p:spPr>
            <a:xfrm flipH="1">
              <a:off x="1052876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34" name="Google Shape;6337;p29"/>
            <p:cNvSpPr/>
            <p:nvPr/>
          </p:nvSpPr>
          <p:spPr>
            <a:xfrm flipH="1">
              <a:off x="1107017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35" name="Google Shape;6338;p29"/>
            <p:cNvSpPr/>
            <p:nvPr/>
          </p:nvSpPr>
          <p:spPr>
            <a:xfrm flipH="1">
              <a:off x="1155150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36" name="Google Shape;6339;p29"/>
            <p:cNvSpPr/>
            <p:nvPr/>
          </p:nvSpPr>
          <p:spPr>
            <a:xfrm flipH="1">
              <a:off x="1197267" y="571562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37" name="Google Shape;6340;p29"/>
            <p:cNvSpPr/>
            <p:nvPr/>
          </p:nvSpPr>
          <p:spPr>
            <a:xfrm flipH="1">
              <a:off x="125141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38" name="Google Shape;6341;p29"/>
            <p:cNvSpPr/>
            <p:nvPr/>
          </p:nvSpPr>
          <p:spPr>
            <a:xfrm flipH="1">
              <a:off x="1299550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39" name="Google Shape;6342;p29"/>
            <p:cNvSpPr/>
            <p:nvPr/>
          </p:nvSpPr>
          <p:spPr>
            <a:xfrm flipH="1">
              <a:off x="1341667" y="571562"/>
              <a:ext cx="5414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40" name="Google Shape;6343;p29"/>
            <p:cNvSpPr/>
            <p:nvPr/>
          </p:nvSpPr>
          <p:spPr>
            <a:xfrm flipH="1">
              <a:off x="1395809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41" name="Google Shape;6344;p29"/>
            <p:cNvSpPr/>
            <p:nvPr/>
          </p:nvSpPr>
          <p:spPr>
            <a:xfrm flipH="1">
              <a:off x="721968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42" name="Google Shape;6345;p29"/>
            <p:cNvSpPr/>
            <p:nvPr/>
          </p:nvSpPr>
          <p:spPr>
            <a:xfrm flipH="1">
              <a:off x="764085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43" name="Google Shape;6346;p29"/>
            <p:cNvSpPr/>
            <p:nvPr/>
          </p:nvSpPr>
          <p:spPr>
            <a:xfrm flipH="1">
              <a:off x="812217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44" name="Google Shape;6347;p29"/>
            <p:cNvSpPr/>
            <p:nvPr/>
          </p:nvSpPr>
          <p:spPr>
            <a:xfrm flipH="1">
              <a:off x="866358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45" name="Google Shape;6348;p29"/>
            <p:cNvSpPr/>
            <p:nvPr/>
          </p:nvSpPr>
          <p:spPr>
            <a:xfrm flipH="1">
              <a:off x="908475" y="529445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46" name="Google Shape;6349;p29"/>
            <p:cNvSpPr/>
            <p:nvPr/>
          </p:nvSpPr>
          <p:spPr>
            <a:xfrm flipH="1">
              <a:off x="962627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47" name="Google Shape;6350;p29"/>
            <p:cNvSpPr/>
            <p:nvPr/>
          </p:nvSpPr>
          <p:spPr>
            <a:xfrm flipH="1">
              <a:off x="1010759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48" name="Google Shape;6351;p29"/>
            <p:cNvSpPr/>
            <p:nvPr/>
          </p:nvSpPr>
          <p:spPr>
            <a:xfrm flipH="1">
              <a:off x="1052876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49" name="Google Shape;6352;p29"/>
            <p:cNvSpPr/>
            <p:nvPr/>
          </p:nvSpPr>
          <p:spPr>
            <a:xfrm flipH="1">
              <a:off x="1107017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50" name="Google Shape;6353;p29"/>
            <p:cNvSpPr/>
            <p:nvPr/>
          </p:nvSpPr>
          <p:spPr>
            <a:xfrm flipH="1">
              <a:off x="1155150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51" name="Google Shape;6354;p29"/>
            <p:cNvSpPr/>
            <p:nvPr/>
          </p:nvSpPr>
          <p:spPr>
            <a:xfrm flipH="1">
              <a:off x="1197267" y="529445"/>
              <a:ext cx="54147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52" name="Google Shape;6355;p29"/>
            <p:cNvSpPr/>
            <p:nvPr/>
          </p:nvSpPr>
          <p:spPr>
            <a:xfrm flipH="1">
              <a:off x="125141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53" name="Google Shape;6356;p29"/>
            <p:cNvSpPr/>
            <p:nvPr/>
          </p:nvSpPr>
          <p:spPr>
            <a:xfrm flipH="1">
              <a:off x="1299550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54" name="Google Shape;6357;p29"/>
            <p:cNvSpPr/>
            <p:nvPr/>
          </p:nvSpPr>
          <p:spPr>
            <a:xfrm flipH="1">
              <a:off x="1341667" y="529445"/>
              <a:ext cx="5414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55" name="Google Shape;6358;p29"/>
            <p:cNvSpPr/>
            <p:nvPr/>
          </p:nvSpPr>
          <p:spPr>
            <a:xfrm flipH="1">
              <a:off x="1395809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56" name="Google Shape;6359;p29"/>
            <p:cNvSpPr/>
            <p:nvPr/>
          </p:nvSpPr>
          <p:spPr>
            <a:xfrm flipH="1">
              <a:off x="721968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57" name="Google Shape;6360;p29"/>
            <p:cNvSpPr/>
            <p:nvPr/>
          </p:nvSpPr>
          <p:spPr>
            <a:xfrm flipH="1">
              <a:off x="764085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58" name="Google Shape;6361;p29"/>
            <p:cNvSpPr/>
            <p:nvPr/>
          </p:nvSpPr>
          <p:spPr>
            <a:xfrm flipH="1">
              <a:off x="812217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59" name="Google Shape;6362;p29"/>
            <p:cNvSpPr/>
            <p:nvPr/>
          </p:nvSpPr>
          <p:spPr>
            <a:xfrm flipH="1">
              <a:off x="866358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60" name="Google Shape;6363;p29"/>
            <p:cNvSpPr/>
            <p:nvPr/>
          </p:nvSpPr>
          <p:spPr>
            <a:xfrm flipH="1">
              <a:off x="908475" y="47529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61" name="Google Shape;6364;p29"/>
            <p:cNvSpPr/>
            <p:nvPr/>
          </p:nvSpPr>
          <p:spPr>
            <a:xfrm flipH="1">
              <a:off x="962627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62" name="Google Shape;6365;p29"/>
            <p:cNvSpPr/>
            <p:nvPr/>
          </p:nvSpPr>
          <p:spPr>
            <a:xfrm flipH="1">
              <a:off x="1010759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63" name="Google Shape;6366;p29"/>
            <p:cNvSpPr/>
            <p:nvPr/>
          </p:nvSpPr>
          <p:spPr>
            <a:xfrm flipH="1">
              <a:off x="1052876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64" name="Google Shape;6367;p29"/>
            <p:cNvSpPr/>
            <p:nvPr/>
          </p:nvSpPr>
          <p:spPr>
            <a:xfrm flipH="1">
              <a:off x="1107017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65" name="Google Shape;6368;p29"/>
            <p:cNvSpPr/>
            <p:nvPr/>
          </p:nvSpPr>
          <p:spPr>
            <a:xfrm flipH="1">
              <a:off x="1155150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66" name="Google Shape;6369;p29"/>
            <p:cNvSpPr/>
            <p:nvPr/>
          </p:nvSpPr>
          <p:spPr>
            <a:xfrm flipH="1">
              <a:off x="1197267" y="475293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67" name="Google Shape;6370;p29"/>
            <p:cNvSpPr/>
            <p:nvPr/>
          </p:nvSpPr>
          <p:spPr>
            <a:xfrm flipH="1">
              <a:off x="125141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68" name="Google Shape;6371;p29"/>
            <p:cNvSpPr/>
            <p:nvPr/>
          </p:nvSpPr>
          <p:spPr>
            <a:xfrm flipH="1">
              <a:off x="1299550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69" name="Google Shape;6372;p29"/>
            <p:cNvSpPr/>
            <p:nvPr/>
          </p:nvSpPr>
          <p:spPr>
            <a:xfrm flipH="1">
              <a:off x="1341667" y="475293"/>
              <a:ext cx="5414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70" name="Google Shape;6373;p29"/>
            <p:cNvSpPr/>
            <p:nvPr/>
          </p:nvSpPr>
          <p:spPr>
            <a:xfrm flipH="1">
              <a:off x="1395809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71" name="Google Shape;6374;p29"/>
            <p:cNvSpPr/>
            <p:nvPr/>
          </p:nvSpPr>
          <p:spPr>
            <a:xfrm flipH="1">
              <a:off x="721968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72" name="Google Shape;6375;p29"/>
            <p:cNvSpPr/>
            <p:nvPr/>
          </p:nvSpPr>
          <p:spPr>
            <a:xfrm flipH="1">
              <a:off x="764085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73" name="Google Shape;6376;p29"/>
            <p:cNvSpPr/>
            <p:nvPr/>
          </p:nvSpPr>
          <p:spPr>
            <a:xfrm flipH="1">
              <a:off x="812217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74" name="Google Shape;6377;p29"/>
            <p:cNvSpPr/>
            <p:nvPr/>
          </p:nvSpPr>
          <p:spPr>
            <a:xfrm flipH="1">
              <a:off x="866358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75" name="Google Shape;6378;p29"/>
            <p:cNvSpPr/>
            <p:nvPr/>
          </p:nvSpPr>
          <p:spPr>
            <a:xfrm flipH="1">
              <a:off x="908475" y="433176"/>
              <a:ext cx="5414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76" name="Google Shape;6379;p29"/>
            <p:cNvSpPr/>
            <p:nvPr/>
          </p:nvSpPr>
          <p:spPr>
            <a:xfrm flipH="1">
              <a:off x="962627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77" name="Google Shape;6380;p29"/>
            <p:cNvSpPr/>
            <p:nvPr/>
          </p:nvSpPr>
          <p:spPr>
            <a:xfrm flipH="1">
              <a:off x="1010759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78" name="Google Shape;6381;p29"/>
            <p:cNvSpPr/>
            <p:nvPr/>
          </p:nvSpPr>
          <p:spPr>
            <a:xfrm flipH="1">
              <a:off x="1052876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79" name="Google Shape;6382;p29"/>
            <p:cNvSpPr/>
            <p:nvPr/>
          </p:nvSpPr>
          <p:spPr>
            <a:xfrm flipH="1">
              <a:off x="1107017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80" name="Google Shape;6383;p29"/>
            <p:cNvSpPr/>
            <p:nvPr/>
          </p:nvSpPr>
          <p:spPr>
            <a:xfrm flipH="1">
              <a:off x="1155150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81" name="Google Shape;6384;p29"/>
            <p:cNvSpPr/>
            <p:nvPr/>
          </p:nvSpPr>
          <p:spPr>
            <a:xfrm flipH="1">
              <a:off x="1197267" y="433176"/>
              <a:ext cx="54147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82" name="Google Shape;6385;p29"/>
            <p:cNvSpPr/>
            <p:nvPr/>
          </p:nvSpPr>
          <p:spPr>
            <a:xfrm flipH="1">
              <a:off x="125141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83" name="Google Shape;6386;p29"/>
            <p:cNvSpPr/>
            <p:nvPr/>
          </p:nvSpPr>
          <p:spPr>
            <a:xfrm flipH="1">
              <a:off x="1299550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84" name="Google Shape;6387;p29"/>
            <p:cNvSpPr/>
            <p:nvPr/>
          </p:nvSpPr>
          <p:spPr>
            <a:xfrm flipH="1">
              <a:off x="1341667" y="433176"/>
              <a:ext cx="5414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85" name="Google Shape;6388;p29"/>
            <p:cNvSpPr/>
            <p:nvPr/>
          </p:nvSpPr>
          <p:spPr>
            <a:xfrm flipH="1">
              <a:off x="721968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86" name="Google Shape;6389;p29"/>
            <p:cNvSpPr/>
            <p:nvPr/>
          </p:nvSpPr>
          <p:spPr>
            <a:xfrm flipH="1">
              <a:off x="764085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87" name="Google Shape;6390;p29"/>
            <p:cNvSpPr/>
            <p:nvPr/>
          </p:nvSpPr>
          <p:spPr>
            <a:xfrm flipH="1">
              <a:off x="812217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88" name="Google Shape;6391;p29"/>
            <p:cNvSpPr/>
            <p:nvPr/>
          </p:nvSpPr>
          <p:spPr>
            <a:xfrm flipH="1">
              <a:off x="866358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89" name="Google Shape;6392;p29"/>
            <p:cNvSpPr/>
            <p:nvPr/>
          </p:nvSpPr>
          <p:spPr>
            <a:xfrm flipH="1">
              <a:off x="908475" y="38504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90" name="Google Shape;6393;p29"/>
            <p:cNvSpPr/>
            <p:nvPr/>
          </p:nvSpPr>
          <p:spPr>
            <a:xfrm flipH="1">
              <a:off x="962627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91" name="Google Shape;6394;p29"/>
            <p:cNvSpPr/>
            <p:nvPr/>
          </p:nvSpPr>
          <p:spPr>
            <a:xfrm flipH="1">
              <a:off x="1010759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92" name="Google Shape;6395;p29"/>
            <p:cNvSpPr/>
            <p:nvPr/>
          </p:nvSpPr>
          <p:spPr>
            <a:xfrm flipH="1">
              <a:off x="1052876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93" name="Google Shape;6396;p29"/>
            <p:cNvSpPr/>
            <p:nvPr/>
          </p:nvSpPr>
          <p:spPr>
            <a:xfrm flipH="1">
              <a:off x="1107017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94" name="Google Shape;6397;p29"/>
            <p:cNvSpPr/>
            <p:nvPr/>
          </p:nvSpPr>
          <p:spPr>
            <a:xfrm flipH="1">
              <a:off x="1155150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95" name="Google Shape;6398;p29"/>
            <p:cNvSpPr/>
            <p:nvPr/>
          </p:nvSpPr>
          <p:spPr>
            <a:xfrm flipH="1">
              <a:off x="1197267" y="38504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96" name="Google Shape;6399;p29"/>
            <p:cNvSpPr/>
            <p:nvPr/>
          </p:nvSpPr>
          <p:spPr>
            <a:xfrm flipH="1">
              <a:off x="125141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97" name="Google Shape;6400;p29"/>
            <p:cNvSpPr/>
            <p:nvPr/>
          </p:nvSpPr>
          <p:spPr>
            <a:xfrm flipH="1">
              <a:off x="1299550" y="385049"/>
              <a:ext cx="4210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98" name="Google Shape;6401;p29"/>
            <p:cNvSpPr/>
            <p:nvPr/>
          </p:nvSpPr>
          <p:spPr>
            <a:xfrm flipH="1">
              <a:off x="721968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99" name="Google Shape;6402;p29"/>
            <p:cNvSpPr/>
            <p:nvPr/>
          </p:nvSpPr>
          <p:spPr>
            <a:xfrm flipH="1">
              <a:off x="764085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00" name="Google Shape;6403;p29"/>
            <p:cNvSpPr/>
            <p:nvPr/>
          </p:nvSpPr>
          <p:spPr>
            <a:xfrm flipH="1">
              <a:off x="812217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01" name="Google Shape;6404;p29"/>
            <p:cNvSpPr/>
            <p:nvPr/>
          </p:nvSpPr>
          <p:spPr>
            <a:xfrm flipH="1">
              <a:off x="866358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02" name="Google Shape;6405;p29"/>
            <p:cNvSpPr/>
            <p:nvPr/>
          </p:nvSpPr>
          <p:spPr>
            <a:xfrm flipH="1">
              <a:off x="908475" y="330903"/>
              <a:ext cx="5414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03" name="Google Shape;6406;p29"/>
            <p:cNvSpPr/>
            <p:nvPr/>
          </p:nvSpPr>
          <p:spPr>
            <a:xfrm flipH="1">
              <a:off x="962627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04" name="Google Shape;6407;p29"/>
            <p:cNvSpPr/>
            <p:nvPr/>
          </p:nvSpPr>
          <p:spPr>
            <a:xfrm flipH="1">
              <a:off x="1010759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05" name="Google Shape;6408;p29"/>
            <p:cNvSpPr/>
            <p:nvPr/>
          </p:nvSpPr>
          <p:spPr>
            <a:xfrm flipH="1">
              <a:off x="1052876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06" name="Google Shape;6409;p29"/>
            <p:cNvSpPr/>
            <p:nvPr/>
          </p:nvSpPr>
          <p:spPr>
            <a:xfrm flipH="1">
              <a:off x="1107017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07" name="Google Shape;6410;p29"/>
            <p:cNvSpPr/>
            <p:nvPr/>
          </p:nvSpPr>
          <p:spPr>
            <a:xfrm flipH="1">
              <a:off x="1155150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08" name="Google Shape;6411;p29"/>
            <p:cNvSpPr/>
            <p:nvPr/>
          </p:nvSpPr>
          <p:spPr>
            <a:xfrm flipH="1">
              <a:off x="1197267" y="330903"/>
              <a:ext cx="54147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09" name="Google Shape;6412;p29"/>
            <p:cNvSpPr/>
            <p:nvPr/>
          </p:nvSpPr>
          <p:spPr>
            <a:xfrm flipH="1">
              <a:off x="125141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10" name="Google Shape;6413;p29"/>
            <p:cNvSpPr/>
            <p:nvPr/>
          </p:nvSpPr>
          <p:spPr>
            <a:xfrm flipH="1">
              <a:off x="721968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11" name="Google Shape;6414;p29"/>
            <p:cNvSpPr/>
            <p:nvPr/>
          </p:nvSpPr>
          <p:spPr>
            <a:xfrm flipH="1">
              <a:off x="764085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12" name="Google Shape;6415;p29"/>
            <p:cNvSpPr/>
            <p:nvPr/>
          </p:nvSpPr>
          <p:spPr>
            <a:xfrm flipH="1">
              <a:off x="812217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13" name="Google Shape;6416;p29"/>
            <p:cNvSpPr/>
            <p:nvPr/>
          </p:nvSpPr>
          <p:spPr>
            <a:xfrm flipH="1">
              <a:off x="866358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14" name="Google Shape;6417;p29"/>
            <p:cNvSpPr/>
            <p:nvPr/>
          </p:nvSpPr>
          <p:spPr>
            <a:xfrm flipH="1">
              <a:off x="908475" y="288791"/>
              <a:ext cx="5414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15" name="Google Shape;6418;p29"/>
            <p:cNvSpPr/>
            <p:nvPr/>
          </p:nvSpPr>
          <p:spPr>
            <a:xfrm flipH="1">
              <a:off x="962627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16" name="Google Shape;6419;p29"/>
            <p:cNvSpPr/>
            <p:nvPr/>
          </p:nvSpPr>
          <p:spPr>
            <a:xfrm flipH="1">
              <a:off x="1010759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17" name="Google Shape;6420;p29"/>
            <p:cNvSpPr/>
            <p:nvPr/>
          </p:nvSpPr>
          <p:spPr>
            <a:xfrm flipH="1">
              <a:off x="1052876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18" name="Google Shape;6421;p29"/>
            <p:cNvSpPr/>
            <p:nvPr/>
          </p:nvSpPr>
          <p:spPr>
            <a:xfrm flipH="1">
              <a:off x="1107017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19" name="Google Shape;6422;p29"/>
            <p:cNvSpPr/>
            <p:nvPr/>
          </p:nvSpPr>
          <p:spPr>
            <a:xfrm flipH="1">
              <a:off x="1155150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20" name="Google Shape;6423;p29"/>
            <p:cNvSpPr/>
            <p:nvPr/>
          </p:nvSpPr>
          <p:spPr>
            <a:xfrm flipH="1">
              <a:off x="1197267" y="288791"/>
              <a:ext cx="54147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21" name="Google Shape;6424;p29"/>
            <p:cNvSpPr/>
            <p:nvPr/>
          </p:nvSpPr>
          <p:spPr>
            <a:xfrm flipH="1">
              <a:off x="125141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22" name="Google Shape;6425;p29"/>
            <p:cNvSpPr/>
            <p:nvPr/>
          </p:nvSpPr>
          <p:spPr>
            <a:xfrm flipH="1">
              <a:off x="721968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23" name="Google Shape;6426;p29"/>
            <p:cNvSpPr/>
            <p:nvPr/>
          </p:nvSpPr>
          <p:spPr>
            <a:xfrm flipH="1">
              <a:off x="764085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24" name="Google Shape;6427;p29"/>
            <p:cNvSpPr/>
            <p:nvPr/>
          </p:nvSpPr>
          <p:spPr>
            <a:xfrm flipH="1">
              <a:off x="812217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25" name="Google Shape;6428;p29"/>
            <p:cNvSpPr/>
            <p:nvPr/>
          </p:nvSpPr>
          <p:spPr>
            <a:xfrm flipH="1">
              <a:off x="866358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26" name="Google Shape;6429;p29"/>
            <p:cNvSpPr/>
            <p:nvPr/>
          </p:nvSpPr>
          <p:spPr>
            <a:xfrm flipH="1">
              <a:off x="908475" y="240659"/>
              <a:ext cx="5414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27" name="Google Shape;6430;p29"/>
            <p:cNvSpPr/>
            <p:nvPr/>
          </p:nvSpPr>
          <p:spPr>
            <a:xfrm flipH="1">
              <a:off x="962627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28" name="Google Shape;6431;p29"/>
            <p:cNvSpPr/>
            <p:nvPr/>
          </p:nvSpPr>
          <p:spPr>
            <a:xfrm flipH="1">
              <a:off x="1010759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29" name="Google Shape;6432;p29"/>
            <p:cNvSpPr/>
            <p:nvPr/>
          </p:nvSpPr>
          <p:spPr>
            <a:xfrm flipH="1">
              <a:off x="1052876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30" name="Google Shape;6433;p29"/>
            <p:cNvSpPr/>
            <p:nvPr/>
          </p:nvSpPr>
          <p:spPr>
            <a:xfrm flipH="1">
              <a:off x="1107017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31" name="Google Shape;6434;p29"/>
            <p:cNvSpPr/>
            <p:nvPr/>
          </p:nvSpPr>
          <p:spPr>
            <a:xfrm flipH="1">
              <a:off x="1155150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32" name="Google Shape;6435;p29"/>
            <p:cNvSpPr/>
            <p:nvPr/>
          </p:nvSpPr>
          <p:spPr>
            <a:xfrm flipH="1">
              <a:off x="1197267" y="240659"/>
              <a:ext cx="54147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33" name="Google Shape;6436;p29"/>
            <p:cNvSpPr/>
            <p:nvPr/>
          </p:nvSpPr>
          <p:spPr>
            <a:xfrm flipH="1">
              <a:off x="721968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34" name="Google Shape;6437;p29"/>
            <p:cNvSpPr/>
            <p:nvPr/>
          </p:nvSpPr>
          <p:spPr>
            <a:xfrm flipH="1">
              <a:off x="764085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35" name="Google Shape;6438;p29"/>
            <p:cNvSpPr/>
            <p:nvPr/>
          </p:nvSpPr>
          <p:spPr>
            <a:xfrm flipH="1">
              <a:off x="812217" y="186507"/>
              <a:ext cx="5414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36" name="Google Shape;6439;p29"/>
            <p:cNvSpPr/>
            <p:nvPr/>
          </p:nvSpPr>
          <p:spPr>
            <a:xfrm flipH="1">
              <a:off x="866358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37" name="Google Shape;6440;p29"/>
            <p:cNvSpPr/>
            <p:nvPr/>
          </p:nvSpPr>
          <p:spPr>
            <a:xfrm flipH="1">
              <a:off x="908475" y="186507"/>
              <a:ext cx="5414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38" name="Google Shape;6441;p29"/>
            <p:cNvSpPr/>
            <p:nvPr/>
          </p:nvSpPr>
          <p:spPr>
            <a:xfrm flipH="1">
              <a:off x="962627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39" name="Google Shape;6442;p29"/>
            <p:cNvSpPr/>
            <p:nvPr/>
          </p:nvSpPr>
          <p:spPr>
            <a:xfrm flipH="1">
              <a:off x="1010759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40" name="Google Shape;6443;p29"/>
            <p:cNvSpPr/>
            <p:nvPr/>
          </p:nvSpPr>
          <p:spPr>
            <a:xfrm flipH="1">
              <a:off x="721968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41" name="Google Shape;6444;p29"/>
            <p:cNvSpPr/>
            <p:nvPr/>
          </p:nvSpPr>
          <p:spPr>
            <a:xfrm flipH="1">
              <a:off x="764085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42" name="Google Shape;6445;p29"/>
            <p:cNvSpPr/>
            <p:nvPr/>
          </p:nvSpPr>
          <p:spPr>
            <a:xfrm flipH="1">
              <a:off x="812217" y="14439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43" name="Google Shape;6446;p29"/>
            <p:cNvSpPr/>
            <p:nvPr/>
          </p:nvSpPr>
          <p:spPr>
            <a:xfrm flipH="1">
              <a:off x="866358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44" name="Google Shape;6447;p29"/>
            <p:cNvSpPr/>
            <p:nvPr/>
          </p:nvSpPr>
          <p:spPr>
            <a:xfrm flipH="1">
              <a:off x="908475" y="144390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45" name="Google Shape;6448;p29"/>
            <p:cNvSpPr/>
            <p:nvPr/>
          </p:nvSpPr>
          <p:spPr>
            <a:xfrm flipH="1">
              <a:off x="962627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46" name="Google Shape;6449;p29"/>
            <p:cNvSpPr/>
            <p:nvPr/>
          </p:nvSpPr>
          <p:spPr>
            <a:xfrm flipH="1">
              <a:off x="1010759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47" name="Google Shape;6450;p29"/>
            <p:cNvSpPr/>
            <p:nvPr/>
          </p:nvSpPr>
          <p:spPr>
            <a:xfrm flipH="1">
              <a:off x="721968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48" name="Google Shape;6451;p29"/>
            <p:cNvSpPr/>
            <p:nvPr/>
          </p:nvSpPr>
          <p:spPr>
            <a:xfrm flipH="1">
              <a:off x="764085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49" name="Google Shape;6452;p29"/>
            <p:cNvSpPr/>
            <p:nvPr/>
          </p:nvSpPr>
          <p:spPr>
            <a:xfrm flipH="1">
              <a:off x="812217" y="9024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50" name="Google Shape;6453;p29"/>
            <p:cNvSpPr/>
            <p:nvPr/>
          </p:nvSpPr>
          <p:spPr>
            <a:xfrm flipH="1">
              <a:off x="866358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51" name="Google Shape;6454;p29"/>
            <p:cNvSpPr/>
            <p:nvPr/>
          </p:nvSpPr>
          <p:spPr>
            <a:xfrm flipH="1">
              <a:off x="908475" y="9024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52" name="Google Shape;6455;p29"/>
            <p:cNvSpPr/>
            <p:nvPr/>
          </p:nvSpPr>
          <p:spPr>
            <a:xfrm flipH="1">
              <a:off x="962627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53" name="Google Shape;6456;p29"/>
            <p:cNvSpPr/>
            <p:nvPr/>
          </p:nvSpPr>
          <p:spPr>
            <a:xfrm flipH="1">
              <a:off x="721968" y="42117"/>
              <a:ext cx="42118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54" name="Google Shape;6457;p29"/>
            <p:cNvSpPr/>
            <p:nvPr/>
          </p:nvSpPr>
          <p:spPr>
            <a:xfrm flipH="1">
              <a:off x="764085" y="42117"/>
              <a:ext cx="48133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55" name="Google Shape;6458;p29"/>
            <p:cNvSpPr/>
            <p:nvPr/>
          </p:nvSpPr>
          <p:spPr>
            <a:xfrm flipH="1">
              <a:off x="812217" y="42117"/>
              <a:ext cx="54142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56" name="Google Shape;6459;p29"/>
            <p:cNvSpPr/>
            <p:nvPr/>
          </p:nvSpPr>
          <p:spPr>
            <a:xfrm flipH="1">
              <a:off x="866358" y="42117"/>
              <a:ext cx="42118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57" name="Google Shape;6460;p29"/>
            <p:cNvSpPr/>
            <p:nvPr/>
          </p:nvSpPr>
          <p:spPr>
            <a:xfrm flipH="1">
              <a:off x="908475" y="42117"/>
              <a:ext cx="54148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58" name="Google Shape;6461;p29"/>
            <p:cNvSpPr/>
            <p:nvPr/>
          </p:nvSpPr>
          <p:spPr>
            <a:xfrm flipH="1">
              <a:off x="721968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59" name="Google Shape;6462;p29"/>
            <p:cNvSpPr/>
            <p:nvPr/>
          </p:nvSpPr>
          <p:spPr>
            <a:xfrm flipH="1">
              <a:off x="764085" y="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60" name="Google Shape;6463;p29"/>
            <p:cNvSpPr/>
            <p:nvPr/>
          </p:nvSpPr>
          <p:spPr>
            <a:xfrm flipH="1">
              <a:off x="812217" y="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61" name="Google Shape;6464;p29"/>
            <p:cNvSpPr/>
            <p:nvPr/>
          </p:nvSpPr>
          <p:spPr>
            <a:xfrm flipH="1">
              <a:off x="866358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62" name="Google Shape;6465;p29"/>
            <p:cNvSpPr/>
            <p:nvPr/>
          </p:nvSpPr>
          <p:spPr>
            <a:xfrm flipH="1">
              <a:off x="673841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63" name="Google Shape;6466;p29"/>
            <p:cNvSpPr/>
            <p:nvPr/>
          </p:nvSpPr>
          <p:spPr>
            <a:xfrm flipH="1">
              <a:off x="63172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64" name="Google Shape;6467;p29"/>
            <p:cNvSpPr/>
            <p:nvPr/>
          </p:nvSpPr>
          <p:spPr>
            <a:xfrm flipH="1">
              <a:off x="577572" y="673836"/>
              <a:ext cx="5415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65" name="Google Shape;6468;p29"/>
            <p:cNvSpPr/>
            <p:nvPr/>
          </p:nvSpPr>
          <p:spPr>
            <a:xfrm flipH="1">
              <a:off x="52944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66" name="Google Shape;6469;p29"/>
            <p:cNvSpPr/>
            <p:nvPr/>
          </p:nvSpPr>
          <p:spPr>
            <a:xfrm flipH="1">
              <a:off x="48130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67" name="Google Shape;6470;p29"/>
            <p:cNvSpPr/>
            <p:nvPr/>
          </p:nvSpPr>
          <p:spPr>
            <a:xfrm flipH="1">
              <a:off x="433176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68" name="Google Shape;6471;p29"/>
            <p:cNvSpPr/>
            <p:nvPr/>
          </p:nvSpPr>
          <p:spPr>
            <a:xfrm flipH="1">
              <a:off x="385050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69" name="Google Shape;6472;p29"/>
            <p:cNvSpPr/>
            <p:nvPr/>
          </p:nvSpPr>
          <p:spPr>
            <a:xfrm flipH="1">
              <a:off x="33691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70" name="Google Shape;6473;p29"/>
            <p:cNvSpPr/>
            <p:nvPr/>
          </p:nvSpPr>
          <p:spPr>
            <a:xfrm flipH="1">
              <a:off x="288781" y="673836"/>
              <a:ext cx="4813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71" name="Google Shape;6474;p29"/>
            <p:cNvSpPr/>
            <p:nvPr/>
          </p:nvSpPr>
          <p:spPr>
            <a:xfrm flipH="1">
              <a:off x="240649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72" name="Google Shape;6475;p29"/>
            <p:cNvSpPr/>
            <p:nvPr/>
          </p:nvSpPr>
          <p:spPr>
            <a:xfrm flipH="1">
              <a:off x="192517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73" name="Google Shape;6476;p29"/>
            <p:cNvSpPr/>
            <p:nvPr/>
          </p:nvSpPr>
          <p:spPr>
            <a:xfrm flipH="1">
              <a:off x="144390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74" name="Google Shape;6477;p29"/>
            <p:cNvSpPr/>
            <p:nvPr/>
          </p:nvSpPr>
          <p:spPr>
            <a:xfrm flipH="1">
              <a:off x="9625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75" name="Google Shape;6478;p29"/>
            <p:cNvSpPr/>
            <p:nvPr/>
          </p:nvSpPr>
          <p:spPr>
            <a:xfrm flipH="1">
              <a:off x="673841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76" name="Google Shape;6479;p29"/>
            <p:cNvSpPr/>
            <p:nvPr/>
          </p:nvSpPr>
          <p:spPr>
            <a:xfrm flipH="1">
              <a:off x="63172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77" name="Google Shape;6480;p29"/>
            <p:cNvSpPr/>
            <p:nvPr/>
          </p:nvSpPr>
          <p:spPr>
            <a:xfrm flipH="1">
              <a:off x="577572" y="62570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78" name="Google Shape;6481;p29"/>
            <p:cNvSpPr/>
            <p:nvPr/>
          </p:nvSpPr>
          <p:spPr>
            <a:xfrm flipH="1">
              <a:off x="52944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79" name="Google Shape;6482;p29"/>
            <p:cNvSpPr/>
            <p:nvPr/>
          </p:nvSpPr>
          <p:spPr>
            <a:xfrm flipH="1">
              <a:off x="48130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80" name="Google Shape;6483;p29"/>
            <p:cNvSpPr/>
            <p:nvPr/>
          </p:nvSpPr>
          <p:spPr>
            <a:xfrm flipH="1">
              <a:off x="433176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81" name="Google Shape;6484;p29"/>
            <p:cNvSpPr/>
            <p:nvPr/>
          </p:nvSpPr>
          <p:spPr>
            <a:xfrm flipH="1">
              <a:off x="385050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82" name="Google Shape;6485;p29"/>
            <p:cNvSpPr/>
            <p:nvPr/>
          </p:nvSpPr>
          <p:spPr>
            <a:xfrm flipH="1">
              <a:off x="33691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83" name="Google Shape;6486;p29"/>
            <p:cNvSpPr/>
            <p:nvPr/>
          </p:nvSpPr>
          <p:spPr>
            <a:xfrm flipH="1">
              <a:off x="288781" y="62570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84" name="Google Shape;6487;p29"/>
            <p:cNvSpPr/>
            <p:nvPr/>
          </p:nvSpPr>
          <p:spPr>
            <a:xfrm flipH="1">
              <a:off x="240649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85" name="Google Shape;6488;p29"/>
            <p:cNvSpPr/>
            <p:nvPr/>
          </p:nvSpPr>
          <p:spPr>
            <a:xfrm flipH="1">
              <a:off x="192517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86" name="Google Shape;6489;p29"/>
            <p:cNvSpPr/>
            <p:nvPr/>
          </p:nvSpPr>
          <p:spPr>
            <a:xfrm flipH="1">
              <a:off x="144390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87" name="Google Shape;6490;p29"/>
            <p:cNvSpPr/>
            <p:nvPr/>
          </p:nvSpPr>
          <p:spPr>
            <a:xfrm flipH="1">
              <a:off x="9625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88" name="Google Shape;6491;p29"/>
            <p:cNvSpPr/>
            <p:nvPr/>
          </p:nvSpPr>
          <p:spPr>
            <a:xfrm flipH="1">
              <a:off x="48127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89" name="Google Shape;6492;p29"/>
            <p:cNvSpPr/>
            <p:nvPr/>
          </p:nvSpPr>
          <p:spPr>
            <a:xfrm flipH="1">
              <a:off x="0" y="625709"/>
              <a:ext cx="4812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90" name="Google Shape;6493;p29"/>
            <p:cNvSpPr/>
            <p:nvPr/>
          </p:nvSpPr>
          <p:spPr>
            <a:xfrm flipH="1">
              <a:off x="673841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91" name="Google Shape;6494;p29"/>
            <p:cNvSpPr/>
            <p:nvPr/>
          </p:nvSpPr>
          <p:spPr>
            <a:xfrm flipH="1">
              <a:off x="63172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92" name="Google Shape;6495;p29"/>
            <p:cNvSpPr/>
            <p:nvPr/>
          </p:nvSpPr>
          <p:spPr>
            <a:xfrm flipH="1">
              <a:off x="577572" y="571562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93" name="Google Shape;6496;p29"/>
            <p:cNvSpPr/>
            <p:nvPr/>
          </p:nvSpPr>
          <p:spPr>
            <a:xfrm flipH="1">
              <a:off x="52944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94" name="Google Shape;6497;p29"/>
            <p:cNvSpPr/>
            <p:nvPr/>
          </p:nvSpPr>
          <p:spPr>
            <a:xfrm flipH="1">
              <a:off x="48130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95" name="Google Shape;6498;p29"/>
            <p:cNvSpPr/>
            <p:nvPr/>
          </p:nvSpPr>
          <p:spPr>
            <a:xfrm flipH="1">
              <a:off x="433176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96" name="Google Shape;6499;p29"/>
            <p:cNvSpPr/>
            <p:nvPr/>
          </p:nvSpPr>
          <p:spPr>
            <a:xfrm flipH="1">
              <a:off x="385050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97" name="Google Shape;6500;p29"/>
            <p:cNvSpPr/>
            <p:nvPr/>
          </p:nvSpPr>
          <p:spPr>
            <a:xfrm flipH="1">
              <a:off x="33691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98" name="Google Shape;6501;p29"/>
            <p:cNvSpPr/>
            <p:nvPr/>
          </p:nvSpPr>
          <p:spPr>
            <a:xfrm flipH="1">
              <a:off x="288781" y="571562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599" name="Google Shape;6502;p29"/>
            <p:cNvSpPr/>
            <p:nvPr/>
          </p:nvSpPr>
          <p:spPr>
            <a:xfrm flipH="1">
              <a:off x="240649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00" name="Google Shape;6503;p29"/>
            <p:cNvSpPr/>
            <p:nvPr/>
          </p:nvSpPr>
          <p:spPr>
            <a:xfrm flipH="1">
              <a:off x="192517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01" name="Google Shape;6504;p29"/>
            <p:cNvSpPr/>
            <p:nvPr/>
          </p:nvSpPr>
          <p:spPr>
            <a:xfrm flipH="1">
              <a:off x="144390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02" name="Google Shape;6505;p29"/>
            <p:cNvSpPr/>
            <p:nvPr/>
          </p:nvSpPr>
          <p:spPr>
            <a:xfrm flipH="1">
              <a:off x="9625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03" name="Google Shape;6506;p29"/>
            <p:cNvSpPr/>
            <p:nvPr/>
          </p:nvSpPr>
          <p:spPr>
            <a:xfrm flipH="1">
              <a:off x="48127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04" name="Google Shape;6507;p29"/>
            <p:cNvSpPr/>
            <p:nvPr/>
          </p:nvSpPr>
          <p:spPr>
            <a:xfrm flipH="1">
              <a:off x="0" y="571562"/>
              <a:ext cx="4812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05" name="Google Shape;6508;p29"/>
            <p:cNvSpPr/>
            <p:nvPr/>
          </p:nvSpPr>
          <p:spPr>
            <a:xfrm flipH="1">
              <a:off x="673841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06" name="Google Shape;6509;p29"/>
            <p:cNvSpPr/>
            <p:nvPr/>
          </p:nvSpPr>
          <p:spPr>
            <a:xfrm flipH="1">
              <a:off x="63172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07" name="Google Shape;6510;p29"/>
            <p:cNvSpPr/>
            <p:nvPr/>
          </p:nvSpPr>
          <p:spPr>
            <a:xfrm flipH="1">
              <a:off x="577572" y="529445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08" name="Google Shape;6511;p29"/>
            <p:cNvSpPr/>
            <p:nvPr/>
          </p:nvSpPr>
          <p:spPr>
            <a:xfrm flipH="1">
              <a:off x="52944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09" name="Google Shape;6512;p29"/>
            <p:cNvSpPr/>
            <p:nvPr/>
          </p:nvSpPr>
          <p:spPr>
            <a:xfrm flipH="1">
              <a:off x="48130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10" name="Google Shape;6513;p29"/>
            <p:cNvSpPr/>
            <p:nvPr/>
          </p:nvSpPr>
          <p:spPr>
            <a:xfrm flipH="1">
              <a:off x="433176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11" name="Google Shape;6514;p29"/>
            <p:cNvSpPr/>
            <p:nvPr/>
          </p:nvSpPr>
          <p:spPr>
            <a:xfrm flipH="1">
              <a:off x="385050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12" name="Google Shape;6515;p29"/>
            <p:cNvSpPr/>
            <p:nvPr/>
          </p:nvSpPr>
          <p:spPr>
            <a:xfrm flipH="1">
              <a:off x="33691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13" name="Google Shape;6516;p29"/>
            <p:cNvSpPr/>
            <p:nvPr/>
          </p:nvSpPr>
          <p:spPr>
            <a:xfrm flipH="1">
              <a:off x="288781" y="529445"/>
              <a:ext cx="4813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14" name="Google Shape;6517;p29"/>
            <p:cNvSpPr/>
            <p:nvPr/>
          </p:nvSpPr>
          <p:spPr>
            <a:xfrm flipH="1">
              <a:off x="240649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15" name="Google Shape;6518;p29"/>
            <p:cNvSpPr/>
            <p:nvPr/>
          </p:nvSpPr>
          <p:spPr>
            <a:xfrm flipH="1">
              <a:off x="192517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16" name="Google Shape;6519;p29"/>
            <p:cNvSpPr/>
            <p:nvPr/>
          </p:nvSpPr>
          <p:spPr>
            <a:xfrm flipH="1">
              <a:off x="144390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17" name="Google Shape;6520;p29"/>
            <p:cNvSpPr/>
            <p:nvPr/>
          </p:nvSpPr>
          <p:spPr>
            <a:xfrm flipH="1">
              <a:off x="9625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18" name="Google Shape;6521;p29"/>
            <p:cNvSpPr/>
            <p:nvPr/>
          </p:nvSpPr>
          <p:spPr>
            <a:xfrm flipH="1">
              <a:off x="48127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19" name="Google Shape;6522;p29"/>
            <p:cNvSpPr/>
            <p:nvPr/>
          </p:nvSpPr>
          <p:spPr>
            <a:xfrm flipH="1">
              <a:off x="0" y="529445"/>
              <a:ext cx="48127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20" name="Google Shape;6523;p29"/>
            <p:cNvSpPr/>
            <p:nvPr/>
          </p:nvSpPr>
          <p:spPr>
            <a:xfrm flipH="1">
              <a:off x="673841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21" name="Google Shape;6524;p29"/>
            <p:cNvSpPr/>
            <p:nvPr/>
          </p:nvSpPr>
          <p:spPr>
            <a:xfrm flipH="1">
              <a:off x="63172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22" name="Google Shape;6525;p29"/>
            <p:cNvSpPr/>
            <p:nvPr/>
          </p:nvSpPr>
          <p:spPr>
            <a:xfrm flipH="1">
              <a:off x="577572" y="47529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23" name="Google Shape;6526;p29"/>
            <p:cNvSpPr/>
            <p:nvPr/>
          </p:nvSpPr>
          <p:spPr>
            <a:xfrm flipH="1">
              <a:off x="52944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24" name="Google Shape;6527;p29"/>
            <p:cNvSpPr/>
            <p:nvPr/>
          </p:nvSpPr>
          <p:spPr>
            <a:xfrm flipH="1">
              <a:off x="48130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25" name="Google Shape;6528;p29"/>
            <p:cNvSpPr/>
            <p:nvPr/>
          </p:nvSpPr>
          <p:spPr>
            <a:xfrm flipH="1">
              <a:off x="433176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26" name="Google Shape;6529;p29"/>
            <p:cNvSpPr/>
            <p:nvPr/>
          </p:nvSpPr>
          <p:spPr>
            <a:xfrm flipH="1">
              <a:off x="385050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27" name="Google Shape;6530;p29"/>
            <p:cNvSpPr/>
            <p:nvPr/>
          </p:nvSpPr>
          <p:spPr>
            <a:xfrm flipH="1">
              <a:off x="33691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28" name="Google Shape;6531;p29"/>
            <p:cNvSpPr/>
            <p:nvPr/>
          </p:nvSpPr>
          <p:spPr>
            <a:xfrm flipH="1">
              <a:off x="288781" y="475293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29" name="Google Shape;6532;p29"/>
            <p:cNvSpPr/>
            <p:nvPr/>
          </p:nvSpPr>
          <p:spPr>
            <a:xfrm flipH="1">
              <a:off x="240649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30" name="Google Shape;6533;p29"/>
            <p:cNvSpPr/>
            <p:nvPr/>
          </p:nvSpPr>
          <p:spPr>
            <a:xfrm flipH="1">
              <a:off x="192517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31" name="Google Shape;6534;p29"/>
            <p:cNvSpPr/>
            <p:nvPr/>
          </p:nvSpPr>
          <p:spPr>
            <a:xfrm flipH="1">
              <a:off x="144390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32" name="Google Shape;6535;p29"/>
            <p:cNvSpPr/>
            <p:nvPr/>
          </p:nvSpPr>
          <p:spPr>
            <a:xfrm flipH="1">
              <a:off x="9625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33" name="Google Shape;6536;p29"/>
            <p:cNvSpPr/>
            <p:nvPr/>
          </p:nvSpPr>
          <p:spPr>
            <a:xfrm flipH="1">
              <a:off x="48127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34" name="Google Shape;6537;p29"/>
            <p:cNvSpPr/>
            <p:nvPr/>
          </p:nvSpPr>
          <p:spPr>
            <a:xfrm flipH="1">
              <a:off x="0" y="475293"/>
              <a:ext cx="4812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35" name="Google Shape;6538;p29"/>
            <p:cNvSpPr/>
            <p:nvPr/>
          </p:nvSpPr>
          <p:spPr>
            <a:xfrm flipH="1">
              <a:off x="673841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36" name="Google Shape;6539;p29"/>
            <p:cNvSpPr/>
            <p:nvPr/>
          </p:nvSpPr>
          <p:spPr>
            <a:xfrm flipH="1">
              <a:off x="63172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37" name="Google Shape;6540;p29"/>
            <p:cNvSpPr/>
            <p:nvPr/>
          </p:nvSpPr>
          <p:spPr>
            <a:xfrm flipH="1">
              <a:off x="577572" y="433176"/>
              <a:ext cx="5415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38" name="Google Shape;6541;p29"/>
            <p:cNvSpPr/>
            <p:nvPr/>
          </p:nvSpPr>
          <p:spPr>
            <a:xfrm flipH="1">
              <a:off x="52944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39" name="Google Shape;6542;p29"/>
            <p:cNvSpPr/>
            <p:nvPr/>
          </p:nvSpPr>
          <p:spPr>
            <a:xfrm flipH="1">
              <a:off x="48130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40" name="Google Shape;6543;p29"/>
            <p:cNvSpPr/>
            <p:nvPr/>
          </p:nvSpPr>
          <p:spPr>
            <a:xfrm flipH="1">
              <a:off x="433176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41" name="Google Shape;6544;p29"/>
            <p:cNvSpPr/>
            <p:nvPr/>
          </p:nvSpPr>
          <p:spPr>
            <a:xfrm flipH="1">
              <a:off x="385050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42" name="Google Shape;6545;p29"/>
            <p:cNvSpPr/>
            <p:nvPr/>
          </p:nvSpPr>
          <p:spPr>
            <a:xfrm flipH="1">
              <a:off x="33691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43" name="Google Shape;6546;p29"/>
            <p:cNvSpPr/>
            <p:nvPr/>
          </p:nvSpPr>
          <p:spPr>
            <a:xfrm flipH="1">
              <a:off x="288781" y="433176"/>
              <a:ext cx="4813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44" name="Google Shape;6547;p29"/>
            <p:cNvSpPr/>
            <p:nvPr/>
          </p:nvSpPr>
          <p:spPr>
            <a:xfrm flipH="1">
              <a:off x="240649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45" name="Google Shape;6548;p29"/>
            <p:cNvSpPr/>
            <p:nvPr/>
          </p:nvSpPr>
          <p:spPr>
            <a:xfrm flipH="1">
              <a:off x="192517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46" name="Google Shape;6549;p29"/>
            <p:cNvSpPr/>
            <p:nvPr/>
          </p:nvSpPr>
          <p:spPr>
            <a:xfrm flipH="1">
              <a:off x="144390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47" name="Google Shape;6550;p29"/>
            <p:cNvSpPr/>
            <p:nvPr/>
          </p:nvSpPr>
          <p:spPr>
            <a:xfrm flipH="1">
              <a:off x="9625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48" name="Google Shape;6551;p29"/>
            <p:cNvSpPr/>
            <p:nvPr/>
          </p:nvSpPr>
          <p:spPr>
            <a:xfrm flipH="1">
              <a:off x="48127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49" name="Google Shape;6552;p29"/>
            <p:cNvSpPr/>
            <p:nvPr/>
          </p:nvSpPr>
          <p:spPr>
            <a:xfrm flipH="1">
              <a:off x="0" y="433176"/>
              <a:ext cx="48127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50" name="Google Shape;6553;p29"/>
            <p:cNvSpPr/>
            <p:nvPr/>
          </p:nvSpPr>
          <p:spPr>
            <a:xfrm flipH="1">
              <a:off x="673841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51" name="Google Shape;6554;p29"/>
            <p:cNvSpPr/>
            <p:nvPr/>
          </p:nvSpPr>
          <p:spPr>
            <a:xfrm flipH="1">
              <a:off x="63172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52" name="Google Shape;6555;p29"/>
            <p:cNvSpPr/>
            <p:nvPr/>
          </p:nvSpPr>
          <p:spPr>
            <a:xfrm flipH="1">
              <a:off x="577572" y="38504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53" name="Google Shape;6556;p29"/>
            <p:cNvSpPr/>
            <p:nvPr/>
          </p:nvSpPr>
          <p:spPr>
            <a:xfrm flipH="1">
              <a:off x="52944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54" name="Google Shape;6557;p29"/>
            <p:cNvSpPr/>
            <p:nvPr/>
          </p:nvSpPr>
          <p:spPr>
            <a:xfrm flipH="1">
              <a:off x="48130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55" name="Google Shape;6558;p29"/>
            <p:cNvSpPr/>
            <p:nvPr/>
          </p:nvSpPr>
          <p:spPr>
            <a:xfrm flipH="1">
              <a:off x="433176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56" name="Google Shape;6559;p29"/>
            <p:cNvSpPr/>
            <p:nvPr/>
          </p:nvSpPr>
          <p:spPr>
            <a:xfrm flipH="1">
              <a:off x="385050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57" name="Google Shape;6560;p29"/>
            <p:cNvSpPr/>
            <p:nvPr/>
          </p:nvSpPr>
          <p:spPr>
            <a:xfrm flipH="1">
              <a:off x="33691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58" name="Google Shape;6561;p29"/>
            <p:cNvSpPr/>
            <p:nvPr/>
          </p:nvSpPr>
          <p:spPr>
            <a:xfrm flipH="1">
              <a:off x="288781" y="38504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59" name="Google Shape;6562;p29"/>
            <p:cNvSpPr/>
            <p:nvPr/>
          </p:nvSpPr>
          <p:spPr>
            <a:xfrm flipH="1">
              <a:off x="240649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60" name="Google Shape;6563;p29"/>
            <p:cNvSpPr/>
            <p:nvPr/>
          </p:nvSpPr>
          <p:spPr>
            <a:xfrm flipH="1">
              <a:off x="192517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61" name="Google Shape;6564;p29"/>
            <p:cNvSpPr/>
            <p:nvPr/>
          </p:nvSpPr>
          <p:spPr>
            <a:xfrm flipH="1">
              <a:off x="144390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62" name="Google Shape;6565;p29"/>
            <p:cNvSpPr/>
            <p:nvPr/>
          </p:nvSpPr>
          <p:spPr>
            <a:xfrm flipH="1">
              <a:off x="9625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63" name="Google Shape;6566;p29"/>
            <p:cNvSpPr/>
            <p:nvPr/>
          </p:nvSpPr>
          <p:spPr>
            <a:xfrm flipH="1">
              <a:off x="673841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64" name="Google Shape;6567;p29"/>
            <p:cNvSpPr/>
            <p:nvPr/>
          </p:nvSpPr>
          <p:spPr>
            <a:xfrm flipH="1">
              <a:off x="63172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65" name="Google Shape;6568;p29"/>
            <p:cNvSpPr/>
            <p:nvPr/>
          </p:nvSpPr>
          <p:spPr>
            <a:xfrm flipH="1">
              <a:off x="577572" y="330903"/>
              <a:ext cx="5415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66" name="Google Shape;6569;p29"/>
            <p:cNvSpPr/>
            <p:nvPr/>
          </p:nvSpPr>
          <p:spPr>
            <a:xfrm flipH="1">
              <a:off x="52944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67" name="Google Shape;6570;p29"/>
            <p:cNvSpPr/>
            <p:nvPr/>
          </p:nvSpPr>
          <p:spPr>
            <a:xfrm flipH="1">
              <a:off x="48130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68" name="Google Shape;6571;p29"/>
            <p:cNvSpPr/>
            <p:nvPr/>
          </p:nvSpPr>
          <p:spPr>
            <a:xfrm flipH="1">
              <a:off x="433176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69" name="Google Shape;6572;p29"/>
            <p:cNvSpPr/>
            <p:nvPr/>
          </p:nvSpPr>
          <p:spPr>
            <a:xfrm flipH="1">
              <a:off x="385050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70" name="Google Shape;6573;p29"/>
            <p:cNvSpPr/>
            <p:nvPr/>
          </p:nvSpPr>
          <p:spPr>
            <a:xfrm flipH="1">
              <a:off x="33691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71" name="Google Shape;6574;p29"/>
            <p:cNvSpPr/>
            <p:nvPr/>
          </p:nvSpPr>
          <p:spPr>
            <a:xfrm flipH="1">
              <a:off x="288781" y="330903"/>
              <a:ext cx="4813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72" name="Google Shape;6575;p29"/>
            <p:cNvSpPr/>
            <p:nvPr/>
          </p:nvSpPr>
          <p:spPr>
            <a:xfrm flipH="1">
              <a:off x="240649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73" name="Google Shape;6576;p29"/>
            <p:cNvSpPr/>
            <p:nvPr/>
          </p:nvSpPr>
          <p:spPr>
            <a:xfrm flipH="1">
              <a:off x="192517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74" name="Google Shape;6577;p29"/>
            <p:cNvSpPr/>
            <p:nvPr/>
          </p:nvSpPr>
          <p:spPr>
            <a:xfrm flipH="1">
              <a:off x="144390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75" name="Google Shape;6578;p29"/>
            <p:cNvSpPr/>
            <p:nvPr/>
          </p:nvSpPr>
          <p:spPr>
            <a:xfrm flipH="1">
              <a:off x="673841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76" name="Google Shape;6579;p29"/>
            <p:cNvSpPr/>
            <p:nvPr/>
          </p:nvSpPr>
          <p:spPr>
            <a:xfrm flipH="1">
              <a:off x="63172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77" name="Google Shape;6580;p29"/>
            <p:cNvSpPr/>
            <p:nvPr/>
          </p:nvSpPr>
          <p:spPr>
            <a:xfrm flipH="1">
              <a:off x="577572" y="288791"/>
              <a:ext cx="5415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78" name="Google Shape;6581;p29"/>
            <p:cNvSpPr/>
            <p:nvPr/>
          </p:nvSpPr>
          <p:spPr>
            <a:xfrm flipH="1">
              <a:off x="52944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79" name="Google Shape;6582;p29"/>
            <p:cNvSpPr/>
            <p:nvPr/>
          </p:nvSpPr>
          <p:spPr>
            <a:xfrm flipH="1">
              <a:off x="48130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80" name="Google Shape;6583;p29"/>
            <p:cNvSpPr/>
            <p:nvPr/>
          </p:nvSpPr>
          <p:spPr>
            <a:xfrm flipH="1">
              <a:off x="433176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81" name="Google Shape;6584;p29"/>
            <p:cNvSpPr/>
            <p:nvPr/>
          </p:nvSpPr>
          <p:spPr>
            <a:xfrm flipH="1">
              <a:off x="385050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82" name="Google Shape;6585;p29"/>
            <p:cNvSpPr/>
            <p:nvPr/>
          </p:nvSpPr>
          <p:spPr>
            <a:xfrm flipH="1">
              <a:off x="33691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83" name="Google Shape;6586;p29"/>
            <p:cNvSpPr/>
            <p:nvPr/>
          </p:nvSpPr>
          <p:spPr>
            <a:xfrm flipH="1">
              <a:off x="288781" y="288791"/>
              <a:ext cx="4813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84" name="Google Shape;6587;p29"/>
            <p:cNvSpPr/>
            <p:nvPr/>
          </p:nvSpPr>
          <p:spPr>
            <a:xfrm flipH="1">
              <a:off x="240649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85" name="Google Shape;6588;p29"/>
            <p:cNvSpPr/>
            <p:nvPr/>
          </p:nvSpPr>
          <p:spPr>
            <a:xfrm flipH="1">
              <a:off x="192517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86" name="Google Shape;6589;p29"/>
            <p:cNvSpPr/>
            <p:nvPr/>
          </p:nvSpPr>
          <p:spPr>
            <a:xfrm flipH="1">
              <a:off x="144390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87" name="Google Shape;6590;p29"/>
            <p:cNvSpPr/>
            <p:nvPr/>
          </p:nvSpPr>
          <p:spPr>
            <a:xfrm flipH="1">
              <a:off x="673841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88" name="Google Shape;6591;p29"/>
            <p:cNvSpPr/>
            <p:nvPr/>
          </p:nvSpPr>
          <p:spPr>
            <a:xfrm flipH="1">
              <a:off x="63172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89" name="Google Shape;6592;p29"/>
            <p:cNvSpPr/>
            <p:nvPr/>
          </p:nvSpPr>
          <p:spPr>
            <a:xfrm flipH="1">
              <a:off x="577572" y="240659"/>
              <a:ext cx="5415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90" name="Google Shape;6593;p29"/>
            <p:cNvSpPr/>
            <p:nvPr/>
          </p:nvSpPr>
          <p:spPr>
            <a:xfrm flipH="1">
              <a:off x="52944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91" name="Google Shape;6594;p29"/>
            <p:cNvSpPr/>
            <p:nvPr/>
          </p:nvSpPr>
          <p:spPr>
            <a:xfrm flipH="1">
              <a:off x="481308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92" name="Google Shape;6595;p29"/>
            <p:cNvSpPr/>
            <p:nvPr/>
          </p:nvSpPr>
          <p:spPr>
            <a:xfrm flipH="1">
              <a:off x="433176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93" name="Google Shape;6596;p29"/>
            <p:cNvSpPr/>
            <p:nvPr/>
          </p:nvSpPr>
          <p:spPr>
            <a:xfrm flipH="1">
              <a:off x="385050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94" name="Google Shape;6597;p29"/>
            <p:cNvSpPr/>
            <p:nvPr/>
          </p:nvSpPr>
          <p:spPr>
            <a:xfrm flipH="1">
              <a:off x="336918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95" name="Google Shape;6598;p29"/>
            <p:cNvSpPr/>
            <p:nvPr/>
          </p:nvSpPr>
          <p:spPr>
            <a:xfrm flipH="1">
              <a:off x="288781" y="240659"/>
              <a:ext cx="4813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96" name="Google Shape;6599;p29"/>
            <p:cNvSpPr/>
            <p:nvPr/>
          </p:nvSpPr>
          <p:spPr>
            <a:xfrm flipH="1">
              <a:off x="240649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97" name="Google Shape;6600;p29"/>
            <p:cNvSpPr/>
            <p:nvPr/>
          </p:nvSpPr>
          <p:spPr>
            <a:xfrm flipH="1">
              <a:off x="192517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98" name="Google Shape;6601;p29"/>
            <p:cNvSpPr/>
            <p:nvPr/>
          </p:nvSpPr>
          <p:spPr>
            <a:xfrm flipH="1">
              <a:off x="673841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99" name="Google Shape;6602;p29"/>
            <p:cNvSpPr/>
            <p:nvPr/>
          </p:nvSpPr>
          <p:spPr>
            <a:xfrm flipH="1">
              <a:off x="631724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00" name="Google Shape;6603;p29"/>
            <p:cNvSpPr/>
            <p:nvPr/>
          </p:nvSpPr>
          <p:spPr>
            <a:xfrm flipH="1">
              <a:off x="577572" y="186507"/>
              <a:ext cx="5415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01" name="Google Shape;6604;p29"/>
            <p:cNvSpPr/>
            <p:nvPr/>
          </p:nvSpPr>
          <p:spPr>
            <a:xfrm flipH="1">
              <a:off x="529440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02" name="Google Shape;6605;p29"/>
            <p:cNvSpPr/>
            <p:nvPr/>
          </p:nvSpPr>
          <p:spPr>
            <a:xfrm flipH="1">
              <a:off x="481308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03" name="Google Shape;6606;p29"/>
            <p:cNvSpPr/>
            <p:nvPr/>
          </p:nvSpPr>
          <p:spPr>
            <a:xfrm flipH="1">
              <a:off x="433176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04" name="Google Shape;6607;p29"/>
            <p:cNvSpPr/>
            <p:nvPr/>
          </p:nvSpPr>
          <p:spPr>
            <a:xfrm flipH="1">
              <a:off x="385050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05" name="Google Shape;6608;p29"/>
            <p:cNvSpPr/>
            <p:nvPr/>
          </p:nvSpPr>
          <p:spPr>
            <a:xfrm flipH="1">
              <a:off x="673841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06" name="Google Shape;6609;p29"/>
            <p:cNvSpPr/>
            <p:nvPr/>
          </p:nvSpPr>
          <p:spPr>
            <a:xfrm flipH="1">
              <a:off x="631724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07" name="Google Shape;6610;p29"/>
            <p:cNvSpPr/>
            <p:nvPr/>
          </p:nvSpPr>
          <p:spPr>
            <a:xfrm flipH="1">
              <a:off x="577572" y="14439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08" name="Google Shape;6611;p29"/>
            <p:cNvSpPr/>
            <p:nvPr/>
          </p:nvSpPr>
          <p:spPr>
            <a:xfrm flipH="1">
              <a:off x="529440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09" name="Google Shape;6612;p29"/>
            <p:cNvSpPr/>
            <p:nvPr/>
          </p:nvSpPr>
          <p:spPr>
            <a:xfrm flipH="1">
              <a:off x="481308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10" name="Google Shape;6613;p29"/>
            <p:cNvSpPr/>
            <p:nvPr/>
          </p:nvSpPr>
          <p:spPr>
            <a:xfrm flipH="1">
              <a:off x="433176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11" name="Google Shape;6614;p29"/>
            <p:cNvSpPr/>
            <p:nvPr/>
          </p:nvSpPr>
          <p:spPr>
            <a:xfrm flipH="1">
              <a:off x="385050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12" name="Google Shape;6615;p29"/>
            <p:cNvSpPr/>
            <p:nvPr/>
          </p:nvSpPr>
          <p:spPr>
            <a:xfrm flipH="1">
              <a:off x="673841" y="9024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13" name="Google Shape;6616;p29"/>
            <p:cNvSpPr/>
            <p:nvPr/>
          </p:nvSpPr>
          <p:spPr>
            <a:xfrm flipH="1">
              <a:off x="631724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14" name="Google Shape;6617;p29"/>
            <p:cNvSpPr/>
            <p:nvPr/>
          </p:nvSpPr>
          <p:spPr>
            <a:xfrm flipH="1">
              <a:off x="577572" y="9024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15" name="Google Shape;6618;p29"/>
            <p:cNvSpPr/>
            <p:nvPr/>
          </p:nvSpPr>
          <p:spPr>
            <a:xfrm flipH="1">
              <a:off x="529440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16" name="Google Shape;6619;p29"/>
            <p:cNvSpPr/>
            <p:nvPr/>
          </p:nvSpPr>
          <p:spPr>
            <a:xfrm flipH="1">
              <a:off x="481308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17" name="Google Shape;6620;p29"/>
            <p:cNvSpPr/>
            <p:nvPr/>
          </p:nvSpPr>
          <p:spPr>
            <a:xfrm flipH="1">
              <a:off x="433176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18" name="Google Shape;6621;p29"/>
            <p:cNvSpPr/>
            <p:nvPr/>
          </p:nvSpPr>
          <p:spPr>
            <a:xfrm flipH="1">
              <a:off x="673841" y="42117"/>
              <a:ext cx="48128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19" name="Google Shape;6622;p29"/>
            <p:cNvSpPr/>
            <p:nvPr/>
          </p:nvSpPr>
          <p:spPr>
            <a:xfrm flipH="1">
              <a:off x="631724" y="42117"/>
              <a:ext cx="42118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20" name="Google Shape;6623;p29"/>
            <p:cNvSpPr/>
            <p:nvPr/>
          </p:nvSpPr>
          <p:spPr>
            <a:xfrm flipH="1">
              <a:off x="577572" y="42117"/>
              <a:ext cx="54152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21" name="Google Shape;6624;p29"/>
            <p:cNvSpPr/>
            <p:nvPr/>
          </p:nvSpPr>
          <p:spPr>
            <a:xfrm flipH="1">
              <a:off x="529440" y="42117"/>
              <a:ext cx="48133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22" name="Google Shape;6625;p29"/>
            <p:cNvSpPr/>
            <p:nvPr/>
          </p:nvSpPr>
          <p:spPr>
            <a:xfrm flipH="1">
              <a:off x="481308" y="42117"/>
              <a:ext cx="48133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23" name="Google Shape;6626;p29"/>
            <p:cNvSpPr/>
            <p:nvPr/>
          </p:nvSpPr>
          <p:spPr>
            <a:xfrm flipH="1">
              <a:off x="673841" y="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24" name="Google Shape;6627;p29"/>
            <p:cNvSpPr/>
            <p:nvPr/>
          </p:nvSpPr>
          <p:spPr>
            <a:xfrm flipH="1">
              <a:off x="631724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25" name="Google Shape;6628;p29"/>
            <p:cNvSpPr/>
            <p:nvPr/>
          </p:nvSpPr>
          <p:spPr>
            <a:xfrm flipH="1">
              <a:off x="577572" y="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26" name="Google Shape;6629;p29"/>
            <p:cNvSpPr/>
            <p:nvPr/>
          </p:nvSpPr>
          <p:spPr>
            <a:xfrm flipH="1">
              <a:off x="529440" y="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057" name="Google Shape;6630;p29"/>
          <p:cNvGrpSpPr/>
          <p:nvPr/>
        </p:nvGrpSpPr>
        <p:grpSpPr>
          <a:xfrm>
            <a:off x="-1055433" y="935377"/>
            <a:ext cx="1443942" cy="721969"/>
            <a:chOff x="0" y="0"/>
            <a:chExt cx="1443941" cy="721967"/>
          </a:xfrm>
        </p:grpSpPr>
        <p:sp>
          <p:nvSpPr>
            <p:cNvPr id="6728" name="Google Shape;6631;p29"/>
            <p:cNvSpPr/>
            <p:nvPr/>
          </p:nvSpPr>
          <p:spPr>
            <a:xfrm flipH="1">
              <a:off x="721968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29" name="Google Shape;6632;p29"/>
            <p:cNvSpPr/>
            <p:nvPr/>
          </p:nvSpPr>
          <p:spPr>
            <a:xfrm flipH="1">
              <a:off x="764085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30" name="Google Shape;6633;p29"/>
            <p:cNvSpPr/>
            <p:nvPr/>
          </p:nvSpPr>
          <p:spPr>
            <a:xfrm flipH="1">
              <a:off x="812217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31" name="Google Shape;6634;p29"/>
            <p:cNvSpPr/>
            <p:nvPr/>
          </p:nvSpPr>
          <p:spPr>
            <a:xfrm flipH="1">
              <a:off x="866358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32" name="Google Shape;6635;p29"/>
            <p:cNvSpPr/>
            <p:nvPr/>
          </p:nvSpPr>
          <p:spPr>
            <a:xfrm flipH="1">
              <a:off x="908475" y="673836"/>
              <a:ext cx="5414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33" name="Google Shape;6636;p29"/>
            <p:cNvSpPr/>
            <p:nvPr/>
          </p:nvSpPr>
          <p:spPr>
            <a:xfrm flipH="1">
              <a:off x="962627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34" name="Google Shape;6637;p29"/>
            <p:cNvSpPr/>
            <p:nvPr/>
          </p:nvSpPr>
          <p:spPr>
            <a:xfrm flipH="1">
              <a:off x="1010759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35" name="Google Shape;6638;p29"/>
            <p:cNvSpPr/>
            <p:nvPr/>
          </p:nvSpPr>
          <p:spPr>
            <a:xfrm flipH="1">
              <a:off x="1052876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36" name="Google Shape;6639;p29"/>
            <p:cNvSpPr/>
            <p:nvPr/>
          </p:nvSpPr>
          <p:spPr>
            <a:xfrm flipH="1">
              <a:off x="1107017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37" name="Google Shape;6640;p29"/>
            <p:cNvSpPr/>
            <p:nvPr/>
          </p:nvSpPr>
          <p:spPr>
            <a:xfrm flipH="1">
              <a:off x="1155150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38" name="Google Shape;6641;p29"/>
            <p:cNvSpPr/>
            <p:nvPr/>
          </p:nvSpPr>
          <p:spPr>
            <a:xfrm flipH="1">
              <a:off x="1197267" y="673836"/>
              <a:ext cx="54147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39" name="Google Shape;6642;p29"/>
            <p:cNvSpPr/>
            <p:nvPr/>
          </p:nvSpPr>
          <p:spPr>
            <a:xfrm flipH="1">
              <a:off x="125141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40" name="Google Shape;6643;p29"/>
            <p:cNvSpPr/>
            <p:nvPr/>
          </p:nvSpPr>
          <p:spPr>
            <a:xfrm flipH="1">
              <a:off x="1299550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41" name="Google Shape;6644;p29"/>
            <p:cNvSpPr/>
            <p:nvPr/>
          </p:nvSpPr>
          <p:spPr>
            <a:xfrm flipH="1">
              <a:off x="721968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42" name="Google Shape;6645;p29"/>
            <p:cNvSpPr/>
            <p:nvPr/>
          </p:nvSpPr>
          <p:spPr>
            <a:xfrm flipH="1">
              <a:off x="764085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43" name="Google Shape;6646;p29"/>
            <p:cNvSpPr/>
            <p:nvPr/>
          </p:nvSpPr>
          <p:spPr>
            <a:xfrm flipH="1">
              <a:off x="812217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44" name="Google Shape;6647;p29"/>
            <p:cNvSpPr/>
            <p:nvPr/>
          </p:nvSpPr>
          <p:spPr>
            <a:xfrm flipH="1">
              <a:off x="866358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45" name="Google Shape;6648;p29"/>
            <p:cNvSpPr/>
            <p:nvPr/>
          </p:nvSpPr>
          <p:spPr>
            <a:xfrm flipH="1">
              <a:off x="908475" y="62570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46" name="Google Shape;6649;p29"/>
            <p:cNvSpPr/>
            <p:nvPr/>
          </p:nvSpPr>
          <p:spPr>
            <a:xfrm flipH="1">
              <a:off x="962627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47" name="Google Shape;6650;p29"/>
            <p:cNvSpPr/>
            <p:nvPr/>
          </p:nvSpPr>
          <p:spPr>
            <a:xfrm flipH="1">
              <a:off x="1010759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48" name="Google Shape;6651;p29"/>
            <p:cNvSpPr/>
            <p:nvPr/>
          </p:nvSpPr>
          <p:spPr>
            <a:xfrm flipH="1">
              <a:off x="1052876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49" name="Google Shape;6652;p29"/>
            <p:cNvSpPr/>
            <p:nvPr/>
          </p:nvSpPr>
          <p:spPr>
            <a:xfrm flipH="1">
              <a:off x="1107017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50" name="Google Shape;6653;p29"/>
            <p:cNvSpPr/>
            <p:nvPr/>
          </p:nvSpPr>
          <p:spPr>
            <a:xfrm flipH="1">
              <a:off x="1155150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51" name="Google Shape;6654;p29"/>
            <p:cNvSpPr/>
            <p:nvPr/>
          </p:nvSpPr>
          <p:spPr>
            <a:xfrm flipH="1">
              <a:off x="1197267" y="62570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52" name="Google Shape;6655;p29"/>
            <p:cNvSpPr/>
            <p:nvPr/>
          </p:nvSpPr>
          <p:spPr>
            <a:xfrm flipH="1">
              <a:off x="125141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53" name="Google Shape;6656;p29"/>
            <p:cNvSpPr/>
            <p:nvPr/>
          </p:nvSpPr>
          <p:spPr>
            <a:xfrm flipH="1">
              <a:off x="1299550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54" name="Google Shape;6657;p29"/>
            <p:cNvSpPr/>
            <p:nvPr/>
          </p:nvSpPr>
          <p:spPr>
            <a:xfrm flipH="1">
              <a:off x="1341667" y="625709"/>
              <a:ext cx="5414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55" name="Google Shape;6658;p29"/>
            <p:cNvSpPr/>
            <p:nvPr/>
          </p:nvSpPr>
          <p:spPr>
            <a:xfrm flipH="1">
              <a:off x="1395809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56" name="Google Shape;6659;p29"/>
            <p:cNvSpPr/>
            <p:nvPr/>
          </p:nvSpPr>
          <p:spPr>
            <a:xfrm flipH="1">
              <a:off x="721968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57" name="Google Shape;6660;p29"/>
            <p:cNvSpPr/>
            <p:nvPr/>
          </p:nvSpPr>
          <p:spPr>
            <a:xfrm flipH="1">
              <a:off x="764085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58" name="Google Shape;6661;p29"/>
            <p:cNvSpPr/>
            <p:nvPr/>
          </p:nvSpPr>
          <p:spPr>
            <a:xfrm flipH="1">
              <a:off x="812217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59" name="Google Shape;6662;p29"/>
            <p:cNvSpPr/>
            <p:nvPr/>
          </p:nvSpPr>
          <p:spPr>
            <a:xfrm flipH="1">
              <a:off x="866358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60" name="Google Shape;6663;p29"/>
            <p:cNvSpPr/>
            <p:nvPr/>
          </p:nvSpPr>
          <p:spPr>
            <a:xfrm flipH="1">
              <a:off x="908475" y="571562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61" name="Google Shape;6664;p29"/>
            <p:cNvSpPr/>
            <p:nvPr/>
          </p:nvSpPr>
          <p:spPr>
            <a:xfrm flipH="1">
              <a:off x="962627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62" name="Google Shape;6665;p29"/>
            <p:cNvSpPr/>
            <p:nvPr/>
          </p:nvSpPr>
          <p:spPr>
            <a:xfrm flipH="1">
              <a:off x="1010759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63" name="Google Shape;6666;p29"/>
            <p:cNvSpPr/>
            <p:nvPr/>
          </p:nvSpPr>
          <p:spPr>
            <a:xfrm flipH="1">
              <a:off x="1052876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64" name="Google Shape;6667;p29"/>
            <p:cNvSpPr/>
            <p:nvPr/>
          </p:nvSpPr>
          <p:spPr>
            <a:xfrm flipH="1">
              <a:off x="1107017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65" name="Google Shape;6668;p29"/>
            <p:cNvSpPr/>
            <p:nvPr/>
          </p:nvSpPr>
          <p:spPr>
            <a:xfrm flipH="1">
              <a:off x="1155150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66" name="Google Shape;6669;p29"/>
            <p:cNvSpPr/>
            <p:nvPr/>
          </p:nvSpPr>
          <p:spPr>
            <a:xfrm flipH="1">
              <a:off x="1197267" y="571562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67" name="Google Shape;6670;p29"/>
            <p:cNvSpPr/>
            <p:nvPr/>
          </p:nvSpPr>
          <p:spPr>
            <a:xfrm flipH="1">
              <a:off x="125141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68" name="Google Shape;6671;p29"/>
            <p:cNvSpPr/>
            <p:nvPr/>
          </p:nvSpPr>
          <p:spPr>
            <a:xfrm flipH="1">
              <a:off x="1299550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69" name="Google Shape;6672;p29"/>
            <p:cNvSpPr/>
            <p:nvPr/>
          </p:nvSpPr>
          <p:spPr>
            <a:xfrm flipH="1">
              <a:off x="1341667" y="571562"/>
              <a:ext cx="5414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70" name="Google Shape;6673;p29"/>
            <p:cNvSpPr/>
            <p:nvPr/>
          </p:nvSpPr>
          <p:spPr>
            <a:xfrm flipH="1">
              <a:off x="1395809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71" name="Google Shape;6674;p29"/>
            <p:cNvSpPr/>
            <p:nvPr/>
          </p:nvSpPr>
          <p:spPr>
            <a:xfrm flipH="1">
              <a:off x="721968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72" name="Google Shape;6675;p29"/>
            <p:cNvSpPr/>
            <p:nvPr/>
          </p:nvSpPr>
          <p:spPr>
            <a:xfrm flipH="1">
              <a:off x="764085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73" name="Google Shape;6676;p29"/>
            <p:cNvSpPr/>
            <p:nvPr/>
          </p:nvSpPr>
          <p:spPr>
            <a:xfrm flipH="1">
              <a:off x="812217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74" name="Google Shape;6677;p29"/>
            <p:cNvSpPr/>
            <p:nvPr/>
          </p:nvSpPr>
          <p:spPr>
            <a:xfrm flipH="1">
              <a:off x="866358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75" name="Google Shape;6678;p29"/>
            <p:cNvSpPr/>
            <p:nvPr/>
          </p:nvSpPr>
          <p:spPr>
            <a:xfrm flipH="1">
              <a:off x="908475" y="529445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76" name="Google Shape;6679;p29"/>
            <p:cNvSpPr/>
            <p:nvPr/>
          </p:nvSpPr>
          <p:spPr>
            <a:xfrm flipH="1">
              <a:off x="962627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77" name="Google Shape;6680;p29"/>
            <p:cNvSpPr/>
            <p:nvPr/>
          </p:nvSpPr>
          <p:spPr>
            <a:xfrm flipH="1">
              <a:off x="1010759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78" name="Google Shape;6681;p29"/>
            <p:cNvSpPr/>
            <p:nvPr/>
          </p:nvSpPr>
          <p:spPr>
            <a:xfrm flipH="1">
              <a:off x="1052876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79" name="Google Shape;6682;p29"/>
            <p:cNvSpPr/>
            <p:nvPr/>
          </p:nvSpPr>
          <p:spPr>
            <a:xfrm flipH="1">
              <a:off x="1107017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80" name="Google Shape;6683;p29"/>
            <p:cNvSpPr/>
            <p:nvPr/>
          </p:nvSpPr>
          <p:spPr>
            <a:xfrm flipH="1">
              <a:off x="1155150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81" name="Google Shape;6684;p29"/>
            <p:cNvSpPr/>
            <p:nvPr/>
          </p:nvSpPr>
          <p:spPr>
            <a:xfrm flipH="1">
              <a:off x="1197267" y="529445"/>
              <a:ext cx="54147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82" name="Google Shape;6685;p29"/>
            <p:cNvSpPr/>
            <p:nvPr/>
          </p:nvSpPr>
          <p:spPr>
            <a:xfrm flipH="1">
              <a:off x="125141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83" name="Google Shape;6686;p29"/>
            <p:cNvSpPr/>
            <p:nvPr/>
          </p:nvSpPr>
          <p:spPr>
            <a:xfrm flipH="1">
              <a:off x="1299550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84" name="Google Shape;6687;p29"/>
            <p:cNvSpPr/>
            <p:nvPr/>
          </p:nvSpPr>
          <p:spPr>
            <a:xfrm flipH="1">
              <a:off x="1341667" y="529445"/>
              <a:ext cx="5414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85" name="Google Shape;6688;p29"/>
            <p:cNvSpPr/>
            <p:nvPr/>
          </p:nvSpPr>
          <p:spPr>
            <a:xfrm flipH="1">
              <a:off x="1395809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86" name="Google Shape;6689;p29"/>
            <p:cNvSpPr/>
            <p:nvPr/>
          </p:nvSpPr>
          <p:spPr>
            <a:xfrm flipH="1">
              <a:off x="721968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87" name="Google Shape;6690;p29"/>
            <p:cNvSpPr/>
            <p:nvPr/>
          </p:nvSpPr>
          <p:spPr>
            <a:xfrm flipH="1">
              <a:off x="764085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88" name="Google Shape;6691;p29"/>
            <p:cNvSpPr/>
            <p:nvPr/>
          </p:nvSpPr>
          <p:spPr>
            <a:xfrm flipH="1">
              <a:off x="812217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89" name="Google Shape;6692;p29"/>
            <p:cNvSpPr/>
            <p:nvPr/>
          </p:nvSpPr>
          <p:spPr>
            <a:xfrm flipH="1">
              <a:off x="866358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90" name="Google Shape;6693;p29"/>
            <p:cNvSpPr/>
            <p:nvPr/>
          </p:nvSpPr>
          <p:spPr>
            <a:xfrm flipH="1">
              <a:off x="908475" y="47529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91" name="Google Shape;6694;p29"/>
            <p:cNvSpPr/>
            <p:nvPr/>
          </p:nvSpPr>
          <p:spPr>
            <a:xfrm flipH="1">
              <a:off x="962627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92" name="Google Shape;6695;p29"/>
            <p:cNvSpPr/>
            <p:nvPr/>
          </p:nvSpPr>
          <p:spPr>
            <a:xfrm flipH="1">
              <a:off x="1010759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93" name="Google Shape;6696;p29"/>
            <p:cNvSpPr/>
            <p:nvPr/>
          </p:nvSpPr>
          <p:spPr>
            <a:xfrm flipH="1">
              <a:off x="1052876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94" name="Google Shape;6697;p29"/>
            <p:cNvSpPr/>
            <p:nvPr/>
          </p:nvSpPr>
          <p:spPr>
            <a:xfrm flipH="1">
              <a:off x="1107017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95" name="Google Shape;6698;p29"/>
            <p:cNvSpPr/>
            <p:nvPr/>
          </p:nvSpPr>
          <p:spPr>
            <a:xfrm flipH="1">
              <a:off x="1155150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96" name="Google Shape;6699;p29"/>
            <p:cNvSpPr/>
            <p:nvPr/>
          </p:nvSpPr>
          <p:spPr>
            <a:xfrm flipH="1">
              <a:off x="1197267" y="475293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97" name="Google Shape;6700;p29"/>
            <p:cNvSpPr/>
            <p:nvPr/>
          </p:nvSpPr>
          <p:spPr>
            <a:xfrm flipH="1">
              <a:off x="125141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98" name="Google Shape;6701;p29"/>
            <p:cNvSpPr/>
            <p:nvPr/>
          </p:nvSpPr>
          <p:spPr>
            <a:xfrm flipH="1">
              <a:off x="1299550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99" name="Google Shape;6702;p29"/>
            <p:cNvSpPr/>
            <p:nvPr/>
          </p:nvSpPr>
          <p:spPr>
            <a:xfrm flipH="1">
              <a:off x="1341667" y="475293"/>
              <a:ext cx="5414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00" name="Google Shape;6703;p29"/>
            <p:cNvSpPr/>
            <p:nvPr/>
          </p:nvSpPr>
          <p:spPr>
            <a:xfrm flipH="1">
              <a:off x="1395809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01" name="Google Shape;6704;p29"/>
            <p:cNvSpPr/>
            <p:nvPr/>
          </p:nvSpPr>
          <p:spPr>
            <a:xfrm flipH="1">
              <a:off x="721968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02" name="Google Shape;6705;p29"/>
            <p:cNvSpPr/>
            <p:nvPr/>
          </p:nvSpPr>
          <p:spPr>
            <a:xfrm flipH="1">
              <a:off x="764085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03" name="Google Shape;6706;p29"/>
            <p:cNvSpPr/>
            <p:nvPr/>
          </p:nvSpPr>
          <p:spPr>
            <a:xfrm flipH="1">
              <a:off x="812217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04" name="Google Shape;6707;p29"/>
            <p:cNvSpPr/>
            <p:nvPr/>
          </p:nvSpPr>
          <p:spPr>
            <a:xfrm flipH="1">
              <a:off x="866358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05" name="Google Shape;6708;p29"/>
            <p:cNvSpPr/>
            <p:nvPr/>
          </p:nvSpPr>
          <p:spPr>
            <a:xfrm flipH="1">
              <a:off x="908475" y="433176"/>
              <a:ext cx="5414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06" name="Google Shape;6709;p29"/>
            <p:cNvSpPr/>
            <p:nvPr/>
          </p:nvSpPr>
          <p:spPr>
            <a:xfrm flipH="1">
              <a:off x="962627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07" name="Google Shape;6710;p29"/>
            <p:cNvSpPr/>
            <p:nvPr/>
          </p:nvSpPr>
          <p:spPr>
            <a:xfrm flipH="1">
              <a:off x="1010759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08" name="Google Shape;6711;p29"/>
            <p:cNvSpPr/>
            <p:nvPr/>
          </p:nvSpPr>
          <p:spPr>
            <a:xfrm flipH="1">
              <a:off x="1052876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09" name="Google Shape;6712;p29"/>
            <p:cNvSpPr/>
            <p:nvPr/>
          </p:nvSpPr>
          <p:spPr>
            <a:xfrm flipH="1">
              <a:off x="1107017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10" name="Google Shape;6713;p29"/>
            <p:cNvSpPr/>
            <p:nvPr/>
          </p:nvSpPr>
          <p:spPr>
            <a:xfrm flipH="1">
              <a:off x="1155150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11" name="Google Shape;6714;p29"/>
            <p:cNvSpPr/>
            <p:nvPr/>
          </p:nvSpPr>
          <p:spPr>
            <a:xfrm flipH="1">
              <a:off x="1197267" y="433176"/>
              <a:ext cx="54147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12" name="Google Shape;6715;p29"/>
            <p:cNvSpPr/>
            <p:nvPr/>
          </p:nvSpPr>
          <p:spPr>
            <a:xfrm flipH="1">
              <a:off x="125141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13" name="Google Shape;6716;p29"/>
            <p:cNvSpPr/>
            <p:nvPr/>
          </p:nvSpPr>
          <p:spPr>
            <a:xfrm flipH="1">
              <a:off x="1299550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14" name="Google Shape;6717;p29"/>
            <p:cNvSpPr/>
            <p:nvPr/>
          </p:nvSpPr>
          <p:spPr>
            <a:xfrm flipH="1">
              <a:off x="1341667" y="433176"/>
              <a:ext cx="5414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15" name="Google Shape;6718;p29"/>
            <p:cNvSpPr/>
            <p:nvPr/>
          </p:nvSpPr>
          <p:spPr>
            <a:xfrm flipH="1">
              <a:off x="721968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16" name="Google Shape;6719;p29"/>
            <p:cNvSpPr/>
            <p:nvPr/>
          </p:nvSpPr>
          <p:spPr>
            <a:xfrm flipH="1">
              <a:off x="764085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17" name="Google Shape;6720;p29"/>
            <p:cNvSpPr/>
            <p:nvPr/>
          </p:nvSpPr>
          <p:spPr>
            <a:xfrm flipH="1">
              <a:off x="812217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18" name="Google Shape;6721;p29"/>
            <p:cNvSpPr/>
            <p:nvPr/>
          </p:nvSpPr>
          <p:spPr>
            <a:xfrm flipH="1">
              <a:off x="866358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19" name="Google Shape;6722;p29"/>
            <p:cNvSpPr/>
            <p:nvPr/>
          </p:nvSpPr>
          <p:spPr>
            <a:xfrm flipH="1">
              <a:off x="908475" y="38504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20" name="Google Shape;6723;p29"/>
            <p:cNvSpPr/>
            <p:nvPr/>
          </p:nvSpPr>
          <p:spPr>
            <a:xfrm flipH="1">
              <a:off x="962627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21" name="Google Shape;6724;p29"/>
            <p:cNvSpPr/>
            <p:nvPr/>
          </p:nvSpPr>
          <p:spPr>
            <a:xfrm flipH="1">
              <a:off x="1010759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22" name="Google Shape;6725;p29"/>
            <p:cNvSpPr/>
            <p:nvPr/>
          </p:nvSpPr>
          <p:spPr>
            <a:xfrm flipH="1">
              <a:off x="1052876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23" name="Google Shape;6726;p29"/>
            <p:cNvSpPr/>
            <p:nvPr/>
          </p:nvSpPr>
          <p:spPr>
            <a:xfrm flipH="1">
              <a:off x="1107017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24" name="Google Shape;6727;p29"/>
            <p:cNvSpPr/>
            <p:nvPr/>
          </p:nvSpPr>
          <p:spPr>
            <a:xfrm flipH="1">
              <a:off x="1155150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25" name="Google Shape;6728;p29"/>
            <p:cNvSpPr/>
            <p:nvPr/>
          </p:nvSpPr>
          <p:spPr>
            <a:xfrm flipH="1">
              <a:off x="1197267" y="38504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26" name="Google Shape;6729;p29"/>
            <p:cNvSpPr/>
            <p:nvPr/>
          </p:nvSpPr>
          <p:spPr>
            <a:xfrm flipH="1">
              <a:off x="125141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27" name="Google Shape;6730;p29"/>
            <p:cNvSpPr/>
            <p:nvPr/>
          </p:nvSpPr>
          <p:spPr>
            <a:xfrm flipH="1">
              <a:off x="1299550" y="385049"/>
              <a:ext cx="4210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28" name="Google Shape;6731;p29"/>
            <p:cNvSpPr/>
            <p:nvPr/>
          </p:nvSpPr>
          <p:spPr>
            <a:xfrm flipH="1">
              <a:off x="721968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29" name="Google Shape;6732;p29"/>
            <p:cNvSpPr/>
            <p:nvPr/>
          </p:nvSpPr>
          <p:spPr>
            <a:xfrm flipH="1">
              <a:off x="764085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30" name="Google Shape;6733;p29"/>
            <p:cNvSpPr/>
            <p:nvPr/>
          </p:nvSpPr>
          <p:spPr>
            <a:xfrm flipH="1">
              <a:off x="812217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31" name="Google Shape;6734;p29"/>
            <p:cNvSpPr/>
            <p:nvPr/>
          </p:nvSpPr>
          <p:spPr>
            <a:xfrm flipH="1">
              <a:off x="866358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32" name="Google Shape;6735;p29"/>
            <p:cNvSpPr/>
            <p:nvPr/>
          </p:nvSpPr>
          <p:spPr>
            <a:xfrm flipH="1">
              <a:off x="908475" y="330903"/>
              <a:ext cx="5414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33" name="Google Shape;6736;p29"/>
            <p:cNvSpPr/>
            <p:nvPr/>
          </p:nvSpPr>
          <p:spPr>
            <a:xfrm flipH="1">
              <a:off x="962627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34" name="Google Shape;6737;p29"/>
            <p:cNvSpPr/>
            <p:nvPr/>
          </p:nvSpPr>
          <p:spPr>
            <a:xfrm flipH="1">
              <a:off x="1010759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35" name="Google Shape;6738;p29"/>
            <p:cNvSpPr/>
            <p:nvPr/>
          </p:nvSpPr>
          <p:spPr>
            <a:xfrm flipH="1">
              <a:off x="1052876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36" name="Google Shape;6739;p29"/>
            <p:cNvSpPr/>
            <p:nvPr/>
          </p:nvSpPr>
          <p:spPr>
            <a:xfrm flipH="1">
              <a:off x="1107017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37" name="Google Shape;6740;p29"/>
            <p:cNvSpPr/>
            <p:nvPr/>
          </p:nvSpPr>
          <p:spPr>
            <a:xfrm flipH="1">
              <a:off x="1155150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38" name="Google Shape;6741;p29"/>
            <p:cNvSpPr/>
            <p:nvPr/>
          </p:nvSpPr>
          <p:spPr>
            <a:xfrm flipH="1">
              <a:off x="1197267" y="330903"/>
              <a:ext cx="54147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39" name="Google Shape;6742;p29"/>
            <p:cNvSpPr/>
            <p:nvPr/>
          </p:nvSpPr>
          <p:spPr>
            <a:xfrm flipH="1">
              <a:off x="125141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40" name="Google Shape;6743;p29"/>
            <p:cNvSpPr/>
            <p:nvPr/>
          </p:nvSpPr>
          <p:spPr>
            <a:xfrm flipH="1">
              <a:off x="721968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41" name="Google Shape;6744;p29"/>
            <p:cNvSpPr/>
            <p:nvPr/>
          </p:nvSpPr>
          <p:spPr>
            <a:xfrm flipH="1">
              <a:off x="764085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42" name="Google Shape;6745;p29"/>
            <p:cNvSpPr/>
            <p:nvPr/>
          </p:nvSpPr>
          <p:spPr>
            <a:xfrm flipH="1">
              <a:off x="812217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43" name="Google Shape;6746;p29"/>
            <p:cNvSpPr/>
            <p:nvPr/>
          </p:nvSpPr>
          <p:spPr>
            <a:xfrm flipH="1">
              <a:off x="866358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44" name="Google Shape;6747;p29"/>
            <p:cNvSpPr/>
            <p:nvPr/>
          </p:nvSpPr>
          <p:spPr>
            <a:xfrm flipH="1">
              <a:off x="908475" y="288791"/>
              <a:ext cx="5414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45" name="Google Shape;6748;p29"/>
            <p:cNvSpPr/>
            <p:nvPr/>
          </p:nvSpPr>
          <p:spPr>
            <a:xfrm flipH="1">
              <a:off x="962627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46" name="Google Shape;6749;p29"/>
            <p:cNvSpPr/>
            <p:nvPr/>
          </p:nvSpPr>
          <p:spPr>
            <a:xfrm flipH="1">
              <a:off x="1010759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47" name="Google Shape;6750;p29"/>
            <p:cNvSpPr/>
            <p:nvPr/>
          </p:nvSpPr>
          <p:spPr>
            <a:xfrm flipH="1">
              <a:off x="1052876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48" name="Google Shape;6751;p29"/>
            <p:cNvSpPr/>
            <p:nvPr/>
          </p:nvSpPr>
          <p:spPr>
            <a:xfrm flipH="1">
              <a:off x="1107017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49" name="Google Shape;6752;p29"/>
            <p:cNvSpPr/>
            <p:nvPr/>
          </p:nvSpPr>
          <p:spPr>
            <a:xfrm flipH="1">
              <a:off x="1155150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50" name="Google Shape;6753;p29"/>
            <p:cNvSpPr/>
            <p:nvPr/>
          </p:nvSpPr>
          <p:spPr>
            <a:xfrm flipH="1">
              <a:off x="1197267" y="288791"/>
              <a:ext cx="54147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51" name="Google Shape;6754;p29"/>
            <p:cNvSpPr/>
            <p:nvPr/>
          </p:nvSpPr>
          <p:spPr>
            <a:xfrm flipH="1">
              <a:off x="125141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52" name="Google Shape;6755;p29"/>
            <p:cNvSpPr/>
            <p:nvPr/>
          </p:nvSpPr>
          <p:spPr>
            <a:xfrm flipH="1">
              <a:off x="721968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53" name="Google Shape;6756;p29"/>
            <p:cNvSpPr/>
            <p:nvPr/>
          </p:nvSpPr>
          <p:spPr>
            <a:xfrm flipH="1">
              <a:off x="764085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54" name="Google Shape;6757;p29"/>
            <p:cNvSpPr/>
            <p:nvPr/>
          </p:nvSpPr>
          <p:spPr>
            <a:xfrm flipH="1">
              <a:off x="812217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55" name="Google Shape;6758;p29"/>
            <p:cNvSpPr/>
            <p:nvPr/>
          </p:nvSpPr>
          <p:spPr>
            <a:xfrm flipH="1">
              <a:off x="866358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56" name="Google Shape;6759;p29"/>
            <p:cNvSpPr/>
            <p:nvPr/>
          </p:nvSpPr>
          <p:spPr>
            <a:xfrm flipH="1">
              <a:off x="908475" y="240659"/>
              <a:ext cx="5414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57" name="Google Shape;6760;p29"/>
            <p:cNvSpPr/>
            <p:nvPr/>
          </p:nvSpPr>
          <p:spPr>
            <a:xfrm flipH="1">
              <a:off x="962627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58" name="Google Shape;6761;p29"/>
            <p:cNvSpPr/>
            <p:nvPr/>
          </p:nvSpPr>
          <p:spPr>
            <a:xfrm flipH="1">
              <a:off x="1010759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59" name="Google Shape;6762;p29"/>
            <p:cNvSpPr/>
            <p:nvPr/>
          </p:nvSpPr>
          <p:spPr>
            <a:xfrm flipH="1">
              <a:off x="1052876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60" name="Google Shape;6763;p29"/>
            <p:cNvSpPr/>
            <p:nvPr/>
          </p:nvSpPr>
          <p:spPr>
            <a:xfrm flipH="1">
              <a:off x="1107017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61" name="Google Shape;6764;p29"/>
            <p:cNvSpPr/>
            <p:nvPr/>
          </p:nvSpPr>
          <p:spPr>
            <a:xfrm flipH="1">
              <a:off x="1155150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62" name="Google Shape;6765;p29"/>
            <p:cNvSpPr/>
            <p:nvPr/>
          </p:nvSpPr>
          <p:spPr>
            <a:xfrm flipH="1">
              <a:off x="1197267" y="240659"/>
              <a:ext cx="54147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63" name="Google Shape;6766;p29"/>
            <p:cNvSpPr/>
            <p:nvPr/>
          </p:nvSpPr>
          <p:spPr>
            <a:xfrm flipH="1">
              <a:off x="721968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64" name="Google Shape;6767;p29"/>
            <p:cNvSpPr/>
            <p:nvPr/>
          </p:nvSpPr>
          <p:spPr>
            <a:xfrm flipH="1">
              <a:off x="764085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65" name="Google Shape;6768;p29"/>
            <p:cNvSpPr/>
            <p:nvPr/>
          </p:nvSpPr>
          <p:spPr>
            <a:xfrm flipH="1">
              <a:off x="812217" y="186507"/>
              <a:ext cx="5414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66" name="Google Shape;6769;p29"/>
            <p:cNvSpPr/>
            <p:nvPr/>
          </p:nvSpPr>
          <p:spPr>
            <a:xfrm flipH="1">
              <a:off x="866358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67" name="Google Shape;6770;p29"/>
            <p:cNvSpPr/>
            <p:nvPr/>
          </p:nvSpPr>
          <p:spPr>
            <a:xfrm flipH="1">
              <a:off x="908475" y="186507"/>
              <a:ext cx="5414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68" name="Google Shape;6771;p29"/>
            <p:cNvSpPr/>
            <p:nvPr/>
          </p:nvSpPr>
          <p:spPr>
            <a:xfrm flipH="1">
              <a:off x="962627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69" name="Google Shape;6772;p29"/>
            <p:cNvSpPr/>
            <p:nvPr/>
          </p:nvSpPr>
          <p:spPr>
            <a:xfrm flipH="1">
              <a:off x="1010759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70" name="Google Shape;6773;p29"/>
            <p:cNvSpPr/>
            <p:nvPr/>
          </p:nvSpPr>
          <p:spPr>
            <a:xfrm flipH="1">
              <a:off x="721968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71" name="Google Shape;6774;p29"/>
            <p:cNvSpPr/>
            <p:nvPr/>
          </p:nvSpPr>
          <p:spPr>
            <a:xfrm flipH="1">
              <a:off x="764085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72" name="Google Shape;6775;p29"/>
            <p:cNvSpPr/>
            <p:nvPr/>
          </p:nvSpPr>
          <p:spPr>
            <a:xfrm flipH="1">
              <a:off x="812217" y="14439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73" name="Google Shape;6776;p29"/>
            <p:cNvSpPr/>
            <p:nvPr/>
          </p:nvSpPr>
          <p:spPr>
            <a:xfrm flipH="1">
              <a:off x="866358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74" name="Google Shape;6777;p29"/>
            <p:cNvSpPr/>
            <p:nvPr/>
          </p:nvSpPr>
          <p:spPr>
            <a:xfrm flipH="1">
              <a:off x="908475" y="144390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75" name="Google Shape;6778;p29"/>
            <p:cNvSpPr/>
            <p:nvPr/>
          </p:nvSpPr>
          <p:spPr>
            <a:xfrm flipH="1">
              <a:off x="962627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76" name="Google Shape;6779;p29"/>
            <p:cNvSpPr/>
            <p:nvPr/>
          </p:nvSpPr>
          <p:spPr>
            <a:xfrm flipH="1">
              <a:off x="1010759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77" name="Google Shape;6780;p29"/>
            <p:cNvSpPr/>
            <p:nvPr/>
          </p:nvSpPr>
          <p:spPr>
            <a:xfrm flipH="1">
              <a:off x="721968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78" name="Google Shape;6781;p29"/>
            <p:cNvSpPr/>
            <p:nvPr/>
          </p:nvSpPr>
          <p:spPr>
            <a:xfrm flipH="1">
              <a:off x="764085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79" name="Google Shape;6782;p29"/>
            <p:cNvSpPr/>
            <p:nvPr/>
          </p:nvSpPr>
          <p:spPr>
            <a:xfrm flipH="1">
              <a:off x="812217" y="9024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80" name="Google Shape;6783;p29"/>
            <p:cNvSpPr/>
            <p:nvPr/>
          </p:nvSpPr>
          <p:spPr>
            <a:xfrm flipH="1">
              <a:off x="866358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81" name="Google Shape;6784;p29"/>
            <p:cNvSpPr/>
            <p:nvPr/>
          </p:nvSpPr>
          <p:spPr>
            <a:xfrm flipH="1">
              <a:off x="908475" y="9024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82" name="Google Shape;6785;p29"/>
            <p:cNvSpPr/>
            <p:nvPr/>
          </p:nvSpPr>
          <p:spPr>
            <a:xfrm flipH="1">
              <a:off x="962627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83" name="Google Shape;6786;p29"/>
            <p:cNvSpPr/>
            <p:nvPr/>
          </p:nvSpPr>
          <p:spPr>
            <a:xfrm flipH="1">
              <a:off x="721968" y="42117"/>
              <a:ext cx="42118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84" name="Google Shape;6787;p29"/>
            <p:cNvSpPr/>
            <p:nvPr/>
          </p:nvSpPr>
          <p:spPr>
            <a:xfrm flipH="1">
              <a:off x="764085" y="42117"/>
              <a:ext cx="48133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85" name="Google Shape;6788;p29"/>
            <p:cNvSpPr/>
            <p:nvPr/>
          </p:nvSpPr>
          <p:spPr>
            <a:xfrm flipH="1">
              <a:off x="812217" y="42117"/>
              <a:ext cx="54142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86" name="Google Shape;6789;p29"/>
            <p:cNvSpPr/>
            <p:nvPr/>
          </p:nvSpPr>
          <p:spPr>
            <a:xfrm flipH="1">
              <a:off x="866358" y="42117"/>
              <a:ext cx="42118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87" name="Google Shape;6790;p29"/>
            <p:cNvSpPr/>
            <p:nvPr/>
          </p:nvSpPr>
          <p:spPr>
            <a:xfrm flipH="1">
              <a:off x="908475" y="42117"/>
              <a:ext cx="54148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88" name="Google Shape;6791;p29"/>
            <p:cNvSpPr/>
            <p:nvPr/>
          </p:nvSpPr>
          <p:spPr>
            <a:xfrm flipH="1">
              <a:off x="721968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89" name="Google Shape;6792;p29"/>
            <p:cNvSpPr/>
            <p:nvPr/>
          </p:nvSpPr>
          <p:spPr>
            <a:xfrm flipH="1">
              <a:off x="764085" y="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90" name="Google Shape;6793;p29"/>
            <p:cNvSpPr/>
            <p:nvPr/>
          </p:nvSpPr>
          <p:spPr>
            <a:xfrm flipH="1">
              <a:off x="812217" y="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91" name="Google Shape;6794;p29"/>
            <p:cNvSpPr/>
            <p:nvPr/>
          </p:nvSpPr>
          <p:spPr>
            <a:xfrm flipH="1">
              <a:off x="866358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92" name="Google Shape;6795;p29"/>
            <p:cNvSpPr/>
            <p:nvPr/>
          </p:nvSpPr>
          <p:spPr>
            <a:xfrm flipH="1">
              <a:off x="673841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93" name="Google Shape;6796;p29"/>
            <p:cNvSpPr/>
            <p:nvPr/>
          </p:nvSpPr>
          <p:spPr>
            <a:xfrm flipH="1">
              <a:off x="63172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94" name="Google Shape;6797;p29"/>
            <p:cNvSpPr/>
            <p:nvPr/>
          </p:nvSpPr>
          <p:spPr>
            <a:xfrm flipH="1">
              <a:off x="577572" y="673836"/>
              <a:ext cx="5415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95" name="Google Shape;6798;p29"/>
            <p:cNvSpPr/>
            <p:nvPr/>
          </p:nvSpPr>
          <p:spPr>
            <a:xfrm flipH="1">
              <a:off x="52944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96" name="Google Shape;6799;p29"/>
            <p:cNvSpPr/>
            <p:nvPr/>
          </p:nvSpPr>
          <p:spPr>
            <a:xfrm flipH="1">
              <a:off x="48130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97" name="Google Shape;6800;p29"/>
            <p:cNvSpPr/>
            <p:nvPr/>
          </p:nvSpPr>
          <p:spPr>
            <a:xfrm flipH="1">
              <a:off x="433176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98" name="Google Shape;6801;p29"/>
            <p:cNvSpPr/>
            <p:nvPr/>
          </p:nvSpPr>
          <p:spPr>
            <a:xfrm flipH="1">
              <a:off x="385050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99" name="Google Shape;6802;p29"/>
            <p:cNvSpPr/>
            <p:nvPr/>
          </p:nvSpPr>
          <p:spPr>
            <a:xfrm flipH="1">
              <a:off x="33691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00" name="Google Shape;6803;p29"/>
            <p:cNvSpPr/>
            <p:nvPr/>
          </p:nvSpPr>
          <p:spPr>
            <a:xfrm flipH="1">
              <a:off x="288781" y="673836"/>
              <a:ext cx="4813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01" name="Google Shape;6804;p29"/>
            <p:cNvSpPr/>
            <p:nvPr/>
          </p:nvSpPr>
          <p:spPr>
            <a:xfrm flipH="1">
              <a:off x="240649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02" name="Google Shape;6805;p29"/>
            <p:cNvSpPr/>
            <p:nvPr/>
          </p:nvSpPr>
          <p:spPr>
            <a:xfrm flipH="1">
              <a:off x="192517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03" name="Google Shape;6806;p29"/>
            <p:cNvSpPr/>
            <p:nvPr/>
          </p:nvSpPr>
          <p:spPr>
            <a:xfrm flipH="1">
              <a:off x="144390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04" name="Google Shape;6807;p29"/>
            <p:cNvSpPr/>
            <p:nvPr/>
          </p:nvSpPr>
          <p:spPr>
            <a:xfrm flipH="1">
              <a:off x="9625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05" name="Google Shape;6808;p29"/>
            <p:cNvSpPr/>
            <p:nvPr/>
          </p:nvSpPr>
          <p:spPr>
            <a:xfrm flipH="1">
              <a:off x="673841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06" name="Google Shape;6809;p29"/>
            <p:cNvSpPr/>
            <p:nvPr/>
          </p:nvSpPr>
          <p:spPr>
            <a:xfrm flipH="1">
              <a:off x="63172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07" name="Google Shape;6810;p29"/>
            <p:cNvSpPr/>
            <p:nvPr/>
          </p:nvSpPr>
          <p:spPr>
            <a:xfrm flipH="1">
              <a:off x="577572" y="62570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08" name="Google Shape;6811;p29"/>
            <p:cNvSpPr/>
            <p:nvPr/>
          </p:nvSpPr>
          <p:spPr>
            <a:xfrm flipH="1">
              <a:off x="52944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09" name="Google Shape;6812;p29"/>
            <p:cNvSpPr/>
            <p:nvPr/>
          </p:nvSpPr>
          <p:spPr>
            <a:xfrm flipH="1">
              <a:off x="48130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10" name="Google Shape;6813;p29"/>
            <p:cNvSpPr/>
            <p:nvPr/>
          </p:nvSpPr>
          <p:spPr>
            <a:xfrm flipH="1">
              <a:off x="433176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11" name="Google Shape;6814;p29"/>
            <p:cNvSpPr/>
            <p:nvPr/>
          </p:nvSpPr>
          <p:spPr>
            <a:xfrm flipH="1">
              <a:off x="385050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12" name="Google Shape;6815;p29"/>
            <p:cNvSpPr/>
            <p:nvPr/>
          </p:nvSpPr>
          <p:spPr>
            <a:xfrm flipH="1">
              <a:off x="33691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13" name="Google Shape;6816;p29"/>
            <p:cNvSpPr/>
            <p:nvPr/>
          </p:nvSpPr>
          <p:spPr>
            <a:xfrm flipH="1">
              <a:off x="288781" y="62570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14" name="Google Shape;6817;p29"/>
            <p:cNvSpPr/>
            <p:nvPr/>
          </p:nvSpPr>
          <p:spPr>
            <a:xfrm flipH="1">
              <a:off x="240649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15" name="Google Shape;6818;p29"/>
            <p:cNvSpPr/>
            <p:nvPr/>
          </p:nvSpPr>
          <p:spPr>
            <a:xfrm flipH="1">
              <a:off x="192517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16" name="Google Shape;6819;p29"/>
            <p:cNvSpPr/>
            <p:nvPr/>
          </p:nvSpPr>
          <p:spPr>
            <a:xfrm flipH="1">
              <a:off x="144390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17" name="Google Shape;6820;p29"/>
            <p:cNvSpPr/>
            <p:nvPr/>
          </p:nvSpPr>
          <p:spPr>
            <a:xfrm flipH="1">
              <a:off x="9625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18" name="Google Shape;6821;p29"/>
            <p:cNvSpPr/>
            <p:nvPr/>
          </p:nvSpPr>
          <p:spPr>
            <a:xfrm flipH="1">
              <a:off x="48127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19" name="Google Shape;6822;p29"/>
            <p:cNvSpPr/>
            <p:nvPr/>
          </p:nvSpPr>
          <p:spPr>
            <a:xfrm flipH="1">
              <a:off x="0" y="625709"/>
              <a:ext cx="4812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20" name="Google Shape;6823;p29"/>
            <p:cNvSpPr/>
            <p:nvPr/>
          </p:nvSpPr>
          <p:spPr>
            <a:xfrm flipH="1">
              <a:off x="673841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21" name="Google Shape;6824;p29"/>
            <p:cNvSpPr/>
            <p:nvPr/>
          </p:nvSpPr>
          <p:spPr>
            <a:xfrm flipH="1">
              <a:off x="63172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22" name="Google Shape;6825;p29"/>
            <p:cNvSpPr/>
            <p:nvPr/>
          </p:nvSpPr>
          <p:spPr>
            <a:xfrm flipH="1">
              <a:off x="577572" y="571562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23" name="Google Shape;6826;p29"/>
            <p:cNvSpPr/>
            <p:nvPr/>
          </p:nvSpPr>
          <p:spPr>
            <a:xfrm flipH="1">
              <a:off x="52944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24" name="Google Shape;6827;p29"/>
            <p:cNvSpPr/>
            <p:nvPr/>
          </p:nvSpPr>
          <p:spPr>
            <a:xfrm flipH="1">
              <a:off x="48130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25" name="Google Shape;6828;p29"/>
            <p:cNvSpPr/>
            <p:nvPr/>
          </p:nvSpPr>
          <p:spPr>
            <a:xfrm flipH="1">
              <a:off x="433176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26" name="Google Shape;6829;p29"/>
            <p:cNvSpPr/>
            <p:nvPr/>
          </p:nvSpPr>
          <p:spPr>
            <a:xfrm flipH="1">
              <a:off x="385050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27" name="Google Shape;6830;p29"/>
            <p:cNvSpPr/>
            <p:nvPr/>
          </p:nvSpPr>
          <p:spPr>
            <a:xfrm flipH="1">
              <a:off x="33691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28" name="Google Shape;6831;p29"/>
            <p:cNvSpPr/>
            <p:nvPr/>
          </p:nvSpPr>
          <p:spPr>
            <a:xfrm flipH="1">
              <a:off x="288781" y="571562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29" name="Google Shape;6832;p29"/>
            <p:cNvSpPr/>
            <p:nvPr/>
          </p:nvSpPr>
          <p:spPr>
            <a:xfrm flipH="1">
              <a:off x="240649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30" name="Google Shape;6833;p29"/>
            <p:cNvSpPr/>
            <p:nvPr/>
          </p:nvSpPr>
          <p:spPr>
            <a:xfrm flipH="1">
              <a:off x="192517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31" name="Google Shape;6834;p29"/>
            <p:cNvSpPr/>
            <p:nvPr/>
          </p:nvSpPr>
          <p:spPr>
            <a:xfrm flipH="1">
              <a:off x="144390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32" name="Google Shape;6835;p29"/>
            <p:cNvSpPr/>
            <p:nvPr/>
          </p:nvSpPr>
          <p:spPr>
            <a:xfrm flipH="1">
              <a:off x="9625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33" name="Google Shape;6836;p29"/>
            <p:cNvSpPr/>
            <p:nvPr/>
          </p:nvSpPr>
          <p:spPr>
            <a:xfrm flipH="1">
              <a:off x="48127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34" name="Google Shape;6837;p29"/>
            <p:cNvSpPr/>
            <p:nvPr/>
          </p:nvSpPr>
          <p:spPr>
            <a:xfrm flipH="1">
              <a:off x="0" y="571562"/>
              <a:ext cx="4812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35" name="Google Shape;6838;p29"/>
            <p:cNvSpPr/>
            <p:nvPr/>
          </p:nvSpPr>
          <p:spPr>
            <a:xfrm flipH="1">
              <a:off x="673841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36" name="Google Shape;6839;p29"/>
            <p:cNvSpPr/>
            <p:nvPr/>
          </p:nvSpPr>
          <p:spPr>
            <a:xfrm flipH="1">
              <a:off x="63172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37" name="Google Shape;6840;p29"/>
            <p:cNvSpPr/>
            <p:nvPr/>
          </p:nvSpPr>
          <p:spPr>
            <a:xfrm flipH="1">
              <a:off x="577572" y="529445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38" name="Google Shape;6841;p29"/>
            <p:cNvSpPr/>
            <p:nvPr/>
          </p:nvSpPr>
          <p:spPr>
            <a:xfrm flipH="1">
              <a:off x="52944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39" name="Google Shape;6842;p29"/>
            <p:cNvSpPr/>
            <p:nvPr/>
          </p:nvSpPr>
          <p:spPr>
            <a:xfrm flipH="1">
              <a:off x="48130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40" name="Google Shape;6843;p29"/>
            <p:cNvSpPr/>
            <p:nvPr/>
          </p:nvSpPr>
          <p:spPr>
            <a:xfrm flipH="1">
              <a:off x="433176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41" name="Google Shape;6844;p29"/>
            <p:cNvSpPr/>
            <p:nvPr/>
          </p:nvSpPr>
          <p:spPr>
            <a:xfrm flipH="1">
              <a:off x="385050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42" name="Google Shape;6845;p29"/>
            <p:cNvSpPr/>
            <p:nvPr/>
          </p:nvSpPr>
          <p:spPr>
            <a:xfrm flipH="1">
              <a:off x="33691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43" name="Google Shape;6846;p29"/>
            <p:cNvSpPr/>
            <p:nvPr/>
          </p:nvSpPr>
          <p:spPr>
            <a:xfrm flipH="1">
              <a:off x="288781" y="529445"/>
              <a:ext cx="4813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44" name="Google Shape;6847;p29"/>
            <p:cNvSpPr/>
            <p:nvPr/>
          </p:nvSpPr>
          <p:spPr>
            <a:xfrm flipH="1">
              <a:off x="240649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45" name="Google Shape;6848;p29"/>
            <p:cNvSpPr/>
            <p:nvPr/>
          </p:nvSpPr>
          <p:spPr>
            <a:xfrm flipH="1">
              <a:off x="192517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46" name="Google Shape;6849;p29"/>
            <p:cNvSpPr/>
            <p:nvPr/>
          </p:nvSpPr>
          <p:spPr>
            <a:xfrm flipH="1">
              <a:off x="144390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47" name="Google Shape;6850;p29"/>
            <p:cNvSpPr/>
            <p:nvPr/>
          </p:nvSpPr>
          <p:spPr>
            <a:xfrm flipH="1">
              <a:off x="9625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48" name="Google Shape;6851;p29"/>
            <p:cNvSpPr/>
            <p:nvPr/>
          </p:nvSpPr>
          <p:spPr>
            <a:xfrm flipH="1">
              <a:off x="48127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49" name="Google Shape;6852;p29"/>
            <p:cNvSpPr/>
            <p:nvPr/>
          </p:nvSpPr>
          <p:spPr>
            <a:xfrm flipH="1">
              <a:off x="0" y="529445"/>
              <a:ext cx="48127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50" name="Google Shape;6853;p29"/>
            <p:cNvSpPr/>
            <p:nvPr/>
          </p:nvSpPr>
          <p:spPr>
            <a:xfrm flipH="1">
              <a:off x="673841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51" name="Google Shape;6854;p29"/>
            <p:cNvSpPr/>
            <p:nvPr/>
          </p:nvSpPr>
          <p:spPr>
            <a:xfrm flipH="1">
              <a:off x="63172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52" name="Google Shape;6855;p29"/>
            <p:cNvSpPr/>
            <p:nvPr/>
          </p:nvSpPr>
          <p:spPr>
            <a:xfrm flipH="1">
              <a:off x="577572" y="47529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53" name="Google Shape;6856;p29"/>
            <p:cNvSpPr/>
            <p:nvPr/>
          </p:nvSpPr>
          <p:spPr>
            <a:xfrm flipH="1">
              <a:off x="52944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54" name="Google Shape;6857;p29"/>
            <p:cNvSpPr/>
            <p:nvPr/>
          </p:nvSpPr>
          <p:spPr>
            <a:xfrm flipH="1">
              <a:off x="48130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55" name="Google Shape;6858;p29"/>
            <p:cNvSpPr/>
            <p:nvPr/>
          </p:nvSpPr>
          <p:spPr>
            <a:xfrm flipH="1">
              <a:off x="433176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56" name="Google Shape;6859;p29"/>
            <p:cNvSpPr/>
            <p:nvPr/>
          </p:nvSpPr>
          <p:spPr>
            <a:xfrm flipH="1">
              <a:off x="385050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57" name="Google Shape;6860;p29"/>
            <p:cNvSpPr/>
            <p:nvPr/>
          </p:nvSpPr>
          <p:spPr>
            <a:xfrm flipH="1">
              <a:off x="33691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58" name="Google Shape;6861;p29"/>
            <p:cNvSpPr/>
            <p:nvPr/>
          </p:nvSpPr>
          <p:spPr>
            <a:xfrm flipH="1">
              <a:off x="288781" y="475293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59" name="Google Shape;6862;p29"/>
            <p:cNvSpPr/>
            <p:nvPr/>
          </p:nvSpPr>
          <p:spPr>
            <a:xfrm flipH="1">
              <a:off x="240649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60" name="Google Shape;6863;p29"/>
            <p:cNvSpPr/>
            <p:nvPr/>
          </p:nvSpPr>
          <p:spPr>
            <a:xfrm flipH="1">
              <a:off x="192517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61" name="Google Shape;6864;p29"/>
            <p:cNvSpPr/>
            <p:nvPr/>
          </p:nvSpPr>
          <p:spPr>
            <a:xfrm flipH="1">
              <a:off x="144390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62" name="Google Shape;6865;p29"/>
            <p:cNvSpPr/>
            <p:nvPr/>
          </p:nvSpPr>
          <p:spPr>
            <a:xfrm flipH="1">
              <a:off x="9625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63" name="Google Shape;6866;p29"/>
            <p:cNvSpPr/>
            <p:nvPr/>
          </p:nvSpPr>
          <p:spPr>
            <a:xfrm flipH="1">
              <a:off x="48127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64" name="Google Shape;6867;p29"/>
            <p:cNvSpPr/>
            <p:nvPr/>
          </p:nvSpPr>
          <p:spPr>
            <a:xfrm flipH="1">
              <a:off x="0" y="475293"/>
              <a:ext cx="4812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65" name="Google Shape;6868;p29"/>
            <p:cNvSpPr/>
            <p:nvPr/>
          </p:nvSpPr>
          <p:spPr>
            <a:xfrm flipH="1">
              <a:off x="673841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66" name="Google Shape;6869;p29"/>
            <p:cNvSpPr/>
            <p:nvPr/>
          </p:nvSpPr>
          <p:spPr>
            <a:xfrm flipH="1">
              <a:off x="63172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67" name="Google Shape;6870;p29"/>
            <p:cNvSpPr/>
            <p:nvPr/>
          </p:nvSpPr>
          <p:spPr>
            <a:xfrm flipH="1">
              <a:off x="577572" y="433176"/>
              <a:ext cx="5415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68" name="Google Shape;6871;p29"/>
            <p:cNvSpPr/>
            <p:nvPr/>
          </p:nvSpPr>
          <p:spPr>
            <a:xfrm flipH="1">
              <a:off x="52944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69" name="Google Shape;6872;p29"/>
            <p:cNvSpPr/>
            <p:nvPr/>
          </p:nvSpPr>
          <p:spPr>
            <a:xfrm flipH="1">
              <a:off x="48130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70" name="Google Shape;6873;p29"/>
            <p:cNvSpPr/>
            <p:nvPr/>
          </p:nvSpPr>
          <p:spPr>
            <a:xfrm flipH="1">
              <a:off x="433176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71" name="Google Shape;6874;p29"/>
            <p:cNvSpPr/>
            <p:nvPr/>
          </p:nvSpPr>
          <p:spPr>
            <a:xfrm flipH="1">
              <a:off x="385050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72" name="Google Shape;6875;p29"/>
            <p:cNvSpPr/>
            <p:nvPr/>
          </p:nvSpPr>
          <p:spPr>
            <a:xfrm flipH="1">
              <a:off x="33691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73" name="Google Shape;6876;p29"/>
            <p:cNvSpPr/>
            <p:nvPr/>
          </p:nvSpPr>
          <p:spPr>
            <a:xfrm flipH="1">
              <a:off x="288781" y="433176"/>
              <a:ext cx="4813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74" name="Google Shape;6877;p29"/>
            <p:cNvSpPr/>
            <p:nvPr/>
          </p:nvSpPr>
          <p:spPr>
            <a:xfrm flipH="1">
              <a:off x="240649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75" name="Google Shape;6878;p29"/>
            <p:cNvSpPr/>
            <p:nvPr/>
          </p:nvSpPr>
          <p:spPr>
            <a:xfrm flipH="1">
              <a:off x="192517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76" name="Google Shape;6879;p29"/>
            <p:cNvSpPr/>
            <p:nvPr/>
          </p:nvSpPr>
          <p:spPr>
            <a:xfrm flipH="1">
              <a:off x="144390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77" name="Google Shape;6880;p29"/>
            <p:cNvSpPr/>
            <p:nvPr/>
          </p:nvSpPr>
          <p:spPr>
            <a:xfrm flipH="1">
              <a:off x="9625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78" name="Google Shape;6881;p29"/>
            <p:cNvSpPr/>
            <p:nvPr/>
          </p:nvSpPr>
          <p:spPr>
            <a:xfrm flipH="1">
              <a:off x="48127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79" name="Google Shape;6882;p29"/>
            <p:cNvSpPr/>
            <p:nvPr/>
          </p:nvSpPr>
          <p:spPr>
            <a:xfrm flipH="1">
              <a:off x="0" y="433176"/>
              <a:ext cx="48127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80" name="Google Shape;6883;p29"/>
            <p:cNvSpPr/>
            <p:nvPr/>
          </p:nvSpPr>
          <p:spPr>
            <a:xfrm flipH="1">
              <a:off x="673841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81" name="Google Shape;6884;p29"/>
            <p:cNvSpPr/>
            <p:nvPr/>
          </p:nvSpPr>
          <p:spPr>
            <a:xfrm flipH="1">
              <a:off x="63172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82" name="Google Shape;6885;p29"/>
            <p:cNvSpPr/>
            <p:nvPr/>
          </p:nvSpPr>
          <p:spPr>
            <a:xfrm flipH="1">
              <a:off x="577572" y="38504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83" name="Google Shape;6886;p29"/>
            <p:cNvSpPr/>
            <p:nvPr/>
          </p:nvSpPr>
          <p:spPr>
            <a:xfrm flipH="1">
              <a:off x="52944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84" name="Google Shape;6887;p29"/>
            <p:cNvSpPr/>
            <p:nvPr/>
          </p:nvSpPr>
          <p:spPr>
            <a:xfrm flipH="1">
              <a:off x="48130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85" name="Google Shape;6888;p29"/>
            <p:cNvSpPr/>
            <p:nvPr/>
          </p:nvSpPr>
          <p:spPr>
            <a:xfrm flipH="1">
              <a:off x="433176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86" name="Google Shape;6889;p29"/>
            <p:cNvSpPr/>
            <p:nvPr/>
          </p:nvSpPr>
          <p:spPr>
            <a:xfrm flipH="1">
              <a:off x="385050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87" name="Google Shape;6890;p29"/>
            <p:cNvSpPr/>
            <p:nvPr/>
          </p:nvSpPr>
          <p:spPr>
            <a:xfrm flipH="1">
              <a:off x="33691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88" name="Google Shape;6891;p29"/>
            <p:cNvSpPr/>
            <p:nvPr/>
          </p:nvSpPr>
          <p:spPr>
            <a:xfrm flipH="1">
              <a:off x="288781" y="38504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89" name="Google Shape;6892;p29"/>
            <p:cNvSpPr/>
            <p:nvPr/>
          </p:nvSpPr>
          <p:spPr>
            <a:xfrm flipH="1">
              <a:off x="240649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90" name="Google Shape;6893;p29"/>
            <p:cNvSpPr/>
            <p:nvPr/>
          </p:nvSpPr>
          <p:spPr>
            <a:xfrm flipH="1">
              <a:off x="192517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91" name="Google Shape;6894;p29"/>
            <p:cNvSpPr/>
            <p:nvPr/>
          </p:nvSpPr>
          <p:spPr>
            <a:xfrm flipH="1">
              <a:off x="144390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92" name="Google Shape;6895;p29"/>
            <p:cNvSpPr/>
            <p:nvPr/>
          </p:nvSpPr>
          <p:spPr>
            <a:xfrm flipH="1">
              <a:off x="9625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93" name="Google Shape;6896;p29"/>
            <p:cNvSpPr/>
            <p:nvPr/>
          </p:nvSpPr>
          <p:spPr>
            <a:xfrm flipH="1">
              <a:off x="673841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94" name="Google Shape;6897;p29"/>
            <p:cNvSpPr/>
            <p:nvPr/>
          </p:nvSpPr>
          <p:spPr>
            <a:xfrm flipH="1">
              <a:off x="63172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95" name="Google Shape;6898;p29"/>
            <p:cNvSpPr/>
            <p:nvPr/>
          </p:nvSpPr>
          <p:spPr>
            <a:xfrm flipH="1">
              <a:off x="577572" y="330903"/>
              <a:ext cx="5415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96" name="Google Shape;6899;p29"/>
            <p:cNvSpPr/>
            <p:nvPr/>
          </p:nvSpPr>
          <p:spPr>
            <a:xfrm flipH="1">
              <a:off x="52944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97" name="Google Shape;6900;p29"/>
            <p:cNvSpPr/>
            <p:nvPr/>
          </p:nvSpPr>
          <p:spPr>
            <a:xfrm flipH="1">
              <a:off x="48130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98" name="Google Shape;6901;p29"/>
            <p:cNvSpPr/>
            <p:nvPr/>
          </p:nvSpPr>
          <p:spPr>
            <a:xfrm flipH="1">
              <a:off x="433176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99" name="Google Shape;6902;p29"/>
            <p:cNvSpPr/>
            <p:nvPr/>
          </p:nvSpPr>
          <p:spPr>
            <a:xfrm flipH="1">
              <a:off x="385050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00" name="Google Shape;6903;p29"/>
            <p:cNvSpPr/>
            <p:nvPr/>
          </p:nvSpPr>
          <p:spPr>
            <a:xfrm flipH="1">
              <a:off x="33691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01" name="Google Shape;6904;p29"/>
            <p:cNvSpPr/>
            <p:nvPr/>
          </p:nvSpPr>
          <p:spPr>
            <a:xfrm flipH="1">
              <a:off x="288781" y="330903"/>
              <a:ext cx="4813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02" name="Google Shape;6905;p29"/>
            <p:cNvSpPr/>
            <p:nvPr/>
          </p:nvSpPr>
          <p:spPr>
            <a:xfrm flipH="1">
              <a:off x="240649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03" name="Google Shape;6906;p29"/>
            <p:cNvSpPr/>
            <p:nvPr/>
          </p:nvSpPr>
          <p:spPr>
            <a:xfrm flipH="1">
              <a:off x="192517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04" name="Google Shape;6907;p29"/>
            <p:cNvSpPr/>
            <p:nvPr/>
          </p:nvSpPr>
          <p:spPr>
            <a:xfrm flipH="1">
              <a:off x="144390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05" name="Google Shape;6908;p29"/>
            <p:cNvSpPr/>
            <p:nvPr/>
          </p:nvSpPr>
          <p:spPr>
            <a:xfrm flipH="1">
              <a:off x="673841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06" name="Google Shape;6909;p29"/>
            <p:cNvSpPr/>
            <p:nvPr/>
          </p:nvSpPr>
          <p:spPr>
            <a:xfrm flipH="1">
              <a:off x="63172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07" name="Google Shape;6910;p29"/>
            <p:cNvSpPr/>
            <p:nvPr/>
          </p:nvSpPr>
          <p:spPr>
            <a:xfrm flipH="1">
              <a:off x="577572" y="288791"/>
              <a:ext cx="5415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08" name="Google Shape;6911;p29"/>
            <p:cNvSpPr/>
            <p:nvPr/>
          </p:nvSpPr>
          <p:spPr>
            <a:xfrm flipH="1">
              <a:off x="52944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09" name="Google Shape;6912;p29"/>
            <p:cNvSpPr/>
            <p:nvPr/>
          </p:nvSpPr>
          <p:spPr>
            <a:xfrm flipH="1">
              <a:off x="48130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10" name="Google Shape;6913;p29"/>
            <p:cNvSpPr/>
            <p:nvPr/>
          </p:nvSpPr>
          <p:spPr>
            <a:xfrm flipH="1">
              <a:off x="433176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11" name="Google Shape;6914;p29"/>
            <p:cNvSpPr/>
            <p:nvPr/>
          </p:nvSpPr>
          <p:spPr>
            <a:xfrm flipH="1">
              <a:off x="385050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12" name="Google Shape;6915;p29"/>
            <p:cNvSpPr/>
            <p:nvPr/>
          </p:nvSpPr>
          <p:spPr>
            <a:xfrm flipH="1">
              <a:off x="33691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13" name="Google Shape;6916;p29"/>
            <p:cNvSpPr/>
            <p:nvPr/>
          </p:nvSpPr>
          <p:spPr>
            <a:xfrm flipH="1">
              <a:off x="288781" y="288791"/>
              <a:ext cx="4813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14" name="Google Shape;6917;p29"/>
            <p:cNvSpPr/>
            <p:nvPr/>
          </p:nvSpPr>
          <p:spPr>
            <a:xfrm flipH="1">
              <a:off x="240649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15" name="Google Shape;6918;p29"/>
            <p:cNvSpPr/>
            <p:nvPr/>
          </p:nvSpPr>
          <p:spPr>
            <a:xfrm flipH="1">
              <a:off x="192517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16" name="Google Shape;6919;p29"/>
            <p:cNvSpPr/>
            <p:nvPr/>
          </p:nvSpPr>
          <p:spPr>
            <a:xfrm flipH="1">
              <a:off x="144390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17" name="Google Shape;6920;p29"/>
            <p:cNvSpPr/>
            <p:nvPr/>
          </p:nvSpPr>
          <p:spPr>
            <a:xfrm flipH="1">
              <a:off x="673841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18" name="Google Shape;6921;p29"/>
            <p:cNvSpPr/>
            <p:nvPr/>
          </p:nvSpPr>
          <p:spPr>
            <a:xfrm flipH="1">
              <a:off x="63172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19" name="Google Shape;6922;p29"/>
            <p:cNvSpPr/>
            <p:nvPr/>
          </p:nvSpPr>
          <p:spPr>
            <a:xfrm flipH="1">
              <a:off x="577572" y="240659"/>
              <a:ext cx="5415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20" name="Google Shape;6923;p29"/>
            <p:cNvSpPr/>
            <p:nvPr/>
          </p:nvSpPr>
          <p:spPr>
            <a:xfrm flipH="1">
              <a:off x="52944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21" name="Google Shape;6924;p29"/>
            <p:cNvSpPr/>
            <p:nvPr/>
          </p:nvSpPr>
          <p:spPr>
            <a:xfrm flipH="1">
              <a:off x="481308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22" name="Google Shape;6925;p29"/>
            <p:cNvSpPr/>
            <p:nvPr/>
          </p:nvSpPr>
          <p:spPr>
            <a:xfrm flipH="1">
              <a:off x="433176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23" name="Google Shape;6926;p29"/>
            <p:cNvSpPr/>
            <p:nvPr/>
          </p:nvSpPr>
          <p:spPr>
            <a:xfrm flipH="1">
              <a:off x="385050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24" name="Google Shape;6927;p29"/>
            <p:cNvSpPr/>
            <p:nvPr/>
          </p:nvSpPr>
          <p:spPr>
            <a:xfrm flipH="1">
              <a:off x="336918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25" name="Google Shape;6928;p29"/>
            <p:cNvSpPr/>
            <p:nvPr/>
          </p:nvSpPr>
          <p:spPr>
            <a:xfrm flipH="1">
              <a:off x="288781" y="240659"/>
              <a:ext cx="4813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26" name="Google Shape;6929;p29"/>
            <p:cNvSpPr/>
            <p:nvPr/>
          </p:nvSpPr>
          <p:spPr>
            <a:xfrm flipH="1">
              <a:off x="240649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27" name="Google Shape;6930;p29"/>
            <p:cNvSpPr/>
            <p:nvPr/>
          </p:nvSpPr>
          <p:spPr>
            <a:xfrm flipH="1">
              <a:off x="192517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28" name="Google Shape;6931;p29"/>
            <p:cNvSpPr/>
            <p:nvPr/>
          </p:nvSpPr>
          <p:spPr>
            <a:xfrm flipH="1">
              <a:off x="673841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29" name="Google Shape;6932;p29"/>
            <p:cNvSpPr/>
            <p:nvPr/>
          </p:nvSpPr>
          <p:spPr>
            <a:xfrm flipH="1">
              <a:off x="631724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30" name="Google Shape;6933;p29"/>
            <p:cNvSpPr/>
            <p:nvPr/>
          </p:nvSpPr>
          <p:spPr>
            <a:xfrm flipH="1">
              <a:off x="577572" y="186507"/>
              <a:ext cx="5415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31" name="Google Shape;6934;p29"/>
            <p:cNvSpPr/>
            <p:nvPr/>
          </p:nvSpPr>
          <p:spPr>
            <a:xfrm flipH="1">
              <a:off x="529440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32" name="Google Shape;6935;p29"/>
            <p:cNvSpPr/>
            <p:nvPr/>
          </p:nvSpPr>
          <p:spPr>
            <a:xfrm flipH="1">
              <a:off x="481308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33" name="Google Shape;6936;p29"/>
            <p:cNvSpPr/>
            <p:nvPr/>
          </p:nvSpPr>
          <p:spPr>
            <a:xfrm flipH="1">
              <a:off x="433176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34" name="Google Shape;6937;p29"/>
            <p:cNvSpPr/>
            <p:nvPr/>
          </p:nvSpPr>
          <p:spPr>
            <a:xfrm flipH="1">
              <a:off x="385050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35" name="Google Shape;6938;p29"/>
            <p:cNvSpPr/>
            <p:nvPr/>
          </p:nvSpPr>
          <p:spPr>
            <a:xfrm flipH="1">
              <a:off x="673841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36" name="Google Shape;6939;p29"/>
            <p:cNvSpPr/>
            <p:nvPr/>
          </p:nvSpPr>
          <p:spPr>
            <a:xfrm flipH="1">
              <a:off x="631724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37" name="Google Shape;6940;p29"/>
            <p:cNvSpPr/>
            <p:nvPr/>
          </p:nvSpPr>
          <p:spPr>
            <a:xfrm flipH="1">
              <a:off x="577572" y="14439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38" name="Google Shape;6941;p29"/>
            <p:cNvSpPr/>
            <p:nvPr/>
          </p:nvSpPr>
          <p:spPr>
            <a:xfrm flipH="1">
              <a:off x="529440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39" name="Google Shape;6942;p29"/>
            <p:cNvSpPr/>
            <p:nvPr/>
          </p:nvSpPr>
          <p:spPr>
            <a:xfrm flipH="1">
              <a:off x="481308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40" name="Google Shape;6943;p29"/>
            <p:cNvSpPr/>
            <p:nvPr/>
          </p:nvSpPr>
          <p:spPr>
            <a:xfrm flipH="1">
              <a:off x="433176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41" name="Google Shape;6944;p29"/>
            <p:cNvSpPr/>
            <p:nvPr/>
          </p:nvSpPr>
          <p:spPr>
            <a:xfrm flipH="1">
              <a:off x="385050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42" name="Google Shape;6945;p29"/>
            <p:cNvSpPr/>
            <p:nvPr/>
          </p:nvSpPr>
          <p:spPr>
            <a:xfrm flipH="1">
              <a:off x="673841" y="9024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43" name="Google Shape;6946;p29"/>
            <p:cNvSpPr/>
            <p:nvPr/>
          </p:nvSpPr>
          <p:spPr>
            <a:xfrm flipH="1">
              <a:off x="631724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44" name="Google Shape;6947;p29"/>
            <p:cNvSpPr/>
            <p:nvPr/>
          </p:nvSpPr>
          <p:spPr>
            <a:xfrm flipH="1">
              <a:off x="577572" y="9024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45" name="Google Shape;6948;p29"/>
            <p:cNvSpPr/>
            <p:nvPr/>
          </p:nvSpPr>
          <p:spPr>
            <a:xfrm flipH="1">
              <a:off x="529440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46" name="Google Shape;6949;p29"/>
            <p:cNvSpPr/>
            <p:nvPr/>
          </p:nvSpPr>
          <p:spPr>
            <a:xfrm flipH="1">
              <a:off x="481308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47" name="Google Shape;6950;p29"/>
            <p:cNvSpPr/>
            <p:nvPr/>
          </p:nvSpPr>
          <p:spPr>
            <a:xfrm flipH="1">
              <a:off x="433176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48" name="Google Shape;6951;p29"/>
            <p:cNvSpPr/>
            <p:nvPr/>
          </p:nvSpPr>
          <p:spPr>
            <a:xfrm flipH="1">
              <a:off x="673841" y="42117"/>
              <a:ext cx="48128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49" name="Google Shape;6952;p29"/>
            <p:cNvSpPr/>
            <p:nvPr/>
          </p:nvSpPr>
          <p:spPr>
            <a:xfrm flipH="1">
              <a:off x="631724" y="42117"/>
              <a:ext cx="42118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50" name="Google Shape;6953;p29"/>
            <p:cNvSpPr/>
            <p:nvPr/>
          </p:nvSpPr>
          <p:spPr>
            <a:xfrm flipH="1">
              <a:off x="577572" y="42117"/>
              <a:ext cx="54152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51" name="Google Shape;6954;p29"/>
            <p:cNvSpPr/>
            <p:nvPr/>
          </p:nvSpPr>
          <p:spPr>
            <a:xfrm flipH="1">
              <a:off x="529440" y="42117"/>
              <a:ext cx="48133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52" name="Google Shape;6955;p29"/>
            <p:cNvSpPr/>
            <p:nvPr/>
          </p:nvSpPr>
          <p:spPr>
            <a:xfrm flipH="1">
              <a:off x="481308" y="42117"/>
              <a:ext cx="48133" cy="481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53" name="Google Shape;6956;p29"/>
            <p:cNvSpPr/>
            <p:nvPr/>
          </p:nvSpPr>
          <p:spPr>
            <a:xfrm flipH="1">
              <a:off x="673841" y="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54" name="Google Shape;6957;p29"/>
            <p:cNvSpPr/>
            <p:nvPr/>
          </p:nvSpPr>
          <p:spPr>
            <a:xfrm flipH="1">
              <a:off x="631724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55" name="Google Shape;6958;p29"/>
            <p:cNvSpPr/>
            <p:nvPr/>
          </p:nvSpPr>
          <p:spPr>
            <a:xfrm flipH="1">
              <a:off x="577572" y="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56" name="Google Shape;6959;p29"/>
            <p:cNvSpPr/>
            <p:nvPr/>
          </p:nvSpPr>
          <p:spPr>
            <a:xfrm flipH="1">
              <a:off x="529440" y="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387" name="Google Shape;6960;p29"/>
          <p:cNvGrpSpPr/>
          <p:nvPr/>
        </p:nvGrpSpPr>
        <p:grpSpPr>
          <a:xfrm>
            <a:off x="4062362" y="461842"/>
            <a:ext cx="1019280" cy="509638"/>
            <a:chOff x="0" y="0"/>
            <a:chExt cx="1019278" cy="509637"/>
          </a:xfrm>
        </p:grpSpPr>
        <p:sp>
          <p:nvSpPr>
            <p:cNvPr id="7058" name="Google Shape;6961;p29"/>
            <p:cNvSpPr/>
            <p:nvPr/>
          </p:nvSpPr>
          <p:spPr>
            <a:xfrm flipH="1">
              <a:off x="509637" y="475660"/>
              <a:ext cx="29732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59" name="Google Shape;6962;p29"/>
            <p:cNvSpPr/>
            <p:nvPr/>
          </p:nvSpPr>
          <p:spPr>
            <a:xfrm flipH="1">
              <a:off x="539368" y="475660"/>
              <a:ext cx="33977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60" name="Google Shape;6963;p29"/>
            <p:cNvSpPr/>
            <p:nvPr/>
          </p:nvSpPr>
          <p:spPr>
            <a:xfrm flipH="1">
              <a:off x="573344" y="475660"/>
              <a:ext cx="38219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61" name="Google Shape;6964;p29"/>
            <p:cNvSpPr/>
            <p:nvPr/>
          </p:nvSpPr>
          <p:spPr>
            <a:xfrm flipH="1">
              <a:off x="611562" y="475660"/>
              <a:ext cx="29732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62" name="Google Shape;6965;p29"/>
            <p:cNvSpPr/>
            <p:nvPr/>
          </p:nvSpPr>
          <p:spPr>
            <a:xfrm flipH="1">
              <a:off x="641293" y="475660"/>
              <a:ext cx="38223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63" name="Google Shape;6966;p29"/>
            <p:cNvSpPr/>
            <p:nvPr/>
          </p:nvSpPr>
          <p:spPr>
            <a:xfrm flipH="1">
              <a:off x="679519" y="475660"/>
              <a:ext cx="33977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64" name="Google Shape;6967;p29"/>
            <p:cNvSpPr/>
            <p:nvPr/>
          </p:nvSpPr>
          <p:spPr>
            <a:xfrm flipH="1">
              <a:off x="713495" y="475660"/>
              <a:ext cx="29731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65" name="Google Shape;6968;p29"/>
            <p:cNvSpPr/>
            <p:nvPr/>
          </p:nvSpPr>
          <p:spPr>
            <a:xfrm flipH="1">
              <a:off x="743226" y="475660"/>
              <a:ext cx="38219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66" name="Google Shape;6969;p29"/>
            <p:cNvSpPr/>
            <p:nvPr/>
          </p:nvSpPr>
          <p:spPr>
            <a:xfrm flipH="1">
              <a:off x="781444" y="475660"/>
              <a:ext cx="33977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67" name="Google Shape;6970;p29"/>
            <p:cNvSpPr/>
            <p:nvPr/>
          </p:nvSpPr>
          <p:spPr>
            <a:xfrm flipH="1">
              <a:off x="815420" y="475660"/>
              <a:ext cx="29732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68" name="Google Shape;6971;p29"/>
            <p:cNvSpPr/>
            <p:nvPr/>
          </p:nvSpPr>
          <p:spPr>
            <a:xfrm flipH="1">
              <a:off x="845151" y="475660"/>
              <a:ext cx="38223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69" name="Google Shape;6972;p29"/>
            <p:cNvSpPr/>
            <p:nvPr/>
          </p:nvSpPr>
          <p:spPr>
            <a:xfrm flipH="1">
              <a:off x="883376" y="475660"/>
              <a:ext cx="33978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70" name="Google Shape;6973;p29"/>
            <p:cNvSpPr/>
            <p:nvPr/>
          </p:nvSpPr>
          <p:spPr>
            <a:xfrm flipH="1">
              <a:off x="917353" y="475660"/>
              <a:ext cx="29731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71" name="Google Shape;6974;p29"/>
            <p:cNvSpPr/>
            <p:nvPr/>
          </p:nvSpPr>
          <p:spPr>
            <a:xfrm flipH="1">
              <a:off x="509637" y="441688"/>
              <a:ext cx="29732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72" name="Google Shape;6975;p29"/>
            <p:cNvSpPr/>
            <p:nvPr/>
          </p:nvSpPr>
          <p:spPr>
            <a:xfrm flipH="1">
              <a:off x="539368" y="441688"/>
              <a:ext cx="33977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73" name="Google Shape;6976;p29"/>
            <p:cNvSpPr/>
            <p:nvPr/>
          </p:nvSpPr>
          <p:spPr>
            <a:xfrm flipH="1">
              <a:off x="573344" y="441688"/>
              <a:ext cx="38219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74" name="Google Shape;6977;p29"/>
            <p:cNvSpPr/>
            <p:nvPr/>
          </p:nvSpPr>
          <p:spPr>
            <a:xfrm flipH="1">
              <a:off x="611562" y="441688"/>
              <a:ext cx="29732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75" name="Google Shape;6978;p29"/>
            <p:cNvSpPr/>
            <p:nvPr/>
          </p:nvSpPr>
          <p:spPr>
            <a:xfrm flipH="1">
              <a:off x="641293" y="441688"/>
              <a:ext cx="38223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76" name="Google Shape;6979;p29"/>
            <p:cNvSpPr/>
            <p:nvPr/>
          </p:nvSpPr>
          <p:spPr>
            <a:xfrm flipH="1">
              <a:off x="679519" y="441688"/>
              <a:ext cx="33977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77" name="Google Shape;6980;p29"/>
            <p:cNvSpPr/>
            <p:nvPr/>
          </p:nvSpPr>
          <p:spPr>
            <a:xfrm flipH="1">
              <a:off x="713495" y="441688"/>
              <a:ext cx="29731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78" name="Google Shape;6981;p29"/>
            <p:cNvSpPr/>
            <p:nvPr/>
          </p:nvSpPr>
          <p:spPr>
            <a:xfrm flipH="1">
              <a:off x="743226" y="441688"/>
              <a:ext cx="38219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79" name="Google Shape;6982;p29"/>
            <p:cNvSpPr/>
            <p:nvPr/>
          </p:nvSpPr>
          <p:spPr>
            <a:xfrm flipH="1">
              <a:off x="781444" y="441688"/>
              <a:ext cx="33977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80" name="Google Shape;6983;p29"/>
            <p:cNvSpPr/>
            <p:nvPr/>
          </p:nvSpPr>
          <p:spPr>
            <a:xfrm flipH="1">
              <a:off x="815420" y="441688"/>
              <a:ext cx="29732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81" name="Google Shape;6984;p29"/>
            <p:cNvSpPr/>
            <p:nvPr/>
          </p:nvSpPr>
          <p:spPr>
            <a:xfrm flipH="1">
              <a:off x="845151" y="441688"/>
              <a:ext cx="38223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82" name="Google Shape;6985;p29"/>
            <p:cNvSpPr/>
            <p:nvPr/>
          </p:nvSpPr>
          <p:spPr>
            <a:xfrm flipH="1">
              <a:off x="883376" y="441688"/>
              <a:ext cx="33978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83" name="Google Shape;6986;p29"/>
            <p:cNvSpPr/>
            <p:nvPr/>
          </p:nvSpPr>
          <p:spPr>
            <a:xfrm flipH="1">
              <a:off x="917353" y="441688"/>
              <a:ext cx="29731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84" name="Google Shape;6987;p29"/>
            <p:cNvSpPr/>
            <p:nvPr/>
          </p:nvSpPr>
          <p:spPr>
            <a:xfrm flipH="1">
              <a:off x="947083" y="441688"/>
              <a:ext cx="38220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85" name="Google Shape;6988;p29"/>
            <p:cNvSpPr/>
            <p:nvPr/>
          </p:nvSpPr>
          <p:spPr>
            <a:xfrm flipH="1">
              <a:off x="985302" y="441688"/>
              <a:ext cx="33977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86" name="Google Shape;6989;p29"/>
            <p:cNvSpPr/>
            <p:nvPr/>
          </p:nvSpPr>
          <p:spPr>
            <a:xfrm flipH="1">
              <a:off x="509637" y="403465"/>
              <a:ext cx="29732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87" name="Google Shape;6990;p29"/>
            <p:cNvSpPr/>
            <p:nvPr/>
          </p:nvSpPr>
          <p:spPr>
            <a:xfrm flipH="1">
              <a:off x="539368" y="403465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88" name="Google Shape;6991;p29"/>
            <p:cNvSpPr/>
            <p:nvPr/>
          </p:nvSpPr>
          <p:spPr>
            <a:xfrm flipH="1">
              <a:off x="573344" y="403465"/>
              <a:ext cx="38219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89" name="Google Shape;6992;p29"/>
            <p:cNvSpPr/>
            <p:nvPr/>
          </p:nvSpPr>
          <p:spPr>
            <a:xfrm flipH="1">
              <a:off x="611562" y="403465"/>
              <a:ext cx="29732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90" name="Google Shape;6993;p29"/>
            <p:cNvSpPr/>
            <p:nvPr/>
          </p:nvSpPr>
          <p:spPr>
            <a:xfrm flipH="1">
              <a:off x="641293" y="403465"/>
              <a:ext cx="38223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91" name="Google Shape;6994;p29"/>
            <p:cNvSpPr/>
            <p:nvPr/>
          </p:nvSpPr>
          <p:spPr>
            <a:xfrm flipH="1">
              <a:off x="679519" y="403465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92" name="Google Shape;6995;p29"/>
            <p:cNvSpPr/>
            <p:nvPr/>
          </p:nvSpPr>
          <p:spPr>
            <a:xfrm flipH="1">
              <a:off x="713495" y="403465"/>
              <a:ext cx="29731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93" name="Google Shape;6996;p29"/>
            <p:cNvSpPr/>
            <p:nvPr/>
          </p:nvSpPr>
          <p:spPr>
            <a:xfrm flipH="1">
              <a:off x="743226" y="403465"/>
              <a:ext cx="38219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94" name="Google Shape;6997;p29"/>
            <p:cNvSpPr/>
            <p:nvPr/>
          </p:nvSpPr>
          <p:spPr>
            <a:xfrm flipH="1">
              <a:off x="781444" y="403465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95" name="Google Shape;6998;p29"/>
            <p:cNvSpPr/>
            <p:nvPr/>
          </p:nvSpPr>
          <p:spPr>
            <a:xfrm flipH="1">
              <a:off x="815420" y="403465"/>
              <a:ext cx="29732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96" name="Google Shape;6999;p29"/>
            <p:cNvSpPr/>
            <p:nvPr/>
          </p:nvSpPr>
          <p:spPr>
            <a:xfrm flipH="1">
              <a:off x="845151" y="403465"/>
              <a:ext cx="38223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97" name="Google Shape;7000;p29"/>
            <p:cNvSpPr/>
            <p:nvPr/>
          </p:nvSpPr>
          <p:spPr>
            <a:xfrm flipH="1">
              <a:off x="883376" y="403465"/>
              <a:ext cx="33978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98" name="Google Shape;7001;p29"/>
            <p:cNvSpPr/>
            <p:nvPr/>
          </p:nvSpPr>
          <p:spPr>
            <a:xfrm flipH="1">
              <a:off x="917353" y="403465"/>
              <a:ext cx="29731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99" name="Google Shape;7002;p29"/>
            <p:cNvSpPr/>
            <p:nvPr/>
          </p:nvSpPr>
          <p:spPr>
            <a:xfrm flipH="1">
              <a:off x="947083" y="403465"/>
              <a:ext cx="38220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00" name="Google Shape;7003;p29"/>
            <p:cNvSpPr/>
            <p:nvPr/>
          </p:nvSpPr>
          <p:spPr>
            <a:xfrm flipH="1">
              <a:off x="985302" y="403465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01" name="Google Shape;7004;p29"/>
            <p:cNvSpPr/>
            <p:nvPr/>
          </p:nvSpPr>
          <p:spPr>
            <a:xfrm flipH="1">
              <a:off x="509637" y="373735"/>
              <a:ext cx="29732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02" name="Google Shape;7005;p29"/>
            <p:cNvSpPr/>
            <p:nvPr/>
          </p:nvSpPr>
          <p:spPr>
            <a:xfrm flipH="1">
              <a:off x="539368" y="373735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03" name="Google Shape;7006;p29"/>
            <p:cNvSpPr/>
            <p:nvPr/>
          </p:nvSpPr>
          <p:spPr>
            <a:xfrm flipH="1">
              <a:off x="573344" y="373735"/>
              <a:ext cx="38219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04" name="Google Shape;7007;p29"/>
            <p:cNvSpPr/>
            <p:nvPr/>
          </p:nvSpPr>
          <p:spPr>
            <a:xfrm flipH="1">
              <a:off x="611562" y="373735"/>
              <a:ext cx="29732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05" name="Google Shape;7008;p29"/>
            <p:cNvSpPr/>
            <p:nvPr/>
          </p:nvSpPr>
          <p:spPr>
            <a:xfrm flipH="1">
              <a:off x="641293" y="373735"/>
              <a:ext cx="38223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06" name="Google Shape;7009;p29"/>
            <p:cNvSpPr/>
            <p:nvPr/>
          </p:nvSpPr>
          <p:spPr>
            <a:xfrm flipH="1">
              <a:off x="679519" y="373735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07" name="Google Shape;7010;p29"/>
            <p:cNvSpPr/>
            <p:nvPr/>
          </p:nvSpPr>
          <p:spPr>
            <a:xfrm flipH="1">
              <a:off x="713495" y="373735"/>
              <a:ext cx="29731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08" name="Google Shape;7011;p29"/>
            <p:cNvSpPr/>
            <p:nvPr/>
          </p:nvSpPr>
          <p:spPr>
            <a:xfrm flipH="1">
              <a:off x="743226" y="373735"/>
              <a:ext cx="38219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09" name="Google Shape;7012;p29"/>
            <p:cNvSpPr/>
            <p:nvPr/>
          </p:nvSpPr>
          <p:spPr>
            <a:xfrm flipH="1">
              <a:off x="781444" y="373735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10" name="Google Shape;7013;p29"/>
            <p:cNvSpPr/>
            <p:nvPr/>
          </p:nvSpPr>
          <p:spPr>
            <a:xfrm flipH="1">
              <a:off x="815420" y="373735"/>
              <a:ext cx="29732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11" name="Google Shape;7014;p29"/>
            <p:cNvSpPr/>
            <p:nvPr/>
          </p:nvSpPr>
          <p:spPr>
            <a:xfrm flipH="1">
              <a:off x="845151" y="373735"/>
              <a:ext cx="38223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12" name="Google Shape;7015;p29"/>
            <p:cNvSpPr/>
            <p:nvPr/>
          </p:nvSpPr>
          <p:spPr>
            <a:xfrm flipH="1">
              <a:off x="883376" y="373735"/>
              <a:ext cx="33978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13" name="Google Shape;7016;p29"/>
            <p:cNvSpPr/>
            <p:nvPr/>
          </p:nvSpPr>
          <p:spPr>
            <a:xfrm flipH="1">
              <a:off x="917353" y="373735"/>
              <a:ext cx="29731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14" name="Google Shape;7017;p29"/>
            <p:cNvSpPr/>
            <p:nvPr/>
          </p:nvSpPr>
          <p:spPr>
            <a:xfrm flipH="1">
              <a:off x="947083" y="373735"/>
              <a:ext cx="38220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15" name="Google Shape;7018;p29"/>
            <p:cNvSpPr/>
            <p:nvPr/>
          </p:nvSpPr>
          <p:spPr>
            <a:xfrm flipH="1">
              <a:off x="985302" y="373735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16" name="Google Shape;7019;p29"/>
            <p:cNvSpPr/>
            <p:nvPr/>
          </p:nvSpPr>
          <p:spPr>
            <a:xfrm flipH="1">
              <a:off x="509637" y="335509"/>
              <a:ext cx="29732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17" name="Google Shape;7020;p29"/>
            <p:cNvSpPr/>
            <p:nvPr/>
          </p:nvSpPr>
          <p:spPr>
            <a:xfrm flipH="1">
              <a:off x="539368" y="335509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18" name="Google Shape;7021;p29"/>
            <p:cNvSpPr/>
            <p:nvPr/>
          </p:nvSpPr>
          <p:spPr>
            <a:xfrm flipH="1">
              <a:off x="573344" y="335509"/>
              <a:ext cx="38219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19" name="Google Shape;7022;p29"/>
            <p:cNvSpPr/>
            <p:nvPr/>
          </p:nvSpPr>
          <p:spPr>
            <a:xfrm flipH="1">
              <a:off x="611562" y="335509"/>
              <a:ext cx="29732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20" name="Google Shape;7023;p29"/>
            <p:cNvSpPr/>
            <p:nvPr/>
          </p:nvSpPr>
          <p:spPr>
            <a:xfrm flipH="1">
              <a:off x="641293" y="335509"/>
              <a:ext cx="38223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21" name="Google Shape;7024;p29"/>
            <p:cNvSpPr/>
            <p:nvPr/>
          </p:nvSpPr>
          <p:spPr>
            <a:xfrm flipH="1">
              <a:off x="679519" y="335509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22" name="Google Shape;7025;p29"/>
            <p:cNvSpPr/>
            <p:nvPr/>
          </p:nvSpPr>
          <p:spPr>
            <a:xfrm flipH="1">
              <a:off x="713495" y="335509"/>
              <a:ext cx="29731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23" name="Google Shape;7026;p29"/>
            <p:cNvSpPr/>
            <p:nvPr/>
          </p:nvSpPr>
          <p:spPr>
            <a:xfrm flipH="1">
              <a:off x="743226" y="335509"/>
              <a:ext cx="38219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24" name="Google Shape;7027;p29"/>
            <p:cNvSpPr/>
            <p:nvPr/>
          </p:nvSpPr>
          <p:spPr>
            <a:xfrm flipH="1">
              <a:off x="781444" y="335509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25" name="Google Shape;7028;p29"/>
            <p:cNvSpPr/>
            <p:nvPr/>
          </p:nvSpPr>
          <p:spPr>
            <a:xfrm flipH="1">
              <a:off x="815420" y="335509"/>
              <a:ext cx="29732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26" name="Google Shape;7029;p29"/>
            <p:cNvSpPr/>
            <p:nvPr/>
          </p:nvSpPr>
          <p:spPr>
            <a:xfrm flipH="1">
              <a:off x="845151" y="335509"/>
              <a:ext cx="38223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27" name="Google Shape;7030;p29"/>
            <p:cNvSpPr/>
            <p:nvPr/>
          </p:nvSpPr>
          <p:spPr>
            <a:xfrm flipH="1">
              <a:off x="883376" y="335509"/>
              <a:ext cx="33978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28" name="Google Shape;7031;p29"/>
            <p:cNvSpPr/>
            <p:nvPr/>
          </p:nvSpPr>
          <p:spPr>
            <a:xfrm flipH="1">
              <a:off x="917353" y="335509"/>
              <a:ext cx="29731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29" name="Google Shape;7032;p29"/>
            <p:cNvSpPr/>
            <p:nvPr/>
          </p:nvSpPr>
          <p:spPr>
            <a:xfrm flipH="1">
              <a:off x="947083" y="335509"/>
              <a:ext cx="38220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30" name="Google Shape;7033;p29"/>
            <p:cNvSpPr/>
            <p:nvPr/>
          </p:nvSpPr>
          <p:spPr>
            <a:xfrm flipH="1">
              <a:off x="985302" y="335509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31" name="Google Shape;7034;p29"/>
            <p:cNvSpPr/>
            <p:nvPr/>
          </p:nvSpPr>
          <p:spPr>
            <a:xfrm flipH="1">
              <a:off x="509637" y="305779"/>
              <a:ext cx="29732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32" name="Google Shape;7035;p29"/>
            <p:cNvSpPr/>
            <p:nvPr/>
          </p:nvSpPr>
          <p:spPr>
            <a:xfrm flipH="1">
              <a:off x="539368" y="305779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33" name="Google Shape;7036;p29"/>
            <p:cNvSpPr/>
            <p:nvPr/>
          </p:nvSpPr>
          <p:spPr>
            <a:xfrm flipH="1">
              <a:off x="573344" y="305779"/>
              <a:ext cx="38219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34" name="Google Shape;7037;p29"/>
            <p:cNvSpPr/>
            <p:nvPr/>
          </p:nvSpPr>
          <p:spPr>
            <a:xfrm flipH="1">
              <a:off x="611562" y="305779"/>
              <a:ext cx="29732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35" name="Google Shape;7038;p29"/>
            <p:cNvSpPr/>
            <p:nvPr/>
          </p:nvSpPr>
          <p:spPr>
            <a:xfrm flipH="1">
              <a:off x="641293" y="305779"/>
              <a:ext cx="38223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36" name="Google Shape;7039;p29"/>
            <p:cNvSpPr/>
            <p:nvPr/>
          </p:nvSpPr>
          <p:spPr>
            <a:xfrm flipH="1">
              <a:off x="679519" y="305779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37" name="Google Shape;7040;p29"/>
            <p:cNvSpPr/>
            <p:nvPr/>
          </p:nvSpPr>
          <p:spPr>
            <a:xfrm flipH="1">
              <a:off x="713495" y="305779"/>
              <a:ext cx="29731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38" name="Google Shape;7041;p29"/>
            <p:cNvSpPr/>
            <p:nvPr/>
          </p:nvSpPr>
          <p:spPr>
            <a:xfrm flipH="1">
              <a:off x="743226" y="305779"/>
              <a:ext cx="38219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39" name="Google Shape;7042;p29"/>
            <p:cNvSpPr/>
            <p:nvPr/>
          </p:nvSpPr>
          <p:spPr>
            <a:xfrm flipH="1">
              <a:off x="781444" y="305779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40" name="Google Shape;7043;p29"/>
            <p:cNvSpPr/>
            <p:nvPr/>
          </p:nvSpPr>
          <p:spPr>
            <a:xfrm flipH="1">
              <a:off x="815420" y="305779"/>
              <a:ext cx="29732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41" name="Google Shape;7044;p29"/>
            <p:cNvSpPr/>
            <p:nvPr/>
          </p:nvSpPr>
          <p:spPr>
            <a:xfrm flipH="1">
              <a:off x="845151" y="305779"/>
              <a:ext cx="38223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42" name="Google Shape;7045;p29"/>
            <p:cNvSpPr/>
            <p:nvPr/>
          </p:nvSpPr>
          <p:spPr>
            <a:xfrm flipH="1">
              <a:off x="883376" y="305779"/>
              <a:ext cx="33978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43" name="Google Shape;7046;p29"/>
            <p:cNvSpPr/>
            <p:nvPr/>
          </p:nvSpPr>
          <p:spPr>
            <a:xfrm flipH="1">
              <a:off x="917353" y="305779"/>
              <a:ext cx="29731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44" name="Google Shape;7047;p29"/>
            <p:cNvSpPr/>
            <p:nvPr/>
          </p:nvSpPr>
          <p:spPr>
            <a:xfrm flipH="1">
              <a:off x="947083" y="305779"/>
              <a:ext cx="38220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45" name="Google Shape;7048;p29"/>
            <p:cNvSpPr/>
            <p:nvPr/>
          </p:nvSpPr>
          <p:spPr>
            <a:xfrm flipH="1">
              <a:off x="509637" y="271806"/>
              <a:ext cx="29732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46" name="Google Shape;7049;p29"/>
            <p:cNvSpPr/>
            <p:nvPr/>
          </p:nvSpPr>
          <p:spPr>
            <a:xfrm flipH="1">
              <a:off x="539368" y="271806"/>
              <a:ext cx="33977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47" name="Google Shape;7050;p29"/>
            <p:cNvSpPr/>
            <p:nvPr/>
          </p:nvSpPr>
          <p:spPr>
            <a:xfrm flipH="1">
              <a:off x="573344" y="271806"/>
              <a:ext cx="38219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48" name="Google Shape;7051;p29"/>
            <p:cNvSpPr/>
            <p:nvPr/>
          </p:nvSpPr>
          <p:spPr>
            <a:xfrm flipH="1">
              <a:off x="611562" y="271806"/>
              <a:ext cx="29732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49" name="Google Shape;7052;p29"/>
            <p:cNvSpPr/>
            <p:nvPr/>
          </p:nvSpPr>
          <p:spPr>
            <a:xfrm flipH="1">
              <a:off x="641293" y="271806"/>
              <a:ext cx="38223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50" name="Google Shape;7053;p29"/>
            <p:cNvSpPr/>
            <p:nvPr/>
          </p:nvSpPr>
          <p:spPr>
            <a:xfrm flipH="1">
              <a:off x="679519" y="271806"/>
              <a:ext cx="33977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51" name="Google Shape;7054;p29"/>
            <p:cNvSpPr/>
            <p:nvPr/>
          </p:nvSpPr>
          <p:spPr>
            <a:xfrm flipH="1">
              <a:off x="713495" y="271806"/>
              <a:ext cx="29731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52" name="Google Shape;7055;p29"/>
            <p:cNvSpPr/>
            <p:nvPr/>
          </p:nvSpPr>
          <p:spPr>
            <a:xfrm flipH="1">
              <a:off x="743226" y="271806"/>
              <a:ext cx="38219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53" name="Google Shape;7056;p29"/>
            <p:cNvSpPr/>
            <p:nvPr/>
          </p:nvSpPr>
          <p:spPr>
            <a:xfrm flipH="1">
              <a:off x="781444" y="271806"/>
              <a:ext cx="33977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54" name="Google Shape;7057;p29"/>
            <p:cNvSpPr/>
            <p:nvPr/>
          </p:nvSpPr>
          <p:spPr>
            <a:xfrm flipH="1">
              <a:off x="815420" y="271806"/>
              <a:ext cx="29732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55" name="Google Shape;7058;p29"/>
            <p:cNvSpPr/>
            <p:nvPr/>
          </p:nvSpPr>
          <p:spPr>
            <a:xfrm flipH="1">
              <a:off x="845151" y="271806"/>
              <a:ext cx="38223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56" name="Google Shape;7059;p29"/>
            <p:cNvSpPr/>
            <p:nvPr/>
          </p:nvSpPr>
          <p:spPr>
            <a:xfrm flipH="1">
              <a:off x="883376" y="271806"/>
              <a:ext cx="33978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57" name="Google Shape;7060;p29"/>
            <p:cNvSpPr/>
            <p:nvPr/>
          </p:nvSpPr>
          <p:spPr>
            <a:xfrm flipH="1">
              <a:off x="917353" y="271806"/>
              <a:ext cx="29724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58" name="Google Shape;7061;p29"/>
            <p:cNvSpPr/>
            <p:nvPr/>
          </p:nvSpPr>
          <p:spPr>
            <a:xfrm flipH="1">
              <a:off x="509637" y="233584"/>
              <a:ext cx="29732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59" name="Google Shape;7062;p29"/>
            <p:cNvSpPr/>
            <p:nvPr/>
          </p:nvSpPr>
          <p:spPr>
            <a:xfrm flipH="1">
              <a:off x="539368" y="233584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60" name="Google Shape;7063;p29"/>
            <p:cNvSpPr/>
            <p:nvPr/>
          </p:nvSpPr>
          <p:spPr>
            <a:xfrm flipH="1">
              <a:off x="573344" y="233584"/>
              <a:ext cx="38219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61" name="Google Shape;7064;p29"/>
            <p:cNvSpPr/>
            <p:nvPr/>
          </p:nvSpPr>
          <p:spPr>
            <a:xfrm flipH="1">
              <a:off x="611562" y="233584"/>
              <a:ext cx="29732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62" name="Google Shape;7065;p29"/>
            <p:cNvSpPr/>
            <p:nvPr/>
          </p:nvSpPr>
          <p:spPr>
            <a:xfrm flipH="1">
              <a:off x="641293" y="233584"/>
              <a:ext cx="38223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63" name="Google Shape;7066;p29"/>
            <p:cNvSpPr/>
            <p:nvPr/>
          </p:nvSpPr>
          <p:spPr>
            <a:xfrm flipH="1">
              <a:off x="679519" y="233584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64" name="Google Shape;7067;p29"/>
            <p:cNvSpPr/>
            <p:nvPr/>
          </p:nvSpPr>
          <p:spPr>
            <a:xfrm flipH="1">
              <a:off x="713495" y="233584"/>
              <a:ext cx="29731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65" name="Google Shape;7068;p29"/>
            <p:cNvSpPr/>
            <p:nvPr/>
          </p:nvSpPr>
          <p:spPr>
            <a:xfrm flipH="1">
              <a:off x="743226" y="233584"/>
              <a:ext cx="38219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66" name="Google Shape;7069;p29"/>
            <p:cNvSpPr/>
            <p:nvPr/>
          </p:nvSpPr>
          <p:spPr>
            <a:xfrm flipH="1">
              <a:off x="781444" y="233584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67" name="Google Shape;7070;p29"/>
            <p:cNvSpPr/>
            <p:nvPr/>
          </p:nvSpPr>
          <p:spPr>
            <a:xfrm flipH="1">
              <a:off x="815420" y="233584"/>
              <a:ext cx="29732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68" name="Google Shape;7071;p29"/>
            <p:cNvSpPr/>
            <p:nvPr/>
          </p:nvSpPr>
          <p:spPr>
            <a:xfrm flipH="1">
              <a:off x="845151" y="233584"/>
              <a:ext cx="38223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69" name="Google Shape;7072;p29"/>
            <p:cNvSpPr/>
            <p:nvPr/>
          </p:nvSpPr>
          <p:spPr>
            <a:xfrm flipH="1">
              <a:off x="883376" y="233584"/>
              <a:ext cx="33978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70" name="Google Shape;7073;p29"/>
            <p:cNvSpPr/>
            <p:nvPr/>
          </p:nvSpPr>
          <p:spPr>
            <a:xfrm flipH="1">
              <a:off x="509637" y="203857"/>
              <a:ext cx="29732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71" name="Google Shape;7074;p29"/>
            <p:cNvSpPr/>
            <p:nvPr/>
          </p:nvSpPr>
          <p:spPr>
            <a:xfrm flipH="1">
              <a:off x="539368" y="203857"/>
              <a:ext cx="33977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72" name="Google Shape;7075;p29"/>
            <p:cNvSpPr/>
            <p:nvPr/>
          </p:nvSpPr>
          <p:spPr>
            <a:xfrm flipH="1">
              <a:off x="573344" y="203857"/>
              <a:ext cx="38219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73" name="Google Shape;7076;p29"/>
            <p:cNvSpPr/>
            <p:nvPr/>
          </p:nvSpPr>
          <p:spPr>
            <a:xfrm flipH="1">
              <a:off x="611562" y="203857"/>
              <a:ext cx="29732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74" name="Google Shape;7077;p29"/>
            <p:cNvSpPr/>
            <p:nvPr/>
          </p:nvSpPr>
          <p:spPr>
            <a:xfrm flipH="1">
              <a:off x="641293" y="203857"/>
              <a:ext cx="38223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75" name="Google Shape;7078;p29"/>
            <p:cNvSpPr/>
            <p:nvPr/>
          </p:nvSpPr>
          <p:spPr>
            <a:xfrm flipH="1">
              <a:off x="679519" y="203857"/>
              <a:ext cx="33977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76" name="Google Shape;7079;p29"/>
            <p:cNvSpPr/>
            <p:nvPr/>
          </p:nvSpPr>
          <p:spPr>
            <a:xfrm flipH="1">
              <a:off x="713495" y="203857"/>
              <a:ext cx="29731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77" name="Google Shape;7080;p29"/>
            <p:cNvSpPr/>
            <p:nvPr/>
          </p:nvSpPr>
          <p:spPr>
            <a:xfrm flipH="1">
              <a:off x="743226" y="203857"/>
              <a:ext cx="38219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78" name="Google Shape;7081;p29"/>
            <p:cNvSpPr/>
            <p:nvPr/>
          </p:nvSpPr>
          <p:spPr>
            <a:xfrm flipH="1">
              <a:off x="781444" y="203857"/>
              <a:ext cx="33977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79" name="Google Shape;7082;p29"/>
            <p:cNvSpPr/>
            <p:nvPr/>
          </p:nvSpPr>
          <p:spPr>
            <a:xfrm flipH="1">
              <a:off x="815420" y="203857"/>
              <a:ext cx="29732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80" name="Google Shape;7083;p29"/>
            <p:cNvSpPr/>
            <p:nvPr/>
          </p:nvSpPr>
          <p:spPr>
            <a:xfrm flipH="1">
              <a:off x="845151" y="203857"/>
              <a:ext cx="38223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81" name="Google Shape;7084;p29"/>
            <p:cNvSpPr/>
            <p:nvPr/>
          </p:nvSpPr>
          <p:spPr>
            <a:xfrm flipH="1">
              <a:off x="883376" y="203857"/>
              <a:ext cx="33978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82" name="Google Shape;7085;p29"/>
            <p:cNvSpPr/>
            <p:nvPr/>
          </p:nvSpPr>
          <p:spPr>
            <a:xfrm flipH="1">
              <a:off x="509637" y="169881"/>
              <a:ext cx="29732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83" name="Google Shape;7086;p29"/>
            <p:cNvSpPr/>
            <p:nvPr/>
          </p:nvSpPr>
          <p:spPr>
            <a:xfrm flipH="1">
              <a:off x="539368" y="169881"/>
              <a:ext cx="33977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84" name="Google Shape;7087;p29"/>
            <p:cNvSpPr/>
            <p:nvPr/>
          </p:nvSpPr>
          <p:spPr>
            <a:xfrm flipH="1">
              <a:off x="573344" y="169881"/>
              <a:ext cx="38219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85" name="Google Shape;7088;p29"/>
            <p:cNvSpPr/>
            <p:nvPr/>
          </p:nvSpPr>
          <p:spPr>
            <a:xfrm flipH="1">
              <a:off x="611562" y="169881"/>
              <a:ext cx="29732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86" name="Google Shape;7089;p29"/>
            <p:cNvSpPr/>
            <p:nvPr/>
          </p:nvSpPr>
          <p:spPr>
            <a:xfrm flipH="1">
              <a:off x="641293" y="169881"/>
              <a:ext cx="38223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87" name="Google Shape;7090;p29"/>
            <p:cNvSpPr/>
            <p:nvPr/>
          </p:nvSpPr>
          <p:spPr>
            <a:xfrm flipH="1">
              <a:off x="679519" y="169881"/>
              <a:ext cx="33977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88" name="Google Shape;7091;p29"/>
            <p:cNvSpPr/>
            <p:nvPr/>
          </p:nvSpPr>
          <p:spPr>
            <a:xfrm flipH="1">
              <a:off x="713495" y="169881"/>
              <a:ext cx="29731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89" name="Google Shape;7092;p29"/>
            <p:cNvSpPr/>
            <p:nvPr/>
          </p:nvSpPr>
          <p:spPr>
            <a:xfrm flipH="1">
              <a:off x="743226" y="169881"/>
              <a:ext cx="38219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90" name="Google Shape;7093;p29"/>
            <p:cNvSpPr/>
            <p:nvPr/>
          </p:nvSpPr>
          <p:spPr>
            <a:xfrm flipH="1">
              <a:off x="781444" y="169881"/>
              <a:ext cx="33977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91" name="Google Shape;7094;p29"/>
            <p:cNvSpPr/>
            <p:nvPr/>
          </p:nvSpPr>
          <p:spPr>
            <a:xfrm flipH="1">
              <a:off x="815420" y="169881"/>
              <a:ext cx="29732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92" name="Google Shape;7095;p29"/>
            <p:cNvSpPr/>
            <p:nvPr/>
          </p:nvSpPr>
          <p:spPr>
            <a:xfrm flipH="1">
              <a:off x="845151" y="169881"/>
              <a:ext cx="38223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93" name="Google Shape;7096;p29"/>
            <p:cNvSpPr/>
            <p:nvPr/>
          </p:nvSpPr>
          <p:spPr>
            <a:xfrm flipH="1">
              <a:off x="509637" y="131655"/>
              <a:ext cx="29732" cy="382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94" name="Google Shape;7097;p29"/>
            <p:cNvSpPr/>
            <p:nvPr/>
          </p:nvSpPr>
          <p:spPr>
            <a:xfrm flipH="1">
              <a:off x="539368" y="131655"/>
              <a:ext cx="33977" cy="382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95" name="Google Shape;7098;p29"/>
            <p:cNvSpPr/>
            <p:nvPr/>
          </p:nvSpPr>
          <p:spPr>
            <a:xfrm flipH="1">
              <a:off x="573344" y="131655"/>
              <a:ext cx="38219" cy="382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96" name="Google Shape;7099;p29"/>
            <p:cNvSpPr/>
            <p:nvPr/>
          </p:nvSpPr>
          <p:spPr>
            <a:xfrm flipH="1">
              <a:off x="611562" y="131655"/>
              <a:ext cx="29732" cy="382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97" name="Google Shape;7100;p29"/>
            <p:cNvSpPr/>
            <p:nvPr/>
          </p:nvSpPr>
          <p:spPr>
            <a:xfrm flipH="1">
              <a:off x="641293" y="131655"/>
              <a:ext cx="38223" cy="382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98" name="Google Shape;7101;p29"/>
            <p:cNvSpPr/>
            <p:nvPr/>
          </p:nvSpPr>
          <p:spPr>
            <a:xfrm flipH="1">
              <a:off x="679519" y="131655"/>
              <a:ext cx="33977" cy="382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99" name="Google Shape;7102;p29"/>
            <p:cNvSpPr/>
            <p:nvPr/>
          </p:nvSpPr>
          <p:spPr>
            <a:xfrm flipH="1">
              <a:off x="713495" y="131655"/>
              <a:ext cx="29731" cy="382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00" name="Google Shape;7103;p29"/>
            <p:cNvSpPr/>
            <p:nvPr/>
          </p:nvSpPr>
          <p:spPr>
            <a:xfrm flipH="1">
              <a:off x="509637" y="101925"/>
              <a:ext cx="29732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01" name="Google Shape;7104;p29"/>
            <p:cNvSpPr/>
            <p:nvPr/>
          </p:nvSpPr>
          <p:spPr>
            <a:xfrm flipH="1">
              <a:off x="539368" y="101925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02" name="Google Shape;7105;p29"/>
            <p:cNvSpPr/>
            <p:nvPr/>
          </p:nvSpPr>
          <p:spPr>
            <a:xfrm flipH="1">
              <a:off x="573344" y="101925"/>
              <a:ext cx="38219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03" name="Google Shape;7106;p29"/>
            <p:cNvSpPr/>
            <p:nvPr/>
          </p:nvSpPr>
          <p:spPr>
            <a:xfrm flipH="1">
              <a:off x="611562" y="101925"/>
              <a:ext cx="29732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04" name="Google Shape;7107;p29"/>
            <p:cNvSpPr/>
            <p:nvPr/>
          </p:nvSpPr>
          <p:spPr>
            <a:xfrm flipH="1">
              <a:off x="641293" y="101925"/>
              <a:ext cx="38223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05" name="Google Shape;7108;p29"/>
            <p:cNvSpPr/>
            <p:nvPr/>
          </p:nvSpPr>
          <p:spPr>
            <a:xfrm flipH="1">
              <a:off x="679519" y="101925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06" name="Google Shape;7109;p29"/>
            <p:cNvSpPr/>
            <p:nvPr/>
          </p:nvSpPr>
          <p:spPr>
            <a:xfrm flipH="1">
              <a:off x="713495" y="101925"/>
              <a:ext cx="29731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07" name="Google Shape;7110;p29"/>
            <p:cNvSpPr/>
            <p:nvPr/>
          </p:nvSpPr>
          <p:spPr>
            <a:xfrm flipH="1">
              <a:off x="509637" y="63703"/>
              <a:ext cx="29732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08" name="Google Shape;7111;p29"/>
            <p:cNvSpPr/>
            <p:nvPr/>
          </p:nvSpPr>
          <p:spPr>
            <a:xfrm flipH="1">
              <a:off x="539368" y="63703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09" name="Google Shape;7112;p29"/>
            <p:cNvSpPr/>
            <p:nvPr/>
          </p:nvSpPr>
          <p:spPr>
            <a:xfrm flipH="1">
              <a:off x="573344" y="63703"/>
              <a:ext cx="38219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10" name="Google Shape;7113;p29"/>
            <p:cNvSpPr/>
            <p:nvPr/>
          </p:nvSpPr>
          <p:spPr>
            <a:xfrm flipH="1">
              <a:off x="611562" y="63703"/>
              <a:ext cx="29732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11" name="Google Shape;7114;p29"/>
            <p:cNvSpPr/>
            <p:nvPr/>
          </p:nvSpPr>
          <p:spPr>
            <a:xfrm flipH="1">
              <a:off x="641293" y="63703"/>
              <a:ext cx="38223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12" name="Google Shape;7115;p29"/>
            <p:cNvSpPr/>
            <p:nvPr/>
          </p:nvSpPr>
          <p:spPr>
            <a:xfrm flipH="1">
              <a:off x="679519" y="63703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13" name="Google Shape;7116;p29"/>
            <p:cNvSpPr/>
            <p:nvPr/>
          </p:nvSpPr>
          <p:spPr>
            <a:xfrm flipH="1">
              <a:off x="509637" y="29730"/>
              <a:ext cx="29732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14" name="Google Shape;7117;p29"/>
            <p:cNvSpPr/>
            <p:nvPr/>
          </p:nvSpPr>
          <p:spPr>
            <a:xfrm flipH="1">
              <a:off x="539368" y="29730"/>
              <a:ext cx="33977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15" name="Google Shape;7118;p29"/>
            <p:cNvSpPr/>
            <p:nvPr/>
          </p:nvSpPr>
          <p:spPr>
            <a:xfrm flipH="1">
              <a:off x="573344" y="29730"/>
              <a:ext cx="38219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16" name="Google Shape;7119;p29"/>
            <p:cNvSpPr/>
            <p:nvPr/>
          </p:nvSpPr>
          <p:spPr>
            <a:xfrm flipH="1">
              <a:off x="611562" y="29730"/>
              <a:ext cx="29732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17" name="Google Shape;7120;p29"/>
            <p:cNvSpPr/>
            <p:nvPr/>
          </p:nvSpPr>
          <p:spPr>
            <a:xfrm flipH="1">
              <a:off x="641293" y="29730"/>
              <a:ext cx="38223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18" name="Google Shape;7121;p29"/>
            <p:cNvSpPr/>
            <p:nvPr/>
          </p:nvSpPr>
          <p:spPr>
            <a:xfrm flipH="1">
              <a:off x="509637" y="0"/>
              <a:ext cx="29732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19" name="Google Shape;7122;p29"/>
            <p:cNvSpPr/>
            <p:nvPr/>
          </p:nvSpPr>
          <p:spPr>
            <a:xfrm flipH="1">
              <a:off x="539368" y="0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20" name="Google Shape;7123;p29"/>
            <p:cNvSpPr/>
            <p:nvPr/>
          </p:nvSpPr>
          <p:spPr>
            <a:xfrm flipH="1">
              <a:off x="573344" y="0"/>
              <a:ext cx="38219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21" name="Google Shape;7124;p29"/>
            <p:cNvSpPr/>
            <p:nvPr/>
          </p:nvSpPr>
          <p:spPr>
            <a:xfrm flipH="1">
              <a:off x="611562" y="0"/>
              <a:ext cx="29732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22" name="Google Shape;7125;p29"/>
            <p:cNvSpPr/>
            <p:nvPr/>
          </p:nvSpPr>
          <p:spPr>
            <a:xfrm flipH="1">
              <a:off x="475664" y="475660"/>
              <a:ext cx="33974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23" name="Google Shape;7126;p29"/>
            <p:cNvSpPr/>
            <p:nvPr/>
          </p:nvSpPr>
          <p:spPr>
            <a:xfrm flipH="1">
              <a:off x="445934" y="475660"/>
              <a:ext cx="29731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24" name="Google Shape;7127;p29"/>
            <p:cNvSpPr/>
            <p:nvPr/>
          </p:nvSpPr>
          <p:spPr>
            <a:xfrm flipH="1">
              <a:off x="407708" y="475660"/>
              <a:ext cx="38227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25" name="Google Shape;7128;p29"/>
            <p:cNvSpPr/>
            <p:nvPr/>
          </p:nvSpPr>
          <p:spPr>
            <a:xfrm flipH="1">
              <a:off x="373732" y="475660"/>
              <a:ext cx="33977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26" name="Google Shape;7129;p29"/>
            <p:cNvSpPr/>
            <p:nvPr/>
          </p:nvSpPr>
          <p:spPr>
            <a:xfrm flipH="1">
              <a:off x="339756" y="475660"/>
              <a:ext cx="33977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27" name="Google Shape;7130;p29"/>
            <p:cNvSpPr/>
            <p:nvPr/>
          </p:nvSpPr>
          <p:spPr>
            <a:xfrm flipH="1">
              <a:off x="305779" y="475660"/>
              <a:ext cx="33978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28" name="Google Shape;7131;p29"/>
            <p:cNvSpPr/>
            <p:nvPr/>
          </p:nvSpPr>
          <p:spPr>
            <a:xfrm flipH="1">
              <a:off x="271806" y="475660"/>
              <a:ext cx="33974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29" name="Google Shape;7132;p29"/>
            <p:cNvSpPr/>
            <p:nvPr/>
          </p:nvSpPr>
          <p:spPr>
            <a:xfrm flipH="1">
              <a:off x="237830" y="475660"/>
              <a:ext cx="33978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30" name="Google Shape;7133;p29"/>
            <p:cNvSpPr/>
            <p:nvPr/>
          </p:nvSpPr>
          <p:spPr>
            <a:xfrm flipH="1">
              <a:off x="203850" y="475660"/>
              <a:ext cx="33981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31" name="Google Shape;7134;p29"/>
            <p:cNvSpPr/>
            <p:nvPr/>
          </p:nvSpPr>
          <p:spPr>
            <a:xfrm flipH="1">
              <a:off x="169874" y="475660"/>
              <a:ext cx="33977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32" name="Google Shape;7135;p29"/>
            <p:cNvSpPr/>
            <p:nvPr/>
          </p:nvSpPr>
          <p:spPr>
            <a:xfrm flipH="1">
              <a:off x="135898" y="475660"/>
              <a:ext cx="33977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33" name="Google Shape;7136;p29"/>
            <p:cNvSpPr/>
            <p:nvPr/>
          </p:nvSpPr>
          <p:spPr>
            <a:xfrm flipH="1">
              <a:off x="101925" y="475660"/>
              <a:ext cx="33974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34" name="Google Shape;7137;p29"/>
            <p:cNvSpPr/>
            <p:nvPr/>
          </p:nvSpPr>
          <p:spPr>
            <a:xfrm flipH="1">
              <a:off x="67949" y="475660"/>
              <a:ext cx="33977" cy="3397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35" name="Google Shape;7138;p29"/>
            <p:cNvSpPr/>
            <p:nvPr/>
          </p:nvSpPr>
          <p:spPr>
            <a:xfrm flipH="1">
              <a:off x="475664" y="441688"/>
              <a:ext cx="33974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36" name="Google Shape;7139;p29"/>
            <p:cNvSpPr/>
            <p:nvPr/>
          </p:nvSpPr>
          <p:spPr>
            <a:xfrm flipH="1">
              <a:off x="445934" y="441688"/>
              <a:ext cx="29731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37" name="Google Shape;7140;p29"/>
            <p:cNvSpPr/>
            <p:nvPr/>
          </p:nvSpPr>
          <p:spPr>
            <a:xfrm flipH="1">
              <a:off x="407708" y="441688"/>
              <a:ext cx="38227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38" name="Google Shape;7141;p29"/>
            <p:cNvSpPr/>
            <p:nvPr/>
          </p:nvSpPr>
          <p:spPr>
            <a:xfrm flipH="1">
              <a:off x="373732" y="441688"/>
              <a:ext cx="33977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39" name="Google Shape;7142;p29"/>
            <p:cNvSpPr/>
            <p:nvPr/>
          </p:nvSpPr>
          <p:spPr>
            <a:xfrm flipH="1">
              <a:off x="339756" y="441688"/>
              <a:ext cx="33977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40" name="Google Shape;7143;p29"/>
            <p:cNvSpPr/>
            <p:nvPr/>
          </p:nvSpPr>
          <p:spPr>
            <a:xfrm flipH="1">
              <a:off x="305779" y="441688"/>
              <a:ext cx="33978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41" name="Google Shape;7144;p29"/>
            <p:cNvSpPr/>
            <p:nvPr/>
          </p:nvSpPr>
          <p:spPr>
            <a:xfrm flipH="1">
              <a:off x="271806" y="441688"/>
              <a:ext cx="33974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42" name="Google Shape;7145;p29"/>
            <p:cNvSpPr/>
            <p:nvPr/>
          </p:nvSpPr>
          <p:spPr>
            <a:xfrm flipH="1">
              <a:off x="237830" y="441688"/>
              <a:ext cx="33978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43" name="Google Shape;7146;p29"/>
            <p:cNvSpPr/>
            <p:nvPr/>
          </p:nvSpPr>
          <p:spPr>
            <a:xfrm flipH="1">
              <a:off x="203850" y="441688"/>
              <a:ext cx="33981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44" name="Google Shape;7147;p29"/>
            <p:cNvSpPr/>
            <p:nvPr/>
          </p:nvSpPr>
          <p:spPr>
            <a:xfrm flipH="1">
              <a:off x="169874" y="441688"/>
              <a:ext cx="33977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45" name="Google Shape;7148;p29"/>
            <p:cNvSpPr/>
            <p:nvPr/>
          </p:nvSpPr>
          <p:spPr>
            <a:xfrm flipH="1">
              <a:off x="135898" y="441688"/>
              <a:ext cx="33977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46" name="Google Shape;7149;p29"/>
            <p:cNvSpPr/>
            <p:nvPr/>
          </p:nvSpPr>
          <p:spPr>
            <a:xfrm flipH="1">
              <a:off x="101925" y="441688"/>
              <a:ext cx="33974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47" name="Google Shape;7150;p29"/>
            <p:cNvSpPr/>
            <p:nvPr/>
          </p:nvSpPr>
          <p:spPr>
            <a:xfrm flipH="1">
              <a:off x="67949" y="441688"/>
              <a:ext cx="33977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48" name="Google Shape;7151;p29"/>
            <p:cNvSpPr/>
            <p:nvPr/>
          </p:nvSpPr>
          <p:spPr>
            <a:xfrm flipH="1">
              <a:off x="33972" y="441688"/>
              <a:ext cx="33978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49" name="Google Shape;7152;p29"/>
            <p:cNvSpPr/>
            <p:nvPr/>
          </p:nvSpPr>
          <p:spPr>
            <a:xfrm flipH="1">
              <a:off x="0" y="441688"/>
              <a:ext cx="33973" cy="339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50" name="Google Shape;7153;p29"/>
            <p:cNvSpPr/>
            <p:nvPr/>
          </p:nvSpPr>
          <p:spPr>
            <a:xfrm flipH="1">
              <a:off x="475664" y="403465"/>
              <a:ext cx="33974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51" name="Google Shape;7154;p29"/>
            <p:cNvSpPr/>
            <p:nvPr/>
          </p:nvSpPr>
          <p:spPr>
            <a:xfrm flipH="1">
              <a:off x="445934" y="403465"/>
              <a:ext cx="29731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52" name="Google Shape;7155;p29"/>
            <p:cNvSpPr/>
            <p:nvPr/>
          </p:nvSpPr>
          <p:spPr>
            <a:xfrm flipH="1">
              <a:off x="407708" y="403465"/>
              <a:ext cx="3822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53" name="Google Shape;7156;p29"/>
            <p:cNvSpPr/>
            <p:nvPr/>
          </p:nvSpPr>
          <p:spPr>
            <a:xfrm flipH="1">
              <a:off x="373732" y="403465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54" name="Google Shape;7157;p29"/>
            <p:cNvSpPr/>
            <p:nvPr/>
          </p:nvSpPr>
          <p:spPr>
            <a:xfrm flipH="1">
              <a:off x="339756" y="403465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55" name="Google Shape;7158;p29"/>
            <p:cNvSpPr/>
            <p:nvPr/>
          </p:nvSpPr>
          <p:spPr>
            <a:xfrm flipH="1">
              <a:off x="305779" y="403465"/>
              <a:ext cx="33978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56" name="Google Shape;7159;p29"/>
            <p:cNvSpPr/>
            <p:nvPr/>
          </p:nvSpPr>
          <p:spPr>
            <a:xfrm flipH="1">
              <a:off x="271806" y="403465"/>
              <a:ext cx="33974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57" name="Google Shape;7160;p29"/>
            <p:cNvSpPr/>
            <p:nvPr/>
          </p:nvSpPr>
          <p:spPr>
            <a:xfrm flipH="1">
              <a:off x="237830" y="403465"/>
              <a:ext cx="33978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58" name="Google Shape;7161;p29"/>
            <p:cNvSpPr/>
            <p:nvPr/>
          </p:nvSpPr>
          <p:spPr>
            <a:xfrm flipH="1">
              <a:off x="203850" y="403465"/>
              <a:ext cx="33981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59" name="Google Shape;7162;p29"/>
            <p:cNvSpPr/>
            <p:nvPr/>
          </p:nvSpPr>
          <p:spPr>
            <a:xfrm flipH="1">
              <a:off x="169874" y="403465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60" name="Google Shape;7163;p29"/>
            <p:cNvSpPr/>
            <p:nvPr/>
          </p:nvSpPr>
          <p:spPr>
            <a:xfrm flipH="1">
              <a:off x="135898" y="403465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61" name="Google Shape;7164;p29"/>
            <p:cNvSpPr/>
            <p:nvPr/>
          </p:nvSpPr>
          <p:spPr>
            <a:xfrm flipH="1">
              <a:off x="101925" y="403465"/>
              <a:ext cx="33974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62" name="Google Shape;7165;p29"/>
            <p:cNvSpPr/>
            <p:nvPr/>
          </p:nvSpPr>
          <p:spPr>
            <a:xfrm flipH="1">
              <a:off x="67949" y="403465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63" name="Google Shape;7166;p29"/>
            <p:cNvSpPr/>
            <p:nvPr/>
          </p:nvSpPr>
          <p:spPr>
            <a:xfrm flipH="1">
              <a:off x="33972" y="403465"/>
              <a:ext cx="33978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64" name="Google Shape;7167;p29"/>
            <p:cNvSpPr/>
            <p:nvPr/>
          </p:nvSpPr>
          <p:spPr>
            <a:xfrm flipH="1">
              <a:off x="0" y="403465"/>
              <a:ext cx="33973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65" name="Google Shape;7168;p29"/>
            <p:cNvSpPr/>
            <p:nvPr/>
          </p:nvSpPr>
          <p:spPr>
            <a:xfrm flipH="1">
              <a:off x="475664" y="373735"/>
              <a:ext cx="33974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66" name="Google Shape;7169;p29"/>
            <p:cNvSpPr/>
            <p:nvPr/>
          </p:nvSpPr>
          <p:spPr>
            <a:xfrm flipH="1">
              <a:off x="445934" y="373735"/>
              <a:ext cx="29731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67" name="Google Shape;7170;p29"/>
            <p:cNvSpPr/>
            <p:nvPr/>
          </p:nvSpPr>
          <p:spPr>
            <a:xfrm flipH="1">
              <a:off x="407708" y="373735"/>
              <a:ext cx="3822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68" name="Google Shape;7171;p29"/>
            <p:cNvSpPr/>
            <p:nvPr/>
          </p:nvSpPr>
          <p:spPr>
            <a:xfrm flipH="1">
              <a:off x="373732" y="373735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69" name="Google Shape;7172;p29"/>
            <p:cNvSpPr/>
            <p:nvPr/>
          </p:nvSpPr>
          <p:spPr>
            <a:xfrm flipH="1">
              <a:off x="339756" y="373735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70" name="Google Shape;7173;p29"/>
            <p:cNvSpPr/>
            <p:nvPr/>
          </p:nvSpPr>
          <p:spPr>
            <a:xfrm flipH="1">
              <a:off x="305779" y="373735"/>
              <a:ext cx="33978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71" name="Google Shape;7174;p29"/>
            <p:cNvSpPr/>
            <p:nvPr/>
          </p:nvSpPr>
          <p:spPr>
            <a:xfrm flipH="1">
              <a:off x="271806" y="373735"/>
              <a:ext cx="33974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72" name="Google Shape;7175;p29"/>
            <p:cNvSpPr/>
            <p:nvPr/>
          </p:nvSpPr>
          <p:spPr>
            <a:xfrm flipH="1">
              <a:off x="237830" y="373735"/>
              <a:ext cx="33978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73" name="Google Shape;7176;p29"/>
            <p:cNvSpPr/>
            <p:nvPr/>
          </p:nvSpPr>
          <p:spPr>
            <a:xfrm flipH="1">
              <a:off x="203850" y="373735"/>
              <a:ext cx="33981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74" name="Google Shape;7177;p29"/>
            <p:cNvSpPr/>
            <p:nvPr/>
          </p:nvSpPr>
          <p:spPr>
            <a:xfrm flipH="1">
              <a:off x="169874" y="373735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75" name="Google Shape;7178;p29"/>
            <p:cNvSpPr/>
            <p:nvPr/>
          </p:nvSpPr>
          <p:spPr>
            <a:xfrm flipH="1">
              <a:off x="135898" y="373735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76" name="Google Shape;7179;p29"/>
            <p:cNvSpPr/>
            <p:nvPr/>
          </p:nvSpPr>
          <p:spPr>
            <a:xfrm flipH="1">
              <a:off x="101925" y="373735"/>
              <a:ext cx="33974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77" name="Google Shape;7180;p29"/>
            <p:cNvSpPr/>
            <p:nvPr/>
          </p:nvSpPr>
          <p:spPr>
            <a:xfrm flipH="1">
              <a:off x="67949" y="373735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78" name="Google Shape;7181;p29"/>
            <p:cNvSpPr/>
            <p:nvPr/>
          </p:nvSpPr>
          <p:spPr>
            <a:xfrm flipH="1">
              <a:off x="33972" y="373735"/>
              <a:ext cx="33978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79" name="Google Shape;7182;p29"/>
            <p:cNvSpPr/>
            <p:nvPr/>
          </p:nvSpPr>
          <p:spPr>
            <a:xfrm flipH="1">
              <a:off x="0" y="373735"/>
              <a:ext cx="33973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80" name="Google Shape;7183;p29"/>
            <p:cNvSpPr/>
            <p:nvPr/>
          </p:nvSpPr>
          <p:spPr>
            <a:xfrm flipH="1">
              <a:off x="475664" y="335509"/>
              <a:ext cx="33974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81" name="Google Shape;7184;p29"/>
            <p:cNvSpPr/>
            <p:nvPr/>
          </p:nvSpPr>
          <p:spPr>
            <a:xfrm flipH="1">
              <a:off x="445934" y="335509"/>
              <a:ext cx="29731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82" name="Google Shape;7185;p29"/>
            <p:cNvSpPr/>
            <p:nvPr/>
          </p:nvSpPr>
          <p:spPr>
            <a:xfrm flipH="1">
              <a:off x="407708" y="335509"/>
              <a:ext cx="3822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83" name="Google Shape;7186;p29"/>
            <p:cNvSpPr/>
            <p:nvPr/>
          </p:nvSpPr>
          <p:spPr>
            <a:xfrm flipH="1">
              <a:off x="373732" y="335509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84" name="Google Shape;7187;p29"/>
            <p:cNvSpPr/>
            <p:nvPr/>
          </p:nvSpPr>
          <p:spPr>
            <a:xfrm flipH="1">
              <a:off x="339756" y="335509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85" name="Google Shape;7188;p29"/>
            <p:cNvSpPr/>
            <p:nvPr/>
          </p:nvSpPr>
          <p:spPr>
            <a:xfrm flipH="1">
              <a:off x="305779" y="335509"/>
              <a:ext cx="33978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86" name="Google Shape;7189;p29"/>
            <p:cNvSpPr/>
            <p:nvPr/>
          </p:nvSpPr>
          <p:spPr>
            <a:xfrm flipH="1">
              <a:off x="271806" y="335509"/>
              <a:ext cx="33974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87" name="Google Shape;7190;p29"/>
            <p:cNvSpPr/>
            <p:nvPr/>
          </p:nvSpPr>
          <p:spPr>
            <a:xfrm flipH="1">
              <a:off x="237830" y="335509"/>
              <a:ext cx="33978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88" name="Google Shape;7191;p29"/>
            <p:cNvSpPr/>
            <p:nvPr/>
          </p:nvSpPr>
          <p:spPr>
            <a:xfrm flipH="1">
              <a:off x="203850" y="335509"/>
              <a:ext cx="33981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89" name="Google Shape;7192;p29"/>
            <p:cNvSpPr/>
            <p:nvPr/>
          </p:nvSpPr>
          <p:spPr>
            <a:xfrm flipH="1">
              <a:off x="169874" y="335509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90" name="Google Shape;7193;p29"/>
            <p:cNvSpPr/>
            <p:nvPr/>
          </p:nvSpPr>
          <p:spPr>
            <a:xfrm flipH="1">
              <a:off x="135898" y="335509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91" name="Google Shape;7194;p29"/>
            <p:cNvSpPr/>
            <p:nvPr/>
          </p:nvSpPr>
          <p:spPr>
            <a:xfrm flipH="1">
              <a:off x="101925" y="335509"/>
              <a:ext cx="33974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92" name="Google Shape;7195;p29"/>
            <p:cNvSpPr/>
            <p:nvPr/>
          </p:nvSpPr>
          <p:spPr>
            <a:xfrm flipH="1">
              <a:off x="67949" y="335509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93" name="Google Shape;7196;p29"/>
            <p:cNvSpPr/>
            <p:nvPr/>
          </p:nvSpPr>
          <p:spPr>
            <a:xfrm flipH="1">
              <a:off x="33972" y="335509"/>
              <a:ext cx="33978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94" name="Google Shape;7197;p29"/>
            <p:cNvSpPr/>
            <p:nvPr/>
          </p:nvSpPr>
          <p:spPr>
            <a:xfrm flipH="1">
              <a:off x="0" y="335509"/>
              <a:ext cx="33973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95" name="Google Shape;7198;p29"/>
            <p:cNvSpPr/>
            <p:nvPr/>
          </p:nvSpPr>
          <p:spPr>
            <a:xfrm flipH="1">
              <a:off x="475664" y="305779"/>
              <a:ext cx="33974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96" name="Google Shape;7199;p29"/>
            <p:cNvSpPr/>
            <p:nvPr/>
          </p:nvSpPr>
          <p:spPr>
            <a:xfrm flipH="1">
              <a:off x="445934" y="305779"/>
              <a:ext cx="29731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97" name="Google Shape;7200;p29"/>
            <p:cNvSpPr/>
            <p:nvPr/>
          </p:nvSpPr>
          <p:spPr>
            <a:xfrm flipH="1">
              <a:off x="407708" y="305779"/>
              <a:ext cx="3822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98" name="Google Shape;7201;p29"/>
            <p:cNvSpPr/>
            <p:nvPr/>
          </p:nvSpPr>
          <p:spPr>
            <a:xfrm flipH="1">
              <a:off x="373732" y="305779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99" name="Google Shape;7202;p29"/>
            <p:cNvSpPr/>
            <p:nvPr/>
          </p:nvSpPr>
          <p:spPr>
            <a:xfrm flipH="1">
              <a:off x="339756" y="305779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00" name="Google Shape;7203;p29"/>
            <p:cNvSpPr/>
            <p:nvPr/>
          </p:nvSpPr>
          <p:spPr>
            <a:xfrm flipH="1">
              <a:off x="305779" y="305779"/>
              <a:ext cx="33978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01" name="Google Shape;7204;p29"/>
            <p:cNvSpPr/>
            <p:nvPr/>
          </p:nvSpPr>
          <p:spPr>
            <a:xfrm flipH="1">
              <a:off x="271806" y="305779"/>
              <a:ext cx="33974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02" name="Google Shape;7205;p29"/>
            <p:cNvSpPr/>
            <p:nvPr/>
          </p:nvSpPr>
          <p:spPr>
            <a:xfrm flipH="1">
              <a:off x="237830" y="305779"/>
              <a:ext cx="33978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03" name="Google Shape;7206;p29"/>
            <p:cNvSpPr/>
            <p:nvPr/>
          </p:nvSpPr>
          <p:spPr>
            <a:xfrm flipH="1">
              <a:off x="203850" y="305779"/>
              <a:ext cx="33981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04" name="Google Shape;7207;p29"/>
            <p:cNvSpPr/>
            <p:nvPr/>
          </p:nvSpPr>
          <p:spPr>
            <a:xfrm flipH="1">
              <a:off x="169874" y="305779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05" name="Google Shape;7208;p29"/>
            <p:cNvSpPr/>
            <p:nvPr/>
          </p:nvSpPr>
          <p:spPr>
            <a:xfrm flipH="1">
              <a:off x="135898" y="305779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06" name="Google Shape;7209;p29"/>
            <p:cNvSpPr/>
            <p:nvPr/>
          </p:nvSpPr>
          <p:spPr>
            <a:xfrm flipH="1">
              <a:off x="101925" y="305779"/>
              <a:ext cx="33974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07" name="Google Shape;7210;p29"/>
            <p:cNvSpPr/>
            <p:nvPr/>
          </p:nvSpPr>
          <p:spPr>
            <a:xfrm flipH="1">
              <a:off x="67949" y="305779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08" name="Google Shape;7211;p29"/>
            <p:cNvSpPr/>
            <p:nvPr/>
          </p:nvSpPr>
          <p:spPr>
            <a:xfrm flipH="1">
              <a:off x="33972" y="305779"/>
              <a:ext cx="33978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09" name="Google Shape;7212;p29"/>
            <p:cNvSpPr/>
            <p:nvPr/>
          </p:nvSpPr>
          <p:spPr>
            <a:xfrm flipH="1">
              <a:off x="0" y="305779"/>
              <a:ext cx="33973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10" name="Google Shape;7213;p29"/>
            <p:cNvSpPr/>
            <p:nvPr/>
          </p:nvSpPr>
          <p:spPr>
            <a:xfrm flipH="1">
              <a:off x="475664" y="271806"/>
              <a:ext cx="33974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11" name="Google Shape;7214;p29"/>
            <p:cNvSpPr/>
            <p:nvPr/>
          </p:nvSpPr>
          <p:spPr>
            <a:xfrm flipH="1">
              <a:off x="445934" y="271806"/>
              <a:ext cx="29731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12" name="Google Shape;7215;p29"/>
            <p:cNvSpPr/>
            <p:nvPr/>
          </p:nvSpPr>
          <p:spPr>
            <a:xfrm flipH="1">
              <a:off x="407708" y="271806"/>
              <a:ext cx="38227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13" name="Google Shape;7216;p29"/>
            <p:cNvSpPr/>
            <p:nvPr/>
          </p:nvSpPr>
          <p:spPr>
            <a:xfrm flipH="1">
              <a:off x="373732" y="271806"/>
              <a:ext cx="33977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14" name="Google Shape;7217;p29"/>
            <p:cNvSpPr/>
            <p:nvPr/>
          </p:nvSpPr>
          <p:spPr>
            <a:xfrm flipH="1">
              <a:off x="339756" y="271806"/>
              <a:ext cx="33977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15" name="Google Shape;7218;p29"/>
            <p:cNvSpPr/>
            <p:nvPr/>
          </p:nvSpPr>
          <p:spPr>
            <a:xfrm flipH="1">
              <a:off x="305779" y="271806"/>
              <a:ext cx="33978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16" name="Google Shape;7219;p29"/>
            <p:cNvSpPr/>
            <p:nvPr/>
          </p:nvSpPr>
          <p:spPr>
            <a:xfrm flipH="1">
              <a:off x="271806" y="271806"/>
              <a:ext cx="33974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17" name="Google Shape;7220;p29"/>
            <p:cNvSpPr/>
            <p:nvPr/>
          </p:nvSpPr>
          <p:spPr>
            <a:xfrm flipH="1">
              <a:off x="237830" y="271806"/>
              <a:ext cx="33978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18" name="Google Shape;7221;p29"/>
            <p:cNvSpPr/>
            <p:nvPr/>
          </p:nvSpPr>
          <p:spPr>
            <a:xfrm flipH="1">
              <a:off x="203850" y="271806"/>
              <a:ext cx="33981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19" name="Google Shape;7222;p29"/>
            <p:cNvSpPr/>
            <p:nvPr/>
          </p:nvSpPr>
          <p:spPr>
            <a:xfrm flipH="1">
              <a:off x="169874" y="271806"/>
              <a:ext cx="33977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20" name="Google Shape;7223;p29"/>
            <p:cNvSpPr/>
            <p:nvPr/>
          </p:nvSpPr>
          <p:spPr>
            <a:xfrm flipH="1">
              <a:off x="135898" y="271806"/>
              <a:ext cx="33977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21" name="Google Shape;7224;p29"/>
            <p:cNvSpPr/>
            <p:nvPr/>
          </p:nvSpPr>
          <p:spPr>
            <a:xfrm flipH="1">
              <a:off x="101925" y="271806"/>
              <a:ext cx="33974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22" name="Google Shape;7225;p29"/>
            <p:cNvSpPr/>
            <p:nvPr/>
          </p:nvSpPr>
          <p:spPr>
            <a:xfrm flipH="1">
              <a:off x="67949" y="271806"/>
              <a:ext cx="33977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23" name="Google Shape;7226;p29"/>
            <p:cNvSpPr/>
            <p:nvPr/>
          </p:nvSpPr>
          <p:spPr>
            <a:xfrm flipH="1">
              <a:off x="475664" y="233584"/>
              <a:ext cx="33974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24" name="Google Shape;7227;p29"/>
            <p:cNvSpPr/>
            <p:nvPr/>
          </p:nvSpPr>
          <p:spPr>
            <a:xfrm flipH="1">
              <a:off x="445934" y="233584"/>
              <a:ext cx="29731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25" name="Google Shape;7228;p29"/>
            <p:cNvSpPr/>
            <p:nvPr/>
          </p:nvSpPr>
          <p:spPr>
            <a:xfrm flipH="1">
              <a:off x="407708" y="233584"/>
              <a:ext cx="3822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26" name="Google Shape;7229;p29"/>
            <p:cNvSpPr/>
            <p:nvPr/>
          </p:nvSpPr>
          <p:spPr>
            <a:xfrm flipH="1">
              <a:off x="373732" y="233584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27" name="Google Shape;7230;p29"/>
            <p:cNvSpPr/>
            <p:nvPr/>
          </p:nvSpPr>
          <p:spPr>
            <a:xfrm flipH="1">
              <a:off x="339756" y="233584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28" name="Google Shape;7231;p29"/>
            <p:cNvSpPr/>
            <p:nvPr/>
          </p:nvSpPr>
          <p:spPr>
            <a:xfrm flipH="1">
              <a:off x="305779" y="233584"/>
              <a:ext cx="33978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29" name="Google Shape;7232;p29"/>
            <p:cNvSpPr/>
            <p:nvPr/>
          </p:nvSpPr>
          <p:spPr>
            <a:xfrm flipH="1">
              <a:off x="271806" y="233584"/>
              <a:ext cx="33974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30" name="Google Shape;7233;p29"/>
            <p:cNvSpPr/>
            <p:nvPr/>
          </p:nvSpPr>
          <p:spPr>
            <a:xfrm flipH="1">
              <a:off x="237830" y="233584"/>
              <a:ext cx="33978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31" name="Google Shape;7234;p29"/>
            <p:cNvSpPr/>
            <p:nvPr/>
          </p:nvSpPr>
          <p:spPr>
            <a:xfrm flipH="1">
              <a:off x="203850" y="233584"/>
              <a:ext cx="33981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32" name="Google Shape;7235;p29"/>
            <p:cNvSpPr/>
            <p:nvPr/>
          </p:nvSpPr>
          <p:spPr>
            <a:xfrm flipH="1">
              <a:off x="169874" y="233584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33" name="Google Shape;7236;p29"/>
            <p:cNvSpPr/>
            <p:nvPr/>
          </p:nvSpPr>
          <p:spPr>
            <a:xfrm flipH="1">
              <a:off x="135898" y="233584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34" name="Google Shape;7237;p29"/>
            <p:cNvSpPr/>
            <p:nvPr/>
          </p:nvSpPr>
          <p:spPr>
            <a:xfrm flipH="1">
              <a:off x="101925" y="233584"/>
              <a:ext cx="33974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35" name="Google Shape;7238;p29"/>
            <p:cNvSpPr/>
            <p:nvPr/>
          </p:nvSpPr>
          <p:spPr>
            <a:xfrm flipH="1">
              <a:off x="475664" y="203857"/>
              <a:ext cx="33974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36" name="Google Shape;7239;p29"/>
            <p:cNvSpPr/>
            <p:nvPr/>
          </p:nvSpPr>
          <p:spPr>
            <a:xfrm flipH="1">
              <a:off x="445934" y="203857"/>
              <a:ext cx="29731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37" name="Google Shape;7240;p29"/>
            <p:cNvSpPr/>
            <p:nvPr/>
          </p:nvSpPr>
          <p:spPr>
            <a:xfrm flipH="1">
              <a:off x="407708" y="203857"/>
              <a:ext cx="38227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38" name="Google Shape;7241;p29"/>
            <p:cNvSpPr/>
            <p:nvPr/>
          </p:nvSpPr>
          <p:spPr>
            <a:xfrm flipH="1">
              <a:off x="373732" y="203857"/>
              <a:ext cx="33977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39" name="Google Shape;7242;p29"/>
            <p:cNvSpPr/>
            <p:nvPr/>
          </p:nvSpPr>
          <p:spPr>
            <a:xfrm flipH="1">
              <a:off x="339756" y="203857"/>
              <a:ext cx="33977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40" name="Google Shape;7243;p29"/>
            <p:cNvSpPr/>
            <p:nvPr/>
          </p:nvSpPr>
          <p:spPr>
            <a:xfrm flipH="1">
              <a:off x="305779" y="203857"/>
              <a:ext cx="33978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41" name="Google Shape;7244;p29"/>
            <p:cNvSpPr/>
            <p:nvPr/>
          </p:nvSpPr>
          <p:spPr>
            <a:xfrm flipH="1">
              <a:off x="271806" y="203857"/>
              <a:ext cx="33974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42" name="Google Shape;7245;p29"/>
            <p:cNvSpPr/>
            <p:nvPr/>
          </p:nvSpPr>
          <p:spPr>
            <a:xfrm flipH="1">
              <a:off x="237830" y="203857"/>
              <a:ext cx="33978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43" name="Google Shape;7246;p29"/>
            <p:cNvSpPr/>
            <p:nvPr/>
          </p:nvSpPr>
          <p:spPr>
            <a:xfrm flipH="1">
              <a:off x="203850" y="203857"/>
              <a:ext cx="33981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44" name="Google Shape;7247;p29"/>
            <p:cNvSpPr/>
            <p:nvPr/>
          </p:nvSpPr>
          <p:spPr>
            <a:xfrm flipH="1">
              <a:off x="169874" y="203857"/>
              <a:ext cx="33977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45" name="Google Shape;7248;p29"/>
            <p:cNvSpPr/>
            <p:nvPr/>
          </p:nvSpPr>
          <p:spPr>
            <a:xfrm flipH="1">
              <a:off x="135898" y="203857"/>
              <a:ext cx="33977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46" name="Google Shape;7249;p29"/>
            <p:cNvSpPr/>
            <p:nvPr/>
          </p:nvSpPr>
          <p:spPr>
            <a:xfrm flipH="1">
              <a:off x="101925" y="203857"/>
              <a:ext cx="33974" cy="297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47" name="Google Shape;7250;p29"/>
            <p:cNvSpPr/>
            <p:nvPr/>
          </p:nvSpPr>
          <p:spPr>
            <a:xfrm flipH="1">
              <a:off x="475664" y="169881"/>
              <a:ext cx="33974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48" name="Google Shape;7251;p29"/>
            <p:cNvSpPr/>
            <p:nvPr/>
          </p:nvSpPr>
          <p:spPr>
            <a:xfrm flipH="1">
              <a:off x="445934" y="169881"/>
              <a:ext cx="29731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49" name="Google Shape;7252;p29"/>
            <p:cNvSpPr/>
            <p:nvPr/>
          </p:nvSpPr>
          <p:spPr>
            <a:xfrm flipH="1">
              <a:off x="407708" y="169881"/>
              <a:ext cx="38227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50" name="Google Shape;7253;p29"/>
            <p:cNvSpPr/>
            <p:nvPr/>
          </p:nvSpPr>
          <p:spPr>
            <a:xfrm flipH="1">
              <a:off x="373732" y="169881"/>
              <a:ext cx="33977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51" name="Google Shape;7254;p29"/>
            <p:cNvSpPr/>
            <p:nvPr/>
          </p:nvSpPr>
          <p:spPr>
            <a:xfrm flipH="1">
              <a:off x="339756" y="169881"/>
              <a:ext cx="33977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52" name="Google Shape;7255;p29"/>
            <p:cNvSpPr/>
            <p:nvPr/>
          </p:nvSpPr>
          <p:spPr>
            <a:xfrm flipH="1">
              <a:off x="305779" y="169881"/>
              <a:ext cx="33978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53" name="Google Shape;7256;p29"/>
            <p:cNvSpPr/>
            <p:nvPr/>
          </p:nvSpPr>
          <p:spPr>
            <a:xfrm flipH="1">
              <a:off x="271806" y="169881"/>
              <a:ext cx="33974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54" name="Google Shape;7257;p29"/>
            <p:cNvSpPr/>
            <p:nvPr/>
          </p:nvSpPr>
          <p:spPr>
            <a:xfrm flipH="1">
              <a:off x="237830" y="169881"/>
              <a:ext cx="33978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55" name="Google Shape;7258;p29"/>
            <p:cNvSpPr/>
            <p:nvPr/>
          </p:nvSpPr>
          <p:spPr>
            <a:xfrm flipH="1">
              <a:off x="203850" y="169881"/>
              <a:ext cx="33981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56" name="Google Shape;7259;p29"/>
            <p:cNvSpPr/>
            <p:nvPr/>
          </p:nvSpPr>
          <p:spPr>
            <a:xfrm flipH="1">
              <a:off x="169874" y="169881"/>
              <a:ext cx="33977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57" name="Google Shape;7260;p29"/>
            <p:cNvSpPr/>
            <p:nvPr/>
          </p:nvSpPr>
          <p:spPr>
            <a:xfrm flipH="1">
              <a:off x="135898" y="169881"/>
              <a:ext cx="33977" cy="339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58" name="Google Shape;7261;p29"/>
            <p:cNvSpPr/>
            <p:nvPr/>
          </p:nvSpPr>
          <p:spPr>
            <a:xfrm flipH="1">
              <a:off x="475664" y="131655"/>
              <a:ext cx="33974" cy="382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59" name="Google Shape;7262;p29"/>
            <p:cNvSpPr/>
            <p:nvPr/>
          </p:nvSpPr>
          <p:spPr>
            <a:xfrm flipH="1">
              <a:off x="445934" y="131655"/>
              <a:ext cx="29731" cy="382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60" name="Google Shape;7263;p29"/>
            <p:cNvSpPr/>
            <p:nvPr/>
          </p:nvSpPr>
          <p:spPr>
            <a:xfrm flipH="1">
              <a:off x="407708" y="131655"/>
              <a:ext cx="38227" cy="382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61" name="Google Shape;7264;p29"/>
            <p:cNvSpPr/>
            <p:nvPr/>
          </p:nvSpPr>
          <p:spPr>
            <a:xfrm flipH="1">
              <a:off x="373732" y="131655"/>
              <a:ext cx="33977" cy="382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62" name="Google Shape;7265;p29"/>
            <p:cNvSpPr/>
            <p:nvPr/>
          </p:nvSpPr>
          <p:spPr>
            <a:xfrm flipH="1">
              <a:off x="339756" y="131655"/>
              <a:ext cx="33977" cy="382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63" name="Google Shape;7266;p29"/>
            <p:cNvSpPr/>
            <p:nvPr/>
          </p:nvSpPr>
          <p:spPr>
            <a:xfrm flipH="1">
              <a:off x="305779" y="131655"/>
              <a:ext cx="33978" cy="382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64" name="Google Shape;7267;p29"/>
            <p:cNvSpPr/>
            <p:nvPr/>
          </p:nvSpPr>
          <p:spPr>
            <a:xfrm flipH="1">
              <a:off x="271806" y="131655"/>
              <a:ext cx="33974" cy="382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65" name="Google Shape;7268;p29"/>
            <p:cNvSpPr/>
            <p:nvPr/>
          </p:nvSpPr>
          <p:spPr>
            <a:xfrm flipH="1">
              <a:off x="475664" y="101925"/>
              <a:ext cx="33974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66" name="Google Shape;7269;p29"/>
            <p:cNvSpPr/>
            <p:nvPr/>
          </p:nvSpPr>
          <p:spPr>
            <a:xfrm flipH="1">
              <a:off x="445934" y="101925"/>
              <a:ext cx="29731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67" name="Google Shape;7270;p29"/>
            <p:cNvSpPr/>
            <p:nvPr/>
          </p:nvSpPr>
          <p:spPr>
            <a:xfrm flipH="1">
              <a:off x="407708" y="101925"/>
              <a:ext cx="3822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68" name="Google Shape;7271;p29"/>
            <p:cNvSpPr/>
            <p:nvPr/>
          </p:nvSpPr>
          <p:spPr>
            <a:xfrm flipH="1">
              <a:off x="373732" y="101925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69" name="Google Shape;7272;p29"/>
            <p:cNvSpPr/>
            <p:nvPr/>
          </p:nvSpPr>
          <p:spPr>
            <a:xfrm flipH="1">
              <a:off x="339756" y="101925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70" name="Google Shape;7273;p29"/>
            <p:cNvSpPr/>
            <p:nvPr/>
          </p:nvSpPr>
          <p:spPr>
            <a:xfrm flipH="1">
              <a:off x="305779" y="101925"/>
              <a:ext cx="33978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71" name="Google Shape;7274;p29"/>
            <p:cNvSpPr/>
            <p:nvPr/>
          </p:nvSpPr>
          <p:spPr>
            <a:xfrm flipH="1">
              <a:off x="271806" y="101925"/>
              <a:ext cx="33974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72" name="Google Shape;7275;p29"/>
            <p:cNvSpPr/>
            <p:nvPr/>
          </p:nvSpPr>
          <p:spPr>
            <a:xfrm flipH="1">
              <a:off x="475664" y="63703"/>
              <a:ext cx="33974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73" name="Google Shape;7276;p29"/>
            <p:cNvSpPr/>
            <p:nvPr/>
          </p:nvSpPr>
          <p:spPr>
            <a:xfrm flipH="1">
              <a:off x="445934" y="63703"/>
              <a:ext cx="29731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74" name="Google Shape;7277;p29"/>
            <p:cNvSpPr/>
            <p:nvPr/>
          </p:nvSpPr>
          <p:spPr>
            <a:xfrm flipH="1">
              <a:off x="407708" y="63703"/>
              <a:ext cx="3822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75" name="Google Shape;7278;p29"/>
            <p:cNvSpPr/>
            <p:nvPr/>
          </p:nvSpPr>
          <p:spPr>
            <a:xfrm flipH="1">
              <a:off x="373732" y="63703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76" name="Google Shape;7279;p29"/>
            <p:cNvSpPr/>
            <p:nvPr/>
          </p:nvSpPr>
          <p:spPr>
            <a:xfrm flipH="1">
              <a:off x="339756" y="63703"/>
              <a:ext cx="33977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77" name="Google Shape;7280;p29"/>
            <p:cNvSpPr/>
            <p:nvPr/>
          </p:nvSpPr>
          <p:spPr>
            <a:xfrm flipH="1">
              <a:off x="305779" y="63703"/>
              <a:ext cx="33978" cy="3822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78" name="Google Shape;7281;p29"/>
            <p:cNvSpPr/>
            <p:nvPr/>
          </p:nvSpPr>
          <p:spPr>
            <a:xfrm flipH="1">
              <a:off x="475664" y="29730"/>
              <a:ext cx="33974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79" name="Google Shape;7282;p29"/>
            <p:cNvSpPr/>
            <p:nvPr/>
          </p:nvSpPr>
          <p:spPr>
            <a:xfrm flipH="1">
              <a:off x="445934" y="29730"/>
              <a:ext cx="29731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80" name="Google Shape;7283;p29"/>
            <p:cNvSpPr/>
            <p:nvPr/>
          </p:nvSpPr>
          <p:spPr>
            <a:xfrm flipH="1">
              <a:off x="407708" y="29730"/>
              <a:ext cx="38227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81" name="Google Shape;7284;p29"/>
            <p:cNvSpPr/>
            <p:nvPr/>
          </p:nvSpPr>
          <p:spPr>
            <a:xfrm flipH="1">
              <a:off x="373732" y="29730"/>
              <a:ext cx="33977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82" name="Google Shape;7285;p29"/>
            <p:cNvSpPr/>
            <p:nvPr/>
          </p:nvSpPr>
          <p:spPr>
            <a:xfrm flipH="1">
              <a:off x="339756" y="29730"/>
              <a:ext cx="33977" cy="339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83" name="Google Shape;7286;p29"/>
            <p:cNvSpPr/>
            <p:nvPr/>
          </p:nvSpPr>
          <p:spPr>
            <a:xfrm flipH="1">
              <a:off x="475664" y="0"/>
              <a:ext cx="33974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84" name="Google Shape;7287;p29"/>
            <p:cNvSpPr/>
            <p:nvPr/>
          </p:nvSpPr>
          <p:spPr>
            <a:xfrm flipH="1">
              <a:off x="445934" y="0"/>
              <a:ext cx="29731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85" name="Google Shape;7288;p29"/>
            <p:cNvSpPr/>
            <p:nvPr/>
          </p:nvSpPr>
          <p:spPr>
            <a:xfrm flipH="1">
              <a:off x="407708" y="0"/>
              <a:ext cx="3822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86" name="Google Shape;7289;p29"/>
            <p:cNvSpPr/>
            <p:nvPr/>
          </p:nvSpPr>
          <p:spPr>
            <a:xfrm flipH="1">
              <a:off x="373732" y="0"/>
              <a:ext cx="33977" cy="297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38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217924" y="1381125"/>
            <a:ext cx="4087502" cy="3066601"/>
          </a:xfrm>
          <a:prstGeom prst="rect">
            <a:avLst/>
          </a:prstGeom>
        </p:spPr>
        <p:txBody>
          <a:bodyPr>
            <a:normAutofit/>
          </a:bodyPr>
          <a:lstStyle>
            <a:lvl1pPr indent="-330200">
              <a:buSzPts val="1600"/>
              <a:defRPr sz="1600"/>
            </a:lvl1pPr>
            <a:lvl2pPr marL="914400" indent="-330200">
              <a:buSzPts val="1600"/>
              <a:defRPr sz="1600"/>
            </a:lvl2pPr>
            <a:lvl3pPr marL="1371600" indent="-330200">
              <a:buSzPts val="1600"/>
              <a:defRPr sz="1600"/>
            </a:lvl3pPr>
            <a:lvl4pPr marL="1828800" indent="-330200">
              <a:buSzPts val="1600"/>
              <a:defRPr sz="1600"/>
            </a:lvl4pPr>
            <a:lvl5pPr marL="2286000" indent="-330200">
              <a:buSzPts val="1600"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074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grpSp>
        <p:nvGrpSpPr>
          <p:cNvPr id="8078" name="Google Shape;7973;p32"/>
          <p:cNvGrpSpPr/>
          <p:nvPr/>
        </p:nvGrpSpPr>
        <p:grpSpPr>
          <a:xfrm>
            <a:off x="5874237" y="4025574"/>
            <a:ext cx="3271201" cy="1302101"/>
            <a:chOff x="0" y="0"/>
            <a:chExt cx="3271199" cy="1302099"/>
          </a:xfrm>
        </p:grpSpPr>
        <p:sp>
          <p:nvSpPr>
            <p:cNvPr id="8075" name="Google Shape;7974;p32"/>
            <p:cNvSpPr/>
            <p:nvPr/>
          </p:nvSpPr>
          <p:spPr>
            <a:xfrm flipH="1">
              <a:off x="0" y="0"/>
              <a:ext cx="3271200" cy="5670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76" name="Google Shape;7975;p32"/>
            <p:cNvSpPr/>
            <p:nvPr/>
          </p:nvSpPr>
          <p:spPr>
            <a:xfrm flipH="1">
              <a:off x="0" y="573199"/>
              <a:ext cx="3271200" cy="15570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77" name="Google Shape;7976;p32"/>
            <p:cNvSpPr/>
            <p:nvPr/>
          </p:nvSpPr>
          <p:spPr>
            <a:xfrm flipH="1">
              <a:off x="0" y="735099"/>
              <a:ext cx="3271200" cy="567001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093" name="Google Shape;7977;p32"/>
          <p:cNvGrpSpPr/>
          <p:nvPr/>
        </p:nvGrpSpPr>
        <p:grpSpPr>
          <a:xfrm>
            <a:off x="6489838" y="2255049"/>
            <a:ext cx="784626" cy="1961576"/>
            <a:chOff x="24" y="25"/>
            <a:chExt cx="784625" cy="1961574"/>
          </a:xfrm>
        </p:grpSpPr>
        <p:sp>
          <p:nvSpPr>
            <p:cNvPr id="8079" name="Google Shape;7978;p32"/>
            <p:cNvSpPr/>
            <p:nvPr/>
          </p:nvSpPr>
          <p:spPr>
            <a:xfrm>
              <a:off x="235425" y="1490824"/>
              <a:ext cx="78451" cy="39232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80" name="Google Shape;7979;p32"/>
            <p:cNvSpPr/>
            <p:nvPr/>
          </p:nvSpPr>
          <p:spPr>
            <a:xfrm>
              <a:off x="470799" y="1490824"/>
              <a:ext cx="78476" cy="39232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81" name="Google Shape;7980;p32"/>
            <p:cNvSpPr/>
            <p:nvPr/>
          </p:nvSpPr>
          <p:spPr>
            <a:xfrm>
              <a:off x="78475" y="784650"/>
              <a:ext cx="627726" cy="706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7200"/>
                  </a:moveTo>
                  <a:lnTo>
                    <a:pt x="10800" y="9600"/>
                  </a:lnTo>
                  <a:lnTo>
                    <a:pt x="13500" y="9600"/>
                  </a:lnTo>
                  <a:lnTo>
                    <a:pt x="13500" y="14400"/>
                  </a:lnTo>
                  <a:lnTo>
                    <a:pt x="10800" y="14400"/>
                  </a:lnTo>
                  <a:lnTo>
                    <a:pt x="10800" y="12000"/>
                  </a:lnTo>
                  <a:lnTo>
                    <a:pt x="8100" y="12000"/>
                  </a:lnTo>
                  <a:lnTo>
                    <a:pt x="8100" y="7200"/>
                  </a:lnTo>
                  <a:close/>
                  <a:moveTo>
                    <a:pt x="0" y="0"/>
                  </a:moveTo>
                  <a:lnTo>
                    <a:pt x="0" y="4800"/>
                  </a:lnTo>
                  <a:lnTo>
                    <a:pt x="2700" y="4800"/>
                  </a:lnTo>
                  <a:lnTo>
                    <a:pt x="2700" y="21600"/>
                  </a:lnTo>
                  <a:lnTo>
                    <a:pt x="18900" y="21600"/>
                  </a:lnTo>
                  <a:lnTo>
                    <a:pt x="18900" y="4800"/>
                  </a:lnTo>
                  <a:lnTo>
                    <a:pt x="21600" y="4800"/>
                  </a:lnTo>
                  <a:lnTo>
                    <a:pt x="21600" y="0"/>
                  </a:lnTo>
                  <a:lnTo>
                    <a:pt x="13500" y="0"/>
                  </a:lnTo>
                  <a:lnTo>
                    <a:pt x="13500" y="2400"/>
                  </a:lnTo>
                  <a:lnTo>
                    <a:pt x="8100" y="2400"/>
                  </a:lnTo>
                  <a:lnTo>
                    <a:pt x="81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82" name="Google Shape;7981;p32"/>
            <p:cNvSpPr/>
            <p:nvPr/>
          </p:nvSpPr>
          <p:spPr>
            <a:xfrm>
              <a:off x="235425" y="392325"/>
              <a:ext cx="78451" cy="7847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83" name="Google Shape;7982;p32"/>
            <p:cNvSpPr/>
            <p:nvPr/>
          </p:nvSpPr>
          <p:spPr>
            <a:xfrm>
              <a:off x="25" y="470799"/>
              <a:ext cx="78451" cy="23537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84" name="Google Shape;7983;p32"/>
            <p:cNvSpPr/>
            <p:nvPr/>
          </p:nvSpPr>
          <p:spPr>
            <a:xfrm>
              <a:off x="706200" y="470799"/>
              <a:ext cx="78451" cy="23537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85" name="Google Shape;7984;p32"/>
            <p:cNvSpPr/>
            <p:nvPr/>
          </p:nvSpPr>
          <p:spPr>
            <a:xfrm>
              <a:off x="24" y="25"/>
              <a:ext cx="784627" cy="470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0"/>
                  </a:moveTo>
                  <a:lnTo>
                    <a:pt x="4320" y="3599"/>
                  </a:lnTo>
                  <a:lnTo>
                    <a:pt x="2160" y="3599"/>
                  </a:lnTo>
                  <a:lnTo>
                    <a:pt x="2160" y="7200"/>
                  </a:lnTo>
                  <a:lnTo>
                    <a:pt x="0" y="7200"/>
                  </a:lnTo>
                  <a:lnTo>
                    <a:pt x="0" y="17999"/>
                  </a:lnTo>
                  <a:lnTo>
                    <a:pt x="2160" y="17999"/>
                  </a:lnTo>
                  <a:lnTo>
                    <a:pt x="2160" y="14400"/>
                  </a:lnTo>
                  <a:lnTo>
                    <a:pt x="4320" y="14400"/>
                  </a:lnTo>
                  <a:lnTo>
                    <a:pt x="4320" y="10799"/>
                  </a:lnTo>
                  <a:lnTo>
                    <a:pt x="6480" y="10799"/>
                  </a:lnTo>
                  <a:lnTo>
                    <a:pt x="6480" y="14400"/>
                  </a:lnTo>
                  <a:lnTo>
                    <a:pt x="8640" y="14400"/>
                  </a:lnTo>
                  <a:lnTo>
                    <a:pt x="8640" y="17999"/>
                  </a:lnTo>
                  <a:lnTo>
                    <a:pt x="12960" y="17999"/>
                  </a:lnTo>
                  <a:lnTo>
                    <a:pt x="12960" y="21600"/>
                  </a:lnTo>
                  <a:lnTo>
                    <a:pt x="15120" y="21600"/>
                  </a:lnTo>
                  <a:lnTo>
                    <a:pt x="15120" y="17999"/>
                  </a:lnTo>
                  <a:lnTo>
                    <a:pt x="21600" y="17999"/>
                  </a:lnTo>
                  <a:lnTo>
                    <a:pt x="21600" y="7200"/>
                  </a:lnTo>
                  <a:lnTo>
                    <a:pt x="19440" y="7200"/>
                  </a:lnTo>
                  <a:lnTo>
                    <a:pt x="19440" y="3599"/>
                  </a:lnTo>
                  <a:lnTo>
                    <a:pt x="17280" y="3599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86" name="Google Shape;7985;p32"/>
            <p:cNvSpPr/>
            <p:nvPr/>
          </p:nvSpPr>
          <p:spPr>
            <a:xfrm>
              <a:off x="313875" y="549250"/>
              <a:ext cx="156926" cy="7847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87" name="Google Shape;7986;p32"/>
            <p:cNvSpPr/>
            <p:nvPr/>
          </p:nvSpPr>
          <p:spPr>
            <a:xfrm>
              <a:off x="24" y="235399"/>
              <a:ext cx="784627" cy="627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10800"/>
                  </a:moveTo>
                  <a:lnTo>
                    <a:pt x="12960" y="13500"/>
                  </a:lnTo>
                  <a:lnTo>
                    <a:pt x="8640" y="13500"/>
                  </a:lnTo>
                  <a:lnTo>
                    <a:pt x="8640" y="10800"/>
                  </a:lnTo>
                  <a:close/>
                  <a:moveTo>
                    <a:pt x="4320" y="0"/>
                  </a:moveTo>
                  <a:lnTo>
                    <a:pt x="4320" y="2700"/>
                  </a:lnTo>
                  <a:lnTo>
                    <a:pt x="2160" y="2700"/>
                  </a:lnTo>
                  <a:lnTo>
                    <a:pt x="2160" y="5400"/>
                  </a:lnTo>
                  <a:lnTo>
                    <a:pt x="0" y="5400"/>
                  </a:lnTo>
                  <a:lnTo>
                    <a:pt x="0" y="8100"/>
                  </a:lnTo>
                  <a:lnTo>
                    <a:pt x="2160" y="8100"/>
                  </a:lnTo>
                  <a:lnTo>
                    <a:pt x="2160" y="16200"/>
                  </a:lnTo>
                  <a:lnTo>
                    <a:pt x="8640" y="16200"/>
                  </a:lnTo>
                  <a:lnTo>
                    <a:pt x="8640" y="21600"/>
                  </a:lnTo>
                  <a:lnTo>
                    <a:pt x="12960" y="21600"/>
                  </a:lnTo>
                  <a:lnTo>
                    <a:pt x="12960" y="16200"/>
                  </a:lnTo>
                  <a:lnTo>
                    <a:pt x="19440" y="16200"/>
                  </a:lnTo>
                  <a:lnTo>
                    <a:pt x="19440" y="8100"/>
                  </a:lnTo>
                  <a:lnTo>
                    <a:pt x="21600" y="8100"/>
                  </a:lnTo>
                  <a:lnTo>
                    <a:pt x="21600" y="5400"/>
                  </a:lnTo>
                  <a:lnTo>
                    <a:pt x="15120" y="5400"/>
                  </a:lnTo>
                  <a:lnTo>
                    <a:pt x="15120" y="8100"/>
                  </a:lnTo>
                  <a:lnTo>
                    <a:pt x="12960" y="8100"/>
                  </a:lnTo>
                  <a:lnTo>
                    <a:pt x="12960" y="5400"/>
                  </a:lnTo>
                  <a:lnTo>
                    <a:pt x="8640" y="5400"/>
                  </a:lnTo>
                  <a:lnTo>
                    <a:pt x="8640" y="8100"/>
                  </a:lnTo>
                  <a:lnTo>
                    <a:pt x="6480" y="8100"/>
                  </a:lnTo>
                  <a:lnTo>
                    <a:pt x="6480" y="5400"/>
                  </a:lnTo>
                  <a:lnTo>
                    <a:pt x="8640" y="5400"/>
                  </a:lnTo>
                  <a:lnTo>
                    <a:pt x="8640" y="2700"/>
                  </a:lnTo>
                  <a:lnTo>
                    <a:pt x="6480" y="2700"/>
                  </a:lnTo>
                  <a:lnTo>
                    <a:pt x="648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88" name="Google Shape;7987;p32"/>
            <p:cNvSpPr/>
            <p:nvPr/>
          </p:nvSpPr>
          <p:spPr>
            <a:xfrm>
              <a:off x="78475" y="941574"/>
              <a:ext cx="78476" cy="54925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89" name="Google Shape;7988;p32"/>
            <p:cNvSpPr/>
            <p:nvPr/>
          </p:nvSpPr>
          <p:spPr>
            <a:xfrm>
              <a:off x="627725" y="941574"/>
              <a:ext cx="78476" cy="54925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90" name="Google Shape;7989;p32"/>
            <p:cNvSpPr/>
            <p:nvPr/>
          </p:nvSpPr>
          <p:spPr>
            <a:xfrm>
              <a:off x="156950" y="1883149"/>
              <a:ext cx="156926" cy="7845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91" name="Google Shape;7990;p32"/>
            <p:cNvSpPr/>
            <p:nvPr/>
          </p:nvSpPr>
          <p:spPr>
            <a:xfrm>
              <a:off x="470799" y="1883149"/>
              <a:ext cx="156926" cy="7845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92" name="Google Shape;7991;p32"/>
            <p:cNvSpPr/>
            <p:nvPr/>
          </p:nvSpPr>
          <p:spPr>
            <a:xfrm>
              <a:off x="313875" y="1020050"/>
              <a:ext cx="156926" cy="23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4401"/>
                  </a:lnTo>
                  <a:lnTo>
                    <a:pt x="10802" y="14401"/>
                  </a:lnTo>
                  <a:lnTo>
                    <a:pt x="10802" y="21600"/>
                  </a:lnTo>
                  <a:lnTo>
                    <a:pt x="21600" y="21600"/>
                  </a:lnTo>
                  <a:lnTo>
                    <a:pt x="21600" y="7199"/>
                  </a:lnTo>
                  <a:lnTo>
                    <a:pt x="10802" y="7199"/>
                  </a:lnTo>
                  <a:lnTo>
                    <a:pt x="1080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108" name="Google Shape;7992;p32"/>
          <p:cNvGrpSpPr/>
          <p:nvPr/>
        </p:nvGrpSpPr>
        <p:grpSpPr>
          <a:xfrm>
            <a:off x="7588312" y="2294275"/>
            <a:ext cx="941576" cy="1961576"/>
            <a:chOff x="0" y="24"/>
            <a:chExt cx="941574" cy="1961574"/>
          </a:xfrm>
        </p:grpSpPr>
        <p:sp>
          <p:nvSpPr>
            <p:cNvPr id="8094" name="Google Shape;7993;p32"/>
            <p:cNvSpPr/>
            <p:nvPr/>
          </p:nvSpPr>
          <p:spPr>
            <a:xfrm>
              <a:off x="549250" y="1569300"/>
              <a:ext cx="78476" cy="31385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95" name="Google Shape;7994;p32"/>
            <p:cNvSpPr/>
            <p:nvPr/>
          </p:nvSpPr>
          <p:spPr>
            <a:xfrm>
              <a:off x="313875" y="1569300"/>
              <a:ext cx="78451" cy="31385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96" name="Google Shape;7995;p32"/>
            <p:cNvSpPr/>
            <p:nvPr/>
          </p:nvSpPr>
          <p:spPr>
            <a:xfrm>
              <a:off x="78474" y="235399"/>
              <a:ext cx="784626" cy="62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5400"/>
                  </a:moveTo>
                  <a:lnTo>
                    <a:pt x="8640" y="8100"/>
                  </a:lnTo>
                  <a:lnTo>
                    <a:pt x="6480" y="8100"/>
                  </a:lnTo>
                  <a:lnTo>
                    <a:pt x="6480" y="5400"/>
                  </a:lnTo>
                  <a:close/>
                  <a:moveTo>
                    <a:pt x="15120" y="5400"/>
                  </a:moveTo>
                  <a:lnTo>
                    <a:pt x="15120" y="8100"/>
                  </a:lnTo>
                  <a:lnTo>
                    <a:pt x="12960" y="8100"/>
                  </a:lnTo>
                  <a:lnTo>
                    <a:pt x="12960" y="5400"/>
                  </a:lnTo>
                  <a:close/>
                  <a:moveTo>
                    <a:pt x="12960" y="10800"/>
                  </a:moveTo>
                  <a:lnTo>
                    <a:pt x="12960" y="13500"/>
                  </a:lnTo>
                  <a:lnTo>
                    <a:pt x="8640" y="13500"/>
                  </a:lnTo>
                  <a:lnTo>
                    <a:pt x="8640" y="10800"/>
                  </a:lnTo>
                  <a:close/>
                  <a:moveTo>
                    <a:pt x="15120" y="0"/>
                  </a:moveTo>
                  <a:lnTo>
                    <a:pt x="15120" y="2700"/>
                  </a:lnTo>
                  <a:lnTo>
                    <a:pt x="2160" y="2700"/>
                  </a:lnTo>
                  <a:lnTo>
                    <a:pt x="2160" y="5400"/>
                  </a:lnTo>
                  <a:lnTo>
                    <a:pt x="0" y="5400"/>
                  </a:lnTo>
                  <a:lnTo>
                    <a:pt x="0" y="8100"/>
                  </a:lnTo>
                  <a:lnTo>
                    <a:pt x="2160" y="8100"/>
                  </a:lnTo>
                  <a:lnTo>
                    <a:pt x="2160" y="16200"/>
                  </a:lnTo>
                  <a:lnTo>
                    <a:pt x="8640" y="16200"/>
                  </a:lnTo>
                  <a:lnTo>
                    <a:pt x="8640" y="21600"/>
                  </a:lnTo>
                  <a:lnTo>
                    <a:pt x="12960" y="21600"/>
                  </a:lnTo>
                  <a:lnTo>
                    <a:pt x="12960" y="16200"/>
                  </a:lnTo>
                  <a:lnTo>
                    <a:pt x="19440" y="16200"/>
                  </a:lnTo>
                  <a:lnTo>
                    <a:pt x="19440" y="8100"/>
                  </a:lnTo>
                  <a:lnTo>
                    <a:pt x="21600" y="8100"/>
                  </a:lnTo>
                  <a:lnTo>
                    <a:pt x="21600" y="5400"/>
                  </a:lnTo>
                  <a:lnTo>
                    <a:pt x="19440" y="5400"/>
                  </a:lnTo>
                  <a:lnTo>
                    <a:pt x="19440" y="2700"/>
                  </a:lnTo>
                  <a:lnTo>
                    <a:pt x="17280" y="270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97" name="Google Shape;7996;p32"/>
            <p:cNvSpPr/>
            <p:nvPr/>
          </p:nvSpPr>
          <p:spPr>
            <a:xfrm>
              <a:off x="156924" y="784649"/>
              <a:ext cx="627726" cy="78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6480"/>
                  </a:moveTo>
                  <a:lnTo>
                    <a:pt x="10800" y="8640"/>
                  </a:lnTo>
                  <a:lnTo>
                    <a:pt x="13500" y="8640"/>
                  </a:lnTo>
                  <a:lnTo>
                    <a:pt x="13500" y="10800"/>
                  </a:lnTo>
                  <a:lnTo>
                    <a:pt x="10800" y="10800"/>
                  </a:lnTo>
                  <a:lnTo>
                    <a:pt x="10800" y="8640"/>
                  </a:lnTo>
                  <a:lnTo>
                    <a:pt x="8100" y="8640"/>
                  </a:lnTo>
                  <a:lnTo>
                    <a:pt x="8100" y="6480"/>
                  </a:lnTo>
                  <a:close/>
                  <a:moveTo>
                    <a:pt x="0" y="0"/>
                  </a:moveTo>
                  <a:lnTo>
                    <a:pt x="0" y="4320"/>
                  </a:lnTo>
                  <a:lnTo>
                    <a:pt x="2700" y="4320"/>
                  </a:lnTo>
                  <a:lnTo>
                    <a:pt x="2700" y="21600"/>
                  </a:lnTo>
                  <a:lnTo>
                    <a:pt x="18900" y="21600"/>
                  </a:lnTo>
                  <a:lnTo>
                    <a:pt x="18900" y="4320"/>
                  </a:lnTo>
                  <a:lnTo>
                    <a:pt x="21600" y="4320"/>
                  </a:lnTo>
                  <a:lnTo>
                    <a:pt x="21600" y="0"/>
                  </a:lnTo>
                  <a:lnTo>
                    <a:pt x="13500" y="0"/>
                  </a:lnTo>
                  <a:lnTo>
                    <a:pt x="13500" y="2160"/>
                  </a:lnTo>
                  <a:lnTo>
                    <a:pt x="8100" y="2160"/>
                  </a:lnTo>
                  <a:lnTo>
                    <a:pt x="81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98" name="Google Shape;7997;p32"/>
            <p:cNvSpPr/>
            <p:nvPr/>
          </p:nvSpPr>
          <p:spPr>
            <a:xfrm>
              <a:off x="549250" y="392325"/>
              <a:ext cx="78476" cy="7847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099" name="Google Shape;7998;p32"/>
            <p:cNvSpPr/>
            <p:nvPr/>
          </p:nvSpPr>
          <p:spPr>
            <a:xfrm>
              <a:off x="313875" y="392325"/>
              <a:ext cx="78451" cy="7847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100" name="Google Shape;7999;p32"/>
            <p:cNvSpPr/>
            <p:nvPr/>
          </p:nvSpPr>
          <p:spPr>
            <a:xfrm>
              <a:off x="392324" y="549275"/>
              <a:ext cx="156926" cy="7845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101" name="Google Shape;8000;p32"/>
            <p:cNvSpPr/>
            <p:nvPr/>
          </p:nvSpPr>
          <p:spPr>
            <a:xfrm>
              <a:off x="706175" y="941574"/>
              <a:ext cx="78476" cy="54925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102" name="Google Shape;8001;p32"/>
            <p:cNvSpPr/>
            <p:nvPr/>
          </p:nvSpPr>
          <p:spPr>
            <a:xfrm>
              <a:off x="156924" y="941574"/>
              <a:ext cx="78476" cy="54925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103" name="Google Shape;8002;p32"/>
            <p:cNvSpPr/>
            <p:nvPr/>
          </p:nvSpPr>
          <p:spPr>
            <a:xfrm>
              <a:off x="549250" y="1883149"/>
              <a:ext cx="156926" cy="784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104" name="Google Shape;8003;p32"/>
            <p:cNvSpPr/>
            <p:nvPr/>
          </p:nvSpPr>
          <p:spPr>
            <a:xfrm>
              <a:off x="235399" y="1883149"/>
              <a:ext cx="156926" cy="784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105" name="Google Shape;8004;p32"/>
            <p:cNvSpPr/>
            <p:nvPr/>
          </p:nvSpPr>
          <p:spPr>
            <a:xfrm>
              <a:off x="0" y="24"/>
              <a:ext cx="941575" cy="70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5400" y="2400"/>
                  </a:lnTo>
                  <a:lnTo>
                    <a:pt x="3600" y="2400"/>
                  </a:lnTo>
                  <a:lnTo>
                    <a:pt x="3600" y="4800"/>
                  </a:lnTo>
                  <a:lnTo>
                    <a:pt x="1800" y="4800"/>
                  </a:lnTo>
                  <a:lnTo>
                    <a:pt x="1800" y="7199"/>
                  </a:lnTo>
                  <a:lnTo>
                    <a:pt x="0" y="7199"/>
                  </a:lnTo>
                  <a:lnTo>
                    <a:pt x="0" y="19200"/>
                  </a:lnTo>
                  <a:lnTo>
                    <a:pt x="1800" y="19200"/>
                  </a:lnTo>
                  <a:lnTo>
                    <a:pt x="1800" y="21600"/>
                  </a:lnTo>
                  <a:lnTo>
                    <a:pt x="3600" y="21600"/>
                  </a:lnTo>
                  <a:lnTo>
                    <a:pt x="3600" y="14400"/>
                  </a:lnTo>
                  <a:lnTo>
                    <a:pt x="1800" y="14400"/>
                  </a:lnTo>
                  <a:lnTo>
                    <a:pt x="1800" y="11999"/>
                  </a:lnTo>
                  <a:lnTo>
                    <a:pt x="3600" y="11999"/>
                  </a:lnTo>
                  <a:lnTo>
                    <a:pt x="3600" y="9600"/>
                  </a:lnTo>
                  <a:lnTo>
                    <a:pt x="14400" y="9600"/>
                  </a:lnTo>
                  <a:lnTo>
                    <a:pt x="14400" y="7199"/>
                  </a:lnTo>
                  <a:lnTo>
                    <a:pt x="16200" y="7199"/>
                  </a:lnTo>
                  <a:lnTo>
                    <a:pt x="16200" y="9600"/>
                  </a:lnTo>
                  <a:lnTo>
                    <a:pt x="18000" y="9600"/>
                  </a:lnTo>
                  <a:lnTo>
                    <a:pt x="18000" y="11999"/>
                  </a:lnTo>
                  <a:lnTo>
                    <a:pt x="19800" y="11999"/>
                  </a:lnTo>
                  <a:lnTo>
                    <a:pt x="19800" y="14400"/>
                  </a:lnTo>
                  <a:lnTo>
                    <a:pt x="18000" y="14400"/>
                  </a:lnTo>
                  <a:lnTo>
                    <a:pt x="18000" y="21600"/>
                  </a:lnTo>
                  <a:lnTo>
                    <a:pt x="19800" y="21600"/>
                  </a:lnTo>
                  <a:lnTo>
                    <a:pt x="19800" y="19200"/>
                  </a:lnTo>
                  <a:lnTo>
                    <a:pt x="21600" y="19200"/>
                  </a:lnTo>
                  <a:lnTo>
                    <a:pt x="21600" y="7199"/>
                  </a:lnTo>
                  <a:lnTo>
                    <a:pt x="19800" y="7199"/>
                  </a:lnTo>
                  <a:lnTo>
                    <a:pt x="19800" y="4800"/>
                  </a:lnTo>
                  <a:lnTo>
                    <a:pt x="18000" y="4800"/>
                  </a:lnTo>
                  <a:lnTo>
                    <a:pt x="18000" y="2400"/>
                  </a:lnTo>
                  <a:lnTo>
                    <a:pt x="16200" y="24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106" name="Google Shape;8005;p32"/>
            <p:cNvSpPr/>
            <p:nvPr/>
          </p:nvSpPr>
          <p:spPr>
            <a:xfrm>
              <a:off x="392324" y="1020050"/>
              <a:ext cx="78476" cy="7845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107" name="Google Shape;8006;p32"/>
            <p:cNvSpPr/>
            <p:nvPr/>
          </p:nvSpPr>
          <p:spPr>
            <a:xfrm>
              <a:off x="470799" y="1098500"/>
              <a:ext cx="78451" cy="7847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810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28840" y="3827224"/>
            <a:ext cx="2514302" cy="80040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rgbClr val="EEEEEE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880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0" name="xx%"/>
          <p:cNvSpPr txBox="1">
            <a:spLocks noGrp="1"/>
          </p:cNvSpPr>
          <p:nvPr>
            <p:ph type="title" hasCustomPrompt="1"/>
          </p:nvPr>
        </p:nvSpPr>
        <p:spPr>
          <a:xfrm>
            <a:off x="713225" y="2897275"/>
            <a:ext cx="7717501" cy="833101"/>
          </a:xfrm>
          <a:prstGeom prst="rect">
            <a:avLst/>
          </a:prstGeom>
        </p:spPr>
        <p:txBody>
          <a:bodyPr anchor="ctr"/>
          <a:lstStyle>
            <a:lvl1pPr>
              <a:defRPr sz="7000"/>
            </a:lvl1pPr>
          </a:lstStyle>
          <a:p>
            <a:r>
              <a:t>xx%</a:t>
            </a:r>
          </a:p>
        </p:txBody>
      </p:sp>
      <p:sp>
        <p:nvSpPr>
          <p:cNvPr id="1015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949075" y="3761825"/>
            <a:ext cx="5245800" cy="327301"/>
          </a:xfrm>
          <a:prstGeom prst="rect">
            <a:avLst/>
          </a:prstGeom>
        </p:spPr>
        <p:txBody>
          <a:bodyPr>
            <a:normAutofit/>
          </a:bodyPr>
          <a:lstStyle>
            <a:lvl1pPr indent="-355600" algn="ctr">
              <a:buSzPts val="2000"/>
              <a:defRPr sz="2000">
                <a:solidFill>
                  <a:srgbClr val="EEEEEE"/>
                </a:solidFill>
              </a:defRPr>
            </a:lvl1pPr>
            <a:lvl2pPr marL="914400" indent="-355600" algn="ctr">
              <a:buSzPts val="2000"/>
              <a:defRPr sz="2000">
                <a:solidFill>
                  <a:srgbClr val="EEEEEE"/>
                </a:solidFill>
              </a:defRPr>
            </a:lvl2pPr>
            <a:lvl3pPr marL="1371600" indent="-355600" algn="ctr">
              <a:buSzPts val="2000"/>
              <a:defRPr sz="2000">
                <a:solidFill>
                  <a:srgbClr val="EEEEEE"/>
                </a:solidFill>
              </a:defRPr>
            </a:lvl3pPr>
            <a:lvl4pPr marL="1828800" indent="-355600" algn="ctr">
              <a:buSzPts val="2000"/>
              <a:defRPr sz="2000">
                <a:solidFill>
                  <a:srgbClr val="EEEEEE"/>
                </a:solidFill>
              </a:defRPr>
            </a:lvl4pPr>
            <a:lvl5pPr marL="2286000" indent="-355600" algn="ctr">
              <a:buSzPts val="2000"/>
              <a:defRPr sz="2000">
                <a:solidFill>
                  <a:srgbClr val="EEEEEE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152" name="Google Shape;10012;p44"/>
          <p:cNvSpPr/>
          <p:nvPr/>
        </p:nvSpPr>
        <p:spPr>
          <a:xfrm rot="16200000">
            <a:off x="4557602" y="3280421"/>
            <a:ext cx="28801" cy="2944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53" name="Google Shape;10013;p44"/>
          <p:cNvSpPr/>
          <p:nvPr/>
        </p:nvSpPr>
        <p:spPr>
          <a:xfrm rot="16200000">
            <a:off x="2393850" y="4711272"/>
            <a:ext cx="95400" cy="82501"/>
          </a:xfrm>
          <a:prstGeom prst="triangl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54" name="Google Shape;10014;p44"/>
          <p:cNvSpPr/>
          <p:nvPr/>
        </p:nvSpPr>
        <p:spPr>
          <a:xfrm rot="5400000">
            <a:off x="6654750" y="4711271"/>
            <a:ext cx="95400" cy="82501"/>
          </a:xfrm>
          <a:prstGeom prst="triangl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5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072700" y="3263107"/>
            <a:ext cx="3257401" cy="884401"/>
          </a:xfrm>
          <a:prstGeom prst="rect">
            <a:avLst/>
          </a:prstGeom>
        </p:spPr>
        <p:txBody>
          <a:bodyPr anchor="ctr"/>
          <a:lstStyle/>
          <a:p>
            <a:r>
              <a:t>Текст заголовка</a:t>
            </a:r>
          </a:p>
        </p:txBody>
      </p:sp>
      <p:sp>
        <p:nvSpPr>
          <p:cNvPr id="1016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778899" y="1013975"/>
            <a:ext cx="7072502" cy="3554701"/>
          </a:xfrm>
          <a:prstGeom prst="rect">
            <a:avLst/>
          </a:prstGeom>
        </p:spPr>
        <p:txBody>
          <a:bodyPr>
            <a:normAutofit/>
          </a:bodyPr>
          <a:lstStyle>
            <a:lvl1pPr indent="-317500">
              <a:buSzPts val="1400"/>
              <a:defRPr sz="1400"/>
            </a:lvl1pPr>
            <a:lvl2pPr marL="914400" indent="-317500">
              <a:buSzPts val="1400"/>
              <a:defRPr sz="1400"/>
            </a:lvl2pPr>
            <a:lvl3pPr marL="1371600" indent="-317500">
              <a:buSzPts val="1400"/>
              <a:defRPr sz="1400"/>
            </a:lvl3pPr>
            <a:lvl4pPr marL="1828800" indent="-317500">
              <a:buSzPts val="1400"/>
              <a:defRPr sz="1400"/>
            </a:lvl4pPr>
            <a:lvl5pPr marL="2286000" indent="-317500">
              <a:buSzPts val="1400"/>
              <a:defRPr sz="1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4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286278"/>
            <a:ext cx="2743200" cy="27420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42900" indent="-228600" algn="ctr">
              <a:buClrTx/>
              <a:buSzTx/>
              <a:buFontTx/>
              <a:buNone/>
              <a:defRPr sz="1600">
                <a:latin typeface="Orbitron Regular"/>
                <a:ea typeface="Orbitron Regular"/>
                <a:cs typeface="Orbitron Regular"/>
                <a:sym typeface="Orbitron Regular"/>
              </a:defRPr>
            </a:lvl1pPr>
            <a:lvl2pPr marL="342900" indent="254000" algn="ctr">
              <a:buClrTx/>
              <a:buSzTx/>
              <a:buFontTx/>
              <a:buNone/>
              <a:defRPr sz="1600">
                <a:latin typeface="Orbitron Regular"/>
                <a:ea typeface="Orbitron Regular"/>
                <a:cs typeface="Orbitron Regular"/>
                <a:sym typeface="Orbitron Regular"/>
              </a:defRPr>
            </a:lvl2pPr>
            <a:lvl3pPr marL="342900" indent="711200" algn="ctr">
              <a:buClrTx/>
              <a:buSzTx/>
              <a:buFontTx/>
              <a:buNone/>
              <a:defRPr sz="1600">
                <a:latin typeface="Orbitron Regular"/>
                <a:ea typeface="Orbitron Regular"/>
                <a:cs typeface="Orbitron Regular"/>
                <a:sym typeface="Orbitron Regular"/>
              </a:defRPr>
            </a:lvl3pPr>
            <a:lvl4pPr marL="342900" indent="1168400" algn="ctr">
              <a:buClrTx/>
              <a:buSzTx/>
              <a:buFontTx/>
              <a:buNone/>
              <a:defRPr sz="1600">
                <a:latin typeface="Orbitron Regular"/>
                <a:ea typeface="Orbitron Regular"/>
                <a:cs typeface="Orbitron Regular"/>
                <a:sym typeface="Orbitron Regular"/>
              </a:defRPr>
            </a:lvl4pPr>
            <a:lvl5pPr marL="342900" indent="1625600" algn="ctr">
              <a:buClrTx/>
              <a:buSzTx/>
              <a:buFontTx/>
              <a:buNone/>
              <a:defRPr sz="1600">
                <a:latin typeface="Orbitron Regular"/>
                <a:ea typeface="Orbitron Regular"/>
                <a:cs typeface="Orbitron Regular"/>
                <a:sym typeface="Orbitron Regula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4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5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6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38699" y="1995800"/>
            <a:ext cx="3066602" cy="1968601"/>
          </a:xfrm>
          <a:prstGeom prst="rect">
            <a:avLst/>
          </a:prstGeom>
        </p:spPr>
        <p:txBody>
          <a:bodyPr>
            <a:normAutofit/>
          </a:bodyPr>
          <a:lstStyle>
            <a:lvl1pPr indent="-330200" algn="ctr">
              <a:buClr>
                <a:srgbClr val="FFFFFF"/>
              </a:buClr>
              <a:buSzPts val="1600"/>
              <a:defRPr sz="1600">
                <a:solidFill>
                  <a:srgbClr val="FFFFFF"/>
                </a:solidFill>
              </a:defRPr>
            </a:lvl1pPr>
            <a:lvl2pPr marL="914400" indent="-330200" algn="ctr">
              <a:buClr>
                <a:srgbClr val="FFFFFF"/>
              </a:buClr>
              <a:buSzPts val="1600"/>
              <a:defRPr sz="1600">
                <a:solidFill>
                  <a:srgbClr val="FFFFFF"/>
                </a:solidFill>
              </a:defRPr>
            </a:lvl2pPr>
            <a:lvl3pPr marL="1371600" indent="-330200" algn="ctr">
              <a:buClr>
                <a:srgbClr val="FFFFFF"/>
              </a:buClr>
              <a:buSzPts val="1600"/>
              <a:defRPr sz="1600">
                <a:solidFill>
                  <a:srgbClr val="FFFFFF"/>
                </a:solidFill>
              </a:defRPr>
            </a:lvl3pPr>
            <a:lvl4pPr marL="1828800" indent="-330200" algn="ctr">
              <a:buClr>
                <a:srgbClr val="FFFFFF"/>
              </a:buClr>
              <a:buSzPts val="1600"/>
              <a:defRPr sz="1600">
                <a:solidFill>
                  <a:srgbClr val="FFFFFF"/>
                </a:solidFill>
              </a:defRPr>
            </a:lvl4pPr>
            <a:lvl5pPr marL="2286000" indent="-330200" algn="ctr">
              <a:buClr>
                <a:srgbClr val="FFFFFF"/>
              </a:buClr>
              <a:buSzPts val="1600"/>
              <a:defRPr sz="16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7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745;p8"/>
          <p:cNvGrpSpPr/>
          <p:nvPr/>
        </p:nvGrpSpPr>
        <p:grpSpPr>
          <a:xfrm>
            <a:off x="3794690" y="3966898"/>
            <a:ext cx="882039" cy="932700"/>
            <a:chOff x="0" y="0"/>
            <a:chExt cx="882038" cy="932698"/>
          </a:xfrm>
        </p:grpSpPr>
        <p:grpSp>
          <p:nvGrpSpPr>
            <p:cNvPr id="817" name="Google Shape;746;p8"/>
            <p:cNvGrpSpPr/>
            <p:nvPr/>
          </p:nvGrpSpPr>
          <p:grpSpPr>
            <a:xfrm>
              <a:off x="194657" y="490572"/>
              <a:ext cx="444063" cy="442127"/>
              <a:chOff x="0" y="0"/>
              <a:chExt cx="444062" cy="442126"/>
            </a:xfrm>
          </p:grpSpPr>
          <p:sp>
            <p:nvSpPr>
              <p:cNvPr id="779" name="Google Shape;747;p8"/>
              <p:cNvSpPr/>
              <p:nvPr/>
            </p:nvSpPr>
            <p:spPr>
              <a:xfrm>
                <a:off x="291976" y="387606"/>
                <a:ext cx="54761" cy="54521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80" name="Google Shape;748;p8"/>
              <p:cNvSpPr/>
              <p:nvPr/>
            </p:nvSpPr>
            <p:spPr>
              <a:xfrm>
                <a:off x="249399" y="387606"/>
                <a:ext cx="42588" cy="54521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81" name="Google Shape;749;p8"/>
              <p:cNvSpPr/>
              <p:nvPr/>
            </p:nvSpPr>
            <p:spPr>
              <a:xfrm>
                <a:off x="200737" y="387606"/>
                <a:ext cx="48674" cy="54521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82" name="Google Shape;750;p8"/>
              <p:cNvSpPr/>
              <p:nvPr/>
            </p:nvSpPr>
            <p:spPr>
              <a:xfrm>
                <a:off x="145986" y="387606"/>
                <a:ext cx="54765" cy="54521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83" name="Google Shape;751;p8"/>
              <p:cNvSpPr/>
              <p:nvPr/>
            </p:nvSpPr>
            <p:spPr>
              <a:xfrm>
                <a:off x="291976" y="339156"/>
                <a:ext cx="54761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84" name="Google Shape;752;p8"/>
              <p:cNvSpPr/>
              <p:nvPr/>
            </p:nvSpPr>
            <p:spPr>
              <a:xfrm>
                <a:off x="249399" y="339156"/>
                <a:ext cx="42588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85" name="Google Shape;753;p8"/>
              <p:cNvSpPr/>
              <p:nvPr/>
            </p:nvSpPr>
            <p:spPr>
              <a:xfrm>
                <a:off x="200737" y="339156"/>
                <a:ext cx="48674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86" name="Google Shape;754;p8"/>
              <p:cNvSpPr/>
              <p:nvPr/>
            </p:nvSpPr>
            <p:spPr>
              <a:xfrm>
                <a:off x="145986" y="339156"/>
                <a:ext cx="54765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87" name="Google Shape;755;p8"/>
              <p:cNvSpPr/>
              <p:nvPr/>
            </p:nvSpPr>
            <p:spPr>
              <a:xfrm>
                <a:off x="291976" y="290702"/>
                <a:ext cx="54761" cy="4846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88" name="Google Shape;756;p8"/>
              <p:cNvSpPr/>
              <p:nvPr/>
            </p:nvSpPr>
            <p:spPr>
              <a:xfrm>
                <a:off x="249399" y="290702"/>
                <a:ext cx="42588" cy="4846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89" name="Google Shape;757;p8"/>
              <p:cNvSpPr/>
              <p:nvPr/>
            </p:nvSpPr>
            <p:spPr>
              <a:xfrm>
                <a:off x="200737" y="290702"/>
                <a:ext cx="48674" cy="4846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90" name="Google Shape;758;p8"/>
              <p:cNvSpPr/>
              <p:nvPr/>
            </p:nvSpPr>
            <p:spPr>
              <a:xfrm>
                <a:off x="145986" y="290702"/>
                <a:ext cx="54765" cy="4846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91" name="Google Shape;759;p8"/>
              <p:cNvSpPr/>
              <p:nvPr/>
            </p:nvSpPr>
            <p:spPr>
              <a:xfrm>
                <a:off x="291976" y="242252"/>
                <a:ext cx="54761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92" name="Google Shape;760;p8"/>
              <p:cNvSpPr/>
              <p:nvPr/>
            </p:nvSpPr>
            <p:spPr>
              <a:xfrm>
                <a:off x="249399" y="242252"/>
                <a:ext cx="42588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93" name="Google Shape;761;p8"/>
              <p:cNvSpPr/>
              <p:nvPr/>
            </p:nvSpPr>
            <p:spPr>
              <a:xfrm>
                <a:off x="200737" y="242252"/>
                <a:ext cx="48674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94" name="Google Shape;762;p8"/>
              <p:cNvSpPr/>
              <p:nvPr/>
            </p:nvSpPr>
            <p:spPr>
              <a:xfrm>
                <a:off x="145986" y="242252"/>
                <a:ext cx="54765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95" name="Google Shape;763;p8"/>
              <p:cNvSpPr/>
              <p:nvPr/>
            </p:nvSpPr>
            <p:spPr>
              <a:xfrm>
                <a:off x="291976" y="193803"/>
                <a:ext cx="54761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96" name="Google Shape;764;p8"/>
              <p:cNvSpPr/>
              <p:nvPr/>
            </p:nvSpPr>
            <p:spPr>
              <a:xfrm>
                <a:off x="249399" y="193803"/>
                <a:ext cx="42588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97" name="Google Shape;765;p8"/>
              <p:cNvSpPr/>
              <p:nvPr/>
            </p:nvSpPr>
            <p:spPr>
              <a:xfrm>
                <a:off x="200737" y="193803"/>
                <a:ext cx="48674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98" name="Google Shape;766;p8"/>
              <p:cNvSpPr/>
              <p:nvPr/>
            </p:nvSpPr>
            <p:spPr>
              <a:xfrm>
                <a:off x="145986" y="193803"/>
                <a:ext cx="54765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99" name="Google Shape;767;p8"/>
              <p:cNvSpPr/>
              <p:nvPr/>
            </p:nvSpPr>
            <p:spPr>
              <a:xfrm>
                <a:off x="395385" y="145349"/>
                <a:ext cx="48678" cy="484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00" name="Google Shape;768;p8"/>
              <p:cNvSpPr/>
              <p:nvPr/>
            </p:nvSpPr>
            <p:spPr>
              <a:xfrm>
                <a:off x="346723" y="145349"/>
                <a:ext cx="48674" cy="484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01" name="Google Shape;769;p8"/>
              <p:cNvSpPr/>
              <p:nvPr/>
            </p:nvSpPr>
            <p:spPr>
              <a:xfrm>
                <a:off x="291976" y="145349"/>
                <a:ext cx="54761" cy="484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02" name="Google Shape;770;p8"/>
              <p:cNvSpPr/>
              <p:nvPr/>
            </p:nvSpPr>
            <p:spPr>
              <a:xfrm>
                <a:off x="249399" y="145349"/>
                <a:ext cx="42588" cy="484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03" name="Google Shape;771;p8"/>
              <p:cNvSpPr/>
              <p:nvPr/>
            </p:nvSpPr>
            <p:spPr>
              <a:xfrm>
                <a:off x="200737" y="145349"/>
                <a:ext cx="48674" cy="484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04" name="Google Shape;772;p8"/>
              <p:cNvSpPr/>
              <p:nvPr/>
            </p:nvSpPr>
            <p:spPr>
              <a:xfrm>
                <a:off x="145986" y="145349"/>
                <a:ext cx="54765" cy="484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05" name="Google Shape;773;p8"/>
              <p:cNvSpPr/>
              <p:nvPr/>
            </p:nvSpPr>
            <p:spPr>
              <a:xfrm>
                <a:off x="103409" y="145349"/>
                <a:ext cx="42592" cy="484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06" name="Google Shape;774;p8"/>
              <p:cNvSpPr/>
              <p:nvPr/>
            </p:nvSpPr>
            <p:spPr>
              <a:xfrm>
                <a:off x="54742" y="145349"/>
                <a:ext cx="48679" cy="484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07" name="Google Shape;775;p8"/>
              <p:cNvSpPr/>
              <p:nvPr/>
            </p:nvSpPr>
            <p:spPr>
              <a:xfrm>
                <a:off x="0" y="145349"/>
                <a:ext cx="54756" cy="484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08" name="Google Shape;776;p8"/>
              <p:cNvSpPr/>
              <p:nvPr/>
            </p:nvSpPr>
            <p:spPr>
              <a:xfrm>
                <a:off x="395385" y="96899"/>
                <a:ext cx="48678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09" name="Google Shape;777;p8"/>
              <p:cNvSpPr/>
              <p:nvPr/>
            </p:nvSpPr>
            <p:spPr>
              <a:xfrm>
                <a:off x="200737" y="96899"/>
                <a:ext cx="48674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0" name="Google Shape;778;p8"/>
              <p:cNvSpPr/>
              <p:nvPr/>
            </p:nvSpPr>
            <p:spPr>
              <a:xfrm>
                <a:off x="0" y="96899"/>
                <a:ext cx="54756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1" name="Google Shape;779;p8"/>
              <p:cNvSpPr/>
              <p:nvPr/>
            </p:nvSpPr>
            <p:spPr>
              <a:xfrm>
                <a:off x="395385" y="48445"/>
                <a:ext cx="48678" cy="484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2" name="Google Shape;780;p8"/>
              <p:cNvSpPr/>
              <p:nvPr/>
            </p:nvSpPr>
            <p:spPr>
              <a:xfrm>
                <a:off x="200737" y="48445"/>
                <a:ext cx="48674" cy="484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3" name="Google Shape;781;p8"/>
              <p:cNvSpPr/>
              <p:nvPr/>
            </p:nvSpPr>
            <p:spPr>
              <a:xfrm>
                <a:off x="0" y="48445"/>
                <a:ext cx="54756" cy="484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4" name="Google Shape;782;p8"/>
              <p:cNvSpPr/>
              <p:nvPr/>
            </p:nvSpPr>
            <p:spPr>
              <a:xfrm>
                <a:off x="395385" y="0"/>
                <a:ext cx="48678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5" name="Google Shape;783;p8"/>
              <p:cNvSpPr/>
              <p:nvPr/>
            </p:nvSpPr>
            <p:spPr>
              <a:xfrm>
                <a:off x="200737" y="0"/>
                <a:ext cx="48674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6" name="Google Shape;784;p8"/>
              <p:cNvSpPr/>
              <p:nvPr/>
            </p:nvSpPr>
            <p:spPr>
              <a:xfrm>
                <a:off x="0" y="0"/>
                <a:ext cx="54756" cy="4846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818" name="Google Shape;785;p8"/>
            <p:cNvSpPr/>
            <p:nvPr/>
          </p:nvSpPr>
          <p:spPr>
            <a:xfrm>
              <a:off x="784699" y="151411"/>
              <a:ext cx="48674" cy="4846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19" name="Google Shape;786;p8"/>
            <p:cNvSpPr/>
            <p:nvPr/>
          </p:nvSpPr>
          <p:spPr>
            <a:xfrm>
              <a:off x="590042" y="151411"/>
              <a:ext cx="48678" cy="4846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20" name="Google Shape;787;p8"/>
            <p:cNvSpPr/>
            <p:nvPr/>
          </p:nvSpPr>
          <p:spPr>
            <a:xfrm>
              <a:off x="340643" y="96903"/>
              <a:ext cx="54765" cy="5452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21" name="Google Shape;788;p8"/>
            <p:cNvSpPr/>
            <p:nvPr/>
          </p:nvSpPr>
          <p:spPr>
            <a:xfrm>
              <a:off x="0" y="54507"/>
              <a:ext cx="48674" cy="545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22" name="Google Shape;789;p8"/>
            <p:cNvSpPr/>
            <p:nvPr/>
          </p:nvSpPr>
          <p:spPr>
            <a:xfrm>
              <a:off x="0" y="151411"/>
              <a:ext cx="48674" cy="4846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23" name="Google Shape;790;p8"/>
            <p:cNvSpPr/>
            <p:nvPr/>
          </p:nvSpPr>
          <p:spPr>
            <a:xfrm>
              <a:off x="298066" y="0"/>
              <a:ext cx="42592" cy="5452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24" name="Google Shape;791;p8"/>
            <p:cNvSpPr/>
            <p:nvPr/>
          </p:nvSpPr>
          <p:spPr>
            <a:xfrm>
              <a:off x="249399" y="0"/>
              <a:ext cx="48679" cy="54521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grpSp>
          <p:nvGrpSpPr>
            <p:cNvPr id="964" name="Google Shape;792;p8"/>
            <p:cNvGrpSpPr/>
            <p:nvPr/>
          </p:nvGrpSpPr>
          <p:grpSpPr>
            <a:xfrm>
              <a:off x="0" y="0"/>
              <a:ext cx="882039" cy="490580"/>
              <a:chOff x="0" y="0"/>
              <a:chExt cx="882038" cy="490579"/>
            </a:xfrm>
          </p:grpSpPr>
          <p:sp>
            <p:nvSpPr>
              <p:cNvPr id="825" name="Google Shape;793;p8"/>
              <p:cNvSpPr/>
              <p:nvPr/>
            </p:nvSpPr>
            <p:spPr>
              <a:xfrm>
                <a:off x="784699" y="442118"/>
                <a:ext cx="48674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26" name="Google Shape;794;p8"/>
              <p:cNvSpPr/>
              <p:nvPr/>
            </p:nvSpPr>
            <p:spPr>
              <a:xfrm>
                <a:off x="736032" y="442118"/>
                <a:ext cx="48679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27" name="Google Shape;795;p8"/>
              <p:cNvSpPr/>
              <p:nvPr/>
            </p:nvSpPr>
            <p:spPr>
              <a:xfrm>
                <a:off x="687370" y="442118"/>
                <a:ext cx="48675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28" name="Google Shape;796;p8"/>
              <p:cNvSpPr/>
              <p:nvPr/>
            </p:nvSpPr>
            <p:spPr>
              <a:xfrm>
                <a:off x="638708" y="442118"/>
                <a:ext cx="48674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29" name="Google Shape;797;p8"/>
              <p:cNvSpPr/>
              <p:nvPr/>
            </p:nvSpPr>
            <p:spPr>
              <a:xfrm>
                <a:off x="590042" y="442118"/>
                <a:ext cx="48678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30" name="Google Shape;798;p8"/>
              <p:cNvSpPr/>
              <p:nvPr/>
            </p:nvSpPr>
            <p:spPr>
              <a:xfrm>
                <a:off x="541380" y="442118"/>
                <a:ext cx="48674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31" name="Google Shape;799;p8"/>
              <p:cNvSpPr/>
              <p:nvPr/>
            </p:nvSpPr>
            <p:spPr>
              <a:xfrm>
                <a:off x="486633" y="442118"/>
                <a:ext cx="54761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32" name="Google Shape;800;p8"/>
              <p:cNvSpPr/>
              <p:nvPr/>
            </p:nvSpPr>
            <p:spPr>
              <a:xfrm>
                <a:off x="444056" y="442118"/>
                <a:ext cx="42588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33" name="Google Shape;801;p8"/>
              <p:cNvSpPr/>
              <p:nvPr/>
            </p:nvSpPr>
            <p:spPr>
              <a:xfrm>
                <a:off x="395394" y="442118"/>
                <a:ext cx="48674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34" name="Google Shape;802;p8"/>
              <p:cNvSpPr/>
              <p:nvPr/>
            </p:nvSpPr>
            <p:spPr>
              <a:xfrm>
                <a:off x="340643" y="442118"/>
                <a:ext cx="54765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35" name="Google Shape;803;p8"/>
              <p:cNvSpPr/>
              <p:nvPr/>
            </p:nvSpPr>
            <p:spPr>
              <a:xfrm>
                <a:off x="298066" y="442118"/>
                <a:ext cx="42592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36" name="Google Shape;804;p8"/>
              <p:cNvSpPr/>
              <p:nvPr/>
            </p:nvSpPr>
            <p:spPr>
              <a:xfrm>
                <a:off x="249399" y="442118"/>
                <a:ext cx="48679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37" name="Google Shape;805;p8"/>
              <p:cNvSpPr/>
              <p:nvPr/>
            </p:nvSpPr>
            <p:spPr>
              <a:xfrm>
                <a:off x="194657" y="442118"/>
                <a:ext cx="54756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38" name="Google Shape;806;p8"/>
              <p:cNvSpPr/>
              <p:nvPr/>
            </p:nvSpPr>
            <p:spPr>
              <a:xfrm>
                <a:off x="152075" y="442118"/>
                <a:ext cx="42592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39" name="Google Shape;807;p8"/>
              <p:cNvSpPr/>
              <p:nvPr/>
            </p:nvSpPr>
            <p:spPr>
              <a:xfrm>
                <a:off x="103409" y="442118"/>
                <a:ext cx="48679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40" name="Google Shape;808;p8"/>
              <p:cNvSpPr/>
              <p:nvPr/>
            </p:nvSpPr>
            <p:spPr>
              <a:xfrm>
                <a:off x="48662" y="442118"/>
                <a:ext cx="54760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41" name="Google Shape;809;p8"/>
              <p:cNvSpPr/>
              <p:nvPr/>
            </p:nvSpPr>
            <p:spPr>
              <a:xfrm>
                <a:off x="784699" y="387615"/>
                <a:ext cx="48674" cy="545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42" name="Google Shape;810;p8"/>
              <p:cNvSpPr/>
              <p:nvPr/>
            </p:nvSpPr>
            <p:spPr>
              <a:xfrm>
                <a:off x="736032" y="387615"/>
                <a:ext cx="48679" cy="545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43" name="Google Shape;811;p8"/>
              <p:cNvSpPr/>
              <p:nvPr/>
            </p:nvSpPr>
            <p:spPr>
              <a:xfrm>
                <a:off x="687370" y="387615"/>
                <a:ext cx="48675" cy="545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44" name="Google Shape;812;p8"/>
              <p:cNvSpPr/>
              <p:nvPr/>
            </p:nvSpPr>
            <p:spPr>
              <a:xfrm>
                <a:off x="638708" y="387615"/>
                <a:ext cx="48674" cy="545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45" name="Google Shape;813;p8"/>
              <p:cNvSpPr/>
              <p:nvPr/>
            </p:nvSpPr>
            <p:spPr>
              <a:xfrm>
                <a:off x="590042" y="387615"/>
                <a:ext cx="48678" cy="545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46" name="Google Shape;814;p8"/>
              <p:cNvSpPr/>
              <p:nvPr/>
            </p:nvSpPr>
            <p:spPr>
              <a:xfrm>
                <a:off x="541380" y="387615"/>
                <a:ext cx="48674" cy="545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47" name="Google Shape;815;p8"/>
              <p:cNvSpPr/>
              <p:nvPr/>
            </p:nvSpPr>
            <p:spPr>
              <a:xfrm>
                <a:off x="486633" y="387615"/>
                <a:ext cx="54761" cy="545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48" name="Google Shape;816;p8"/>
              <p:cNvSpPr/>
              <p:nvPr/>
            </p:nvSpPr>
            <p:spPr>
              <a:xfrm>
                <a:off x="444056" y="387615"/>
                <a:ext cx="42588" cy="545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49" name="Google Shape;817;p8"/>
              <p:cNvSpPr/>
              <p:nvPr/>
            </p:nvSpPr>
            <p:spPr>
              <a:xfrm>
                <a:off x="395394" y="387615"/>
                <a:ext cx="48674" cy="545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50" name="Google Shape;818;p8"/>
              <p:cNvSpPr/>
              <p:nvPr/>
            </p:nvSpPr>
            <p:spPr>
              <a:xfrm>
                <a:off x="340643" y="387615"/>
                <a:ext cx="54765" cy="545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51" name="Google Shape;819;p8"/>
              <p:cNvSpPr/>
              <p:nvPr/>
            </p:nvSpPr>
            <p:spPr>
              <a:xfrm>
                <a:off x="298066" y="387615"/>
                <a:ext cx="42592" cy="545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52" name="Google Shape;820;p8"/>
              <p:cNvSpPr/>
              <p:nvPr/>
            </p:nvSpPr>
            <p:spPr>
              <a:xfrm>
                <a:off x="249399" y="387615"/>
                <a:ext cx="48679" cy="545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53" name="Google Shape;821;p8"/>
              <p:cNvSpPr/>
              <p:nvPr/>
            </p:nvSpPr>
            <p:spPr>
              <a:xfrm>
                <a:off x="194657" y="387615"/>
                <a:ext cx="54756" cy="545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54" name="Google Shape;822;p8"/>
              <p:cNvSpPr/>
              <p:nvPr/>
            </p:nvSpPr>
            <p:spPr>
              <a:xfrm>
                <a:off x="152075" y="387615"/>
                <a:ext cx="42592" cy="545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55" name="Google Shape;823;p8"/>
              <p:cNvSpPr/>
              <p:nvPr/>
            </p:nvSpPr>
            <p:spPr>
              <a:xfrm>
                <a:off x="103409" y="387615"/>
                <a:ext cx="48679" cy="545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56" name="Google Shape;824;p8"/>
              <p:cNvSpPr/>
              <p:nvPr/>
            </p:nvSpPr>
            <p:spPr>
              <a:xfrm>
                <a:off x="48662" y="387615"/>
                <a:ext cx="54760" cy="5451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57" name="Google Shape;825;p8"/>
              <p:cNvSpPr/>
              <p:nvPr/>
            </p:nvSpPr>
            <p:spPr>
              <a:xfrm>
                <a:off x="784699" y="345214"/>
                <a:ext cx="48674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58" name="Google Shape;826;p8"/>
              <p:cNvSpPr/>
              <p:nvPr/>
            </p:nvSpPr>
            <p:spPr>
              <a:xfrm>
                <a:off x="736032" y="345214"/>
                <a:ext cx="48679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59" name="Google Shape;827;p8"/>
              <p:cNvSpPr/>
              <p:nvPr/>
            </p:nvSpPr>
            <p:spPr>
              <a:xfrm>
                <a:off x="687370" y="345214"/>
                <a:ext cx="48675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60" name="Google Shape;828;p8"/>
              <p:cNvSpPr/>
              <p:nvPr/>
            </p:nvSpPr>
            <p:spPr>
              <a:xfrm>
                <a:off x="638708" y="345214"/>
                <a:ext cx="48674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61" name="Google Shape;829;p8"/>
              <p:cNvSpPr/>
              <p:nvPr/>
            </p:nvSpPr>
            <p:spPr>
              <a:xfrm>
                <a:off x="590042" y="345214"/>
                <a:ext cx="48678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62" name="Google Shape;830;p8"/>
              <p:cNvSpPr/>
              <p:nvPr/>
            </p:nvSpPr>
            <p:spPr>
              <a:xfrm>
                <a:off x="541380" y="345214"/>
                <a:ext cx="48674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63" name="Google Shape;831;p8"/>
              <p:cNvSpPr/>
              <p:nvPr/>
            </p:nvSpPr>
            <p:spPr>
              <a:xfrm>
                <a:off x="486633" y="345214"/>
                <a:ext cx="54761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64" name="Google Shape;832;p8"/>
              <p:cNvSpPr/>
              <p:nvPr/>
            </p:nvSpPr>
            <p:spPr>
              <a:xfrm>
                <a:off x="444056" y="345214"/>
                <a:ext cx="42588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65" name="Google Shape;833;p8"/>
              <p:cNvSpPr/>
              <p:nvPr/>
            </p:nvSpPr>
            <p:spPr>
              <a:xfrm>
                <a:off x="395394" y="345214"/>
                <a:ext cx="48674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66" name="Google Shape;834;p8"/>
              <p:cNvSpPr/>
              <p:nvPr/>
            </p:nvSpPr>
            <p:spPr>
              <a:xfrm>
                <a:off x="340643" y="345214"/>
                <a:ext cx="54765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67" name="Google Shape;835;p8"/>
              <p:cNvSpPr/>
              <p:nvPr/>
            </p:nvSpPr>
            <p:spPr>
              <a:xfrm>
                <a:off x="298066" y="345214"/>
                <a:ext cx="42592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68" name="Google Shape;836;p8"/>
              <p:cNvSpPr/>
              <p:nvPr/>
            </p:nvSpPr>
            <p:spPr>
              <a:xfrm>
                <a:off x="249399" y="345214"/>
                <a:ext cx="48679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69" name="Google Shape;837;p8"/>
              <p:cNvSpPr/>
              <p:nvPr/>
            </p:nvSpPr>
            <p:spPr>
              <a:xfrm>
                <a:off x="194657" y="345214"/>
                <a:ext cx="54756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70" name="Google Shape;838;p8"/>
              <p:cNvSpPr/>
              <p:nvPr/>
            </p:nvSpPr>
            <p:spPr>
              <a:xfrm>
                <a:off x="152075" y="345214"/>
                <a:ext cx="42592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71" name="Google Shape;839;p8"/>
              <p:cNvSpPr/>
              <p:nvPr/>
            </p:nvSpPr>
            <p:spPr>
              <a:xfrm>
                <a:off x="103409" y="345214"/>
                <a:ext cx="48679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72" name="Google Shape;840;p8"/>
              <p:cNvSpPr/>
              <p:nvPr/>
            </p:nvSpPr>
            <p:spPr>
              <a:xfrm>
                <a:off x="48662" y="345214"/>
                <a:ext cx="54760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73" name="Google Shape;841;p8"/>
              <p:cNvSpPr/>
              <p:nvPr/>
            </p:nvSpPr>
            <p:spPr>
              <a:xfrm>
                <a:off x="784699" y="296765"/>
                <a:ext cx="48674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74" name="Google Shape;842;p8"/>
              <p:cNvSpPr/>
              <p:nvPr/>
            </p:nvSpPr>
            <p:spPr>
              <a:xfrm>
                <a:off x="736032" y="296765"/>
                <a:ext cx="48679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75" name="Google Shape;843;p8"/>
              <p:cNvSpPr/>
              <p:nvPr/>
            </p:nvSpPr>
            <p:spPr>
              <a:xfrm>
                <a:off x="687370" y="296765"/>
                <a:ext cx="48675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76" name="Google Shape;844;p8"/>
              <p:cNvSpPr/>
              <p:nvPr/>
            </p:nvSpPr>
            <p:spPr>
              <a:xfrm>
                <a:off x="638708" y="296765"/>
                <a:ext cx="48674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77" name="Google Shape;845;p8"/>
              <p:cNvSpPr/>
              <p:nvPr/>
            </p:nvSpPr>
            <p:spPr>
              <a:xfrm>
                <a:off x="590042" y="296765"/>
                <a:ext cx="48678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78" name="Google Shape;846;p8"/>
              <p:cNvSpPr/>
              <p:nvPr/>
            </p:nvSpPr>
            <p:spPr>
              <a:xfrm>
                <a:off x="541380" y="296765"/>
                <a:ext cx="48674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79" name="Google Shape;847;p8"/>
              <p:cNvSpPr/>
              <p:nvPr/>
            </p:nvSpPr>
            <p:spPr>
              <a:xfrm>
                <a:off x="486633" y="296765"/>
                <a:ext cx="54761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80" name="Google Shape;848;p8"/>
              <p:cNvSpPr/>
              <p:nvPr/>
            </p:nvSpPr>
            <p:spPr>
              <a:xfrm>
                <a:off x="444056" y="296765"/>
                <a:ext cx="42588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81" name="Google Shape;849;p8"/>
              <p:cNvSpPr/>
              <p:nvPr/>
            </p:nvSpPr>
            <p:spPr>
              <a:xfrm>
                <a:off x="395394" y="296765"/>
                <a:ext cx="48674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82" name="Google Shape;850;p8"/>
              <p:cNvSpPr/>
              <p:nvPr/>
            </p:nvSpPr>
            <p:spPr>
              <a:xfrm>
                <a:off x="340643" y="296765"/>
                <a:ext cx="54765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83" name="Google Shape;851;p8"/>
              <p:cNvSpPr/>
              <p:nvPr/>
            </p:nvSpPr>
            <p:spPr>
              <a:xfrm>
                <a:off x="298066" y="296765"/>
                <a:ext cx="42592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84" name="Google Shape;852;p8"/>
              <p:cNvSpPr/>
              <p:nvPr/>
            </p:nvSpPr>
            <p:spPr>
              <a:xfrm>
                <a:off x="249399" y="296765"/>
                <a:ext cx="48679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85" name="Google Shape;853;p8"/>
              <p:cNvSpPr/>
              <p:nvPr/>
            </p:nvSpPr>
            <p:spPr>
              <a:xfrm>
                <a:off x="194657" y="296765"/>
                <a:ext cx="54756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86" name="Google Shape;854;p8"/>
              <p:cNvSpPr/>
              <p:nvPr/>
            </p:nvSpPr>
            <p:spPr>
              <a:xfrm>
                <a:off x="152075" y="296765"/>
                <a:ext cx="42592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87" name="Google Shape;855;p8"/>
              <p:cNvSpPr/>
              <p:nvPr/>
            </p:nvSpPr>
            <p:spPr>
              <a:xfrm>
                <a:off x="103409" y="296765"/>
                <a:ext cx="48679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88" name="Google Shape;856;p8"/>
              <p:cNvSpPr/>
              <p:nvPr/>
            </p:nvSpPr>
            <p:spPr>
              <a:xfrm>
                <a:off x="48662" y="296765"/>
                <a:ext cx="54760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89" name="Google Shape;857;p8"/>
              <p:cNvSpPr/>
              <p:nvPr/>
            </p:nvSpPr>
            <p:spPr>
              <a:xfrm>
                <a:off x="784699" y="242256"/>
                <a:ext cx="48674" cy="5452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90" name="Google Shape;858;p8"/>
              <p:cNvSpPr/>
              <p:nvPr/>
            </p:nvSpPr>
            <p:spPr>
              <a:xfrm>
                <a:off x="736032" y="242256"/>
                <a:ext cx="48679" cy="5452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91" name="Google Shape;859;p8"/>
              <p:cNvSpPr/>
              <p:nvPr/>
            </p:nvSpPr>
            <p:spPr>
              <a:xfrm>
                <a:off x="687370" y="242256"/>
                <a:ext cx="48675" cy="5452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92" name="Google Shape;860;p8"/>
              <p:cNvSpPr/>
              <p:nvPr/>
            </p:nvSpPr>
            <p:spPr>
              <a:xfrm>
                <a:off x="638708" y="242256"/>
                <a:ext cx="48674" cy="5452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93" name="Google Shape;861;p8"/>
              <p:cNvSpPr/>
              <p:nvPr/>
            </p:nvSpPr>
            <p:spPr>
              <a:xfrm>
                <a:off x="590042" y="242256"/>
                <a:ext cx="48678" cy="5452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94" name="Google Shape;862;p8"/>
              <p:cNvSpPr/>
              <p:nvPr/>
            </p:nvSpPr>
            <p:spPr>
              <a:xfrm>
                <a:off x="541380" y="242256"/>
                <a:ext cx="48674" cy="5452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95" name="Google Shape;863;p8"/>
              <p:cNvSpPr/>
              <p:nvPr/>
            </p:nvSpPr>
            <p:spPr>
              <a:xfrm>
                <a:off x="486633" y="242256"/>
                <a:ext cx="54761" cy="5452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96" name="Google Shape;864;p8"/>
              <p:cNvSpPr/>
              <p:nvPr/>
            </p:nvSpPr>
            <p:spPr>
              <a:xfrm>
                <a:off x="444056" y="242256"/>
                <a:ext cx="42588" cy="5452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97" name="Google Shape;865;p8"/>
              <p:cNvSpPr/>
              <p:nvPr/>
            </p:nvSpPr>
            <p:spPr>
              <a:xfrm>
                <a:off x="395394" y="242256"/>
                <a:ext cx="48674" cy="5452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98" name="Google Shape;866;p8"/>
              <p:cNvSpPr/>
              <p:nvPr/>
            </p:nvSpPr>
            <p:spPr>
              <a:xfrm>
                <a:off x="340643" y="242256"/>
                <a:ext cx="54765" cy="5452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99" name="Google Shape;867;p8"/>
              <p:cNvSpPr/>
              <p:nvPr/>
            </p:nvSpPr>
            <p:spPr>
              <a:xfrm>
                <a:off x="298066" y="242256"/>
                <a:ext cx="42592" cy="5452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00" name="Google Shape;868;p8"/>
              <p:cNvSpPr/>
              <p:nvPr/>
            </p:nvSpPr>
            <p:spPr>
              <a:xfrm>
                <a:off x="249399" y="242256"/>
                <a:ext cx="48679" cy="5452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01" name="Google Shape;869;p8"/>
              <p:cNvSpPr/>
              <p:nvPr/>
            </p:nvSpPr>
            <p:spPr>
              <a:xfrm>
                <a:off x="194657" y="242256"/>
                <a:ext cx="54756" cy="5452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02" name="Google Shape;870;p8"/>
              <p:cNvSpPr/>
              <p:nvPr/>
            </p:nvSpPr>
            <p:spPr>
              <a:xfrm>
                <a:off x="152075" y="242256"/>
                <a:ext cx="42592" cy="5452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03" name="Google Shape;871;p8"/>
              <p:cNvSpPr/>
              <p:nvPr/>
            </p:nvSpPr>
            <p:spPr>
              <a:xfrm>
                <a:off x="103409" y="242256"/>
                <a:ext cx="48679" cy="5452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04" name="Google Shape;872;p8"/>
              <p:cNvSpPr/>
              <p:nvPr/>
            </p:nvSpPr>
            <p:spPr>
              <a:xfrm>
                <a:off x="48662" y="242256"/>
                <a:ext cx="54760" cy="5452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05" name="Google Shape;873;p8"/>
              <p:cNvSpPr/>
              <p:nvPr/>
            </p:nvSpPr>
            <p:spPr>
              <a:xfrm>
                <a:off x="784699" y="199861"/>
                <a:ext cx="48674" cy="424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06" name="Google Shape;874;p8"/>
              <p:cNvSpPr/>
              <p:nvPr/>
            </p:nvSpPr>
            <p:spPr>
              <a:xfrm>
                <a:off x="736032" y="199861"/>
                <a:ext cx="48679" cy="424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07" name="Google Shape;875;p8"/>
              <p:cNvSpPr/>
              <p:nvPr/>
            </p:nvSpPr>
            <p:spPr>
              <a:xfrm>
                <a:off x="687370" y="199861"/>
                <a:ext cx="48675" cy="424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08" name="Google Shape;876;p8"/>
              <p:cNvSpPr/>
              <p:nvPr/>
            </p:nvSpPr>
            <p:spPr>
              <a:xfrm>
                <a:off x="638708" y="199861"/>
                <a:ext cx="48674" cy="424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09" name="Google Shape;877;p8"/>
              <p:cNvSpPr/>
              <p:nvPr/>
            </p:nvSpPr>
            <p:spPr>
              <a:xfrm>
                <a:off x="590042" y="199861"/>
                <a:ext cx="48678" cy="424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10" name="Google Shape;878;p8"/>
              <p:cNvSpPr/>
              <p:nvPr/>
            </p:nvSpPr>
            <p:spPr>
              <a:xfrm>
                <a:off x="541380" y="199861"/>
                <a:ext cx="48674" cy="424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11" name="Google Shape;879;p8"/>
              <p:cNvSpPr/>
              <p:nvPr/>
            </p:nvSpPr>
            <p:spPr>
              <a:xfrm>
                <a:off x="486633" y="199861"/>
                <a:ext cx="54761" cy="424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12" name="Google Shape;880;p8"/>
              <p:cNvSpPr/>
              <p:nvPr/>
            </p:nvSpPr>
            <p:spPr>
              <a:xfrm>
                <a:off x="444056" y="199861"/>
                <a:ext cx="42588" cy="424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13" name="Google Shape;881;p8"/>
              <p:cNvSpPr/>
              <p:nvPr/>
            </p:nvSpPr>
            <p:spPr>
              <a:xfrm>
                <a:off x="395394" y="199861"/>
                <a:ext cx="48674" cy="424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14" name="Google Shape;882;p8"/>
              <p:cNvSpPr/>
              <p:nvPr/>
            </p:nvSpPr>
            <p:spPr>
              <a:xfrm>
                <a:off x="340643" y="199861"/>
                <a:ext cx="54765" cy="424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15" name="Google Shape;883;p8"/>
              <p:cNvSpPr/>
              <p:nvPr/>
            </p:nvSpPr>
            <p:spPr>
              <a:xfrm>
                <a:off x="298066" y="199861"/>
                <a:ext cx="42592" cy="424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16" name="Google Shape;884;p8"/>
              <p:cNvSpPr/>
              <p:nvPr/>
            </p:nvSpPr>
            <p:spPr>
              <a:xfrm>
                <a:off x="249399" y="199861"/>
                <a:ext cx="48679" cy="424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17" name="Google Shape;885;p8"/>
              <p:cNvSpPr/>
              <p:nvPr/>
            </p:nvSpPr>
            <p:spPr>
              <a:xfrm>
                <a:off x="194657" y="199861"/>
                <a:ext cx="54756" cy="424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18" name="Google Shape;886;p8"/>
              <p:cNvSpPr/>
              <p:nvPr/>
            </p:nvSpPr>
            <p:spPr>
              <a:xfrm>
                <a:off x="152075" y="199861"/>
                <a:ext cx="42592" cy="424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19" name="Google Shape;887;p8"/>
              <p:cNvSpPr/>
              <p:nvPr/>
            </p:nvSpPr>
            <p:spPr>
              <a:xfrm>
                <a:off x="103409" y="199861"/>
                <a:ext cx="48679" cy="424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20" name="Google Shape;888;p8"/>
              <p:cNvSpPr/>
              <p:nvPr/>
            </p:nvSpPr>
            <p:spPr>
              <a:xfrm>
                <a:off x="48662" y="199861"/>
                <a:ext cx="54760" cy="4240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21" name="Google Shape;889;p8"/>
              <p:cNvSpPr/>
              <p:nvPr/>
            </p:nvSpPr>
            <p:spPr>
              <a:xfrm>
                <a:off x="833361" y="393668"/>
                <a:ext cx="48678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22" name="Google Shape;890;p8"/>
              <p:cNvSpPr/>
              <p:nvPr/>
            </p:nvSpPr>
            <p:spPr>
              <a:xfrm>
                <a:off x="833361" y="351272"/>
                <a:ext cx="48678" cy="4240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23" name="Google Shape;891;p8"/>
              <p:cNvSpPr/>
              <p:nvPr/>
            </p:nvSpPr>
            <p:spPr>
              <a:xfrm>
                <a:off x="833361" y="296765"/>
                <a:ext cx="48678" cy="5452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24" name="Google Shape;892;p8"/>
              <p:cNvSpPr/>
              <p:nvPr/>
            </p:nvSpPr>
            <p:spPr>
              <a:xfrm>
                <a:off x="833361" y="248315"/>
                <a:ext cx="48678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25" name="Google Shape;893;p8"/>
              <p:cNvSpPr/>
              <p:nvPr/>
            </p:nvSpPr>
            <p:spPr>
              <a:xfrm>
                <a:off x="833361" y="205915"/>
                <a:ext cx="48678" cy="4241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26" name="Google Shape;894;p8"/>
              <p:cNvSpPr/>
              <p:nvPr/>
            </p:nvSpPr>
            <p:spPr>
              <a:xfrm>
                <a:off x="736032" y="151411"/>
                <a:ext cx="48679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27" name="Google Shape;895;p8"/>
              <p:cNvSpPr/>
              <p:nvPr/>
            </p:nvSpPr>
            <p:spPr>
              <a:xfrm>
                <a:off x="687370" y="151411"/>
                <a:ext cx="48675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28" name="Google Shape;896;p8"/>
              <p:cNvSpPr/>
              <p:nvPr/>
            </p:nvSpPr>
            <p:spPr>
              <a:xfrm>
                <a:off x="638708" y="151411"/>
                <a:ext cx="48674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29" name="Google Shape;897;p8"/>
              <p:cNvSpPr/>
              <p:nvPr/>
            </p:nvSpPr>
            <p:spPr>
              <a:xfrm>
                <a:off x="541380" y="151411"/>
                <a:ext cx="48674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30" name="Google Shape;898;p8"/>
              <p:cNvSpPr/>
              <p:nvPr/>
            </p:nvSpPr>
            <p:spPr>
              <a:xfrm>
                <a:off x="486633" y="151411"/>
                <a:ext cx="54761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31" name="Google Shape;899;p8"/>
              <p:cNvSpPr/>
              <p:nvPr/>
            </p:nvSpPr>
            <p:spPr>
              <a:xfrm>
                <a:off x="444056" y="151411"/>
                <a:ext cx="42588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32" name="Google Shape;900;p8"/>
              <p:cNvSpPr/>
              <p:nvPr/>
            </p:nvSpPr>
            <p:spPr>
              <a:xfrm>
                <a:off x="395394" y="151411"/>
                <a:ext cx="48674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33" name="Google Shape;901;p8"/>
              <p:cNvSpPr/>
              <p:nvPr/>
            </p:nvSpPr>
            <p:spPr>
              <a:xfrm>
                <a:off x="340643" y="151411"/>
                <a:ext cx="54765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34" name="Google Shape;902;p8"/>
              <p:cNvSpPr/>
              <p:nvPr/>
            </p:nvSpPr>
            <p:spPr>
              <a:xfrm>
                <a:off x="298066" y="151411"/>
                <a:ext cx="42592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35" name="Google Shape;903;p8"/>
              <p:cNvSpPr/>
              <p:nvPr/>
            </p:nvSpPr>
            <p:spPr>
              <a:xfrm>
                <a:off x="249399" y="151411"/>
                <a:ext cx="48679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36" name="Google Shape;904;p8"/>
              <p:cNvSpPr/>
              <p:nvPr/>
            </p:nvSpPr>
            <p:spPr>
              <a:xfrm>
                <a:off x="194657" y="151411"/>
                <a:ext cx="54756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37" name="Google Shape;905;p8"/>
              <p:cNvSpPr/>
              <p:nvPr/>
            </p:nvSpPr>
            <p:spPr>
              <a:xfrm>
                <a:off x="152075" y="151411"/>
                <a:ext cx="42592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38" name="Google Shape;906;p8"/>
              <p:cNvSpPr/>
              <p:nvPr/>
            </p:nvSpPr>
            <p:spPr>
              <a:xfrm>
                <a:off x="103409" y="151411"/>
                <a:ext cx="48679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39" name="Google Shape;907;p8"/>
              <p:cNvSpPr/>
              <p:nvPr/>
            </p:nvSpPr>
            <p:spPr>
              <a:xfrm>
                <a:off x="48662" y="151411"/>
                <a:ext cx="54760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40" name="Google Shape;908;p8"/>
              <p:cNvSpPr/>
              <p:nvPr/>
            </p:nvSpPr>
            <p:spPr>
              <a:xfrm>
                <a:off x="298066" y="96903"/>
                <a:ext cx="42592" cy="5452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41" name="Google Shape;909;p8"/>
              <p:cNvSpPr/>
              <p:nvPr/>
            </p:nvSpPr>
            <p:spPr>
              <a:xfrm>
                <a:off x="249399" y="96903"/>
                <a:ext cx="48679" cy="5452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42" name="Google Shape;910;p8"/>
              <p:cNvSpPr/>
              <p:nvPr/>
            </p:nvSpPr>
            <p:spPr>
              <a:xfrm>
                <a:off x="194657" y="96903"/>
                <a:ext cx="54756" cy="5452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43" name="Google Shape;911;p8"/>
              <p:cNvSpPr/>
              <p:nvPr/>
            </p:nvSpPr>
            <p:spPr>
              <a:xfrm>
                <a:off x="152075" y="96903"/>
                <a:ext cx="42592" cy="5452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44" name="Google Shape;912;p8"/>
              <p:cNvSpPr/>
              <p:nvPr/>
            </p:nvSpPr>
            <p:spPr>
              <a:xfrm>
                <a:off x="103409" y="96903"/>
                <a:ext cx="48679" cy="5452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45" name="Google Shape;913;p8"/>
              <p:cNvSpPr/>
              <p:nvPr/>
            </p:nvSpPr>
            <p:spPr>
              <a:xfrm>
                <a:off x="48662" y="96903"/>
                <a:ext cx="54760" cy="5452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46" name="Google Shape;914;p8"/>
              <p:cNvSpPr/>
              <p:nvPr/>
            </p:nvSpPr>
            <p:spPr>
              <a:xfrm>
                <a:off x="340643" y="54507"/>
                <a:ext cx="54765" cy="4240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47" name="Google Shape;915;p8"/>
              <p:cNvSpPr/>
              <p:nvPr/>
            </p:nvSpPr>
            <p:spPr>
              <a:xfrm>
                <a:off x="298066" y="54507"/>
                <a:ext cx="42592" cy="4240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48" name="Google Shape;916;p8"/>
              <p:cNvSpPr/>
              <p:nvPr/>
            </p:nvSpPr>
            <p:spPr>
              <a:xfrm>
                <a:off x="249399" y="54507"/>
                <a:ext cx="48679" cy="4240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49" name="Google Shape;917;p8"/>
              <p:cNvSpPr/>
              <p:nvPr/>
            </p:nvSpPr>
            <p:spPr>
              <a:xfrm>
                <a:off x="194657" y="54507"/>
                <a:ext cx="54756" cy="4240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0" name="Google Shape;918;p8"/>
              <p:cNvSpPr/>
              <p:nvPr/>
            </p:nvSpPr>
            <p:spPr>
              <a:xfrm>
                <a:off x="152075" y="54507"/>
                <a:ext cx="42592" cy="4240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1" name="Google Shape;919;p8"/>
              <p:cNvSpPr/>
              <p:nvPr/>
            </p:nvSpPr>
            <p:spPr>
              <a:xfrm>
                <a:off x="103409" y="54507"/>
                <a:ext cx="48679" cy="4240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2" name="Google Shape;920;p8"/>
              <p:cNvSpPr/>
              <p:nvPr/>
            </p:nvSpPr>
            <p:spPr>
              <a:xfrm>
                <a:off x="48662" y="54507"/>
                <a:ext cx="54760" cy="4240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3" name="Google Shape;921;p8"/>
              <p:cNvSpPr/>
              <p:nvPr/>
            </p:nvSpPr>
            <p:spPr>
              <a:xfrm>
                <a:off x="0" y="109011"/>
                <a:ext cx="48674" cy="424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4" name="Google Shape;922;p8"/>
              <p:cNvSpPr/>
              <p:nvPr/>
            </p:nvSpPr>
            <p:spPr>
              <a:xfrm>
                <a:off x="0" y="199861"/>
                <a:ext cx="48674" cy="4846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5" name="Google Shape;923;p8"/>
              <p:cNvSpPr/>
              <p:nvPr/>
            </p:nvSpPr>
            <p:spPr>
              <a:xfrm>
                <a:off x="0" y="248315"/>
                <a:ext cx="48674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6" name="Google Shape;924;p8"/>
              <p:cNvSpPr/>
              <p:nvPr/>
            </p:nvSpPr>
            <p:spPr>
              <a:xfrm>
                <a:off x="0" y="296765"/>
                <a:ext cx="48674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7" name="Google Shape;925;p8"/>
              <p:cNvSpPr/>
              <p:nvPr/>
            </p:nvSpPr>
            <p:spPr>
              <a:xfrm>
                <a:off x="0" y="345214"/>
                <a:ext cx="48674" cy="4846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8" name="Google Shape;926;p8"/>
              <p:cNvSpPr/>
              <p:nvPr/>
            </p:nvSpPr>
            <p:spPr>
              <a:xfrm>
                <a:off x="0" y="393668"/>
                <a:ext cx="48674" cy="4846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9" name="Google Shape;927;p8"/>
              <p:cNvSpPr/>
              <p:nvPr/>
            </p:nvSpPr>
            <p:spPr>
              <a:xfrm>
                <a:off x="340643" y="0"/>
                <a:ext cx="54765" cy="5452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60" name="Google Shape;928;p8"/>
              <p:cNvSpPr/>
              <p:nvPr/>
            </p:nvSpPr>
            <p:spPr>
              <a:xfrm>
                <a:off x="194657" y="0"/>
                <a:ext cx="54756" cy="5452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61" name="Google Shape;929;p8"/>
              <p:cNvSpPr/>
              <p:nvPr/>
            </p:nvSpPr>
            <p:spPr>
              <a:xfrm>
                <a:off x="152075" y="0"/>
                <a:ext cx="42592" cy="5452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62" name="Google Shape;930;p8"/>
              <p:cNvSpPr/>
              <p:nvPr/>
            </p:nvSpPr>
            <p:spPr>
              <a:xfrm>
                <a:off x="103409" y="0"/>
                <a:ext cx="48679" cy="5452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63" name="Google Shape;931;p8"/>
              <p:cNvSpPr/>
              <p:nvPr/>
            </p:nvSpPr>
            <p:spPr>
              <a:xfrm>
                <a:off x="48662" y="0"/>
                <a:ext cx="54760" cy="5452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150" name="Google Shape;932;p8"/>
          <p:cNvGrpSpPr/>
          <p:nvPr/>
        </p:nvGrpSpPr>
        <p:grpSpPr>
          <a:xfrm>
            <a:off x="4772527" y="4289712"/>
            <a:ext cx="576768" cy="609897"/>
            <a:chOff x="0" y="0"/>
            <a:chExt cx="576767" cy="609895"/>
          </a:xfrm>
        </p:grpSpPr>
        <p:sp>
          <p:nvSpPr>
            <p:cNvPr id="966" name="Google Shape;933;p8"/>
            <p:cNvSpPr/>
            <p:nvPr/>
          </p:nvSpPr>
          <p:spPr>
            <a:xfrm flipH="1">
              <a:off x="222747" y="574240"/>
              <a:ext cx="35812" cy="3565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67" name="Google Shape;934;p8"/>
            <p:cNvSpPr/>
            <p:nvPr/>
          </p:nvSpPr>
          <p:spPr>
            <a:xfrm flipH="1">
              <a:off x="258549" y="574240"/>
              <a:ext cx="27851" cy="3565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68" name="Google Shape;935;p8"/>
            <p:cNvSpPr/>
            <p:nvPr/>
          </p:nvSpPr>
          <p:spPr>
            <a:xfrm flipH="1">
              <a:off x="286389" y="574240"/>
              <a:ext cx="31831" cy="3565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69" name="Google Shape;936;p8"/>
            <p:cNvSpPr/>
            <p:nvPr/>
          </p:nvSpPr>
          <p:spPr>
            <a:xfrm flipH="1">
              <a:off x="318207" y="574240"/>
              <a:ext cx="35815" cy="3565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70" name="Google Shape;937;p8"/>
            <p:cNvSpPr/>
            <p:nvPr/>
          </p:nvSpPr>
          <p:spPr>
            <a:xfrm flipH="1">
              <a:off x="222747" y="542559"/>
              <a:ext cx="35812" cy="31693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71" name="Google Shape;938;p8"/>
            <p:cNvSpPr/>
            <p:nvPr/>
          </p:nvSpPr>
          <p:spPr>
            <a:xfrm flipH="1">
              <a:off x="258549" y="542559"/>
              <a:ext cx="27851" cy="31693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72" name="Google Shape;939;p8"/>
            <p:cNvSpPr/>
            <p:nvPr/>
          </p:nvSpPr>
          <p:spPr>
            <a:xfrm flipH="1">
              <a:off x="286389" y="542559"/>
              <a:ext cx="31831" cy="31693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73" name="Google Shape;940;p8"/>
            <p:cNvSpPr/>
            <p:nvPr/>
          </p:nvSpPr>
          <p:spPr>
            <a:xfrm flipH="1">
              <a:off x="318207" y="542559"/>
              <a:ext cx="35815" cy="31693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74" name="Google Shape;941;p8"/>
            <p:cNvSpPr/>
            <p:nvPr/>
          </p:nvSpPr>
          <p:spPr>
            <a:xfrm flipH="1">
              <a:off x="222747" y="510875"/>
              <a:ext cx="35812" cy="316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75" name="Google Shape;942;p8"/>
            <p:cNvSpPr/>
            <p:nvPr/>
          </p:nvSpPr>
          <p:spPr>
            <a:xfrm flipH="1">
              <a:off x="258549" y="510875"/>
              <a:ext cx="27851" cy="316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76" name="Google Shape;943;p8"/>
            <p:cNvSpPr/>
            <p:nvPr/>
          </p:nvSpPr>
          <p:spPr>
            <a:xfrm flipH="1">
              <a:off x="286389" y="510875"/>
              <a:ext cx="31831" cy="316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77" name="Google Shape;944;p8"/>
            <p:cNvSpPr/>
            <p:nvPr/>
          </p:nvSpPr>
          <p:spPr>
            <a:xfrm flipH="1">
              <a:off x="318207" y="510875"/>
              <a:ext cx="35815" cy="316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78" name="Google Shape;945;p8"/>
            <p:cNvSpPr/>
            <p:nvPr/>
          </p:nvSpPr>
          <p:spPr>
            <a:xfrm flipH="1">
              <a:off x="222747" y="479194"/>
              <a:ext cx="35812" cy="31693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79" name="Google Shape;946;p8"/>
            <p:cNvSpPr/>
            <p:nvPr/>
          </p:nvSpPr>
          <p:spPr>
            <a:xfrm flipH="1">
              <a:off x="258549" y="479194"/>
              <a:ext cx="27851" cy="31693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80" name="Google Shape;947;p8"/>
            <p:cNvSpPr/>
            <p:nvPr/>
          </p:nvSpPr>
          <p:spPr>
            <a:xfrm flipH="1">
              <a:off x="286389" y="479194"/>
              <a:ext cx="31831" cy="31693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81" name="Google Shape;948;p8"/>
            <p:cNvSpPr/>
            <p:nvPr/>
          </p:nvSpPr>
          <p:spPr>
            <a:xfrm flipH="1">
              <a:off x="318207" y="479194"/>
              <a:ext cx="35815" cy="31693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82" name="Google Shape;949;p8"/>
            <p:cNvSpPr/>
            <p:nvPr/>
          </p:nvSpPr>
          <p:spPr>
            <a:xfrm flipH="1">
              <a:off x="222747" y="447513"/>
              <a:ext cx="35812" cy="31693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83" name="Google Shape;950;p8"/>
            <p:cNvSpPr/>
            <p:nvPr/>
          </p:nvSpPr>
          <p:spPr>
            <a:xfrm flipH="1">
              <a:off x="258549" y="447513"/>
              <a:ext cx="27851" cy="31693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84" name="Google Shape;951;p8"/>
            <p:cNvSpPr/>
            <p:nvPr/>
          </p:nvSpPr>
          <p:spPr>
            <a:xfrm flipH="1">
              <a:off x="286389" y="447513"/>
              <a:ext cx="31831" cy="31693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85" name="Google Shape;952;p8"/>
            <p:cNvSpPr/>
            <p:nvPr/>
          </p:nvSpPr>
          <p:spPr>
            <a:xfrm flipH="1">
              <a:off x="318207" y="447513"/>
              <a:ext cx="35815" cy="31693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86" name="Google Shape;953;p8"/>
            <p:cNvSpPr/>
            <p:nvPr/>
          </p:nvSpPr>
          <p:spPr>
            <a:xfrm flipH="1">
              <a:off x="159105" y="415828"/>
              <a:ext cx="31835" cy="316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87" name="Google Shape;954;p8"/>
            <p:cNvSpPr/>
            <p:nvPr/>
          </p:nvSpPr>
          <p:spPr>
            <a:xfrm flipH="1">
              <a:off x="190928" y="415828"/>
              <a:ext cx="31832" cy="316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88" name="Google Shape;955;p8"/>
            <p:cNvSpPr/>
            <p:nvPr/>
          </p:nvSpPr>
          <p:spPr>
            <a:xfrm flipH="1">
              <a:off x="222747" y="415828"/>
              <a:ext cx="35812" cy="316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89" name="Google Shape;956;p8"/>
            <p:cNvSpPr/>
            <p:nvPr/>
          </p:nvSpPr>
          <p:spPr>
            <a:xfrm flipH="1">
              <a:off x="258549" y="415828"/>
              <a:ext cx="27851" cy="316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90" name="Google Shape;957;p8"/>
            <p:cNvSpPr/>
            <p:nvPr/>
          </p:nvSpPr>
          <p:spPr>
            <a:xfrm flipH="1">
              <a:off x="286389" y="415828"/>
              <a:ext cx="31831" cy="316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91" name="Google Shape;958;p8"/>
            <p:cNvSpPr/>
            <p:nvPr/>
          </p:nvSpPr>
          <p:spPr>
            <a:xfrm flipH="1">
              <a:off x="318207" y="415828"/>
              <a:ext cx="35815" cy="316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92" name="Google Shape;959;p8"/>
            <p:cNvSpPr/>
            <p:nvPr/>
          </p:nvSpPr>
          <p:spPr>
            <a:xfrm flipH="1">
              <a:off x="354009" y="415828"/>
              <a:ext cx="27854" cy="316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93" name="Google Shape;960;p8"/>
            <p:cNvSpPr/>
            <p:nvPr/>
          </p:nvSpPr>
          <p:spPr>
            <a:xfrm flipH="1">
              <a:off x="381851" y="415828"/>
              <a:ext cx="31835" cy="316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94" name="Google Shape;961;p8"/>
            <p:cNvSpPr/>
            <p:nvPr/>
          </p:nvSpPr>
          <p:spPr>
            <a:xfrm flipH="1">
              <a:off x="413673" y="415828"/>
              <a:ext cx="35809" cy="316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95" name="Google Shape;962;p8"/>
            <p:cNvSpPr/>
            <p:nvPr/>
          </p:nvSpPr>
          <p:spPr>
            <a:xfrm flipH="1">
              <a:off x="159105" y="384147"/>
              <a:ext cx="31835" cy="31693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96" name="Google Shape;963;p8"/>
            <p:cNvSpPr/>
            <p:nvPr/>
          </p:nvSpPr>
          <p:spPr>
            <a:xfrm flipH="1">
              <a:off x="286389" y="384147"/>
              <a:ext cx="31831" cy="31693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97" name="Google Shape;964;p8"/>
            <p:cNvSpPr/>
            <p:nvPr/>
          </p:nvSpPr>
          <p:spPr>
            <a:xfrm flipH="1">
              <a:off x="413673" y="384147"/>
              <a:ext cx="35809" cy="31693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98" name="Google Shape;965;p8"/>
            <p:cNvSpPr/>
            <p:nvPr/>
          </p:nvSpPr>
          <p:spPr>
            <a:xfrm flipH="1">
              <a:off x="159105" y="352463"/>
              <a:ext cx="31835" cy="316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99" name="Google Shape;966;p8"/>
            <p:cNvSpPr/>
            <p:nvPr/>
          </p:nvSpPr>
          <p:spPr>
            <a:xfrm flipH="1">
              <a:off x="286389" y="352463"/>
              <a:ext cx="31831" cy="316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00" name="Google Shape;967;p8"/>
            <p:cNvSpPr/>
            <p:nvPr/>
          </p:nvSpPr>
          <p:spPr>
            <a:xfrm flipH="1">
              <a:off x="413673" y="352463"/>
              <a:ext cx="35809" cy="31696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01" name="Google Shape;968;p8"/>
            <p:cNvSpPr/>
            <p:nvPr/>
          </p:nvSpPr>
          <p:spPr>
            <a:xfrm flipH="1">
              <a:off x="159105" y="320785"/>
              <a:ext cx="31835" cy="31692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02" name="Google Shape;969;p8"/>
            <p:cNvSpPr/>
            <p:nvPr/>
          </p:nvSpPr>
          <p:spPr>
            <a:xfrm flipH="1">
              <a:off x="286389" y="320785"/>
              <a:ext cx="31831" cy="31692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03" name="Google Shape;970;p8"/>
            <p:cNvSpPr/>
            <p:nvPr/>
          </p:nvSpPr>
          <p:spPr>
            <a:xfrm flipH="1">
              <a:off x="413673" y="320785"/>
              <a:ext cx="35809" cy="31692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04" name="Google Shape;971;p8"/>
            <p:cNvSpPr/>
            <p:nvPr/>
          </p:nvSpPr>
          <p:spPr>
            <a:xfrm flipH="1">
              <a:off x="31822" y="289101"/>
              <a:ext cx="31832" cy="3169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05" name="Google Shape;972;p8"/>
            <p:cNvSpPr/>
            <p:nvPr/>
          </p:nvSpPr>
          <p:spPr>
            <a:xfrm flipH="1">
              <a:off x="63642" y="289101"/>
              <a:ext cx="31835" cy="3169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06" name="Google Shape;973;p8"/>
            <p:cNvSpPr/>
            <p:nvPr/>
          </p:nvSpPr>
          <p:spPr>
            <a:xfrm flipH="1">
              <a:off x="95466" y="289101"/>
              <a:ext cx="31831" cy="3169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07" name="Google Shape;974;p8"/>
            <p:cNvSpPr/>
            <p:nvPr/>
          </p:nvSpPr>
          <p:spPr>
            <a:xfrm flipH="1">
              <a:off x="127286" y="289101"/>
              <a:ext cx="31831" cy="3169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08" name="Google Shape;975;p8"/>
            <p:cNvSpPr/>
            <p:nvPr/>
          </p:nvSpPr>
          <p:spPr>
            <a:xfrm flipH="1">
              <a:off x="159105" y="289101"/>
              <a:ext cx="31835" cy="3169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09" name="Google Shape;976;p8"/>
            <p:cNvSpPr/>
            <p:nvPr/>
          </p:nvSpPr>
          <p:spPr>
            <a:xfrm flipH="1">
              <a:off x="190928" y="289101"/>
              <a:ext cx="31832" cy="3169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10" name="Google Shape;977;p8"/>
            <p:cNvSpPr/>
            <p:nvPr/>
          </p:nvSpPr>
          <p:spPr>
            <a:xfrm flipH="1">
              <a:off x="222747" y="289101"/>
              <a:ext cx="35812" cy="3169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11" name="Google Shape;978;p8"/>
            <p:cNvSpPr/>
            <p:nvPr/>
          </p:nvSpPr>
          <p:spPr>
            <a:xfrm flipH="1">
              <a:off x="258549" y="289101"/>
              <a:ext cx="27851" cy="3169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12" name="Google Shape;979;p8"/>
            <p:cNvSpPr/>
            <p:nvPr/>
          </p:nvSpPr>
          <p:spPr>
            <a:xfrm flipH="1">
              <a:off x="286389" y="289101"/>
              <a:ext cx="31831" cy="3169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13" name="Google Shape;980;p8"/>
            <p:cNvSpPr/>
            <p:nvPr/>
          </p:nvSpPr>
          <p:spPr>
            <a:xfrm flipH="1">
              <a:off x="318207" y="289101"/>
              <a:ext cx="35815" cy="3169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14" name="Google Shape;981;p8"/>
            <p:cNvSpPr/>
            <p:nvPr/>
          </p:nvSpPr>
          <p:spPr>
            <a:xfrm flipH="1">
              <a:off x="354009" y="289101"/>
              <a:ext cx="27854" cy="3169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15" name="Google Shape;982;p8"/>
            <p:cNvSpPr/>
            <p:nvPr/>
          </p:nvSpPr>
          <p:spPr>
            <a:xfrm flipH="1">
              <a:off x="381851" y="289101"/>
              <a:ext cx="31835" cy="3169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16" name="Google Shape;983;p8"/>
            <p:cNvSpPr/>
            <p:nvPr/>
          </p:nvSpPr>
          <p:spPr>
            <a:xfrm flipH="1">
              <a:off x="413673" y="289101"/>
              <a:ext cx="35809" cy="3169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17" name="Google Shape;984;p8"/>
            <p:cNvSpPr/>
            <p:nvPr/>
          </p:nvSpPr>
          <p:spPr>
            <a:xfrm flipH="1">
              <a:off x="449472" y="289101"/>
              <a:ext cx="27854" cy="3169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18" name="Google Shape;985;p8"/>
            <p:cNvSpPr/>
            <p:nvPr/>
          </p:nvSpPr>
          <p:spPr>
            <a:xfrm flipH="1">
              <a:off x="477314" y="289101"/>
              <a:ext cx="31835" cy="3169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19" name="Google Shape;986;p8"/>
            <p:cNvSpPr/>
            <p:nvPr/>
          </p:nvSpPr>
          <p:spPr>
            <a:xfrm flipH="1">
              <a:off x="509136" y="289101"/>
              <a:ext cx="35812" cy="3169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0" name="Google Shape;987;p8"/>
            <p:cNvSpPr/>
            <p:nvPr/>
          </p:nvSpPr>
          <p:spPr>
            <a:xfrm flipH="1">
              <a:off x="31822" y="253461"/>
              <a:ext cx="31832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1" name="Google Shape;988;p8"/>
            <p:cNvSpPr/>
            <p:nvPr/>
          </p:nvSpPr>
          <p:spPr>
            <a:xfrm flipH="1">
              <a:off x="63642" y="253461"/>
              <a:ext cx="31835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2" name="Google Shape;989;p8"/>
            <p:cNvSpPr/>
            <p:nvPr/>
          </p:nvSpPr>
          <p:spPr>
            <a:xfrm flipH="1">
              <a:off x="95466" y="253461"/>
              <a:ext cx="31831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3" name="Google Shape;990;p8"/>
            <p:cNvSpPr/>
            <p:nvPr/>
          </p:nvSpPr>
          <p:spPr>
            <a:xfrm flipH="1">
              <a:off x="127286" y="253461"/>
              <a:ext cx="31831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4" name="Google Shape;991;p8"/>
            <p:cNvSpPr/>
            <p:nvPr/>
          </p:nvSpPr>
          <p:spPr>
            <a:xfrm flipH="1">
              <a:off x="159105" y="253461"/>
              <a:ext cx="31835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5" name="Google Shape;992;p8"/>
            <p:cNvSpPr/>
            <p:nvPr/>
          </p:nvSpPr>
          <p:spPr>
            <a:xfrm flipH="1">
              <a:off x="190928" y="253461"/>
              <a:ext cx="31832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6" name="Google Shape;993;p8"/>
            <p:cNvSpPr/>
            <p:nvPr/>
          </p:nvSpPr>
          <p:spPr>
            <a:xfrm flipH="1">
              <a:off x="222747" y="253461"/>
              <a:ext cx="35812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7" name="Google Shape;994;p8"/>
            <p:cNvSpPr/>
            <p:nvPr/>
          </p:nvSpPr>
          <p:spPr>
            <a:xfrm flipH="1">
              <a:off x="258549" y="253461"/>
              <a:ext cx="27851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8" name="Google Shape;995;p8"/>
            <p:cNvSpPr/>
            <p:nvPr/>
          </p:nvSpPr>
          <p:spPr>
            <a:xfrm flipH="1">
              <a:off x="286389" y="253461"/>
              <a:ext cx="31831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9" name="Google Shape;996;p8"/>
            <p:cNvSpPr/>
            <p:nvPr/>
          </p:nvSpPr>
          <p:spPr>
            <a:xfrm flipH="1">
              <a:off x="318207" y="253461"/>
              <a:ext cx="35815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0" name="Google Shape;997;p8"/>
            <p:cNvSpPr/>
            <p:nvPr/>
          </p:nvSpPr>
          <p:spPr>
            <a:xfrm flipH="1">
              <a:off x="354009" y="253461"/>
              <a:ext cx="27854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1" name="Google Shape;998;p8"/>
            <p:cNvSpPr/>
            <p:nvPr/>
          </p:nvSpPr>
          <p:spPr>
            <a:xfrm flipH="1">
              <a:off x="381851" y="253461"/>
              <a:ext cx="31835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2" name="Google Shape;999;p8"/>
            <p:cNvSpPr/>
            <p:nvPr/>
          </p:nvSpPr>
          <p:spPr>
            <a:xfrm flipH="1">
              <a:off x="413673" y="253461"/>
              <a:ext cx="35809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3" name="Google Shape;1000;p8"/>
            <p:cNvSpPr/>
            <p:nvPr/>
          </p:nvSpPr>
          <p:spPr>
            <a:xfrm flipH="1">
              <a:off x="449472" y="253461"/>
              <a:ext cx="27854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4" name="Google Shape;1001;p8"/>
            <p:cNvSpPr/>
            <p:nvPr/>
          </p:nvSpPr>
          <p:spPr>
            <a:xfrm flipH="1">
              <a:off x="477314" y="253461"/>
              <a:ext cx="31835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5" name="Google Shape;1002;p8"/>
            <p:cNvSpPr/>
            <p:nvPr/>
          </p:nvSpPr>
          <p:spPr>
            <a:xfrm flipH="1">
              <a:off x="509136" y="253461"/>
              <a:ext cx="35812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6" name="Google Shape;1003;p8"/>
            <p:cNvSpPr/>
            <p:nvPr/>
          </p:nvSpPr>
          <p:spPr>
            <a:xfrm flipH="1">
              <a:off x="31822" y="225735"/>
              <a:ext cx="31832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7" name="Google Shape;1004;p8"/>
            <p:cNvSpPr/>
            <p:nvPr/>
          </p:nvSpPr>
          <p:spPr>
            <a:xfrm flipH="1">
              <a:off x="63642" y="225735"/>
              <a:ext cx="31835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8" name="Google Shape;1005;p8"/>
            <p:cNvSpPr/>
            <p:nvPr/>
          </p:nvSpPr>
          <p:spPr>
            <a:xfrm flipH="1">
              <a:off x="95466" y="225735"/>
              <a:ext cx="31831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9" name="Google Shape;1006;p8"/>
            <p:cNvSpPr/>
            <p:nvPr/>
          </p:nvSpPr>
          <p:spPr>
            <a:xfrm flipH="1">
              <a:off x="127286" y="225735"/>
              <a:ext cx="31831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0" name="Google Shape;1007;p8"/>
            <p:cNvSpPr/>
            <p:nvPr/>
          </p:nvSpPr>
          <p:spPr>
            <a:xfrm flipH="1">
              <a:off x="159105" y="225735"/>
              <a:ext cx="31835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1" name="Google Shape;1008;p8"/>
            <p:cNvSpPr/>
            <p:nvPr/>
          </p:nvSpPr>
          <p:spPr>
            <a:xfrm flipH="1">
              <a:off x="190928" y="225735"/>
              <a:ext cx="31832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2" name="Google Shape;1009;p8"/>
            <p:cNvSpPr/>
            <p:nvPr/>
          </p:nvSpPr>
          <p:spPr>
            <a:xfrm flipH="1">
              <a:off x="222747" y="225735"/>
              <a:ext cx="35812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3" name="Google Shape;1010;p8"/>
            <p:cNvSpPr/>
            <p:nvPr/>
          </p:nvSpPr>
          <p:spPr>
            <a:xfrm flipH="1">
              <a:off x="258549" y="225735"/>
              <a:ext cx="27851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4" name="Google Shape;1011;p8"/>
            <p:cNvSpPr/>
            <p:nvPr/>
          </p:nvSpPr>
          <p:spPr>
            <a:xfrm flipH="1">
              <a:off x="286389" y="225735"/>
              <a:ext cx="31831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5" name="Google Shape;1012;p8"/>
            <p:cNvSpPr/>
            <p:nvPr/>
          </p:nvSpPr>
          <p:spPr>
            <a:xfrm flipH="1">
              <a:off x="318207" y="225735"/>
              <a:ext cx="35815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6" name="Google Shape;1013;p8"/>
            <p:cNvSpPr/>
            <p:nvPr/>
          </p:nvSpPr>
          <p:spPr>
            <a:xfrm flipH="1">
              <a:off x="354009" y="225735"/>
              <a:ext cx="27854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7" name="Google Shape;1014;p8"/>
            <p:cNvSpPr/>
            <p:nvPr/>
          </p:nvSpPr>
          <p:spPr>
            <a:xfrm flipH="1">
              <a:off x="381851" y="225735"/>
              <a:ext cx="31835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8" name="Google Shape;1015;p8"/>
            <p:cNvSpPr/>
            <p:nvPr/>
          </p:nvSpPr>
          <p:spPr>
            <a:xfrm flipH="1">
              <a:off x="413673" y="225735"/>
              <a:ext cx="35809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9" name="Google Shape;1016;p8"/>
            <p:cNvSpPr/>
            <p:nvPr/>
          </p:nvSpPr>
          <p:spPr>
            <a:xfrm flipH="1">
              <a:off x="449472" y="225735"/>
              <a:ext cx="27854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0" name="Google Shape;1017;p8"/>
            <p:cNvSpPr/>
            <p:nvPr/>
          </p:nvSpPr>
          <p:spPr>
            <a:xfrm flipH="1">
              <a:off x="477314" y="225735"/>
              <a:ext cx="31835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1" name="Google Shape;1018;p8"/>
            <p:cNvSpPr/>
            <p:nvPr/>
          </p:nvSpPr>
          <p:spPr>
            <a:xfrm flipH="1">
              <a:off x="509136" y="225735"/>
              <a:ext cx="35812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2" name="Google Shape;1019;p8"/>
            <p:cNvSpPr/>
            <p:nvPr/>
          </p:nvSpPr>
          <p:spPr>
            <a:xfrm flipH="1">
              <a:off x="31822" y="194054"/>
              <a:ext cx="31832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3" name="Google Shape;1020;p8"/>
            <p:cNvSpPr/>
            <p:nvPr/>
          </p:nvSpPr>
          <p:spPr>
            <a:xfrm flipH="1">
              <a:off x="63642" y="194054"/>
              <a:ext cx="31835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4" name="Google Shape;1021;p8"/>
            <p:cNvSpPr/>
            <p:nvPr/>
          </p:nvSpPr>
          <p:spPr>
            <a:xfrm flipH="1">
              <a:off x="95466" y="194054"/>
              <a:ext cx="31831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5" name="Google Shape;1022;p8"/>
            <p:cNvSpPr/>
            <p:nvPr/>
          </p:nvSpPr>
          <p:spPr>
            <a:xfrm flipH="1">
              <a:off x="127286" y="194054"/>
              <a:ext cx="31831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6" name="Google Shape;1023;p8"/>
            <p:cNvSpPr/>
            <p:nvPr/>
          </p:nvSpPr>
          <p:spPr>
            <a:xfrm flipH="1">
              <a:off x="159105" y="194054"/>
              <a:ext cx="31835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7" name="Google Shape;1024;p8"/>
            <p:cNvSpPr/>
            <p:nvPr/>
          </p:nvSpPr>
          <p:spPr>
            <a:xfrm flipH="1">
              <a:off x="190928" y="194054"/>
              <a:ext cx="31832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8" name="Google Shape;1025;p8"/>
            <p:cNvSpPr/>
            <p:nvPr/>
          </p:nvSpPr>
          <p:spPr>
            <a:xfrm flipH="1">
              <a:off x="222747" y="194054"/>
              <a:ext cx="35812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9" name="Google Shape;1026;p8"/>
            <p:cNvSpPr/>
            <p:nvPr/>
          </p:nvSpPr>
          <p:spPr>
            <a:xfrm flipH="1">
              <a:off x="258549" y="194054"/>
              <a:ext cx="27851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0" name="Google Shape;1027;p8"/>
            <p:cNvSpPr/>
            <p:nvPr/>
          </p:nvSpPr>
          <p:spPr>
            <a:xfrm flipH="1">
              <a:off x="286389" y="194054"/>
              <a:ext cx="31831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1" name="Google Shape;1028;p8"/>
            <p:cNvSpPr/>
            <p:nvPr/>
          </p:nvSpPr>
          <p:spPr>
            <a:xfrm flipH="1">
              <a:off x="318207" y="194054"/>
              <a:ext cx="35815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2" name="Google Shape;1029;p8"/>
            <p:cNvSpPr/>
            <p:nvPr/>
          </p:nvSpPr>
          <p:spPr>
            <a:xfrm flipH="1">
              <a:off x="354009" y="194054"/>
              <a:ext cx="27854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3" name="Google Shape;1030;p8"/>
            <p:cNvSpPr/>
            <p:nvPr/>
          </p:nvSpPr>
          <p:spPr>
            <a:xfrm flipH="1">
              <a:off x="381851" y="194054"/>
              <a:ext cx="31835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4" name="Google Shape;1031;p8"/>
            <p:cNvSpPr/>
            <p:nvPr/>
          </p:nvSpPr>
          <p:spPr>
            <a:xfrm flipH="1">
              <a:off x="413673" y="194054"/>
              <a:ext cx="35809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5" name="Google Shape;1032;p8"/>
            <p:cNvSpPr/>
            <p:nvPr/>
          </p:nvSpPr>
          <p:spPr>
            <a:xfrm flipH="1">
              <a:off x="449472" y="194054"/>
              <a:ext cx="27854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6" name="Google Shape;1033;p8"/>
            <p:cNvSpPr/>
            <p:nvPr/>
          </p:nvSpPr>
          <p:spPr>
            <a:xfrm flipH="1">
              <a:off x="477314" y="194054"/>
              <a:ext cx="31835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7" name="Google Shape;1034;p8"/>
            <p:cNvSpPr/>
            <p:nvPr/>
          </p:nvSpPr>
          <p:spPr>
            <a:xfrm flipH="1">
              <a:off x="509136" y="194054"/>
              <a:ext cx="35812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8" name="Google Shape;1035;p8"/>
            <p:cNvSpPr/>
            <p:nvPr/>
          </p:nvSpPr>
          <p:spPr>
            <a:xfrm flipH="1">
              <a:off x="31822" y="158412"/>
              <a:ext cx="31832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9" name="Google Shape;1036;p8"/>
            <p:cNvSpPr/>
            <p:nvPr/>
          </p:nvSpPr>
          <p:spPr>
            <a:xfrm flipH="1">
              <a:off x="63642" y="158412"/>
              <a:ext cx="31835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0" name="Google Shape;1037;p8"/>
            <p:cNvSpPr/>
            <p:nvPr/>
          </p:nvSpPr>
          <p:spPr>
            <a:xfrm flipH="1">
              <a:off x="95466" y="158412"/>
              <a:ext cx="31831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1" name="Google Shape;1038;p8"/>
            <p:cNvSpPr/>
            <p:nvPr/>
          </p:nvSpPr>
          <p:spPr>
            <a:xfrm flipH="1">
              <a:off x="127286" y="158412"/>
              <a:ext cx="31831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2" name="Google Shape;1039;p8"/>
            <p:cNvSpPr/>
            <p:nvPr/>
          </p:nvSpPr>
          <p:spPr>
            <a:xfrm flipH="1">
              <a:off x="159105" y="158412"/>
              <a:ext cx="31835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3" name="Google Shape;1040;p8"/>
            <p:cNvSpPr/>
            <p:nvPr/>
          </p:nvSpPr>
          <p:spPr>
            <a:xfrm flipH="1">
              <a:off x="190928" y="158412"/>
              <a:ext cx="31832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4" name="Google Shape;1041;p8"/>
            <p:cNvSpPr/>
            <p:nvPr/>
          </p:nvSpPr>
          <p:spPr>
            <a:xfrm flipH="1">
              <a:off x="222747" y="158412"/>
              <a:ext cx="35812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5" name="Google Shape;1042;p8"/>
            <p:cNvSpPr/>
            <p:nvPr/>
          </p:nvSpPr>
          <p:spPr>
            <a:xfrm flipH="1">
              <a:off x="258549" y="158412"/>
              <a:ext cx="27851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6" name="Google Shape;1043;p8"/>
            <p:cNvSpPr/>
            <p:nvPr/>
          </p:nvSpPr>
          <p:spPr>
            <a:xfrm flipH="1">
              <a:off x="286389" y="158412"/>
              <a:ext cx="31831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7" name="Google Shape;1044;p8"/>
            <p:cNvSpPr/>
            <p:nvPr/>
          </p:nvSpPr>
          <p:spPr>
            <a:xfrm flipH="1">
              <a:off x="318207" y="158412"/>
              <a:ext cx="35815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8" name="Google Shape;1045;p8"/>
            <p:cNvSpPr/>
            <p:nvPr/>
          </p:nvSpPr>
          <p:spPr>
            <a:xfrm flipH="1">
              <a:off x="354009" y="158412"/>
              <a:ext cx="27854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9" name="Google Shape;1046;p8"/>
            <p:cNvSpPr/>
            <p:nvPr/>
          </p:nvSpPr>
          <p:spPr>
            <a:xfrm flipH="1">
              <a:off x="381851" y="158412"/>
              <a:ext cx="31835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0" name="Google Shape;1047;p8"/>
            <p:cNvSpPr/>
            <p:nvPr/>
          </p:nvSpPr>
          <p:spPr>
            <a:xfrm flipH="1">
              <a:off x="413673" y="158412"/>
              <a:ext cx="35809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1" name="Google Shape;1048;p8"/>
            <p:cNvSpPr/>
            <p:nvPr/>
          </p:nvSpPr>
          <p:spPr>
            <a:xfrm flipH="1">
              <a:off x="449472" y="158412"/>
              <a:ext cx="27854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2" name="Google Shape;1049;p8"/>
            <p:cNvSpPr/>
            <p:nvPr/>
          </p:nvSpPr>
          <p:spPr>
            <a:xfrm flipH="1">
              <a:off x="477314" y="158412"/>
              <a:ext cx="31835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3" name="Google Shape;1050;p8"/>
            <p:cNvSpPr/>
            <p:nvPr/>
          </p:nvSpPr>
          <p:spPr>
            <a:xfrm flipH="1">
              <a:off x="509136" y="158412"/>
              <a:ext cx="35812" cy="3565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4" name="Google Shape;1051;p8"/>
            <p:cNvSpPr/>
            <p:nvPr/>
          </p:nvSpPr>
          <p:spPr>
            <a:xfrm flipH="1">
              <a:off x="31822" y="130689"/>
              <a:ext cx="31832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5" name="Google Shape;1052;p8"/>
            <p:cNvSpPr/>
            <p:nvPr/>
          </p:nvSpPr>
          <p:spPr>
            <a:xfrm flipH="1">
              <a:off x="63642" y="130689"/>
              <a:ext cx="31835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6" name="Google Shape;1053;p8"/>
            <p:cNvSpPr/>
            <p:nvPr/>
          </p:nvSpPr>
          <p:spPr>
            <a:xfrm flipH="1">
              <a:off x="95466" y="130689"/>
              <a:ext cx="31831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7" name="Google Shape;1054;p8"/>
            <p:cNvSpPr/>
            <p:nvPr/>
          </p:nvSpPr>
          <p:spPr>
            <a:xfrm flipH="1">
              <a:off x="127286" y="130689"/>
              <a:ext cx="31831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8" name="Google Shape;1055;p8"/>
            <p:cNvSpPr/>
            <p:nvPr/>
          </p:nvSpPr>
          <p:spPr>
            <a:xfrm flipH="1">
              <a:off x="159105" y="130689"/>
              <a:ext cx="31835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9" name="Google Shape;1056;p8"/>
            <p:cNvSpPr/>
            <p:nvPr/>
          </p:nvSpPr>
          <p:spPr>
            <a:xfrm flipH="1">
              <a:off x="190928" y="130689"/>
              <a:ext cx="31832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0" name="Google Shape;1057;p8"/>
            <p:cNvSpPr/>
            <p:nvPr/>
          </p:nvSpPr>
          <p:spPr>
            <a:xfrm flipH="1">
              <a:off x="222747" y="130689"/>
              <a:ext cx="35812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1" name="Google Shape;1058;p8"/>
            <p:cNvSpPr/>
            <p:nvPr/>
          </p:nvSpPr>
          <p:spPr>
            <a:xfrm flipH="1">
              <a:off x="258549" y="130689"/>
              <a:ext cx="27851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2" name="Google Shape;1059;p8"/>
            <p:cNvSpPr/>
            <p:nvPr/>
          </p:nvSpPr>
          <p:spPr>
            <a:xfrm flipH="1">
              <a:off x="286389" y="130689"/>
              <a:ext cx="31831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3" name="Google Shape;1060;p8"/>
            <p:cNvSpPr/>
            <p:nvPr/>
          </p:nvSpPr>
          <p:spPr>
            <a:xfrm flipH="1">
              <a:off x="318207" y="130689"/>
              <a:ext cx="35815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4" name="Google Shape;1061;p8"/>
            <p:cNvSpPr/>
            <p:nvPr/>
          </p:nvSpPr>
          <p:spPr>
            <a:xfrm flipH="1">
              <a:off x="354009" y="130689"/>
              <a:ext cx="27854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5" name="Google Shape;1062;p8"/>
            <p:cNvSpPr/>
            <p:nvPr/>
          </p:nvSpPr>
          <p:spPr>
            <a:xfrm flipH="1">
              <a:off x="381851" y="130689"/>
              <a:ext cx="31835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6" name="Google Shape;1063;p8"/>
            <p:cNvSpPr/>
            <p:nvPr/>
          </p:nvSpPr>
          <p:spPr>
            <a:xfrm flipH="1">
              <a:off x="413673" y="130689"/>
              <a:ext cx="35809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7" name="Google Shape;1064;p8"/>
            <p:cNvSpPr/>
            <p:nvPr/>
          </p:nvSpPr>
          <p:spPr>
            <a:xfrm flipH="1">
              <a:off x="449472" y="130689"/>
              <a:ext cx="27854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8" name="Google Shape;1065;p8"/>
            <p:cNvSpPr/>
            <p:nvPr/>
          </p:nvSpPr>
          <p:spPr>
            <a:xfrm flipH="1">
              <a:off x="477314" y="130689"/>
              <a:ext cx="31835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9" name="Google Shape;1066;p8"/>
            <p:cNvSpPr/>
            <p:nvPr/>
          </p:nvSpPr>
          <p:spPr>
            <a:xfrm flipH="1">
              <a:off x="509136" y="130689"/>
              <a:ext cx="35812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0" name="Google Shape;1067;p8"/>
            <p:cNvSpPr/>
            <p:nvPr/>
          </p:nvSpPr>
          <p:spPr>
            <a:xfrm flipH="1">
              <a:off x="31822" y="99008"/>
              <a:ext cx="31832" cy="3169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1" name="Google Shape;1068;p8"/>
            <p:cNvSpPr/>
            <p:nvPr/>
          </p:nvSpPr>
          <p:spPr>
            <a:xfrm flipH="1">
              <a:off x="0" y="257420"/>
              <a:ext cx="31834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2" name="Google Shape;1069;p8"/>
            <p:cNvSpPr/>
            <p:nvPr/>
          </p:nvSpPr>
          <p:spPr>
            <a:xfrm flipH="1">
              <a:off x="0" y="229697"/>
              <a:ext cx="31834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3" name="Google Shape;1070;p8"/>
            <p:cNvSpPr/>
            <p:nvPr/>
          </p:nvSpPr>
          <p:spPr>
            <a:xfrm flipH="1">
              <a:off x="0" y="194054"/>
              <a:ext cx="31834" cy="3565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4" name="Google Shape;1071;p8"/>
            <p:cNvSpPr/>
            <p:nvPr/>
          </p:nvSpPr>
          <p:spPr>
            <a:xfrm flipH="1">
              <a:off x="0" y="162373"/>
              <a:ext cx="31834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5" name="Google Shape;1072;p8"/>
            <p:cNvSpPr/>
            <p:nvPr/>
          </p:nvSpPr>
          <p:spPr>
            <a:xfrm flipH="1">
              <a:off x="0" y="134647"/>
              <a:ext cx="31834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6" name="Google Shape;1073;p8"/>
            <p:cNvSpPr/>
            <p:nvPr/>
          </p:nvSpPr>
          <p:spPr>
            <a:xfrm flipH="1">
              <a:off x="63642" y="99008"/>
              <a:ext cx="31835" cy="3169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7" name="Google Shape;1074;p8"/>
            <p:cNvSpPr/>
            <p:nvPr/>
          </p:nvSpPr>
          <p:spPr>
            <a:xfrm flipH="1">
              <a:off x="95466" y="99008"/>
              <a:ext cx="31831" cy="3169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8" name="Google Shape;1075;p8"/>
            <p:cNvSpPr/>
            <p:nvPr/>
          </p:nvSpPr>
          <p:spPr>
            <a:xfrm flipH="1">
              <a:off x="127286" y="99008"/>
              <a:ext cx="31831" cy="3169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9" name="Google Shape;1076;p8"/>
            <p:cNvSpPr/>
            <p:nvPr/>
          </p:nvSpPr>
          <p:spPr>
            <a:xfrm flipH="1">
              <a:off x="159105" y="99008"/>
              <a:ext cx="31835" cy="3169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0" name="Google Shape;1077;p8"/>
            <p:cNvSpPr/>
            <p:nvPr/>
          </p:nvSpPr>
          <p:spPr>
            <a:xfrm flipH="1">
              <a:off x="190928" y="99008"/>
              <a:ext cx="31832" cy="3169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1" name="Google Shape;1078;p8"/>
            <p:cNvSpPr/>
            <p:nvPr/>
          </p:nvSpPr>
          <p:spPr>
            <a:xfrm flipH="1">
              <a:off x="222747" y="99008"/>
              <a:ext cx="35812" cy="3169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2" name="Google Shape;1079;p8"/>
            <p:cNvSpPr/>
            <p:nvPr/>
          </p:nvSpPr>
          <p:spPr>
            <a:xfrm flipH="1">
              <a:off x="258549" y="99008"/>
              <a:ext cx="27851" cy="3169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3" name="Google Shape;1080;p8"/>
            <p:cNvSpPr/>
            <p:nvPr/>
          </p:nvSpPr>
          <p:spPr>
            <a:xfrm flipH="1">
              <a:off x="286389" y="99008"/>
              <a:ext cx="31831" cy="3169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4" name="Google Shape;1081;p8"/>
            <p:cNvSpPr/>
            <p:nvPr/>
          </p:nvSpPr>
          <p:spPr>
            <a:xfrm flipH="1">
              <a:off x="318207" y="99008"/>
              <a:ext cx="35815" cy="3169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5" name="Google Shape;1082;p8"/>
            <p:cNvSpPr/>
            <p:nvPr/>
          </p:nvSpPr>
          <p:spPr>
            <a:xfrm flipH="1">
              <a:off x="354009" y="99008"/>
              <a:ext cx="27854" cy="3169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6" name="Google Shape;1083;p8"/>
            <p:cNvSpPr/>
            <p:nvPr/>
          </p:nvSpPr>
          <p:spPr>
            <a:xfrm flipH="1">
              <a:off x="381851" y="99008"/>
              <a:ext cx="31835" cy="3169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7" name="Google Shape;1084;p8"/>
            <p:cNvSpPr/>
            <p:nvPr/>
          </p:nvSpPr>
          <p:spPr>
            <a:xfrm flipH="1">
              <a:off x="413673" y="99008"/>
              <a:ext cx="35809" cy="3169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8" name="Google Shape;1085;p8"/>
            <p:cNvSpPr/>
            <p:nvPr/>
          </p:nvSpPr>
          <p:spPr>
            <a:xfrm flipH="1">
              <a:off x="449472" y="99008"/>
              <a:ext cx="27854" cy="3169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9" name="Google Shape;1086;p8"/>
            <p:cNvSpPr/>
            <p:nvPr/>
          </p:nvSpPr>
          <p:spPr>
            <a:xfrm flipH="1">
              <a:off x="477314" y="99008"/>
              <a:ext cx="31835" cy="3169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20" name="Google Shape;1087;p8"/>
            <p:cNvSpPr/>
            <p:nvPr/>
          </p:nvSpPr>
          <p:spPr>
            <a:xfrm flipH="1">
              <a:off x="509136" y="99008"/>
              <a:ext cx="35812" cy="3169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21" name="Google Shape;1088;p8"/>
            <p:cNvSpPr/>
            <p:nvPr/>
          </p:nvSpPr>
          <p:spPr>
            <a:xfrm flipH="1">
              <a:off x="318207" y="63364"/>
              <a:ext cx="35815" cy="3565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22" name="Google Shape;1089;p8"/>
            <p:cNvSpPr/>
            <p:nvPr/>
          </p:nvSpPr>
          <p:spPr>
            <a:xfrm flipH="1">
              <a:off x="354009" y="63364"/>
              <a:ext cx="27854" cy="3565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23" name="Google Shape;1090;p8"/>
            <p:cNvSpPr/>
            <p:nvPr/>
          </p:nvSpPr>
          <p:spPr>
            <a:xfrm flipH="1">
              <a:off x="381851" y="63364"/>
              <a:ext cx="31835" cy="3565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24" name="Google Shape;1091;p8"/>
            <p:cNvSpPr/>
            <p:nvPr/>
          </p:nvSpPr>
          <p:spPr>
            <a:xfrm flipH="1">
              <a:off x="413673" y="63364"/>
              <a:ext cx="35809" cy="3565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25" name="Google Shape;1092;p8"/>
            <p:cNvSpPr/>
            <p:nvPr/>
          </p:nvSpPr>
          <p:spPr>
            <a:xfrm flipH="1">
              <a:off x="449472" y="63364"/>
              <a:ext cx="27854" cy="3565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26" name="Google Shape;1093;p8"/>
            <p:cNvSpPr/>
            <p:nvPr/>
          </p:nvSpPr>
          <p:spPr>
            <a:xfrm flipH="1">
              <a:off x="477314" y="63364"/>
              <a:ext cx="31835" cy="3565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27" name="Google Shape;1094;p8"/>
            <p:cNvSpPr/>
            <p:nvPr/>
          </p:nvSpPr>
          <p:spPr>
            <a:xfrm flipH="1">
              <a:off x="509136" y="63364"/>
              <a:ext cx="35812" cy="3565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28" name="Google Shape;1095;p8"/>
            <p:cNvSpPr/>
            <p:nvPr/>
          </p:nvSpPr>
          <p:spPr>
            <a:xfrm flipH="1">
              <a:off x="318207" y="35642"/>
              <a:ext cx="35815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29" name="Google Shape;1096;p8"/>
            <p:cNvSpPr/>
            <p:nvPr/>
          </p:nvSpPr>
          <p:spPr>
            <a:xfrm flipH="1">
              <a:off x="354009" y="35642"/>
              <a:ext cx="27854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30" name="Google Shape;1097;p8"/>
            <p:cNvSpPr/>
            <p:nvPr/>
          </p:nvSpPr>
          <p:spPr>
            <a:xfrm flipH="1">
              <a:off x="381851" y="35642"/>
              <a:ext cx="31835" cy="2773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31" name="Google Shape;1098;p8"/>
            <p:cNvSpPr/>
            <p:nvPr/>
          </p:nvSpPr>
          <p:spPr>
            <a:xfrm flipH="1">
              <a:off x="413673" y="35642"/>
              <a:ext cx="35809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32" name="Google Shape;1099;p8"/>
            <p:cNvSpPr/>
            <p:nvPr/>
          </p:nvSpPr>
          <p:spPr>
            <a:xfrm flipH="1">
              <a:off x="449472" y="35642"/>
              <a:ext cx="27854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33" name="Google Shape;1100;p8"/>
            <p:cNvSpPr/>
            <p:nvPr/>
          </p:nvSpPr>
          <p:spPr>
            <a:xfrm flipH="1">
              <a:off x="477314" y="35642"/>
              <a:ext cx="31835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34" name="Google Shape;1101;p8"/>
            <p:cNvSpPr/>
            <p:nvPr/>
          </p:nvSpPr>
          <p:spPr>
            <a:xfrm flipH="1">
              <a:off x="509136" y="35642"/>
              <a:ext cx="35812" cy="277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35" name="Google Shape;1102;p8"/>
            <p:cNvSpPr/>
            <p:nvPr/>
          </p:nvSpPr>
          <p:spPr>
            <a:xfrm flipH="1">
              <a:off x="544936" y="35642"/>
              <a:ext cx="31832" cy="3565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36" name="Google Shape;1103;p8"/>
            <p:cNvSpPr/>
            <p:nvPr/>
          </p:nvSpPr>
          <p:spPr>
            <a:xfrm flipH="1">
              <a:off x="544936" y="71282"/>
              <a:ext cx="31832" cy="2773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37" name="Google Shape;1104;p8"/>
            <p:cNvSpPr/>
            <p:nvPr/>
          </p:nvSpPr>
          <p:spPr>
            <a:xfrm flipH="1">
              <a:off x="544936" y="99008"/>
              <a:ext cx="31832" cy="3169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38" name="Google Shape;1105;p8"/>
            <p:cNvSpPr/>
            <p:nvPr/>
          </p:nvSpPr>
          <p:spPr>
            <a:xfrm flipH="1">
              <a:off x="544936" y="130689"/>
              <a:ext cx="31832" cy="3169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39" name="Google Shape;1106;p8"/>
            <p:cNvSpPr/>
            <p:nvPr/>
          </p:nvSpPr>
          <p:spPr>
            <a:xfrm flipH="1">
              <a:off x="544936" y="162373"/>
              <a:ext cx="31832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40" name="Google Shape;1107;p8"/>
            <p:cNvSpPr/>
            <p:nvPr/>
          </p:nvSpPr>
          <p:spPr>
            <a:xfrm flipH="1">
              <a:off x="544936" y="194054"/>
              <a:ext cx="31832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41" name="Google Shape;1108;p8"/>
            <p:cNvSpPr/>
            <p:nvPr/>
          </p:nvSpPr>
          <p:spPr>
            <a:xfrm flipH="1">
              <a:off x="544936" y="225735"/>
              <a:ext cx="31832" cy="3169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42" name="Google Shape;1109;p8"/>
            <p:cNvSpPr/>
            <p:nvPr/>
          </p:nvSpPr>
          <p:spPr>
            <a:xfrm flipH="1">
              <a:off x="544936" y="257420"/>
              <a:ext cx="31832" cy="3169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43" name="Google Shape;1110;p8"/>
            <p:cNvSpPr/>
            <p:nvPr/>
          </p:nvSpPr>
          <p:spPr>
            <a:xfrm flipH="1">
              <a:off x="318207" y="0"/>
              <a:ext cx="35815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44" name="Google Shape;1111;p8"/>
            <p:cNvSpPr/>
            <p:nvPr/>
          </p:nvSpPr>
          <p:spPr>
            <a:xfrm flipH="1">
              <a:off x="354009" y="0"/>
              <a:ext cx="27854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45" name="Google Shape;1112;p8"/>
            <p:cNvSpPr/>
            <p:nvPr/>
          </p:nvSpPr>
          <p:spPr>
            <a:xfrm flipH="1">
              <a:off x="381851" y="0"/>
              <a:ext cx="31835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46" name="Google Shape;1113;p8"/>
            <p:cNvSpPr/>
            <p:nvPr/>
          </p:nvSpPr>
          <p:spPr>
            <a:xfrm flipH="1">
              <a:off x="413673" y="0"/>
              <a:ext cx="35809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47" name="Google Shape;1114;p8"/>
            <p:cNvSpPr/>
            <p:nvPr/>
          </p:nvSpPr>
          <p:spPr>
            <a:xfrm flipH="1">
              <a:off x="449472" y="0"/>
              <a:ext cx="27854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48" name="Google Shape;1115;p8"/>
            <p:cNvSpPr/>
            <p:nvPr/>
          </p:nvSpPr>
          <p:spPr>
            <a:xfrm flipH="1">
              <a:off x="477314" y="0"/>
              <a:ext cx="31835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49" name="Google Shape;1116;p8"/>
            <p:cNvSpPr/>
            <p:nvPr/>
          </p:nvSpPr>
          <p:spPr>
            <a:xfrm flipH="1">
              <a:off x="509136" y="0"/>
              <a:ext cx="35812" cy="3565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151" name="Google Shape;1117;p8"/>
          <p:cNvSpPr/>
          <p:nvPr/>
        </p:nvSpPr>
        <p:spPr>
          <a:xfrm>
            <a:off x="319349" y="243900"/>
            <a:ext cx="8505302" cy="465570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5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grpSp>
        <p:nvGrpSpPr>
          <p:cNvPr id="1482" name="Google Shape;1119;p8"/>
          <p:cNvGrpSpPr/>
          <p:nvPr/>
        </p:nvGrpSpPr>
        <p:grpSpPr>
          <a:xfrm>
            <a:off x="7398069" y="2977146"/>
            <a:ext cx="1128440" cy="564219"/>
            <a:chOff x="0" y="0"/>
            <a:chExt cx="1128439" cy="564217"/>
          </a:xfrm>
        </p:grpSpPr>
        <p:sp>
          <p:nvSpPr>
            <p:cNvPr id="1153" name="Google Shape;1120;p8"/>
            <p:cNvSpPr/>
            <p:nvPr/>
          </p:nvSpPr>
          <p:spPr>
            <a:xfrm>
              <a:off x="531306" y="526602"/>
              <a:ext cx="329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54" name="Google Shape;1121;p8"/>
            <p:cNvSpPr/>
            <p:nvPr/>
          </p:nvSpPr>
          <p:spPr>
            <a:xfrm>
              <a:off x="493692" y="526602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55" name="Google Shape;1122;p8"/>
            <p:cNvSpPr/>
            <p:nvPr/>
          </p:nvSpPr>
          <p:spPr>
            <a:xfrm>
              <a:off x="451380" y="526602"/>
              <a:ext cx="42312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56" name="Google Shape;1123;p8"/>
            <p:cNvSpPr/>
            <p:nvPr/>
          </p:nvSpPr>
          <p:spPr>
            <a:xfrm>
              <a:off x="418465" y="526602"/>
              <a:ext cx="329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57" name="Google Shape;1124;p8"/>
            <p:cNvSpPr/>
            <p:nvPr/>
          </p:nvSpPr>
          <p:spPr>
            <a:xfrm>
              <a:off x="376150" y="526602"/>
              <a:ext cx="423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58" name="Google Shape;1125;p8"/>
            <p:cNvSpPr/>
            <p:nvPr/>
          </p:nvSpPr>
          <p:spPr>
            <a:xfrm>
              <a:off x="338531" y="526602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59" name="Google Shape;1126;p8"/>
            <p:cNvSpPr/>
            <p:nvPr/>
          </p:nvSpPr>
          <p:spPr>
            <a:xfrm>
              <a:off x="305616" y="526602"/>
              <a:ext cx="329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60" name="Google Shape;1127;p8"/>
            <p:cNvSpPr/>
            <p:nvPr/>
          </p:nvSpPr>
          <p:spPr>
            <a:xfrm>
              <a:off x="263305" y="526602"/>
              <a:ext cx="42312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61" name="Google Shape;1128;p8"/>
            <p:cNvSpPr/>
            <p:nvPr/>
          </p:nvSpPr>
          <p:spPr>
            <a:xfrm>
              <a:off x="225690" y="526602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62" name="Google Shape;1129;p8"/>
            <p:cNvSpPr/>
            <p:nvPr/>
          </p:nvSpPr>
          <p:spPr>
            <a:xfrm>
              <a:off x="192775" y="526602"/>
              <a:ext cx="329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63" name="Google Shape;1130;p8"/>
            <p:cNvSpPr/>
            <p:nvPr/>
          </p:nvSpPr>
          <p:spPr>
            <a:xfrm>
              <a:off x="150460" y="526602"/>
              <a:ext cx="423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64" name="Google Shape;1131;p8"/>
            <p:cNvSpPr/>
            <p:nvPr/>
          </p:nvSpPr>
          <p:spPr>
            <a:xfrm>
              <a:off x="112841" y="526602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65" name="Google Shape;1132;p8"/>
            <p:cNvSpPr/>
            <p:nvPr/>
          </p:nvSpPr>
          <p:spPr>
            <a:xfrm>
              <a:off x="79926" y="526602"/>
              <a:ext cx="329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66" name="Google Shape;1133;p8"/>
            <p:cNvSpPr/>
            <p:nvPr/>
          </p:nvSpPr>
          <p:spPr>
            <a:xfrm>
              <a:off x="531306" y="488991"/>
              <a:ext cx="329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67" name="Google Shape;1134;p8"/>
            <p:cNvSpPr/>
            <p:nvPr/>
          </p:nvSpPr>
          <p:spPr>
            <a:xfrm>
              <a:off x="493692" y="488991"/>
              <a:ext cx="376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68" name="Google Shape;1135;p8"/>
            <p:cNvSpPr/>
            <p:nvPr/>
          </p:nvSpPr>
          <p:spPr>
            <a:xfrm>
              <a:off x="451380" y="488991"/>
              <a:ext cx="42312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69" name="Google Shape;1136;p8"/>
            <p:cNvSpPr/>
            <p:nvPr/>
          </p:nvSpPr>
          <p:spPr>
            <a:xfrm>
              <a:off x="418465" y="488991"/>
              <a:ext cx="329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0" name="Google Shape;1137;p8"/>
            <p:cNvSpPr/>
            <p:nvPr/>
          </p:nvSpPr>
          <p:spPr>
            <a:xfrm>
              <a:off x="376150" y="488991"/>
              <a:ext cx="423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1" name="Google Shape;1138;p8"/>
            <p:cNvSpPr/>
            <p:nvPr/>
          </p:nvSpPr>
          <p:spPr>
            <a:xfrm>
              <a:off x="338531" y="488991"/>
              <a:ext cx="376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2" name="Google Shape;1139;p8"/>
            <p:cNvSpPr/>
            <p:nvPr/>
          </p:nvSpPr>
          <p:spPr>
            <a:xfrm>
              <a:off x="305616" y="488991"/>
              <a:ext cx="329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3" name="Google Shape;1140;p8"/>
            <p:cNvSpPr/>
            <p:nvPr/>
          </p:nvSpPr>
          <p:spPr>
            <a:xfrm>
              <a:off x="263305" y="488991"/>
              <a:ext cx="42312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4" name="Google Shape;1141;p8"/>
            <p:cNvSpPr/>
            <p:nvPr/>
          </p:nvSpPr>
          <p:spPr>
            <a:xfrm>
              <a:off x="225690" y="488991"/>
              <a:ext cx="376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5" name="Google Shape;1142;p8"/>
            <p:cNvSpPr/>
            <p:nvPr/>
          </p:nvSpPr>
          <p:spPr>
            <a:xfrm>
              <a:off x="192775" y="488991"/>
              <a:ext cx="329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6" name="Google Shape;1143;p8"/>
            <p:cNvSpPr/>
            <p:nvPr/>
          </p:nvSpPr>
          <p:spPr>
            <a:xfrm>
              <a:off x="150460" y="488991"/>
              <a:ext cx="423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7" name="Google Shape;1144;p8"/>
            <p:cNvSpPr/>
            <p:nvPr/>
          </p:nvSpPr>
          <p:spPr>
            <a:xfrm>
              <a:off x="112841" y="488991"/>
              <a:ext cx="376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8" name="Google Shape;1145;p8"/>
            <p:cNvSpPr/>
            <p:nvPr/>
          </p:nvSpPr>
          <p:spPr>
            <a:xfrm>
              <a:off x="79926" y="488991"/>
              <a:ext cx="329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9" name="Google Shape;1146;p8"/>
            <p:cNvSpPr/>
            <p:nvPr/>
          </p:nvSpPr>
          <p:spPr>
            <a:xfrm>
              <a:off x="37615" y="488991"/>
              <a:ext cx="42312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80" name="Google Shape;1147;p8"/>
            <p:cNvSpPr/>
            <p:nvPr/>
          </p:nvSpPr>
          <p:spPr>
            <a:xfrm>
              <a:off x="0" y="488991"/>
              <a:ext cx="376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81" name="Google Shape;1148;p8"/>
            <p:cNvSpPr/>
            <p:nvPr/>
          </p:nvSpPr>
          <p:spPr>
            <a:xfrm>
              <a:off x="531306" y="446676"/>
              <a:ext cx="329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82" name="Google Shape;1149;p8"/>
            <p:cNvSpPr/>
            <p:nvPr/>
          </p:nvSpPr>
          <p:spPr>
            <a:xfrm>
              <a:off x="493692" y="446676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83" name="Google Shape;1150;p8"/>
            <p:cNvSpPr/>
            <p:nvPr/>
          </p:nvSpPr>
          <p:spPr>
            <a:xfrm>
              <a:off x="451380" y="446676"/>
              <a:ext cx="42312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84" name="Google Shape;1151;p8"/>
            <p:cNvSpPr/>
            <p:nvPr/>
          </p:nvSpPr>
          <p:spPr>
            <a:xfrm>
              <a:off x="418465" y="446676"/>
              <a:ext cx="329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85" name="Google Shape;1152;p8"/>
            <p:cNvSpPr/>
            <p:nvPr/>
          </p:nvSpPr>
          <p:spPr>
            <a:xfrm>
              <a:off x="376150" y="446676"/>
              <a:ext cx="423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86" name="Google Shape;1153;p8"/>
            <p:cNvSpPr/>
            <p:nvPr/>
          </p:nvSpPr>
          <p:spPr>
            <a:xfrm>
              <a:off x="338531" y="446676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87" name="Google Shape;1154;p8"/>
            <p:cNvSpPr/>
            <p:nvPr/>
          </p:nvSpPr>
          <p:spPr>
            <a:xfrm>
              <a:off x="305616" y="446676"/>
              <a:ext cx="329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88" name="Google Shape;1155;p8"/>
            <p:cNvSpPr/>
            <p:nvPr/>
          </p:nvSpPr>
          <p:spPr>
            <a:xfrm>
              <a:off x="263305" y="446676"/>
              <a:ext cx="42312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89" name="Google Shape;1156;p8"/>
            <p:cNvSpPr/>
            <p:nvPr/>
          </p:nvSpPr>
          <p:spPr>
            <a:xfrm>
              <a:off x="225690" y="446676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90" name="Google Shape;1157;p8"/>
            <p:cNvSpPr/>
            <p:nvPr/>
          </p:nvSpPr>
          <p:spPr>
            <a:xfrm>
              <a:off x="192775" y="446676"/>
              <a:ext cx="329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91" name="Google Shape;1158;p8"/>
            <p:cNvSpPr/>
            <p:nvPr/>
          </p:nvSpPr>
          <p:spPr>
            <a:xfrm>
              <a:off x="150460" y="446676"/>
              <a:ext cx="423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92" name="Google Shape;1159;p8"/>
            <p:cNvSpPr/>
            <p:nvPr/>
          </p:nvSpPr>
          <p:spPr>
            <a:xfrm>
              <a:off x="112841" y="446676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93" name="Google Shape;1160;p8"/>
            <p:cNvSpPr/>
            <p:nvPr/>
          </p:nvSpPr>
          <p:spPr>
            <a:xfrm>
              <a:off x="79926" y="446676"/>
              <a:ext cx="329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94" name="Google Shape;1161;p8"/>
            <p:cNvSpPr/>
            <p:nvPr/>
          </p:nvSpPr>
          <p:spPr>
            <a:xfrm>
              <a:off x="37615" y="446676"/>
              <a:ext cx="42312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95" name="Google Shape;1162;p8"/>
            <p:cNvSpPr/>
            <p:nvPr/>
          </p:nvSpPr>
          <p:spPr>
            <a:xfrm>
              <a:off x="0" y="446676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96" name="Google Shape;1163;p8"/>
            <p:cNvSpPr/>
            <p:nvPr/>
          </p:nvSpPr>
          <p:spPr>
            <a:xfrm>
              <a:off x="531306" y="413761"/>
              <a:ext cx="329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97" name="Google Shape;1164;p8"/>
            <p:cNvSpPr/>
            <p:nvPr/>
          </p:nvSpPr>
          <p:spPr>
            <a:xfrm>
              <a:off x="493692" y="413761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98" name="Google Shape;1165;p8"/>
            <p:cNvSpPr/>
            <p:nvPr/>
          </p:nvSpPr>
          <p:spPr>
            <a:xfrm>
              <a:off x="451380" y="413761"/>
              <a:ext cx="42312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99" name="Google Shape;1166;p8"/>
            <p:cNvSpPr/>
            <p:nvPr/>
          </p:nvSpPr>
          <p:spPr>
            <a:xfrm>
              <a:off x="418465" y="413761"/>
              <a:ext cx="329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00" name="Google Shape;1167;p8"/>
            <p:cNvSpPr/>
            <p:nvPr/>
          </p:nvSpPr>
          <p:spPr>
            <a:xfrm>
              <a:off x="376150" y="413761"/>
              <a:ext cx="423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01" name="Google Shape;1168;p8"/>
            <p:cNvSpPr/>
            <p:nvPr/>
          </p:nvSpPr>
          <p:spPr>
            <a:xfrm>
              <a:off x="338531" y="413761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02" name="Google Shape;1169;p8"/>
            <p:cNvSpPr/>
            <p:nvPr/>
          </p:nvSpPr>
          <p:spPr>
            <a:xfrm>
              <a:off x="305616" y="413761"/>
              <a:ext cx="329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03" name="Google Shape;1170;p8"/>
            <p:cNvSpPr/>
            <p:nvPr/>
          </p:nvSpPr>
          <p:spPr>
            <a:xfrm>
              <a:off x="263305" y="413761"/>
              <a:ext cx="42312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04" name="Google Shape;1171;p8"/>
            <p:cNvSpPr/>
            <p:nvPr/>
          </p:nvSpPr>
          <p:spPr>
            <a:xfrm>
              <a:off x="225690" y="413761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05" name="Google Shape;1172;p8"/>
            <p:cNvSpPr/>
            <p:nvPr/>
          </p:nvSpPr>
          <p:spPr>
            <a:xfrm>
              <a:off x="192775" y="413761"/>
              <a:ext cx="329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06" name="Google Shape;1173;p8"/>
            <p:cNvSpPr/>
            <p:nvPr/>
          </p:nvSpPr>
          <p:spPr>
            <a:xfrm>
              <a:off x="150460" y="413761"/>
              <a:ext cx="423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07" name="Google Shape;1174;p8"/>
            <p:cNvSpPr/>
            <p:nvPr/>
          </p:nvSpPr>
          <p:spPr>
            <a:xfrm>
              <a:off x="112841" y="413761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08" name="Google Shape;1175;p8"/>
            <p:cNvSpPr/>
            <p:nvPr/>
          </p:nvSpPr>
          <p:spPr>
            <a:xfrm>
              <a:off x="79926" y="413761"/>
              <a:ext cx="329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09" name="Google Shape;1176;p8"/>
            <p:cNvSpPr/>
            <p:nvPr/>
          </p:nvSpPr>
          <p:spPr>
            <a:xfrm>
              <a:off x="37615" y="413761"/>
              <a:ext cx="42312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10" name="Google Shape;1177;p8"/>
            <p:cNvSpPr/>
            <p:nvPr/>
          </p:nvSpPr>
          <p:spPr>
            <a:xfrm>
              <a:off x="0" y="413761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11" name="Google Shape;1178;p8"/>
            <p:cNvSpPr/>
            <p:nvPr/>
          </p:nvSpPr>
          <p:spPr>
            <a:xfrm>
              <a:off x="531306" y="371442"/>
              <a:ext cx="329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12" name="Google Shape;1179;p8"/>
            <p:cNvSpPr/>
            <p:nvPr/>
          </p:nvSpPr>
          <p:spPr>
            <a:xfrm>
              <a:off x="493692" y="371442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13" name="Google Shape;1180;p8"/>
            <p:cNvSpPr/>
            <p:nvPr/>
          </p:nvSpPr>
          <p:spPr>
            <a:xfrm>
              <a:off x="451380" y="371442"/>
              <a:ext cx="42312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14" name="Google Shape;1181;p8"/>
            <p:cNvSpPr/>
            <p:nvPr/>
          </p:nvSpPr>
          <p:spPr>
            <a:xfrm>
              <a:off x="418465" y="371442"/>
              <a:ext cx="329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15" name="Google Shape;1182;p8"/>
            <p:cNvSpPr/>
            <p:nvPr/>
          </p:nvSpPr>
          <p:spPr>
            <a:xfrm>
              <a:off x="376150" y="371442"/>
              <a:ext cx="423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16" name="Google Shape;1183;p8"/>
            <p:cNvSpPr/>
            <p:nvPr/>
          </p:nvSpPr>
          <p:spPr>
            <a:xfrm>
              <a:off x="338531" y="371442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17" name="Google Shape;1184;p8"/>
            <p:cNvSpPr/>
            <p:nvPr/>
          </p:nvSpPr>
          <p:spPr>
            <a:xfrm>
              <a:off x="305616" y="371442"/>
              <a:ext cx="329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18" name="Google Shape;1185;p8"/>
            <p:cNvSpPr/>
            <p:nvPr/>
          </p:nvSpPr>
          <p:spPr>
            <a:xfrm>
              <a:off x="263305" y="371442"/>
              <a:ext cx="42312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19" name="Google Shape;1186;p8"/>
            <p:cNvSpPr/>
            <p:nvPr/>
          </p:nvSpPr>
          <p:spPr>
            <a:xfrm>
              <a:off x="225690" y="371442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20" name="Google Shape;1187;p8"/>
            <p:cNvSpPr/>
            <p:nvPr/>
          </p:nvSpPr>
          <p:spPr>
            <a:xfrm>
              <a:off x="192775" y="371442"/>
              <a:ext cx="329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21" name="Google Shape;1188;p8"/>
            <p:cNvSpPr/>
            <p:nvPr/>
          </p:nvSpPr>
          <p:spPr>
            <a:xfrm>
              <a:off x="150460" y="371442"/>
              <a:ext cx="423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22" name="Google Shape;1189;p8"/>
            <p:cNvSpPr/>
            <p:nvPr/>
          </p:nvSpPr>
          <p:spPr>
            <a:xfrm>
              <a:off x="112841" y="371442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23" name="Google Shape;1190;p8"/>
            <p:cNvSpPr/>
            <p:nvPr/>
          </p:nvSpPr>
          <p:spPr>
            <a:xfrm>
              <a:off x="79926" y="371442"/>
              <a:ext cx="329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24" name="Google Shape;1191;p8"/>
            <p:cNvSpPr/>
            <p:nvPr/>
          </p:nvSpPr>
          <p:spPr>
            <a:xfrm>
              <a:off x="37615" y="371442"/>
              <a:ext cx="42312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25" name="Google Shape;1192;p8"/>
            <p:cNvSpPr/>
            <p:nvPr/>
          </p:nvSpPr>
          <p:spPr>
            <a:xfrm>
              <a:off x="0" y="371442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26" name="Google Shape;1193;p8"/>
            <p:cNvSpPr/>
            <p:nvPr/>
          </p:nvSpPr>
          <p:spPr>
            <a:xfrm>
              <a:off x="531306" y="338527"/>
              <a:ext cx="329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27" name="Google Shape;1194;p8"/>
            <p:cNvSpPr/>
            <p:nvPr/>
          </p:nvSpPr>
          <p:spPr>
            <a:xfrm>
              <a:off x="493692" y="338527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28" name="Google Shape;1195;p8"/>
            <p:cNvSpPr/>
            <p:nvPr/>
          </p:nvSpPr>
          <p:spPr>
            <a:xfrm>
              <a:off x="451380" y="338527"/>
              <a:ext cx="42312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29" name="Google Shape;1196;p8"/>
            <p:cNvSpPr/>
            <p:nvPr/>
          </p:nvSpPr>
          <p:spPr>
            <a:xfrm>
              <a:off x="418465" y="338527"/>
              <a:ext cx="329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30" name="Google Shape;1197;p8"/>
            <p:cNvSpPr/>
            <p:nvPr/>
          </p:nvSpPr>
          <p:spPr>
            <a:xfrm>
              <a:off x="376150" y="338527"/>
              <a:ext cx="423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31" name="Google Shape;1198;p8"/>
            <p:cNvSpPr/>
            <p:nvPr/>
          </p:nvSpPr>
          <p:spPr>
            <a:xfrm>
              <a:off x="338531" y="338527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32" name="Google Shape;1199;p8"/>
            <p:cNvSpPr/>
            <p:nvPr/>
          </p:nvSpPr>
          <p:spPr>
            <a:xfrm>
              <a:off x="305616" y="338527"/>
              <a:ext cx="329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33" name="Google Shape;1200;p8"/>
            <p:cNvSpPr/>
            <p:nvPr/>
          </p:nvSpPr>
          <p:spPr>
            <a:xfrm>
              <a:off x="263305" y="338527"/>
              <a:ext cx="42312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34" name="Google Shape;1201;p8"/>
            <p:cNvSpPr/>
            <p:nvPr/>
          </p:nvSpPr>
          <p:spPr>
            <a:xfrm>
              <a:off x="225690" y="338527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35" name="Google Shape;1202;p8"/>
            <p:cNvSpPr/>
            <p:nvPr/>
          </p:nvSpPr>
          <p:spPr>
            <a:xfrm>
              <a:off x="192775" y="338527"/>
              <a:ext cx="329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36" name="Google Shape;1203;p8"/>
            <p:cNvSpPr/>
            <p:nvPr/>
          </p:nvSpPr>
          <p:spPr>
            <a:xfrm>
              <a:off x="150460" y="338527"/>
              <a:ext cx="423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37" name="Google Shape;1204;p8"/>
            <p:cNvSpPr/>
            <p:nvPr/>
          </p:nvSpPr>
          <p:spPr>
            <a:xfrm>
              <a:off x="112841" y="338527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38" name="Google Shape;1205;p8"/>
            <p:cNvSpPr/>
            <p:nvPr/>
          </p:nvSpPr>
          <p:spPr>
            <a:xfrm>
              <a:off x="79926" y="338527"/>
              <a:ext cx="329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39" name="Google Shape;1206;p8"/>
            <p:cNvSpPr/>
            <p:nvPr/>
          </p:nvSpPr>
          <p:spPr>
            <a:xfrm>
              <a:off x="37615" y="338527"/>
              <a:ext cx="42312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40" name="Google Shape;1207;p8"/>
            <p:cNvSpPr/>
            <p:nvPr/>
          </p:nvSpPr>
          <p:spPr>
            <a:xfrm>
              <a:off x="531306" y="300916"/>
              <a:ext cx="329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41" name="Google Shape;1208;p8"/>
            <p:cNvSpPr/>
            <p:nvPr/>
          </p:nvSpPr>
          <p:spPr>
            <a:xfrm>
              <a:off x="493692" y="300916"/>
              <a:ext cx="376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42" name="Google Shape;1209;p8"/>
            <p:cNvSpPr/>
            <p:nvPr/>
          </p:nvSpPr>
          <p:spPr>
            <a:xfrm>
              <a:off x="451380" y="300916"/>
              <a:ext cx="42312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43" name="Google Shape;1210;p8"/>
            <p:cNvSpPr/>
            <p:nvPr/>
          </p:nvSpPr>
          <p:spPr>
            <a:xfrm>
              <a:off x="418465" y="300916"/>
              <a:ext cx="329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44" name="Google Shape;1211;p8"/>
            <p:cNvSpPr/>
            <p:nvPr/>
          </p:nvSpPr>
          <p:spPr>
            <a:xfrm>
              <a:off x="376150" y="300916"/>
              <a:ext cx="423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45" name="Google Shape;1212;p8"/>
            <p:cNvSpPr/>
            <p:nvPr/>
          </p:nvSpPr>
          <p:spPr>
            <a:xfrm>
              <a:off x="338531" y="300916"/>
              <a:ext cx="376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46" name="Google Shape;1213;p8"/>
            <p:cNvSpPr/>
            <p:nvPr/>
          </p:nvSpPr>
          <p:spPr>
            <a:xfrm>
              <a:off x="305616" y="300916"/>
              <a:ext cx="329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47" name="Google Shape;1214;p8"/>
            <p:cNvSpPr/>
            <p:nvPr/>
          </p:nvSpPr>
          <p:spPr>
            <a:xfrm>
              <a:off x="263305" y="300916"/>
              <a:ext cx="42312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48" name="Google Shape;1215;p8"/>
            <p:cNvSpPr/>
            <p:nvPr/>
          </p:nvSpPr>
          <p:spPr>
            <a:xfrm>
              <a:off x="225690" y="300916"/>
              <a:ext cx="376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49" name="Google Shape;1216;p8"/>
            <p:cNvSpPr/>
            <p:nvPr/>
          </p:nvSpPr>
          <p:spPr>
            <a:xfrm>
              <a:off x="192775" y="300916"/>
              <a:ext cx="329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50" name="Google Shape;1217;p8"/>
            <p:cNvSpPr/>
            <p:nvPr/>
          </p:nvSpPr>
          <p:spPr>
            <a:xfrm>
              <a:off x="150460" y="300916"/>
              <a:ext cx="423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51" name="Google Shape;1218;p8"/>
            <p:cNvSpPr/>
            <p:nvPr/>
          </p:nvSpPr>
          <p:spPr>
            <a:xfrm>
              <a:off x="112841" y="300916"/>
              <a:ext cx="376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52" name="Google Shape;1219;p8"/>
            <p:cNvSpPr/>
            <p:nvPr/>
          </p:nvSpPr>
          <p:spPr>
            <a:xfrm>
              <a:off x="79934" y="300916"/>
              <a:ext cx="32908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53" name="Google Shape;1220;p8"/>
            <p:cNvSpPr/>
            <p:nvPr/>
          </p:nvSpPr>
          <p:spPr>
            <a:xfrm>
              <a:off x="531306" y="258600"/>
              <a:ext cx="329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54" name="Google Shape;1221;p8"/>
            <p:cNvSpPr/>
            <p:nvPr/>
          </p:nvSpPr>
          <p:spPr>
            <a:xfrm>
              <a:off x="493692" y="258600"/>
              <a:ext cx="376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55" name="Google Shape;1222;p8"/>
            <p:cNvSpPr/>
            <p:nvPr/>
          </p:nvSpPr>
          <p:spPr>
            <a:xfrm>
              <a:off x="451380" y="258600"/>
              <a:ext cx="42312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56" name="Google Shape;1223;p8"/>
            <p:cNvSpPr/>
            <p:nvPr/>
          </p:nvSpPr>
          <p:spPr>
            <a:xfrm>
              <a:off x="418465" y="258600"/>
              <a:ext cx="329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57" name="Google Shape;1224;p8"/>
            <p:cNvSpPr/>
            <p:nvPr/>
          </p:nvSpPr>
          <p:spPr>
            <a:xfrm>
              <a:off x="376150" y="258600"/>
              <a:ext cx="423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58" name="Google Shape;1225;p8"/>
            <p:cNvSpPr/>
            <p:nvPr/>
          </p:nvSpPr>
          <p:spPr>
            <a:xfrm>
              <a:off x="338531" y="258600"/>
              <a:ext cx="376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59" name="Google Shape;1226;p8"/>
            <p:cNvSpPr/>
            <p:nvPr/>
          </p:nvSpPr>
          <p:spPr>
            <a:xfrm>
              <a:off x="305616" y="258600"/>
              <a:ext cx="329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60" name="Google Shape;1227;p8"/>
            <p:cNvSpPr/>
            <p:nvPr/>
          </p:nvSpPr>
          <p:spPr>
            <a:xfrm>
              <a:off x="263305" y="258600"/>
              <a:ext cx="42312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61" name="Google Shape;1228;p8"/>
            <p:cNvSpPr/>
            <p:nvPr/>
          </p:nvSpPr>
          <p:spPr>
            <a:xfrm>
              <a:off x="225690" y="258600"/>
              <a:ext cx="376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62" name="Google Shape;1229;p8"/>
            <p:cNvSpPr/>
            <p:nvPr/>
          </p:nvSpPr>
          <p:spPr>
            <a:xfrm>
              <a:off x="192775" y="258600"/>
              <a:ext cx="329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63" name="Google Shape;1230;p8"/>
            <p:cNvSpPr/>
            <p:nvPr/>
          </p:nvSpPr>
          <p:spPr>
            <a:xfrm>
              <a:off x="150460" y="258600"/>
              <a:ext cx="423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64" name="Google Shape;1231;p8"/>
            <p:cNvSpPr/>
            <p:nvPr/>
          </p:nvSpPr>
          <p:spPr>
            <a:xfrm>
              <a:off x="112841" y="258600"/>
              <a:ext cx="376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65" name="Google Shape;1232;p8"/>
            <p:cNvSpPr/>
            <p:nvPr/>
          </p:nvSpPr>
          <p:spPr>
            <a:xfrm>
              <a:off x="531306" y="225690"/>
              <a:ext cx="32916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66" name="Google Shape;1233;p8"/>
            <p:cNvSpPr/>
            <p:nvPr/>
          </p:nvSpPr>
          <p:spPr>
            <a:xfrm>
              <a:off x="493692" y="225690"/>
              <a:ext cx="37616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67" name="Google Shape;1234;p8"/>
            <p:cNvSpPr/>
            <p:nvPr/>
          </p:nvSpPr>
          <p:spPr>
            <a:xfrm>
              <a:off x="451380" y="225690"/>
              <a:ext cx="42312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68" name="Google Shape;1235;p8"/>
            <p:cNvSpPr/>
            <p:nvPr/>
          </p:nvSpPr>
          <p:spPr>
            <a:xfrm>
              <a:off x="418465" y="225690"/>
              <a:ext cx="32916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69" name="Google Shape;1236;p8"/>
            <p:cNvSpPr/>
            <p:nvPr/>
          </p:nvSpPr>
          <p:spPr>
            <a:xfrm>
              <a:off x="376150" y="225690"/>
              <a:ext cx="42316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70" name="Google Shape;1237;p8"/>
            <p:cNvSpPr/>
            <p:nvPr/>
          </p:nvSpPr>
          <p:spPr>
            <a:xfrm>
              <a:off x="338531" y="225690"/>
              <a:ext cx="37616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71" name="Google Shape;1238;p8"/>
            <p:cNvSpPr/>
            <p:nvPr/>
          </p:nvSpPr>
          <p:spPr>
            <a:xfrm>
              <a:off x="305616" y="225690"/>
              <a:ext cx="32916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72" name="Google Shape;1239;p8"/>
            <p:cNvSpPr/>
            <p:nvPr/>
          </p:nvSpPr>
          <p:spPr>
            <a:xfrm>
              <a:off x="263305" y="225690"/>
              <a:ext cx="42312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73" name="Google Shape;1240;p8"/>
            <p:cNvSpPr/>
            <p:nvPr/>
          </p:nvSpPr>
          <p:spPr>
            <a:xfrm>
              <a:off x="225690" y="225690"/>
              <a:ext cx="37616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74" name="Google Shape;1241;p8"/>
            <p:cNvSpPr/>
            <p:nvPr/>
          </p:nvSpPr>
          <p:spPr>
            <a:xfrm>
              <a:off x="192775" y="225690"/>
              <a:ext cx="32916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75" name="Google Shape;1242;p8"/>
            <p:cNvSpPr/>
            <p:nvPr/>
          </p:nvSpPr>
          <p:spPr>
            <a:xfrm>
              <a:off x="150460" y="225690"/>
              <a:ext cx="42316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76" name="Google Shape;1243;p8"/>
            <p:cNvSpPr/>
            <p:nvPr/>
          </p:nvSpPr>
          <p:spPr>
            <a:xfrm>
              <a:off x="112841" y="225690"/>
              <a:ext cx="37616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77" name="Google Shape;1244;p8"/>
            <p:cNvSpPr/>
            <p:nvPr/>
          </p:nvSpPr>
          <p:spPr>
            <a:xfrm>
              <a:off x="531306" y="188075"/>
              <a:ext cx="329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78" name="Google Shape;1245;p8"/>
            <p:cNvSpPr/>
            <p:nvPr/>
          </p:nvSpPr>
          <p:spPr>
            <a:xfrm>
              <a:off x="493692" y="188075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79" name="Google Shape;1246;p8"/>
            <p:cNvSpPr/>
            <p:nvPr/>
          </p:nvSpPr>
          <p:spPr>
            <a:xfrm>
              <a:off x="451380" y="188075"/>
              <a:ext cx="42312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0" name="Google Shape;1247;p8"/>
            <p:cNvSpPr/>
            <p:nvPr/>
          </p:nvSpPr>
          <p:spPr>
            <a:xfrm>
              <a:off x="418465" y="188075"/>
              <a:ext cx="329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1" name="Google Shape;1248;p8"/>
            <p:cNvSpPr/>
            <p:nvPr/>
          </p:nvSpPr>
          <p:spPr>
            <a:xfrm>
              <a:off x="376150" y="188075"/>
              <a:ext cx="423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2" name="Google Shape;1249;p8"/>
            <p:cNvSpPr/>
            <p:nvPr/>
          </p:nvSpPr>
          <p:spPr>
            <a:xfrm>
              <a:off x="338531" y="188075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3" name="Google Shape;1250;p8"/>
            <p:cNvSpPr/>
            <p:nvPr/>
          </p:nvSpPr>
          <p:spPr>
            <a:xfrm>
              <a:off x="305616" y="188075"/>
              <a:ext cx="329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4" name="Google Shape;1251;p8"/>
            <p:cNvSpPr/>
            <p:nvPr/>
          </p:nvSpPr>
          <p:spPr>
            <a:xfrm>
              <a:off x="263305" y="188075"/>
              <a:ext cx="42312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5" name="Google Shape;1252;p8"/>
            <p:cNvSpPr/>
            <p:nvPr/>
          </p:nvSpPr>
          <p:spPr>
            <a:xfrm>
              <a:off x="225690" y="188075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6" name="Google Shape;1253;p8"/>
            <p:cNvSpPr/>
            <p:nvPr/>
          </p:nvSpPr>
          <p:spPr>
            <a:xfrm>
              <a:off x="192775" y="188075"/>
              <a:ext cx="329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7" name="Google Shape;1254;p8"/>
            <p:cNvSpPr/>
            <p:nvPr/>
          </p:nvSpPr>
          <p:spPr>
            <a:xfrm>
              <a:off x="150460" y="188075"/>
              <a:ext cx="423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8" name="Google Shape;1255;p8"/>
            <p:cNvSpPr/>
            <p:nvPr/>
          </p:nvSpPr>
          <p:spPr>
            <a:xfrm>
              <a:off x="531306" y="145755"/>
              <a:ext cx="32916" cy="4232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9" name="Google Shape;1256;p8"/>
            <p:cNvSpPr/>
            <p:nvPr/>
          </p:nvSpPr>
          <p:spPr>
            <a:xfrm>
              <a:off x="493692" y="145755"/>
              <a:ext cx="37616" cy="4232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90" name="Google Shape;1257;p8"/>
            <p:cNvSpPr/>
            <p:nvPr/>
          </p:nvSpPr>
          <p:spPr>
            <a:xfrm>
              <a:off x="451380" y="145755"/>
              <a:ext cx="42312" cy="4232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91" name="Google Shape;1258;p8"/>
            <p:cNvSpPr/>
            <p:nvPr/>
          </p:nvSpPr>
          <p:spPr>
            <a:xfrm>
              <a:off x="418465" y="145755"/>
              <a:ext cx="32916" cy="4232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92" name="Google Shape;1259;p8"/>
            <p:cNvSpPr/>
            <p:nvPr/>
          </p:nvSpPr>
          <p:spPr>
            <a:xfrm>
              <a:off x="376150" y="145755"/>
              <a:ext cx="42316" cy="4232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93" name="Google Shape;1260;p8"/>
            <p:cNvSpPr/>
            <p:nvPr/>
          </p:nvSpPr>
          <p:spPr>
            <a:xfrm>
              <a:off x="338531" y="145755"/>
              <a:ext cx="37616" cy="4232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94" name="Google Shape;1261;p8"/>
            <p:cNvSpPr/>
            <p:nvPr/>
          </p:nvSpPr>
          <p:spPr>
            <a:xfrm>
              <a:off x="305616" y="145755"/>
              <a:ext cx="32916" cy="4232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95" name="Google Shape;1262;p8"/>
            <p:cNvSpPr/>
            <p:nvPr/>
          </p:nvSpPr>
          <p:spPr>
            <a:xfrm>
              <a:off x="531306" y="112841"/>
              <a:ext cx="32916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96" name="Google Shape;1263;p8"/>
            <p:cNvSpPr/>
            <p:nvPr/>
          </p:nvSpPr>
          <p:spPr>
            <a:xfrm>
              <a:off x="493692" y="112841"/>
              <a:ext cx="37616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97" name="Google Shape;1264;p8"/>
            <p:cNvSpPr/>
            <p:nvPr/>
          </p:nvSpPr>
          <p:spPr>
            <a:xfrm>
              <a:off x="451380" y="112841"/>
              <a:ext cx="42312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98" name="Google Shape;1265;p8"/>
            <p:cNvSpPr/>
            <p:nvPr/>
          </p:nvSpPr>
          <p:spPr>
            <a:xfrm>
              <a:off x="418465" y="112841"/>
              <a:ext cx="32916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99" name="Google Shape;1266;p8"/>
            <p:cNvSpPr/>
            <p:nvPr/>
          </p:nvSpPr>
          <p:spPr>
            <a:xfrm>
              <a:off x="376150" y="112841"/>
              <a:ext cx="42316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00" name="Google Shape;1267;p8"/>
            <p:cNvSpPr/>
            <p:nvPr/>
          </p:nvSpPr>
          <p:spPr>
            <a:xfrm>
              <a:off x="338531" y="112841"/>
              <a:ext cx="37616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01" name="Google Shape;1268;p8"/>
            <p:cNvSpPr/>
            <p:nvPr/>
          </p:nvSpPr>
          <p:spPr>
            <a:xfrm>
              <a:off x="305616" y="112841"/>
              <a:ext cx="32916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02" name="Google Shape;1269;p8"/>
            <p:cNvSpPr/>
            <p:nvPr/>
          </p:nvSpPr>
          <p:spPr>
            <a:xfrm>
              <a:off x="531306" y="70525"/>
              <a:ext cx="329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03" name="Google Shape;1270;p8"/>
            <p:cNvSpPr/>
            <p:nvPr/>
          </p:nvSpPr>
          <p:spPr>
            <a:xfrm>
              <a:off x="493692" y="70525"/>
              <a:ext cx="376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04" name="Google Shape;1271;p8"/>
            <p:cNvSpPr/>
            <p:nvPr/>
          </p:nvSpPr>
          <p:spPr>
            <a:xfrm>
              <a:off x="451380" y="70525"/>
              <a:ext cx="42312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05" name="Google Shape;1272;p8"/>
            <p:cNvSpPr/>
            <p:nvPr/>
          </p:nvSpPr>
          <p:spPr>
            <a:xfrm>
              <a:off x="418465" y="70525"/>
              <a:ext cx="329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06" name="Google Shape;1273;p8"/>
            <p:cNvSpPr/>
            <p:nvPr/>
          </p:nvSpPr>
          <p:spPr>
            <a:xfrm>
              <a:off x="376150" y="70525"/>
              <a:ext cx="423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07" name="Google Shape;1274;p8"/>
            <p:cNvSpPr/>
            <p:nvPr/>
          </p:nvSpPr>
          <p:spPr>
            <a:xfrm>
              <a:off x="338531" y="70525"/>
              <a:ext cx="376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08" name="Google Shape;1275;p8"/>
            <p:cNvSpPr/>
            <p:nvPr/>
          </p:nvSpPr>
          <p:spPr>
            <a:xfrm>
              <a:off x="531306" y="32914"/>
              <a:ext cx="329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09" name="Google Shape;1276;p8"/>
            <p:cNvSpPr/>
            <p:nvPr/>
          </p:nvSpPr>
          <p:spPr>
            <a:xfrm>
              <a:off x="493692" y="32914"/>
              <a:ext cx="376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10" name="Google Shape;1277;p8"/>
            <p:cNvSpPr/>
            <p:nvPr/>
          </p:nvSpPr>
          <p:spPr>
            <a:xfrm>
              <a:off x="451380" y="32914"/>
              <a:ext cx="42312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11" name="Google Shape;1278;p8"/>
            <p:cNvSpPr/>
            <p:nvPr/>
          </p:nvSpPr>
          <p:spPr>
            <a:xfrm>
              <a:off x="418465" y="32914"/>
              <a:ext cx="329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12" name="Google Shape;1279;p8"/>
            <p:cNvSpPr/>
            <p:nvPr/>
          </p:nvSpPr>
          <p:spPr>
            <a:xfrm>
              <a:off x="376150" y="32914"/>
              <a:ext cx="423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13" name="Google Shape;1280;p8"/>
            <p:cNvSpPr/>
            <p:nvPr/>
          </p:nvSpPr>
          <p:spPr>
            <a:xfrm>
              <a:off x="531306" y="0"/>
              <a:ext cx="32916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14" name="Google Shape;1281;p8"/>
            <p:cNvSpPr/>
            <p:nvPr/>
          </p:nvSpPr>
          <p:spPr>
            <a:xfrm>
              <a:off x="493692" y="0"/>
              <a:ext cx="37616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15" name="Google Shape;1282;p8"/>
            <p:cNvSpPr/>
            <p:nvPr/>
          </p:nvSpPr>
          <p:spPr>
            <a:xfrm>
              <a:off x="451380" y="0"/>
              <a:ext cx="42312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16" name="Google Shape;1283;p8"/>
            <p:cNvSpPr/>
            <p:nvPr/>
          </p:nvSpPr>
          <p:spPr>
            <a:xfrm>
              <a:off x="418465" y="0"/>
              <a:ext cx="32916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17" name="Google Shape;1284;p8"/>
            <p:cNvSpPr/>
            <p:nvPr/>
          </p:nvSpPr>
          <p:spPr>
            <a:xfrm>
              <a:off x="564221" y="526602"/>
              <a:ext cx="37612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18" name="Google Shape;1285;p8"/>
            <p:cNvSpPr/>
            <p:nvPr/>
          </p:nvSpPr>
          <p:spPr>
            <a:xfrm>
              <a:off x="601832" y="526602"/>
              <a:ext cx="329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19" name="Google Shape;1286;p8"/>
            <p:cNvSpPr/>
            <p:nvPr/>
          </p:nvSpPr>
          <p:spPr>
            <a:xfrm>
              <a:off x="634747" y="526602"/>
              <a:ext cx="42320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20" name="Google Shape;1287;p8"/>
            <p:cNvSpPr/>
            <p:nvPr/>
          </p:nvSpPr>
          <p:spPr>
            <a:xfrm>
              <a:off x="677066" y="526602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21" name="Google Shape;1288;p8"/>
            <p:cNvSpPr/>
            <p:nvPr/>
          </p:nvSpPr>
          <p:spPr>
            <a:xfrm>
              <a:off x="714681" y="526602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22" name="Google Shape;1289;p8"/>
            <p:cNvSpPr/>
            <p:nvPr/>
          </p:nvSpPr>
          <p:spPr>
            <a:xfrm>
              <a:off x="752296" y="526602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23" name="Google Shape;1290;p8"/>
            <p:cNvSpPr/>
            <p:nvPr/>
          </p:nvSpPr>
          <p:spPr>
            <a:xfrm>
              <a:off x="789911" y="526602"/>
              <a:ext cx="37612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24" name="Google Shape;1291;p8"/>
            <p:cNvSpPr/>
            <p:nvPr/>
          </p:nvSpPr>
          <p:spPr>
            <a:xfrm>
              <a:off x="827522" y="526602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25" name="Google Shape;1292;p8"/>
            <p:cNvSpPr/>
            <p:nvPr/>
          </p:nvSpPr>
          <p:spPr>
            <a:xfrm>
              <a:off x="865137" y="526602"/>
              <a:ext cx="37621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26" name="Google Shape;1293;p8"/>
            <p:cNvSpPr/>
            <p:nvPr/>
          </p:nvSpPr>
          <p:spPr>
            <a:xfrm>
              <a:off x="902756" y="526602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27" name="Google Shape;1294;p8"/>
            <p:cNvSpPr/>
            <p:nvPr/>
          </p:nvSpPr>
          <p:spPr>
            <a:xfrm>
              <a:off x="940371" y="526602"/>
              <a:ext cx="37617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28" name="Google Shape;1295;p8"/>
            <p:cNvSpPr/>
            <p:nvPr/>
          </p:nvSpPr>
          <p:spPr>
            <a:xfrm>
              <a:off x="977986" y="526602"/>
              <a:ext cx="37613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29" name="Google Shape;1296;p8"/>
            <p:cNvSpPr/>
            <p:nvPr/>
          </p:nvSpPr>
          <p:spPr>
            <a:xfrm>
              <a:off x="1015597" y="526602"/>
              <a:ext cx="37617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30" name="Google Shape;1297;p8"/>
            <p:cNvSpPr/>
            <p:nvPr/>
          </p:nvSpPr>
          <p:spPr>
            <a:xfrm>
              <a:off x="564221" y="488991"/>
              <a:ext cx="37612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31" name="Google Shape;1298;p8"/>
            <p:cNvSpPr/>
            <p:nvPr/>
          </p:nvSpPr>
          <p:spPr>
            <a:xfrm>
              <a:off x="601832" y="488991"/>
              <a:ext cx="329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32" name="Google Shape;1299;p8"/>
            <p:cNvSpPr/>
            <p:nvPr/>
          </p:nvSpPr>
          <p:spPr>
            <a:xfrm>
              <a:off x="634747" y="488991"/>
              <a:ext cx="42320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33" name="Google Shape;1300;p8"/>
            <p:cNvSpPr/>
            <p:nvPr/>
          </p:nvSpPr>
          <p:spPr>
            <a:xfrm>
              <a:off x="677066" y="488991"/>
              <a:ext cx="376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34" name="Google Shape;1301;p8"/>
            <p:cNvSpPr/>
            <p:nvPr/>
          </p:nvSpPr>
          <p:spPr>
            <a:xfrm>
              <a:off x="714681" y="488991"/>
              <a:ext cx="376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35" name="Google Shape;1302;p8"/>
            <p:cNvSpPr/>
            <p:nvPr/>
          </p:nvSpPr>
          <p:spPr>
            <a:xfrm>
              <a:off x="752296" y="488991"/>
              <a:ext cx="376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36" name="Google Shape;1303;p8"/>
            <p:cNvSpPr/>
            <p:nvPr/>
          </p:nvSpPr>
          <p:spPr>
            <a:xfrm>
              <a:off x="789911" y="488991"/>
              <a:ext cx="37612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37" name="Google Shape;1304;p8"/>
            <p:cNvSpPr/>
            <p:nvPr/>
          </p:nvSpPr>
          <p:spPr>
            <a:xfrm>
              <a:off x="827522" y="488991"/>
              <a:ext cx="376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38" name="Google Shape;1305;p8"/>
            <p:cNvSpPr/>
            <p:nvPr/>
          </p:nvSpPr>
          <p:spPr>
            <a:xfrm>
              <a:off x="865137" y="488991"/>
              <a:ext cx="37621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39" name="Google Shape;1306;p8"/>
            <p:cNvSpPr/>
            <p:nvPr/>
          </p:nvSpPr>
          <p:spPr>
            <a:xfrm>
              <a:off x="902756" y="488991"/>
              <a:ext cx="376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40" name="Google Shape;1307;p8"/>
            <p:cNvSpPr/>
            <p:nvPr/>
          </p:nvSpPr>
          <p:spPr>
            <a:xfrm>
              <a:off x="940371" y="488991"/>
              <a:ext cx="37617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41" name="Google Shape;1308;p8"/>
            <p:cNvSpPr/>
            <p:nvPr/>
          </p:nvSpPr>
          <p:spPr>
            <a:xfrm>
              <a:off x="977986" y="488991"/>
              <a:ext cx="37613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42" name="Google Shape;1309;p8"/>
            <p:cNvSpPr/>
            <p:nvPr/>
          </p:nvSpPr>
          <p:spPr>
            <a:xfrm>
              <a:off x="1015597" y="488991"/>
              <a:ext cx="37617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43" name="Google Shape;1310;p8"/>
            <p:cNvSpPr/>
            <p:nvPr/>
          </p:nvSpPr>
          <p:spPr>
            <a:xfrm>
              <a:off x="1053212" y="488991"/>
              <a:ext cx="37616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44" name="Google Shape;1311;p8"/>
            <p:cNvSpPr/>
            <p:nvPr/>
          </p:nvSpPr>
          <p:spPr>
            <a:xfrm>
              <a:off x="1090828" y="488991"/>
              <a:ext cx="37612" cy="376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45" name="Google Shape;1312;p8"/>
            <p:cNvSpPr/>
            <p:nvPr/>
          </p:nvSpPr>
          <p:spPr>
            <a:xfrm>
              <a:off x="564221" y="446676"/>
              <a:ext cx="37612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46" name="Google Shape;1313;p8"/>
            <p:cNvSpPr/>
            <p:nvPr/>
          </p:nvSpPr>
          <p:spPr>
            <a:xfrm>
              <a:off x="601832" y="446676"/>
              <a:ext cx="329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47" name="Google Shape;1314;p8"/>
            <p:cNvSpPr/>
            <p:nvPr/>
          </p:nvSpPr>
          <p:spPr>
            <a:xfrm>
              <a:off x="634747" y="446676"/>
              <a:ext cx="42320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48" name="Google Shape;1315;p8"/>
            <p:cNvSpPr/>
            <p:nvPr/>
          </p:nvSpPr>
          <p:spPr>
            <a:xfrm>
              <a:off x="677066" y="446676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49" name="Google Shape;1316;p8"/>
            <p:cNvSpPr/>
            <p:nvPr/>
          </p:nvSpPr>
          <p:spPr>
            <a:xfrm>
              <a:off x="714681" y="446676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50" name="Google Shape;1317;p8"/>
            <p:cNvSpPr/>
            <p:nvPr/>
          </p:nvSpPr>
          <p:spPr>
            <a:xfrm>
              <a:off x="752296" y="446676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51" name="Google Shape;1318;p8"/>
            <p:cNvSpPr/>
            <p:nvPr/>
          </p:nvSpPr>
          <p:spPr>
            <a:xfrm>
              <a:off x="789911" y="446676"/>
              <a:ext cx="37612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52" name="Google Shape;1319;p8"/>
            <p:cNvSpPr/>
            <p:nvPr/>
          </p:nvSpPr>
          <p:spPr>
            <a:xfrm>
              <a:off x="827522" y="446676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53" name="Google Shape;1320;p8"/>
            <p:cNvSpPr/>
            <p:nvPr/>
          </p:nvSpPr>
          <p:spPr>
            <a:xfrm>
              <a:off x="865137" y="446676"/>
              <a:ext cx="37621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54" name="Google Shape;1321;p8"/>
            <p:cNvSpPr/>
            <p:nvPr/>
          </p:nvSpPr>
          <p:spPr>
            <a:xfrm>
              <a:off x="902756" y="446676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55" name="Google Shape;1322;p8"/>
            <p:cNvSpPr/>
            <p:nvPr/>
          </p:nvSpPr>
          <p:spPr>
            <a:xfrm>
              <a:off x="940371" y="446676"/>
              <a:ext cx="37617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56" name="Google Shape;1323;p8"/>
            <p:cNvSpPr/>
            <p:nvPr/>
          </p:nvSpPr>
          <p:spPr>
            <a:xfrm>
              <a:off x="977986" y="446676"/>
              <a:ext cx="37613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57" name="Google Shape;1324;p8"/>
            <p:cNvSpPr/>
            <p:nvPr/>
          </p:nvSpPr>
          <p:spPr>
            <a:xfrm>
              <a:off x="1015597" y="446676"/>
              <a:ext cx="37617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58" name="Google Shape;1325;p8"/>
            <p:cNvSpPr/>
            <p:nvPr/>
          </p:nvSpPr>
          <p:spPr>
            <a:xfrm>
              <a:off x="1053212" y="446676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59" name="Google Shape;1326;p8"/>
            <p:cNvSpPr/>
            <p:nvPr/>
          </p:nvSpPr>
          <p:spPr>
            <a:xfrm>
              <a:off x="1090828" y="446676"/>
              <a:ext cx="37612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60" name="Google Shape;1327;p8"/>
            <p:cNvSpPr/>
            <p:nvPr/>
          </p:nvSpPr>
          <p:spPr>
            <a:xfrm>
              <a:off x="564221" y="413761"/>
              <a:ext cx="37612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61" name="Google Shape;1328;p8"/>
            <p:cNvSpPr/>
            <p:nvPr/>
          </p:nvSpPr>
          <p:spPr>
            <a:xfrm>
              <a:off x="601832" y="413761"/>
              <a:ext cx="329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62" name="Google Shape;1329;p8"/>
            <p:cNvSpPr/>
            <p:nvPr/>
          </p:nvSpPr>
          <p:spPr>
            <a:xfrm>
              <a:off x="634747" y="413761"/>
              <a:ext cx="42320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63" name="Google Shape;1330;p8"/>
            <p:cNvSpPr/>
            <p:nvPr/>
          </p:nvSpPr>
          <p:spPr>
            <a:xfrm>
              <a:off x="677066" y="413761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64" name="Google Shape;1331;p8"/>
            <p:cNvSpPr/>
            <p:nvPr/>
          </p:nvSpPr>
          <p:spPr>
            <a:xfrm>
              <a:off x="714681" y="413761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65" name="Google Shape;1332;p8"/>
            <p:cNvSpPr/>
            <p:nvPr/>
          </p:nvSpPr>
          <p:spPr>
            <a:xfrm>
              <a:off x="752296" y="413761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66" name="Google Shape;1333;p8"/>
            <p:cNvSpPr/>
            <p:nvPr/>
          </p:nvSpPr>
          <p:spPr>
            <a:xfrm>
              <a:off x="789911" y="413761"/>
              <a:ext cx="37612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67" name="Google Shape;1334;p8"/>
            <p:cNvSpPr/>
            <p:nvPr/>
          </p:nvSpPr>
          <p:spPr>
            <a:xfrm>
              <a:off x="827522" y="413761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68" name="Google Shape;1335;p8"/>
            <p:cNvSpPr/>
            <p:nvPr/>
          </p:nvSpPr>
          <p:spPr>
            <a:xfrm>
              <a:off x="865137" y="413761"/>
              <a:ext cx="37621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69" name="Google Shape;1336;p8"/>
            <p:cNvSpPr/>
            <p:nvPr/>
          </p:nvSpPr>
          <p:spPr>
            <a:xfrm>
              <a:off x="902756" y="413761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70" name="Google Shape;1337;p8"/>
            <p:cNvSpPr/>
            <p:nvPr/>
          </p:nvSpPr>
          <p:spPr>
            <a:xfrm>
              <a:off x="940371" y="413761"/>
              <a:ext cx="37617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71" name="Google Shape;1338;p8"/>
            <p:cNvSpPr/>
            <p:nvPr/>
          </p:nvSpPr>
          <p:spPr>
            <a:xfrm>
              <a:off x="977986" y="413761"/>
              <a:ext cx="37613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72" name="Google Shape;1339;p8"/>
            <p:cNvSpPr/>
            <p:nvPr/>
          </p:nvSpPr>
          <p:spPr>
            <a:xfrm>
              <a:off x="1015597" y="413761"/>
              <a:ext cx="37617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73" name="Google Shape;1340;p8"/>
            <p:cNvSpPr/>
            <p:nvPr/>
          </p:nvSpPr>
          <p:spPr>
            <a:xfrm>
              <a:off x="1053212" y="413761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74" name="Google Shape;1341;p8"/>
            <p:cNvSpPr/>
            <p:nvPr/>
          </p:nvSpPr>
          <p:spPr>
            <a:xfrm>
              <a:off x="1090828" y="413761"/>
              <a:ext cx="37612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75" name="Google Shape;1342;p8"/>
            <p:cNvSpPr/>
            <p:nvPr/>
          </p:nvSpPr>
          <p:spPr>
            <a:xfrm>
              <a:off x="564221" y="371442"/>
              <a:ext cx="37612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76" name="Google Shape;1343;p8"/>
            <p:cNvSpPr/>
            <p:nvPr/>
          </p:nvSpPr>
          <p:spPr>
            <a:xfrm>
              <a:off x="601832" y="371442"/>
              <a:ext cx="329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77" name="Google Shape;1344;p8"/>
            <p:cNvSpPr/>
            <p:nvPr/>
          </p:nvSpPr>
          <p:spPr>
            <a:xfrm>
              <a:off x="634747" y="371442"/>
              <a:ext cx="42320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78" name="Google Shape;1345;p8"/>
            <p:cNvSpPr/>
            <p:nvPr/>
          </p:nvSpPr>
          <p:spPr>
            <a:xfrm>
              <a:off x="677066" y="371442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79" name="Google Shape;1346;p8"/>
            <p:cNvSpPr/>
            <p:nvPr/>
          </p:nvSpPr>
          <p:spPr>
            <a:xfrm>
              <a:off x="714681" y="371442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80" name="Google Shape;1347;p8"/>
            <p:cNvSpPr/>
            <p:nvPr/>
          </p:nvSpPr>
          <p:spPr>
            <a:xfrm>
              <a:off x="752296" y="371442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81" name="Google Shape;1348;p8"/>
            <p:cNvSpPr/>
            <p:nvPr/>
          </p:nvSpPr>
          <p:spPr>
            <a:xfrm>
              <a:off x="789911" y="371442"/>
              <a:ext cx="37612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82" name="Google Shape;1349;p8"/>
            <p:cNvSpPr/>
            <p:nvPr/>
          </p:nvSpPr>
          <p:spPr>
            <a:xfrm>
              <a:off x="827522" y="371442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83" name="Google Shape;1350;p8"/>
            <p:cNvSpPr/>
            <p:nvPr/>
          </p:nvSpPr>
          <p:spPr>
            <a:xfrm>
              <a:off x="865137" y="371442"/>
              <a:ext cx="37621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84" name="Google Shape;1351;p8"/>
            <p:cNvSpPr/>
            <p:nvPr/>
          </p:nvSpPr>
          <p:spPr>
            <a:xfrm>
              <a:off x="902756" y="371442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85" name="Google Shape;1352;p8"/>
            <p:cNvSpPr/>
            <p:nvPr/>
          </p:nvSpPr>
          <p:spPr>
            <a:xfrm>
              <a:off x="940371" y="371442"/>
              <a:ext cx="37617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86" name="Google Shape;1353;p8"/>
            <p:cNvSpPr/>
            <p:nvPr/>
          </p:nvSpPr>
          <p:spPr>
            <a:xfrm>
              <a:off x="977986" y="371442"/>
              <a:ext cx="37613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87" name="Google Shape;1354;p8"/>
            <p:cNvSpPr/>
            <p:nvPr/>
          </p:nvSpPr>
          <p:spPr>
            <a:xfrm>
              <a:off x="1015597" y="371442"/>
              <a:ext cx="37617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88" name="Google Shape;1355;p8"/>
            <p:cNvSpPr/>
            <p:nvPr/>
          </p:nvSpPr>
          <p:spPr>
            <a:xfrm>
              <a:off x="1053212" y="371442"/>
              <a:ext cx="37616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89" name="Google Shape;1356;p8"/>
            <p:cNvSpPr/>
            <p:nvPr/>
          </p:nvSpPr>
          <p:spPr>
            <a:xfrm>
              <a:off x="1090828" y="371442"/>
              <a:ext cx="37612" cy="423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90" name="Google Shape;1357;p8"/>
            <p:cNvSpPr/>
            <p:nvPr/>
          </p:nvSpPr>
          <p:spPr>
            <a:xfrm>
              <a:off x="564221" y="338527"/>
              <a:ext cx="37612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91" name="Google Shape;1358;p8"/>
            <p:cNvSpPr/>
            <p:nvPr/>
          </p:nvSpPr>
          <p:spPr>
            <a:xfrm>
              <a:off x="601832" y="338527"/>
              <a:ext cx="329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92" name="Google Shape;1359;p8"/>
            <p:cNvSpPr/>
            <p:nvPr/>
          </p:nvSpPr>
          <p:spPr>
            <a:xfrm>
              <a:off x="634747" y="338527"/>
              <a:ext cx="42320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93" name="Google Shape;1360;p8"/>
            <p:cNvSpPr/>
            <p:nvPr/>
          </p:nvSpPr>
          <p:spPr>
            <a:xfrm>
              <a:off x="677066" y="338527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94" name="Google Shape;1361;p8"/>
            <p:cNvSpPr/>
            <p:nvPr/>
          </p:nvSpPr>
          <p:spPr>
            <a:xfrm>
              <a:off x="714681" y="338527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95" name="Google Shape;1362;p8"/>
            <p:cNvSpPr/>
            <p:nvPr/>
          </p:nvSpPr>
          <p:spPr>
            <a:xfrm>
              <a:off x="752296" y="338527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96" name="Google Shape;1363;p8"/>
            <p:cNvSpPr/>
            <p:nvPr/>
          </p:nvSpPr>
          <p:spPr>
            <a:xfrm>
              <a:off x="789911" y="338527"/>
              <a:ext cx="37612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97" name="Google Shape;1364;p8"/>
            <p:cNvSpPr/>
            <p:nvPr/>
          </p:nvSpPr>
          <p:spPr>
            <a:xfrm>
              <a:off x="827522" y="338527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98" name="Google Shape;1365;p8"/>
            <p:cNvSpPr/>
            <p:nvPr/>
          </p:nvSpPr>
          <p:spPr>
            <a:xfrm>
              <a:off x="865137" y="338527"/>
              <a:ext cx="37621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99" name="Google Shape;1366;p8"/>
            <p:cNvSpPr/>
            <p:nvPr/>
          </p:nvSpPr>
          <p:spPr>
            <a:xfrm>
              <a:off x="902756" y="338527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00" name="Google Shape;1367;p8"/>
            <p:cNvSpPr/>
            <p:nvPr/>
          </p:nvSpPr>
          <p:spPr>
            <a:xfrm>
              <a:off x="940371" y="338527"/>
              <a:ext cx="37617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01" name="Google Shape;1368;p8"/>
            <p:cNvSpPr/>
            <p:nvPr/>
          </p:nvSpPr>
          <p:spPr>
            <a:xfrm>
              <a:off x="977986" y="338527"/>
              <a:ext cx="37613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02" name="Google Shape;1369;p8"/>
            <p:cNvSpPr/>
            <p:nvPr/>
          </p:nvSpPr>
          <p:spPr>
            <a:xfrm>
              <a:off x="1015597" y="338527"/>
              <a:ext cx="37617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03" name="Google Shape;1370;p8"/>
            <p:cNvSpPr/>
            <p:nvPr/>
          </p:nvSpPr>
          <p:spPr>
            <a:xfrm>
              <a:off x="1053212" y="338527"/>
              <a:ext cx="37616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04" name="Google Shape;1371;p8"/>
            <p:cNvSpPr/>
            <p:nvPr/>
          </p:nvSpPr>
          <p:spPr>
            <a:xfrm>
              <a:off x="1090828" y="338527"/>
              <a:ext cx="37612" cy="329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05" name="Google Shape;1372;p8"/>
            <p:cNvSpPr/>
            <p:nvPr/>
          </p:nvSpPr>
          <p:spPr>
            <a:xfrm>
              <a:off x="564221" y="300916"/>
              <a:ext cx="37612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06" name="Google Shape;1373;p8"/>
            <p:cNvSpPr/>
            <p:nvPr/>
          </p:nvSpPr>
          <p:spPr>
            <a:xfrm>
              <a:off x="601832" y="300916"/>
              <a:ext cx="329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07" name="Google Shape;1374;p8"/>
            <p:cNvSpPr/>
            <p:nvPr/>
          </p:nvSpPr>
          <p:spPr>
            <a:xfrm>
              <a:off x="634747" y="300916"/>
              <a:ext cx="42320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08" name="Google Shape;1375;p8"/>
            <p:cNvSpPr/>
            <p:nvPr/>
          </p:nvSpPr>
          <p:spPr>
            <a:xfrm>
              <a:off x="677066" y="300916"/>
              <a:ext cx="376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09" name="Google Shape;1376;p8"/>
            <p:cNvSpPr/>
            <p:nvPr/>
          </p:nvSpPr>
          <p:spPr>
            <a:xfrm>
              <a:off x="714681" y="300916"/>
              <a:ext cx="376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10" name="Google Shape;1377;p8"/>
            <p:cNvSpPr/>
            <p:nvPr/>
          </p:nvSpPr>
          <p:spPr>
            <a:xfrm>
              <a:off x="752296" y="300916"/>
              <a:ext cx="376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11" name="Google Shape;1378;p8"/>
            <p:cNvSpPr/>
            <p:nvPr/>
          </p:nvSpPr>
          <p:spPr>
            <a:xfrm>
              <a:off x="789911" y="300916"/>
              <a:ext cx="37612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12" name="Google Shape;1379;p8"/>
            <p:cNvSpPr/>
            <p:nvPr/>
          </p:nvSpPr>
          <p:spPr>
            <a:xfrm>
              <a:off x="827522" y="300916"/>
              <a:ext cx="376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13" name="Google Shape;1380;p8"/>
            <p:cNvSpPr/>
            <p:nvPr/>
          </p:nvSpPr>
          <p:spPr>
            <a:xfrm>
              <a:off x="865137" y="300916"/>
              <a:ext cx="37621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14" name="Google Shape;1381;p8"/>
            <p:cNvSpPr/>
            <p:nvPr/>
          </p:nvSpPr>
          <p:spPr>
            <a:xfrm>
              <a:off x="902756" y="300916"/>
              <a:ext cx="376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15" name="Google Shape;1382;p8"/>
            <p:cNvSpPr/>
            <p:nvPr/>
          </p:nvSpPr>
          <p:spPr>
            <a:xfrm>
              <a:off x="940371" y="300916"/>
              <a:ext cx="37617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16" name="Google Shape;1383;p8"/>
            <p:cNvSpPr/>
            <p:nvPr/>
          </p:nvSpPr>
          <p:spPr>
            <a:xfrm>
              <a:off x="977986" y="300916"/>
              <a:ext cx="37613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17" name="Google Shape;1384;p8"/>
            <p:cNvSpPr/>
            <p:nvPr/>
          </p:nvSpPr>
          <p:spPr>
            <a:xfrm>
              <a:off x="1015597" y="300916"/>
              <a:ext cx="37617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18" name="Google Shape;1385;p8"/>
            <p:cNvSpPr/>
            <p:nvPr/>
          </p:nvSpPr>
          <p:spPr>
            <a:xfrm>
              <a:off x="564221" y="258600"/>
              <a:ext cx="37612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19" name="Google Shape;1386;p8"/>
            <p:cNvSpPr/>
            <p:nvPr/>
          </p:nvSpPr>
          <p:spPr>
            <a:xfrm>
              <a:off x="601832" y="258600"/>
              <a:ext cx="329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20" name="Google Shape;1387;p8"/>
            <p:cNvSpPr/>
            <p:nvPr/>
          </p:nvSpPr>
          <p:spPr>
            <a:xfrm>
              <a:off x="634747" y="258600"/>
              <a:ext cx="42320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21" name="Google Shape;1388;p8"/>
            <p:cNvSpPr/>
            <p:nvPr/>
          </p:nvSpPr>
          <p:spPr>
            <a:xfrm>
              <a:off x="677066" y="258600"/>
              <a:ext cx="376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22" name="Google Shape;1389;p8"/>
            <p:cNvSpPr/>
            <p:nvPr/>
          </p:nvSpPr>
          <p:spPr>
            <a:xfrm>
              <a:off x="714681" y="258600"/>
              <a:ext cx="376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23" name="Google Shape;1390;p8"/>
            <p:cNvSpPr/>
            <p:nvPr/>
          </p:nvSpPr>
          <p:spPr>
            <a:xfrm>
              <a:off x="752296" y="258600"/>
              <a:ext cx="376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24" name="Google Shape;1391;p8"/>
            <p:cNvSpPr/>
            <p:nvPr/>
          </p:nvSpPr>
          <p:spPr>
            <a:xfrm>
              <a:off x="789911" y="258600"/>
              <a:ext cx="37612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25" name="Google Shape;1392;p8"/>
            <p:cNvSpPr/>
            <p:nvPr/>
          </p:nvSpPr>
          <p:spPr>
            <a:xfrm>
              <a:off x="827522" y="258600"/>
              <a:ext cx="376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26" name="Google Shape;1393;p8"/>
            <p:cNvSpPr/>
            <p:nvPr/>
          </p:nvSpPr>
          <p:spPr>
            <a:xfrm>
              <a:off x="865137" y="258600"/>
              <a:ext cx="37621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27" name="Google Shape;1394;p8"/>
            <p:cNvSpPr/>
            <p:nvPr/>
          </p:nvSpPr>
          <p:spPr>
            <a:xfrm>
              <a:off x="902756" y="258600"/>
              <a:ext cx="376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28" name="Google Shape;1395;p8"/>
            <p:cNvSpPr/>
            <p:nvPr/>
          </p:nvSpPr>
          <p:spPr>
            <a:xfrm>
              <a:off x="940371" y="258600"/>
              <a:ext cx="37617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29" name="Google Shape;1396;p8"/>
            <p:cNvSpPr/>
            <p:nvPr/>
          </p:nvSpPr>
          <p:spPr>
            <a:xfrm>
              <a:off x="977986" y="258600"/>
              <a:ext cx="37613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30" name="Google Shape;1397;p8"/>
            <p:cNvSpPr/>
            <p:nvPr/>
          </p:nvSpPr>
          <p:spPr>
            <a:xfrm>
              <a:off x="564221" y="225690"/>
              <a:ext cx="37612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31" name="Google Shape;1398;p8"/>
            <p:cNvSpPr/>
            <p:nvPr/>
          </p:nvSpPr>
          <p:spPr>
            <a:xfrm>
              <a:off x="601832" y="225690"/>
              <a:ext cx="32916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32" name="Google Shape;1399;p8"/>
            <p:cNvSpPr/>
            <p:nvPr/>
          </p:nvSpPr>
          <p:spPr>
            <a:xfrm>
              <a:off x="634747" y="225690"/>
              <a:ext cx="42320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33" name="Google Shape;1400;p8"/>
            <p:cNvSpPr/>
            <p:nvPr/>
          </p:nvSpPr>
          <p:spPr>
            <a:xfrm>
              <a:off x="677066" y="225690"/>
              <a:ext cx="37616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34" name="Google Shape;1401;p8"/>
            <p:cNvSpPr/>
            <p:nvPr/>
          </p:nvSpPr>
          <p:spPr>
            <a:xfrm>
              <a:off x="714681" y="225690"/>
              <a:ext cx="37616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35" name="Google Shape;1402;p8"/>
            <p:cNvSpPr/>
            <p:nvPr/>
          </p:nvSpPr>
          <p:spPr>
            <a:xfrm>
              <a:off x="752296" y="225690"/>
              <a:ext cx="37616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36" name="Google Shape;1403;p8"/>
            <p:cNvSpPr/>
            <p:nvPr/>
          </p:nvSpPr>
          <p:spPr>
            <a:xfrm>
              <a:off x="789911" y="225690"/>
              <a:ext cx="37612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37" name="Google Shape;1404;p8"/>
            <p:cNvSpPr/>
            <p:nvPr/>
          </p:nvSpPr>
          <p:spPr>
            <a:xfrm>
              <a:off x="827522" y="225690"/>
              <a:ext cx="37616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38" name="Google Shape;1405;p8"/>
            <p:cNvSpPr/>
            <p:nvPr/>
          </p:nvSpPr>
          <p:spPr>
            <a:xfrm>
              <a:off x="865137" y="225690"/>
              <a:ext cx="37621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39" name="Google Shape;1406;p8"/>
            <p:cNvSpPr/>
            <p:nvPr/>
          </p:nvSpPr>
          <p:spPr>
            <a:xfrm>
              <a:off x="902756" y="225690"/>
              <a:ext cx="37616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40" name="Google Shape;1407;p8"/>
            <p:cNvSpPr/>
            <p:nvPr/>
          </p:nvSpPr>
          <p:spPr>
            <a:xfrm>
              <a:off x="940371" y="225690"/>
              <a:ext cx="37617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41" name="Google Shape;1408;p8"/>
            <p:cNvSpPr/>
            <p:nvPr/>
          </p:nvSpPr>
          <p:spPr>
            <a:xfrm>
              <a:off x="977986" y="225690"/>
              <a:ext cx="37613" cy="32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42" name="Google Shape;1409;p8"/>
            <p:cNvSpPr/>
            <p:nvPr/>
          </p:nvSpPr>
          <p:spPr>
            <a:xfrm>
              <a:off x="564221" y="188075"/>
              <a:ext cx="37612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43" name="Google Shape;1410;p8"/>
            <p:cNvSpPr/>
            <p:nvPr/>
          </p:nvSpPr>
          <p:spPr>
            <a:xfrm>
              <a:off x="601832" y="188075"/>
              <a:ext cx="329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44" name="Google Shape;1411;p8"/>
            <p:cNvSpPr/>
            <p:nvPr/>
          </p:nvSpPr>
          <p:spPr>
            <a:xfrm>
              <a:off x="634747" y="188075"/>
              <a:ext cx="42320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45" name="Google Shape;1412;p8"/>
            <p:cNvSpPr/>
            <p:nvPr/>
          </p:nvSpPr>
          <p:spPr>
            <a:xfrm>
              <a:off x="677066" y="188075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46" name="Google Shape;1413;p8"/>
            <p:cNvSpPr/>
            <p:nvPr/>
          </p:nvSpPr>
          <p:spPr>
            <a:xfrm>
              <a:off x="714681" y="188075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47" name="Google Shape;1414;p8"/>
            <p:cNvSpPr/>
            <p:nvPr/>
          </p:nvSpPr>
          <p:spPr>
            <a:xfrm>
              <a:off x="752296" y="188075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48" name="Google Shape;1415;p8"/>
            <p:cNvSpPr/>
            <p:nvPr/>
          </p:nvSpPr>
          <p:spPr>
            <a:xfrm>
              <a:off x="789911" y="188075"/>
              <a:ext cx="37612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49" name="Google Shape;1416;p8"/>
            <p:cNvSpPr/>
            <p:nvPr/>
          </p:nvSpPr>
          <p:spPr>
            <a:xfrm>
              <a:off x="827522" y="188075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50" name="Google Shape;1417;p8"/>
            <p:cNvSpPr/>
            <p:nvPr/>
          </p:nvSpPr>
          <p:spPr>
            <a:xfrm>
              <a:off x="865137" y="188075"/>
              <a:ext cx="37621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51" name="Google Shape;1418;p8"/>
            <p:cNvSpPr/>
            <p:nvPr/>
          </p:nvSpPr>
          <p:spPr>
            <a:xfrm>
              <a:off x="902756" y="188075"/>
              <a:ext cx="37616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52" name="Google Shape;1419;p8"/>
            <p:cNvSpPr/>
            <p:nvPr/>
          </p:nvSpPr>
          <p:spPr>
            <a:xfrm>
              <a:off x="940371" y="188075"/>
              <a:ext cx="37617" cy="3761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53" name="Google Shape;1420;p8"/>
            <p:cNvSpPr/>
            <p:nvPr/>
          </p:nvSpPr>
          <p:spPr>
            <a:xfrm>
              <a:off x="564221" y="145755"/>
              <a:ext cx="37612" cy="4232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54" name="Google Shape;1421;p8"/>
            <p:cNvSpPr/>
            <p:nvPr/>
          </p:nvSpPr>
          <p:spPr>
            <a:xfrm>
              <a:off x="601832" y="145755"/>
              <a:ext cx="32916" cy="4232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55" name="Google Shape;1422;p8"/>
            <p:cNvSpPr/>
            <p:nvPr/>
          </p:nvSpPr>
          <p:spPr>
            <a:xfrm>
              <a:off x="634747" y="145755"/>
              <a:ext cx="42320" cy="4232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56" name="Google Shape;1423;p8"/>
            <p:cNvSpPr/>
            <p:nvPr/>
          </p:nvSpPr>
          <p:spPr>
            <a:xfrm>
              <a:off x="677066" y="145755"/>
              <a:ext cx="37616" cy="4232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57" name="Google Shape;1424;p8"/>
            <p:cNvSpPr/>
            <p:nvPr/>
          </p:nvSpPr>
          <p:spPr>
            <a:xfrm>
              <a:off x="714681" y="145755"/>
              <a:ext cx="37616" cy="4232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58" name="Google Shape;1425;p8"/>
            <p:cNvSpPr/>
            <p:nvPr/>
          </p:nvSpPr>
          <p:spPr>
            <a:xfrm>
              <a:off x="752296" y="145755"/>
              <a:ext cx="37616" cy="4232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59" name="Google Shape;1426;p8"/>
            <p:cNvSpPr/>
            <p:nvPr/>
          </p:nvSpPr>
          <p:spPr>
            <a:xfrm>
              <a:off x="789911" y="145755"/>
              <a:ext cx="37612" cy="4232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60" name="Google Shape;1427;p8"/>
            <p:cNvSpPr/>
            <p:nvPr/>
          </p:nvSpPr>
          <p:spPr>
            <a:xfrm>
              <a:off x="564221" y="112841"/>
              <a:ext cx="37612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61" name="Google Shape;1428;p8"/>
            <p:cNvSpPr/>
            <p:nvPr/>
          </p:nvSpPr>
          <p:spPr>
            <a:xfrm>
              <a:off x="601832" y="112841"/>
              <a:ext cx="32916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62" name="Google Shape;1429;p8"/>
            <p:cNvSpPr/>
            <p:nvPr/>
          </p:nvSpPr>
          <p:spPr>
            <a:xfrm>
              <a:off x="634747" y="112841"/>
              <a:ext cx="42320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63" name="Google Shape;1430;p8"/>
            <p:cNvSpPr/>
            <p:nvPr/>
          </p:nvSpPr>
          <p:spPr>
            <a:xfrm>
              <a:off x="677066" y="112841"/>
              <a:ext cx="37616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64" name="Google Shape;1431;p8"/>
            <p:cNvSpPr/>
            <p:nvPr/>
          </p:nvSpPr>
          <p:spPr>
            <a:xfrm>
              <a:off x="714681" y="112841"/>
              <a:ext cx="37616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65" name="Google Shape;1432;p8"/>
            <p:cNvSpPr/>
            <p:nvPr/>
          </p:nvSpPr>
          <p:spPr>
            <a:xfrm>
              <a:off x="752296" y="112841"/>
              <a:ext cx="37616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66" name="Google Shape;1433;p8"/>
            <p:cNvSpPr/>
            <p:nvPr/>
          </p:nvSpPr>
          <p:spPr>
            <a:xfrm>
              <a:off x="789911" y="112841"/>
              <a:ext cx="37612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67" name="Google Shape;1434;p8"/>
            <p:cNvSpPr/>
            <p:nvPr/>
          </p:nvSpPr>
          <p:spPr>
            <a:xfrm>
              <a:off x="564221" y="70525"/>
              <a:ext cx="37612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68" name="Google Shape;1435;p8"/>
            <p:cNvSpPr/>
            <p:nvPr/>
          </p:nvSpPr>
          <p:spPr>
            <a:xfrm>
              <a:off x="601832" y="70525"/>
              <a:ext cx="329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69" name="Google Shape;1436;p8"/>
            <p:cNvSpPr/>
            <p:nvPr/>
          </p:nvSpPr>
          <p:spPr>
            <a:xfrm>
              <a:off x="634747" y="70525"/>
              <a:ext cx="42320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70" name="Google Shape;1437;p8"/>
            <p:cNvSpPr/>
            <p:nvPr/>
          </p:nvSpPr>
          <p:spPr>
            <a:xfrm>
              <a:off x="677066" y="70525"/>
              <a:ext cx="376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71" name="Google Shape;1438;p8"/>
            <p:cNvSpPr/>
            <p:nvPr/>
          </p:nvSpPr>
          <p:spPr>
            <a:xfrm>
              <a:off x="714681" y="70525"/>
              <a:ext cx="376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72" name="Google Shape;1439;p8"/>
            <p:cNvSpPr/>
            <p:nvPr/>
          </p:nvSpPr>
          <p:spPr>
            <a:xfrm>
              <a:off x="752296" y="70525"/>
              <a:ext cx="37616" cy="4231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73" name="Google Shape;1440;p8"/>
            <p:cNvSpPr/>
            <p:nvPr/>
          </p:nvSpPr>
          <p:spPr>
            <a:xfrm>
              <a:off x="564221" y="32914"/>
              <a:ext cx="37612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74" name="Google Shape;1441;p8"/>
            <p:cNvSpPr/>
            <p:nvPr/>
          </p:nvSpPr>
          <p:spPr>
            <a:xfrm>
              <a:off x="601832" y="32914"/>
              <a:ext cx="329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75" name="Google Shape;1442;p8"/>
            <p:cNvSpPr/>
            <p:nvPr/>
          </p:nvSpPr>
          <p:spPr>
            <a:xfrm>
              <a:off x="634747" y="32914"/>
              <a:ext cx="42320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76" name="Google Shape;1443;p8"/>
            <p:cNvSpPr/>
            <p:nvPr/>
          </p:nvSpPr>
          <p:spPr>
            <a:xfrm>
              <a:off x="677066" y="32914"/>
              <a:ext cx="376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77" name="Google Shape;1444;p8"/>
            <p:cNvSpPr/>
            <p:nvPr/>
          </p:nvSpPr>
          <p:spPr>
            <a:xfrm>
              <a:off x="714681" y="32914"/>
              <a:ext cx="37616" cy="3761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78" name="Google Shape;1445;p8"/>
            <p:cNvSpPr/>
            <p:nvPr/>
          </p:nvSpPr>
          <p:spPr>
            <a:xfrm>
              <a:off x="564221" y="0"/>
              <a:ext cx="37612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79" name="Google Shape;1446;p8"/>
            <p:cNvSpPr/>
            <p:nvPr/>
          </p:nvSpPr>
          <p:spPr>
            <a:xfrm>
              <a:off x="601832" y="0"/>
              <a:ext cx="32916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80" name="Google Shape;1447;p8"/>
            <p:cNvSpPr/>
            <p:nvPr/>
          </p:nvSpPr>
          <p:spPr>
            <a:xfrm>
              <a:off x="634747" y="0"/>
              <a:ext cx="42320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81" name="Google Shape;1448;p8"/>
            <p:cNvSpPr/>
            <p:nvPr/>
          </p:nvSpPr>
          <p:spPr>
            <a:xfrm>
              <a:off x="677066" y="0"/>
              <a:ext cx="37616" cy="3291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12" name="Google Shape;1449;p8"/>
          <p:cNvGrpSpPr/>
          <p:nvPr/>
        </p:nvGrpSpPr>
        <p:grpSpPr>
          <a:xfrm>
            <a:off x="560812" y="539503"/>
            <a:ext cx="1443943" cy="721968"/>
            <a:chOff x="0" y="0"/>
            <a:chExt cx="1443941" cy="721967"/>
          </a:xfrm>
        </p:grpSpPr>
        <p:sp>
          <p:nvSpPr>
            <p:cNvPr id="1483" name="Google Shape;1450;p8"/>
            <p:cNvSpPr/>
            <p:nvPr/>
          </p:nvSpPr>
          <p:spPr>
            <a:xfrm>
              <a:off x="679855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84" name="Google Shape;1451;p8"/>
            <p:cNvSpPr/>
            <p:nvPr/>
          </p:nvSpPr>
          <p:spPr>
            <a:xfrm>
              <a:off x="631724" y="673836"/>
              <a:ext cx="4813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85" name="Google Shape;1452;p8"/>
            <p:cNvSpPr/>
            <p:nvPr/>
          </p:nvSpPr>
          <p:spPr>
            <a:xfrm>
              <a:off x="577582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86" name="Google Shape;1453;p8"/>
            <p:cNvSpPr/>
            <p:nvPr/>
          </p:nvSpPr>
          <p:spPr>
            <a:xfrm>
              <a:off x="535465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87" name="Google Shape;1454;p8"/>
            <p:cNvSpPr/>
            <p:nvPr/>
          </p:nvSpPr>
          <p:spPr>
            <a:xfrm>
              <a:off x="481318" y="673836"/>
              <a:ext cx="5414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88" name="Google Shape;1455;p8"/>
            <p:cNvSpPr/>
            <p:nvPr/>
          </p:nvSpPr>
          <p:spPr>
            <a:xfrm>
              <a:off x="43318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89" name="Google Shape;1456;p8"/>
            <p:cNvSpPr/>
            <p:nvPr/>
          </p:nvSpPr>
          <p:spPr>
            <a:xfrm>
              <a:off x="39106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90" name="Google Shape;1457;p8"/>
            <p:cNvSpPr/>
            <p:nvPr/>
          </p:nvSpPr>
          <p:spPr>
            <a:xfrm>
              <a:off x="336923" y="673836"/>
              <a:ext cx="5414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91" name="Google Shape;1458;p8"/>
            <p:cNvSpPr/>
            <p:nvPr/>
          </p:nvSpPr>
          <p:spPr>
            <a:xfrm>
              <a:off x="2887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92" name="Google Shape;1459;p8"/>
            <p:cNvSpPr/>
            <p:nvPr/>
          </p:nvSpPr>
          <p:spPr>
            <a:xfrm>
              <a:off x="246674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93" name="Google Shape;1460;p8"/>
            <p:cNvSpPr/>
            <p:nvPr/>
          </p:nvSpPr>
          <p:spPr>
            <a:xfrm>
              <a:off x="192527" y="673836"/>
              <a:ext cx="54147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94" name="Google Shape;1461;p8"/>
            <p:cNvSpPr/>
            <p:nvPr/>
          </p:nvSpPr>
          <p:spPr>
            <a:xfrm>
              <a:off x="1443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95" name="Google Shape;1462;p8"/>
            <p:cNvSpPr/>
            <p:nvPr/>
          </p:nvSpPr>
          <p:spPr>
            <a:xfrm>
              <a:off x="102273" y="673836"/>
              <a:ext cx="4211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96" name="Google Shape;1463;p8"/>
            <p:cNvSpPr/>
            <p:nvPr/>
          </p:nvSpPr>
          <p:spPr>
            <a:xfrm>
              <a:off x="679855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97" name="Google Shape;1464;p8"/>
            <p:cNvSpPr/>
            <p:nvPr/>
          </p:nvSpPr>
          <p:spPr>
            <a:xfrm>
              <a:off x="631724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98" name="Google Shape;1465;p8"/>
            <p:cNvSpPr/>
            <p:nvPr/>
          </p:nvSpPr>
          <p:spPr>
            <a:xfrm>
              <a:off x="57758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99" name="Google Shape;1466;p8"/>
            <p:cNvSpPr/>
            <p:nvPr/>
          </p:nvSpPr>
          <p:spPr>
            <a:xfrm>
              <a:off x="535465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0" name="Google Shape;1467;p8"/>
            <p:cNvSpPr/>
            <p:nvPr/>
          </p:nvSpPr>
          <p:spPr>
            <a:xfrm>
              <a:off x="481318" y="62570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1" name="Google Shape;1468;p8"/>
            <p:cNvSpPr/>
            <p:nvPr/>
          </p:nvSpPr>
          <p:spPr>
            <a:xfrm>
              <a:off x="43318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2" name="Google Shape;1469;p8"/>
            <p:cNvSpPr/>
            <p:nvPr/>
          </p:nvSpPr>
          <p:spPr>
            <a:xfrm>
              <a:off x="39106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3" name="Google Shape;1470;p8"/>
            <p:cNvSpPr/>
            <p:nvPr/>
          </p:nvSpPr>
          <p:spPr>
            <a:xfrm>
              <a:off x="336923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4" name="Google Shape;1471;p8"/>
            <p:cNvSpPr/>
            <p:nvPr/>
          </p:nvSpPr>
          <p:spPr>
            <a:xfrm>
              <a:off x="2887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5" name="Google Shape;1472;p8"/>
            <p:cNvSpPr/>
            <p:nvPr/>
          </p:nvSpPr>
          <p:spPr>
            <a:xfrm>
              <a:off x="246674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6" name="Google Shape;1473;p8"/>
            <p:cNvSpPr/>
            <p:nvPr/>
          </p:nvSpPr>
          <p:spPr>
            <a:xfrm>
              <a:off x="192527" y="62570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7" name="Google Shape;1474;p8"/>
            <p:cNvSpPr/>
            <p:nvPr/>
          </p:nvSpPr>
          <p:spPr>
            <a:xfrm>
              <a:off x="1443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8" name="Google Shape;1475;p8"/>
            <p:cNvSpPr/>
            <p:nvPr/>
          </p:nvSpPr>
          <p:spPr>
            <a:xfrm>
              <a:off x="102273" y="62570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9" name="Google Shape;1476;p8"/>
            <p:cNvSpPr/>
            <p:nvPr/>
          </p:nvSpPr>
          <p:spPr>
            <a:xfrm>
              <a:off x="48132" y="62570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10" name="Google Shape;1477;p8"/>
            <p:cNvSpPr/>
            <p:nvPr/>
          </p:nvSpPr>
          <p:spPr>
            <a:xfrm>
              <a:off x="0" y="62570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11" name="Google Shape;1478;p8"/>
            <p:cNvSpPr/>
            <p:nvPr/>
          </p:nvSpPr>
          <p:spPr>
            <a:xfrm>
              <a:off x="679855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12" name="Google Shape;1479;p8"/>
            <p:cNvSpPr/>
            <p:nvPr/>
          </p:nvSpPr>
          <p:spPr>
            <a:xfrm>
              <a:off x="631724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13" name="Google Shape;1480;p8"/>
            <p:cNvSpPr/>
            <p:nvPr/>
          </p:nvSpPr>
          <p:spPr>
            <a:xfrm>
              <a:off x="57758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14" name="Google Shape;1481;p8"/>
            <p:cNvSpPr/>
            <p:nvPr/>
          </p:nvSpPr>
          <p:spPr>
            <a:xfrm>
              <a:off x="535465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15" name="Google Shape;1482;p8"/>
            <p:cNvSpPr/>
            <p:nvPr/>
          </p:nvSpPr>
          <p:spPr>
            <a:xfrm>
              <a:off x="481318" y="571562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16" name="Google Shape;1483;p8"/>
            <p:cNvSpPr/>
            <p:nvPr/>
          </p:nvSpPr>
          <p:spPr>
            <a:xfrm>
              <a:off x="43318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17" name="Google Shape;1484;p8"/>
            <p:cNvSpPr/>
            <p:nvPr/>
          </p:nvSpPr>
          <p:spPr>
            <a:xfrm>
              <a:off x="39106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18" name="Google Shape;1485;p8"/>
            <p:cNvSpPr/>
            <p:nvPr/>
          </p:nvSpPr>
          <p:spPr>
            <a:xfrm>
              <a:off x="336923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19" name="Google Shape;1486;p8"/>
            <p:cNvSpPr/>
            <p:nvPr/>
          </p:nvSpPr>
          <p:spPr>
            <a:xfrm>
              <a:off x="2887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20" name="Google Shape;1487;p8"/>
            <p:cNvSpPr/>
            <p:nvPr/>
          </p:nvSpPr>
          <p:spPr>
            <a:xfrm>
              <a:off x="246674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21" name="Google Shape;1488;p8"/>
            <p:cNvSpPr/>
            <p:nvPr/>
          </p:nvSpPr>
          <p:spPr>
            <a:xfrm>
              <a:off x="192527" y="571562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22" name="Google Shape;1489;p8"/>
            <p:cNvSpPr/>
            <p:nvPr/>
          </p:nvSpPr>
          <p:spPr>
            <a:xfrm>
              <a:off x="1443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23" name="Google Shape;1490;p8"/>
            <p:cNvSpPr/>
            <p:nvPr/>
          </p:nvSpPr>
          <p:spPr>
            <a:xfrm>
              <a:off x="102273" y="571562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24" name="Google Shape;1491;p8"/>
            <p:cNvSpPr/>
            <p:nvPr/>
          </p:nvSpPr>
          <p:spPr>
            <a:xfrm>
              <a:off x="48132" y="571562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25" name="Google Shape;1492;p8"/>
            <p:cNvSpPr/>
            <p:nvPr/>
          </p:nvSpPr>
          <p:spPr>
            <a:xfrm>
              <a:off x="0" y="571562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26" name="Google Shape;1493;p8"/>
            <p:cNvSpPr/>
            <p:nvPr/>
          </p:nvSpPr>
          <p:spPr>
            <a:xfrm>
              <a:off x="679855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27" name="Google Shape;1494;p8"/>
            <p:cNvSpPr/>
            <p:nvPr/>
          </p:nvSpPr>
          <p:spPr>
            <a:xfrm>
              <a:off x="631724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28" name="Google Shape;1495;p8"/>
            <p:cNvSpPr/>
            <p:nvPr/>
          </p:nvSpPr>
          <p:spPr>
            <a:xfrm>
              <a:off x="57758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29" name="Google Shape;1496;p8"/>
            <p:cNvSpPr/>
            <p:nvPr/>
          </p:nvSpPr>
          <p:spPr>
            <a:xfrm>
              <a:off x="535465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30" name="Google Shape;1497;p8"/>
            <p:cNvSpPr/>
            <p:nvPr/>
          </p:nvSpPr>
          <p:spPr>
            <a:xfrm>
              <a:off x="481318" y="529445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31" name="Google Shape;1498;p8"/>
            <p:cNvSpPr/>
            <p:nvPr/>
          </p:nvSpPr>
          <p:spPr>
            <a:xfrm>
              <a:off x="43318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32" name="Google Shape;1499;p8"/>
            <p:cNvSpPr/>
            <p:nvPr/>
          </p:nvSpPr>
          <p:spPr>
            <a:xfrm>
              <a:off x="39106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33" name="Google Shape;1500;p8"/>
            <p:cNvSpPr/>
            <p:nvPr/>
          </p:nvSpPr>
          <p:spPr>
            <a:xfrm>
              <a:off x="336923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34" name="Google Shape;1501;p8"/>
            <p:cNvSpPr/>
            <p:nvPr/>
          </p:nvSpPr>
          <p:spPr>
            <a:xfrm>
              <a:off x="2887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35" name="Google Shape;1502;p8"/>
            <p:cNvSpPr/>
            <p:nvPr/>
          </p:nvSpPr>
          <p:spPr>
            <a:xfrm>
              <a:off x="246674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36" name="Google Shape;1503;p8"/>
            <p:cNvSpPr/>
            <p:nvPr/>
          </p:nvSpPr>
          <p:spPr>
            <a:xfrm>
              <a:off x="192527" y="529445"/>
              <a:ext cx="54147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37" name="Google Shape;1504;p8"/>
            <p:cNvSpPr/>
            <p:nvPr/>
          </p:nvSpPr>
          <p:spPr>
            <a:xfrm>
              <a:off x="1443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38" name="Google Shape;1505;p8"/>
            <p:cNvSpPr/>
            <p:nvPr/>
          </p:nvSpPr>
          <p:spPr>
            <a:xfrm>
              <a:off x="102273" y="529445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39" name="Google Shape;1506;p8"/>
            <p:cNvSpPr/>
            <p:nvPr/>
          </p:nvSpPr>
          <p:spPr>
            <a:xfrm>
              <a:off x="48132" y="529445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40" name="Google Shape;1507;p8"/>
            <p:cNvSpPr/>
            <p:nvPr/>
          </p:nvSpPr>
          <p:spPr>
            <a:xfrm>
              <a:off x="0" y="529445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41" name="Google Shape;1508;p8"/>
            <p:cNvSpPr/>
            <p:nvPr/>
          </p:nvSpPr>
          <p:spPr>
            <a:xfrm>
              <a:off x="679855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42" name="Google Shape;1509;p8"/>
            <p:cNvSpPr/>
            <p:nvPr/>
          </p:nvSpPr>
          <p:spPr>
            <a:xfrm>
              <a:off x="631724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43" name="Google Shape;1510;p8"/>
            <p:cNvSpPr/>
            <p:nvPr/>
          </p:nvSpPr>
          <p:spPr>
            <a:xfrm>
              <a:off x="57758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44" name="Google Shape;1511;p8"/>
            <p:cNvSpPr/>
            <p:nvPr/>
          </p:nvSpPr>
          <p:spPr>
            <a:xfrm>
              <a:off x="535465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45" name="Google Shape;1512;p8"/>
            <p:cNvSpPr/>
            <p:nvPr/>
          </p:nvSpPr>
          <p:spPr>
            <a:xfrm>
              <a:off x="481318" y="47529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46" name="Google Shape;1513;p8"/>
            <p:cNvSpPr/>
            <p:nvPr/>
          </p:nvSpPr>
          <p:spPr>
            <a:xfrm>
              <a:off x="43318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47" name="Google Shape;1514;p8"/>
            <p:cNvSpPr/>
            <p:nvPr/>
          </p:nvSpPr>
          <p:spPr>
            <a:xfrm>
              <a:off x="39106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48" name="Google Shape;1515;p8"/>
            <p:cNvSpPr/>
            <p:nvPr/>
          </p:nvSpPr>
          <p:spPr>
            <a:xfrm>
              <a:off x="336923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49" name="Google Shape;1516;p8"/>
            <p:cNvSpPr/>
            <p:nvPr/>
          </p:nvSpPr>
          <p:spPr>
            <a:xfrm>
              <a:off x="2887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50" name="Google Shape;1517;p8"/>
            <p:cNvSpPr/>
            <p:nvPr/>
          </p:nvSpPr>
          <p:spPr>
            <a:xfrm>
              <a:off x="246674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51" name="Google Shape;1518;p8"/>
            <p:cNvSpPr/>
            <p:nvPr/>
          </p:nvSpPr>
          <p:spPr>
            <a:xfrm>
              <a:off x="192527" y="475293"/>
              <a:ext cx="54147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52" name="Google Shape;1519;p8"/>
            <p:cNvSpPr/>
            <p:nvPr/>
          </p:nvSpPr>
          <p:spPr>
            <a:xfrm>
              <a:off x="1443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53" name="Google Shape;1520;p8"/>
            <p:cNvSpPr/>
            <p:nvPr/>
          </p:nvSpPr>
          <p:spPr>
            <a:xfrm>
              <a:off x="102273" y="47529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54" name="Google Shape;1521;p8"/>
            <p:cNvSpPr/>
            <p:nvPr/>
          </p:nvSpPr>
          <p:spPr>
            <a:xfrm>
              <a:off x="48132" y="47529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55" name="Google Shape;1522;p8"/>
            <p:cNvSpPr/>
            <p:nvPr/>
          </p:nvSpPr>
          <p:spPr>
            <a:xfrm>
              <a:off x="0" y="47529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56" name="Google Shape;1523;p8"/>
            <p:cNvSpPr/>
            <p:nvPr/>
          </p:nvSpPr>
          <p:spPr>
            <a:xfrm>
              <a:off x="679855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57" name="Google Shape;1524;p8"/>
            <p:cNvSpPr/>
            <p:nvPr/>
          </p:nvSpPr>
          <p:spPr>
            <a:xfrm>
              <a:off x="631724" y="433176"/>
              <a:ext cx="4813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58" name="Google Shape;1525;p8"/>
            <p:cNvSpPr/>
            <p:nvPr/>
          </p:nvSpPr>
          <p:spPr>
            <a:xfrm>
              <a:off x="57758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59" name="Google Shape;1526;p8"/>
            <p:cNvSpPr/>
            <p:nvPr/>
          </p:nvSpPr>
          <p:spPr>
            <a:xfrm>
              <a:off x="535465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60" name="Google Shape;1527;p8"/>
            <p:cNvSpPr/>
            <p:nvPr/>
          </p:nvSpPr>
          <p:spPr>
            <a:xfrm>
              <a:off x="481318" y="433176"/>
              <a:ext cx="5414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61" name="Google Shape;1528;p8"/>
            <p:cNvSpPr/>
            <p:nvPr/>
          </p:nvSpPr>
          <p:spPr>
            <a:xfrm>
              <a:off x="43318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62" name="Google Shape;1529;p8"/>
            <p:cNvSpPr/>
            <p:nvPr/>
          </p:nvSpPr>
          <p:spPr>
            <a:xfrm>
              <a:off x="39106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63" name="Google Shape;1530;p8"/>
            <p:cNvSpPr/>
            <p:nvPr/>
          </p:nvSpPr>
          <p:spPr>
            <a:xfrm>
              <a:off x="336923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64" name="Google Shape;1531;p8"/>
            <p:cNvSpPr/>
            <p:nvPr/>
          </p:nvSpPr>
          <p:spPr>
            <a:xfrm>
              <a:off x="2887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65" name="Google Shape;1532;p8"/>
            <p:cNvSpPr/>
            <p:nvPr/>
          </p:nvSpPr>
          <p:spPr>
            <a:xfrm>
              <a:off x="246674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66" name="Google Shape;1533;p8"/>
            <p:cNvSpPr/>
            <p:nvPr/>
          </p:nvSpPr>
          <p:spPr>
            <a:xfrm>
              <a:off x="192527" y="433176"/>
              <a:ext cx="54147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67" name="Google Shape;1534;p8"/>
            <p:cNvSpPr/>
            <p:nvPr/>
          </p:nvSpPr>
          <p:spPr>
            <a:xfrm>
              <a:off x="1443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68" name="Google Shape;1535;p8"/>
            <p:cNvSpPr/>
            <p:nvPr/>
          </p:nvSpPr>
          <p:spPr>
            <a:xfrm>
              <a:off x="102273" y="433176"/>
              <a:ext cx="4211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69" name="Google Shape;1536;p8"/>
            <p:cNvSpPr/>
            <p:nvPr/>
          </p:nvSpPr>
          <p:spPr>
            <a:xfrm>
              <a:off x="48132" y="433176"/>
              <a:ext cx="5414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70" name="Google Shape;1537;p8"/>
            <p:cNvSpPr/>
            <p:nvPr/>
          </p:nvSpPr>
          <p:spPr>
            <a:xfrm>
              <a:off x="679855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71" name="Google Shape;1538;p8"/>
            <p:cNvSpPr/>
            <p:nvPr/>
          </p:nvSpPr>
          <p:spPr>
            <a:xfrm>
              <a:off x="631724" y="385049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72" name="Google Shape;1539;p8"/>
            <p:cNvSpPr/>
            <p:nvPr/>
          </p:nvSpPr>
          <p:spPr>
            <a:xfrm>
              <a:off x="577582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73" name="Google Shape;1540;p8"/>
            <p:cNvSpPr/>
            <p:nvPr/>
          </p:nvSpPr>
          <p:spPr>
            <a:xfrm>
              <a:off x="535465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74" name="Google Shape;1541;p8"/>
            <p:cNvSpPr/>
            <p:nvPr/>
          </p:nvSpPr>
          <p:spPr>
            <a:xfrm>
              <a:off x="481318" y="385049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75" name="Google Shape;1542;p8"/>
            <p:cNvSpPr/>
            <p:nvPr/>
          </p:nvSpPr>
          <p:spPr>
            <a:xfrm>
              <a:off x="43318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76" name="Google Shape;1543;p8"/>
            <p:cNvSpPr/>
            <p:nvPr/>
          </p:nvSpPr>
          <p:spPr>
            <a:xfrm>
              <a:off x="39106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77" name="Google Shape;1544;p8"/>
            <p:cNvSpPr/>
            <p:nvPr/>
          </p:nvSpPr>
          <p:spPr>
            <a:xfrm>
              <a:off x="336923" y="385049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78" name="Google Shape;1545;p8"/>
            <p:cNvSpPr/>
            <p:nvPr/>
          </p:nvSpPr>
          <p:spPr>
            <a:xfrm>
              <a:off x="2887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79" name="Google Shape;1546;p8"/>
            <p:cNvSpPr/>
            <p:nvPr/>
          </p:nvSpPr>
          <p:spPr>
            <a:xfrm>
              <a:off x="246674" y="385049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80" name="Google Shape;1547;p8"/>
            <p:cNvSpPr/>
            <p:nvPr/>
          </p:nvSpPr>
          <p:spPr>
            <a:xfrm>
              <a:off x="192527" y="385049"/>
              <a:ext cx="54147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81" name="Google Shape;1548;p8"/>
            <p:cNvSpPr/>
            <p:nvPr/>
          </p:nvSpPr>
          <p:spPr>
            <a:xfrm>
              <a:off x="1443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82" name="Google Shape;1549;p8"/>
            <p:cNvSpPr/>
            <p:nvPr/>
          </p:nvSpPr>
          <p:spPr>
            <a:xfrm>
              <a:off x="102283" y="385049"/>
              <a:ext cx="4210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83" name="Google Shape;1550;p8"/>
            <p:cNvSpPr/>
            <p:nvPr/>
          </p:nvSpPr>
          <p:spPr>
            <a:xfrm>
              <a:off x="679855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84" name="Google Shape;1551;p8"/>
            <p:cNvSpPr/>
            <p:nvPr/>
          </p:nvSpPr>
          <p:spPr>
            <a:xfrm>
              <a:off x="631724" y="330903"/>
              <a:ext cx="4813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85" name="Google Shape;1552;p8"/>
            <p:cNvSpPr/>
            <p:nvPr/>
          </p:nvSpPr>
          <p:spPr>
            <a:xfrm>
              <a:off x="577582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86" name="Google Shape;1553;p8"/>
            <p:cNvSpPr/>
            <p:nvPr/>
          </p:nvSpPr>
          <p:spPr>
            <a:xfrm>
              <a:off x="535465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87" name="Google Shape;1554;p8"/>
            <p:cNvSpPr/>
            <p:nvPr/>
          </p:nvSpPr>
          <p:spPr>
            <a:xfrm>
              <a:off x="481318" y="330903"/>
              <a:ext cx="5414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88" name="Google Shape;1555;p8"/>
            <p:cNvSpPr/>
            <p:nvPr/>
          </p:nvSpPr>
          <p:spPr>
            <a:xfrm>
              <a:off x="43318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89" name="Google Shape;1556;p8"/>
            <p:cNvSpPr/>
            <p:nvPr/>
          </p:nvSpPr>
          <p:spPr>
            <a:xfrm>
              <a:off x="39106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90" name="Google Shape;1557;p8"/>
            <p:cNvSpPr/>
            <p:nvPr/>
          </p:nvSpPr>
          <p:spPr>
            <a:xfrm>
              <a:off x="336923" y="330903"/>
              <a:ext cx="5414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91" name="Google Shape;1558;p8"/>
            <p:cNvSpPr/>
            <p:nvPr/>
          </p:nvSpPr>
          <p:spPr>
            <a:xfrm>
              <a:off x="2887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92" name="Google Shape;1559;p8"/>
            <p:cNvSpPr/>
            <p:nvPr/>
          </p:nvSpPr>
          <p:spPr>
            <a:xfrm>
              <a:off x="246674" y="330903"/>
              <a:ext cx="4211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93" name="Google Shape;1560;p8"/>
            <p:cNvSpPr/>
            <p:nvPr/>
          </p:nvSpPr>
          <p:spPr>
            <a:xfrm>
              <a:off x="192527" y="330903"/>
              <a:ext cx="54147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94" name="Google Shape;1561;p8"/>
            <p:cNvSpPr/>
            <p:nvPr/>
          </p:nvSpPr>
          <p:spPr>
            <a:xfrm>
              <a:off x="1443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95" name="Google Shape;1562;p8"/>
            <p:cNvSpPr/>
            <p:nvPr/>
          </p:nvSpPr>
          <p:spPr>
            <a:xfrm>
              <a:off x="679855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96" name="Google Shape;1563;p8"/>
            <p:cNvSpPr/>
            <p:nvPr/>
          </p:nvSpPr>
          <p:spPr>
            <a:xfrm>
              <a:off x="631724" y="288791"/>
              <a:ext cx="4813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97" name="Google Shape;1564;p8"/>
            <p:cNvSpPr/>
            <p:nvPr/>
          </p:nvSpPr>
          <p:spPr>
            <a:xfrm>
              <a:off x="577582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98" name="Google Shape;1565;p8"/>
            <p:cNvSpPr/>
            <p:nvPr/>
          </p:nvSpPr>
          <p:spPr>
            <a:xfrm>
              <a:off x="535465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99" name="Google Shape;1566;p8"/>
            <p:cNvSpPr/>
            <p:nvPr/>
          </p:nvSpPr>
          <p:spPr>
            <a:xfrm>
              <a:off x="481318" y="288791"/>
              <a:ext cx="5414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00" name="Google Shape;1567;p8"/>
            <p:cNvSpPr/>
            <p:nvPr/>
          </p:nvSpPr>
          <p:spPr>
            <a:xfrm>
              <a:off x="43318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01" name="Google Shape;1568;p8"/>
            <p:cNvSpPr/>
            <p:nvPr/>
          </p:nvSpPr>
          <p:spPr>
            <a:xfrm>
              <a:off x="39106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02" name="Google Shape;1569;p8"/>
            <p:cNvSpPr/>
            <p:nvPr/>
          </p:nvSpPr>
          <p:spPr>
            <a:xfrm>
              <a:off x="336923" y="288791"/>
              <a:ext cx="5414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03" name="Google Shape;1570;p8"/>
            <p:cNvSpPr/>
            <p:nvPr/>
          </p:nvSpPr>
          <p:spPr>
            <a:xfrm>
              <a:off x="2887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04" name="Google Shape;1571;p8"/>
            <p:cNvSpPr/>
            <p:nvPr/>
          </p:nvSpPr>
          <p:spPr>
            <a:xfrm>
              <a:off x="246674" y="288791"/>
              <a:ext cx="4211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05" name="Google Shape;1572;p8"/>
            <p:cNvSpPr/>
            <p:nvPr/>
          </p:nvSpPr>
          <p:spPr>
            <a:xfrm>
              <a:off x="192527" y="288791"/>
              <a:ext cx="54147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06" name="Google Shape;1573;p8"/>
            <p:cNvSpPr/>
            <p:nvPr/>
          </p:nvSpPr>
          <p:spPr>
            <a:xfrm>
              <a:off x="1443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07" name="Google Shape;1574;p8"/>
            <p:cNvSpPr/>
            <p:nvPr/>
          </p:nvSpPr>
          <p:spPr>
            <a:xfrm>
              <a:off x="679855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08" name="Google Shape;1575;p8"/>
            <p:cNvSpPr/>
            <p:nvPr/>
          </p:nvSpPr>
          <p:spPr>
            <a:xfrm>
              <a:off x="631724" y="240659"/>
              <a:ext cx="4813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09" name="Google Shape;1576;p8"/>
            <p:cNvSpPr/>
            <p:nvPr/>
          </p:nvSpPr>
          <p:spPr>
            <a:xfrm>
              <a:off x="577582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10" name="Google Shape;1577;p8"/>
            <p:cNvSpPr/>
            <p:nvPr/>
          </p:nvSpPr>
          <p:spPr>
            <a:xfrm>
              <a:off x="535465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11" name="Google Shape;1578;p8"/>
            <p:cNvSpPr/>
            <p:nvPr/>
          </p:nvSpPr>
          <p:spPr>
            <a:xfrm>
              <a:off x="481318" y="240659"/>
              <a:ext cx="5414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12" name="Google Shape;1579;p8"/>
            <p:cNvSpPr/>
            <p:nvPr/>
          </p:nvSpPr>
          <p:spPr>
            <a:xfrm>
              <a:off x="43318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13" name="Google Shape;1580;p8"/>
            <p:cNvSpPr/>
            <p:nvPr/>
          </p:nvSpPr>
          <p:spPr>
            <a:xfrm>
              <a:off x="39106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14" name="Google Shape;1581;p8"/>
            <p:cNvSpPr/>
            <p:nvPr/>
          </p:nvSpPr>
          <p:spPr>
            <a:xfrm>
              <a:off x="336923" y="240659"/>
              <a:ext cx="5414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15" name="Google Shape;1582;p8"/>
            <p:cNvSpPr/>
            <p:nvPr/>
          </p:nvSpPr>
          <p:spPr>
            <a:xfrm>
              <a:off x="2887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16" name="Google Shape;1583;p8"/>
            <p:cNvSpPr/>
            <p:nvPr/>
          </p:nvSpPr>
          <p:spPr>
            <a:xfrm>
              <a:off x="246674" y="240659"/>
              <a:ext cx="4211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17" name="Google Shape;1584;p8"/>
            <p:cNvSpPr/>
            <p:nvPr/>
          </p:nvSpPr>
          <p:spPr>
            <a:xfrm>
              <a:off x="192527" y="240659"/>
              <a:ext cx="54147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18" name="Google Shape;1585;p8"/>
            <p:cNvSpPr/>
            <p:nvPr/>
          </p:nvSpPr>
          <p:spPr>
            <a:xfrm>
              <a:off x="679855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19" name="Google Shape;1586;p8"/>
            <p:cNvSpPr/>
            <p:nvPr/>
          </p:nvSpPr>
          <p:spPr>
            <a:xfrm>
              <a:off x="631724" y="186507"/>
              <a:ext cx="4813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20" name="Google Shape;1587;p8"/>
            <p:cNvSpPr/>
            <p:nvPr/>
          </p:nvSpPr>
          <p:spPr>
            <a:xfrm>
              <a:off x="577582" y="186507"/>
              <a:ext cx="5414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21" name="Google Shape;1588;p8"/>
            <p:cNvSpPr/>
            <p:nvPr/>
          </p:nvSpPr>
          <p:spPr>
            <a:xfrm>
              <a:off x="535465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22" name="Google Shape;1589;p8"/>
            <p:cNvSpPr/>
            <p:nvPr/>
          </p:nvSpPr>
          <p:spPr>
            <a:xfrm>
              <a:off x="481318" y="186507"/>
              <a:ext cx="5414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23" name="Google Shape;1590;p8"/>
            <p:cNvSpPr/>
            <p:nvPr/>
          </p:nvSpPr>
          <p:spPr>
            <a:xfrm>
              <a:off x="433181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24" name="Google Shape;1591;p8"/>
            <p:cNvSpPr/>
            <p:nvPr/>
          </p:nvSpPr>
          <p:spPr>
            <a:xfrm>
              <a:off x="391064" y="186507"/>
              <a:ext cx="4211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25" name="Google Shape;1592;p8"/>
            <p:cNvSpPr/>
            <p:nvPr/>
          </p:nvSpPr>
          <p:spPr>
            <a:xfrm>
              <a:off x="679855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26" name="Google Shape;1593;p8"/>
            <p:cNvSpPr/>
            <p:nvPr/>
          </p:nvSpPr>
          <p:spPr>
            <a:xfrm>
              <a:off x="631724" y="14439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27" name="Google Shape;1594;p8"/>
            <p:cNvSpPr/>
            <p:nvPr/>
          </p:nvSpPr>
          <p:spPr>
            <a:xfrm>
              <a:off x="577582" y="14439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28" name="Google Shape;1595;p8"/>
            <p:cNvSpPr/>
            <p:nvPr/>
          </p:nvSpPr>
          <p:spPr>
            <a:xfrm>
              <a:off x="535465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29" name="Google Shape;1596;p8"/>
            <p:cNvSpPr/>
            <p:nvPr/>
          </p:nvSpPr>
          <p:spPr>
            <a:xfrm>
              <a:off x="481318" y="144390"/>
              <a:ext cx="5414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30" name="Google Shape;1597;p8"/>
            <p:cNvSpPr/>
            <p:nvPr/>
          </p:nvSpPr>
          <p:spPr>
            <a:xfrm>
              <a:off x="433181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31" name="Google Shape;1598;p8"/>
            <p:cNvSpPr/>
            <p:nvPr/>
          </p:nvSpPr>
          <p:spPr>
            <a:xfrm>
              <a:off x="391064" y="14439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32" name="Google Shape;1599;p8"/>
            <p:cNvSpPr/>
            <p:nvPr/>
          </p:nvSpPr>
          <p:spPr>
            <a:xfrm>
              <a:off x="679855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33" name="Google Shape;1600;p8"/>
            <p:cNvSpPr/>
            <p:nvPr/>
          </p:nvSpPr>
          <p:spPr>
            <a:xfrm>
              <a:off x="631724" y="90243"/>
              <a:ext cx="4813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34" name="Google Shape;1601;p8"/>
            <p:cNvSpPr/>
            <p:nvPr/>
          </p:nvSpPr>
          <p:spPr>
            <a:xfrm>
              <a:off x="577582" y="90243"/>
              <a:ext cx="5414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35" name="Google Shape;1602;p8"/>
            <p:cNvSpPr/>
            <p:nvPr/>
          </p:nvSpPr>
          <p:spPr>
            <a:xfrm>
              <a:off x="535465" y="90243"/>
              <a:ext cx="4211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36" name="Google Shape;1603;p8"/>
            <p:cNvSpPr/>
            <p:nvPr/>
          </p:nvSpPr>
          <p:spPr>
            <a:xfrm>
              <a:off x="481318" y="90243"/>
              <a:ext cx="5414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37" name="Google Shape;1604;p8"/>
            <p:cNvSpPr/>
            <p:nvPr/>
          </p:nvSpPr>
          <p:spPr>
            <a:xfrm>
              <a:off x="433181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38" name="Google Shape;1605;p8"/>
            <p:cNvSpPr/>
            <p:nvPr/>
          </p:nvSpPr>
          <p:spPr>
            <a:xfrm>
              <a:off x="679855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39" name="Google Shape;1606;p8"/>
            <p:cNvSpPr/>
            <p:nvPr/>
          </p:nvSpPr>
          <p:spPr>
            <a:xfrm>
              <a:off x="631724" y="42117"/>
              <a:ext cx="4813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40" name="Google Shape;1607;p8"/>
            <p:cNvSpPr/>
            <p:nvPr/>
          </p:nvSpPr>
          <p:spPr>
            <a:xfrm>
              <a:off x="577582" y="42117"/>
              <a:ext cx="5414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41" name="Google Shape;1608;p8"/>
            <p:cNvSpPr/>
            <p:nvPr/>
          </p:nvSpPr>
          <p:spPr>
            <a:xfrm>
              <a:off x="535465" y="42117"/>
              <a:ext cx="4211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42" name="Google Shape;1609;p8"/>
            <p:cNvSpPr/>
            <p:nvPr/>
          </p:nvSpPr>
          <p:spPr>
            <a:xfrm>
              <a:off x="481318" y="42117"/>
              <a:ext cx="5414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43" name="Google Shape;1610;p8"/>
            <p:cNvSpPr/>
            <p:nvPr/>
          </p:nvSpPr>
          <p:spPr>
            <a:xfrm>
              <a:off x="679855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44" name="Google Shape;1611;p8"/>
            <p:cNvSpPr/>
            <p:nvPr/>
          </p:nvSpPr>
          <p:spPr>
            <a:xfrm>
              <a:off x="631724" y="0"/>
              <a:ext cx="4813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45" name="Google Shape;1612;p8"/>
            <p:cNvSpPr/>
            <p:nvPr/>
          </p:nvSpPr>
          <p:spPr>
            <a:xfrm>
              <a:off x="577582" y="0"/>
              <a:ext cx="5414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46" name="Google Shape;1613;p8"/>
            <p:cNvSpPr/>
            <p:nvPr/>
          </p:nvSpPr>
          <p:spPr>
            <a:xfrm>
              <a:off x="535465" y="0"/>
              <a:ext cx="4211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47" name="Google Shape;1614;p8"/>
            <p:cNvSpPr/>
            <p:nvPr/>
          </p:nvSpPr>
          <p:spPr>
            <a:xfrm>
              <a:off x="721972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48" name="Google Shape;1615;p8"/>
            <p:cNvSpPr/>
            <p:nvPr/>
          </p:nvSpPr>
          <p:spPr>
            <a:xfrm>
              <a:off x="770099" y="673836"/>
              <a:ext cx="42119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49" name="Google Shape;1616;p8"/>
            <p:cNvSpPr/>
            <p:nvPr/>
          </p:nvSpPr>
          <p:spPr>
            <a:xfrm>
              <a:off x="812217" y="673836"/>
              <a:ext cx="54152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50" name="Google Shape;1617;p8"/>
            <p:cNvSpPr/>
            <p:nvPr/>
          </p:nvSpPr>
          <p:spPr>
            <a:xfrm>
              <a:off x="866368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51" name="Google Shape;1618;p8"/>
            <p:cNvSpPr/>
            <p:nvPr/>
          </p:nvSpPr>
          <p:spPr>
            <a:xfrm>
              <a:off x="91450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52" name="Google Shape;1619;p8"/>
            <p:cNvSpPr/>
            <p:nvPr/>
          </p:nvSpPr>
          <p:spPr>
            <a:xfrm>
              <a:off x="962632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53" name="Google Shape;1620;p8"/>
            <p:cNvSpPr/>
            <p:nvPr/>
          </p:nvSpPr>
          <p:spPr>
            <a:xfrm>
              <a:off x="1010764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54" name="Google Shape;1621;p8"/>
            <p:cNvSpPr/>
            <p:nvPr/>
          </p:nvSpPr>
          <p:spPr>
            <a:xfrm>
              <a:off x="105889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55" name="Google Shape;1622;p8"/>
            <p:cNvSpPr/>
            <p:nvPr/>
          </p:nvSpPr>
          <p:spPr>
            <a:xfrm>
              <a:off x="1107023" y="673836"/>
              <a:ext cx="4813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56" name="Google Shape;1623;p8"/>
            <p:cNvSpPr/>
            <p:nvPr/>
          </p:nvSpPr>
          <p:spPr>
            <a:xfrm>
              <a:off x="1155159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57" name="Google Shape;1624;p8"/>
            <p:cNvSpPr/>
            <p:nvPr/>
          </p:nvSpPr>
          <p:spPr>
            <a:xfrm>
              <a:off x="1203291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58" name="Google Shape;1625;p8"/>
            <p:cNvSpPr/>
            <p:nvPr/>
          </p:nvSpPr>
          <p:spPr>
            <a:xfrm>
              <a:off x="1251423" y="673836"/>
              <a:ext cx="48128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59" name="Google Shape;1626;p8"/>
            <p:cNvSpPr/>
            <p:nvPr/>
          </p:nvSpPr>
          <p:spPr>
            <a:xfrm>
              <a:off x="1299550" y="673836"/>
              <a:ext cx="48133" cy="4813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60" name="Google Shape;1627;p8"/>
            <p:cNvSpPr/>
            <p:nvPr/>
          </p:nvSpPr>
          <p:spPr>
            <a:xfrm>
              <a:off x="721972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61" name="Google Shape;1628;p8"/>
            <p:cNvSpPr/>
            <p:nvPr/>
          </p:nvSpPr>
          <p:spPr>
            <a:xfrm>
              <a:off x="770099" y="62570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62" name="Google Shape;1629;p8"/>
            <p:cNvSpPr/>
            <p:nvPr/>
          </p:nvSpPr>
          <p:spPr>
            <a:xfrm>
              <a:off x="812217" y="62570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63" name="Google Shape;1630;p8"/>
            <p:cNvSpPr/>
            <p:nvPr/>
          </p:nvSpPr>
          <p:spPr>
            <a:xfrm>
              <a:off x="866368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64" name="Google Shape;1631;p8"/>
            <p:cNvSpPr/>
            <p:nvPr/>
          </p:nvSpPr>
          <p:spPr>
            <a:xfrm>
              <a:off x="91450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65" name="Google Shape;1632;p8"/>
            <p:cNvSpPr/>
            <p:nvPr/>
          </p:nvSpPr>
          <p:spPr>
            <a:xfrm>
              <a:off x="96263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66" name="Google Shape;1633;p8"/>
            <p:cNvSpPr/>
            <p:nvPr/>
          </p:nvSpPr>
          <p:spPr>
            <a:xfrm>
              <a:off x="101076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67" name="Google Shape;1634;p8"/>
            <p:cNvSpPr/>
            <p:nvPr/>
          </p:nvSpPr>
          <p:spPr>
            <a:xfrm>
              <a:off x="105889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68" name="Google Shape;1635;p8"/>
            <p:cNvSpPr/>
            <p:nvPr/>
          </p:nvSpPr>
          <p:spPr>
            <a:xfrm>
              <a:off x="1107023" y="62570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69" name="Google Shape;1636;p8"/>
            <p:cNvSpPr/>
            <p:nvPr/>
          </p:nvSpPr>
          <p:spPr>
            <a:xfrm>
              <a:off x="1155159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70" name="Google Shape;1637;p8"/>
            <p:cNvSpPr/>
            <p:nvPr/>
          </p:nvSpPr>
          <p:spPr>
            <a:xfrm>
              <a:off x="1203291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71" name="Google Shape;1638;p8"/>
            <p:cNvSpPr/>
            <p:nvPr/>
          </p:nvSpPr>
          <p:spPr>
            <a:xfrm>
              <a:off x="1251423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72" name="Google Shape;1639;p8"/>
            <p:cNvSpPr/>
            <p:nvPr/>
          </p:nvSpPr>
          <p:spPr>
            <a:xfrm>
              <a:off x="1299550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73" name="Google Shape;1640;p8"/>
            <p:cNvSpPr/>
            <p:nvPr/>
          </p:nvSpPr>
          <p:spPr>
            <a:xfrm>
              <a:off x="1347682" y="62570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74" name="Google Shape;1641;p8"/>
            <p:cNvSpPr/>
            <p:nvPr/>
          </p:nvSpPr>
          <p:spPr>
            <a:xfrm>
              <a:off x="1395814" y="62570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75" name="Google Shape;1642;p8"/>
            <p:cNvSpPr/>
            <p:nvPr/>
          </p:nvSpPr>
          <p:spPr>
            <a:xfrm>
              <a:off x="721972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76" name="Google Shape;1643;p8"/>
            <p:cNvSpPr/>
            <p:nvPr/>
          </p:nvSpPr>
          <p:spPr>
            <a:xfrm>
              <a:off x="770099" y="571562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77" name="Google Shape;1644;p8"/>
            <p:cNvSpPr/>
            <p:nvPr/>
          </p:nvSpPr>
          <p:spPr>
            <a:xfrm>
              <a:off x="812217" y="571562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78" name="Google Shape;1645;p8"/>
            <p:cNvSpPr/>
            <p:nvPr/>
          </p:nvSpPr>
          <p:spPr>
            <a:xfrm>
              <a:off x="866368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79" name="Google Shape;1646;p8"/>
            <p:cNvSpPr/>
            <p:nvPr/>
          </p:nvSpPr>
          <p:spPr>
            <a:xfrm>
              <a:off x="91450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80" name="Google Shape;1647;p8"/>
            <p:cNvSpPr/>
            <p:nvPr/>
          </p:nvSpPr>
          <p:spPr>
            <a:xfrm>
              <a:off x="96263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81" name="Google Shape;1648;p8"/>
            <p:cNvSpPr/>
            <p:nvPr/>
          </p:nvSpPr>
          <p:spPr>
            <a:xfrm>
              <a:off x="101076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82" name="Google Shape;1649;p8"/>
            <p:cNvSpPr/>
            <p:nvPr/>
          </p:nvSpPr>
          <p:spPr>
            <a:xfrm>
              <a:off x="105889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83" name="Google Shape;1650;p8"/>
            <p:cNvSpPr/>
            <p:nvPr/>
          </p:nvSpPr>
          <p:spPr>
            <a:xfrm>
              <a:off x="1107023" y="571562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84" name="Google Shape;1651;p8"/>
            <p:cNvSpPr/>
            <p:nvPr/>
          </p:nvSpPr>
          <p:spPr>
            <a:xfrm>
              <a:off x="1155159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85" name="Google Shape;1652;p8"/>
            <p:cNvSpPr/>
            <p:nvPr/>
          </p:nvSpPr>
          <p:spPr>
            <a:xfrm>
              <a:off x="1203291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86" name="Google Shape;1653;p8"/>
            <p:cNvSpPr/>
            <p:nvPr/>
          </p:nvSpPr>
          <p:spPr>
            <a:xfrm>
              <a:off x="1251423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87" name="Google Shape;1654;p8"/>
            <p:cNvSpPr/>
            <p:nvPr/>
          </p:nvSpPr>
          <p:spPr>
            <a:xfrm>
              <a:off x="1299550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88" name="Google Shape;1655;p8"/>
            <p:cNvSpPr/>
            <p:nvPr/>
          </p:nvSpPr>
          <p:spPr>
            <a:xfrm>
              <a:off x="1347682" y="571562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89" name="Google Shape;1656;p8"/>
            <p:cNvSpPr/>
            <p:nvPr/>
          </p:nvSpPr>
          <p:spPr>
            <a:xfrm>
              <a:off x="1395814" y="571562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90" name="Google Shape;1657;p8"/>
            <p:cNvSpPr/>
            <p:nvPr/>
          </p:nvSpPr>
          <p:spPr>
            <a:xfrm>
              <a:off x="721972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91" name="Google Shape;1658;p8"/>
            <p:cNvSpPr/>
            <p:nvPr/>
          </p:nvSpPr>
          <p:spPr>
            <a:xfrm>
              <a:off x="770099" y="529445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92" name="Google Shape;1659;p8"/>
            <p:cNvSpPr/>
            <p:nvPr/>
          </p:nvSpPr>
          <p:spPr>
            <a:xfrm>
              <a:off x="812217" y="529445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93" name="Google Shape;1660;p8"/>
            <p:cNvSpPr/>
            <p:nvPr/>
          </p:nvSpPr>
          <p:spPr>
            <a:xfrm>
              <a:off x="866368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94" name="Google Shape;1661;p8"/>
            <p:cNvSpPr/>
            <p:nvPr/>
          </p:nvSpPr>
          <p:spPr>
            <a:xfrm>
              <a:off x="91450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95" name="Google Shape;1662;p8"/>
            <p:cNvSpPr/>
            <p:nvPr/>
          </p:nvSpPr>
          <p:spPr>
            <a:xfrm>
              <a:off x="96263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96" name="Google Shape;1663;p8"/>
            <p:cNvSpPr/>
            <p:nvPr/>
          </p:nvSpPr>
          <p:spPr>
            <a:xfrm>
              <a:off x="101076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97" name="Google Shape;1664;p8"/>
            <p:cNvSpPr/>
            <p:nvPr/>
          </p:nvSpPr>
          <p:spPr>
            <a:xfrm>
              <a:off x="105889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98" name="Google Shape;1665;p8"/>
            <p:cNvSpPr/>
            <p:nvPr/>
          </p:nvSpPr>
          <p:spPr>
            <a:xfrm>
              <a:off x="1107023" y="529445"/>
              <a:ext cx="4813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99" name="Google Shape;1666;p8"/>
            <p:cNvSpPr/>
            <p:nvPr/>
          </p:nvSpPr>
          <p:spPr>
            <a:xfrm>
              <a:off x="1155159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00" name="Google Shape;1667;p8"/>
            <p:cNvSpPr/>
            <p:nvPr/>
          </p:nvSpPr>
          <p:spPr>
            <a:xfrm>
              <a:off x="1203291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01" name="Google Shape;1668;p8"/>
            <p:cNvSpPr/>
            <p:nvPr/>
          </p:nvSpPr>
          <p:spPr>
            <a:xfrm>
              <a:off x="1251423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02" name="Google Shape;1669;p8"/>
            <p:cNvSpPr/>
            <p:nvPr/>
          </p:nvSpPr>
          <p:spPr>
            <a:xfrm>
              <a:off x="1299550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03" name="Google Shape;1670;p8"/>
            <p:cNvSpPr/>
            <p:nvPr/>
          </p:nvSpPr>
          <p:spPr>
            <a:xfrm>
              <a:off x="1347682" y="529445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04" name="Google Shape;1671;p8"/>
            <p:cNvSpPr/>
            <p:nvPr/>
          </p:nvSpPr>
          <p:spPr>
            <a:xfrm>
              <a:off x="1395814" y="529445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05" name="Google Shape;1672;p8"/>
            <p:cNvSpPr/>
            <p:nvPr/>
          </p:nvSpPr>
          <p:spPr>
            <a:xfrm>
              <a:off x="721972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06" name="Google Shape;1673;p8"/>
            <p:cNvSpPr/>
            <p:nvPr/>
          </p:nvSpPr>
          <p:spPr>
            <a:xfrm>
              <a:off x="770099" y="47529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07" name="Google Shape;1674;p8"/>
            <p:cNvSpPr/>
            <p:nvPr/>
          </p:nvSpPr>
          <p:spPr>
            <a:xfrm>
              <a:off x="812217" y="47529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08" name="Google Shape;1675;p8"/>
            <p:cNvSpPr/>
            <p:nvPr/>
          </p:nvSpPr>
          <p:spPr>
            <a:xfrm>
              <a:off x="866368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09" name="Google Shape;1676;p8"/>
            <p:cNvSpPr/>
            <p:nvPr/>
          </p:nvSpPr>
          <p:spPr>
            <a:xfrm>
              <a:off x="91450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10" name="Google Shape;1677;p8"/>
            <p:cNvSpPr/>
            <p:nvPr/>
          </p:nvSpPr>
          <p:spPr>
            <a:xfrm>
              <a:off x="96263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11" name="Google Shape;1678;p8"/>
            <p:cNvSpPr/>
            <p:nvPr/>
          </p:nvSpPr>
          <p:spPr>
            <a:xfrm>
              <a:off x="101076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12" name="Google Shape;1679;p8"/>
            <p:cNvSpPr/>
            <p:nvPr/>
          </p:nvSpPr>
          <p:spPr>
            <a:xfrm>
              <a:off x="105889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13" name="Google Shape;1680;p8"/>
            <p:cNvSpPr/>
            <p:nvPr/>
          </p:nvSpPr>
          <p:spPr>
            <a:xfrm>
              <a:off x="1107023" y="475293"/>
              <a:ext cx="4813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14" name="Google Shape;1681;p8"/>
            <p:cNvSpPr/>
            <p:nvPr/>
          </p:nvSpPr>
          <p:spPr>
            <a:xfrm>
              <a:off x="1155159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15" name="Google Shape;1682;p8"/>
            <p:cNvSpPr/>
            <p:nvPr/>
          </p:nvSpPr>
          <p:spPr>
            <a:xfrm>
              <a:off x="1203291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16" name="Google Shape;1683;p8"/>
            <p:cNvSpPr/>
            <p:nvPr/>
          </p:nvSpPr>
          <p:spPr>
            <a:xfrm>
              <a:off x="1251423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17" name="Google Shape;1684;p8"/>
            <p:cNvSpPr/>
            <p:nvPr/>
          </p:nvSpPr>
          <p:spPr>
            <a:xfrm>
              <a:off x="1299550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18" name="Google Shape;1685;p8"/>
            <p:cNvSpPr/>
            <p:nvPr/>
          </p:nvSpPr>
          <p:spPr>
            <a:xfrm>
              <a:off x="1347682" y="47529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19" name="Google Shape;1686;p8"/>
            <p:cNvSpPr/>
            <p:nvPr/>
          </p:nvSpPr>
          <p:spPr>
            <a:xfrm>
              <a:off x="1395814" y="47529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20" name="Google Shape;1687;p8"/>
            <p:cNvSpPr/>
            <p:nvPr/>
          </p:nvSpPr>
          <p:spPr>
            <a:xfrm>
              <a:off x="721972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21" name="Google Shape;1688;p8"/>
            <p:cNvSpPr/>
            <p:nvPr/>
          </p:nvSpPr>
          <p:spPr>
            <a:xfrm>
              <a:off x="770099" y="433176"/>
              <a:ext cx="42119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22" name="Google Shape;1689;p8"/>
            <p:cNvSpPr/>
            <p:nvPr/>
          </p:nvSpPr>
          <p:spPr>
            <a:xfrm>
              <a:off x="812217" y="433176"/>
              <a:ext cx="54152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23" name="Google Shape;1690;p8"/>
            <p:cNvSpPr/>
            <p:nvPr/>
          </p:nvSpPr>
          <p:spPr>
            <a:xfrm>
              <a:off x="866368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24" name="Google Shape;1691;p8"/>
            <p:cNvSpPr/>
            <p:nvPr/>
          </p:nvSpPr>
          <p:spPr>
            <a:xfrm>
              <a:off x="91450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25" name="Google Shape;1692;p8"/>
            <p:cNvSpPr/>
            <p:nvPr/>
          </p:nvSpPr>
          <p:spPr>
            <a:xfrm>
              <a:off x="96263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26" name="Google Shape;1693;p8"/>
            <p:cNvSpPr/>
            <p:nvPr/>
          </p:nvSpPr>
          <p:spPr>
            <a:xfrm>
              <a:off x="101076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27" name="Google Shape;1694;p8"/>
            <p:cNvSpPr/>
            <p:nvPr/>
          </p:nvSpPr>
          <p:spPr>
            <a:xfrm>
              <a:off x="105889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28" name="Google Shape;1695;p8"/>
            <p:cNvSpPr/>
            <p:nvPr/>
          </p:nvSpPr>
          <p:spPr>
            <a:xfrm>
              <a:off x="1107023" y="433176"/>
              <a:ext cx="4813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29" name="Google Shape;1696;p8"/>
            <p:cNvSpPr/>
            <p:nvPr/>
          </p:nvSpPr>
          <p:spPr>
            <a:xfrm>
              <a:off x="1155159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30" name="Google Shape;1697;p8"/>
            <p:cNvSpPr/>
            <p:nvPr/>
          </p:nvSpPr>
          <p:spPr>
            <a:xfrm>
              <a:off x="1203291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31" name="Google Shape;1698;p8"/>
            <p:cNvSpPr/>
            <p:nvPr/>
          </p:nvSpPr>
          <p:spPr>
            <a:xfrm>
              <a:off x="1251423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32" name="Google Shape;1699;p8"/>
            <p:cNvSpPr/>
            <p:nvPr/>
          </p:nvSpPr>
          <p:spPr>
            <a:xfrm>
              <a:off x="1299550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33" name="Google Shape;1700;p8"/>
            <p:cNvSpPr/>
            <p:nvPr/>
          </p:nvSpPr>
          <p:spPr>
            <a:xfrm>
              <a:off x="1347682" y="433176"/>
              <a:ext cx="48133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34" name="Google Shape;1701;p8"/>
            <p:cNvSpPr/>
            <p:nvPr/>
          </p:nvSpPr>
          <p:spPr>
            <a:xfrm>
              <a:off x="1395814" y="433176"/>
              <a:ext cx="48128" cy="4211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35" name="Google Shape;1702;p8"/>
            <p:cNvSpPr/>
            <p:nvPr/>
          </p:nvSpPr>
          <p:spPr>
            <a:xfrm>
              <a:off x="721972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36" name="Google Shape;1703;p8"/>
            <p:cNvSpPr/>
            <p:nvPr/>
          </p:nvSpPr>
          <p:spPr>
            <a:xfrm>
              <a:off x="770099" y="385049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37" name="Google Shape;1704;p8"/>
            <p:cNvSpPr/>
            <p:nvPr/>
          </p:nvSpPr>
          <p:spPr>
            <a:xfrm>
              <a:off x="812217" y="385049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38" name="Google Shape;1705;p8"/>
            <p:cNvSpPr/>
            <p:nvPr/>
          </p:nvSpPr>
          <p:spPr>
            <a:xfrm>
              <a:off x="866368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39" name="Google Shape;1706;p8"/>
            <p:cNvSpPr/>
            <p:nvPr/>
          </p:nvSpPr>
          <p:spPr>
            <a:xfrm>
              <a:off x="91450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40" name="Google Shape;1707;p8"/>
            <p:cNvSpPr/>
            <p:nvPr/>
          </p:nvSpPr>
          <p:spPr>
            <a:xfrm>
              <a:off x="962632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41" name="Google Shape;1708;p8"/>
            <p:cNvSpPr/>
            <p:nvPr/>
          </p:nvSpPr>
          <p:spPr>
            <a:xfrm>
              <a:off x="1010764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42" name="Google Shape;1709;p8"/>
            <p:cNvSpPr/>
            <p:nvPr/>
          </p:nvSpPr>
          <p:spPr>
            <a:xfrm>
              <a:off x="105889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43" name="Google Shape;1710;p8"/>
            <p:cNvSpPr/>
            <p:nvPr/>
          </p:nvSpPr>
          <p:spPr>
            <a:xfrm>
              <a:off x="1107023" y="385049"/>
              <a:ext cx="4813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44" name="Google Shape;1711;p8"/>
            <p:cNvSpPr/>
            <p:nvPr/>
          </p:nvSpPr>
          <p:spPr>
            <a:xfrm>
              <a:off x="1155159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45" name="Google Shape;1712;p8"/>
            <p:cNvSpPr/>
            <p:nvPr/>
          </p:nvSpPr>
          <p:spPr>
            <a:xfrm>
              <a:off x="1203291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46" name="Google Shape;1713;p8"/>
            <p:cNvSpPr/>
            <p:nvPr/>
          </p:nvSpPr>
          <p:spPr>
            <a:xfrm>
              <a:off x="1251423" y="385049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47" name="Google Shape;1714;p8"/>
            <p:cNvSpPr/>
            <p:nvPr/>
          </p:nvSpPr>
          <p:spPr>
            <a:xfrm>
              <a:off x="1299550" y="385049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48" name="Google Shape;1715;p8"/>
            <p:cNvSpPr/>
            <p:nvPr/>
          </p:nvSpPr>
          <p:spPr>
            <a:xfrm>
              <a:off x="721972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49" name="Google Shape;1716;p8"/>
            <p:cNvSpPr/>
            <p:nvPr/>
          </p:nvSpPr>
          <p:spPr>
            <a:xfrm>
              <a:off x="770099" y="330903"/>
              <a:ext cx="42119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50" name="Google Shape;1717;p8"/>
            <p:cNvSpPr/>
            <p:nvPr/>
          </p:nvSpPr>
          <p:spPr>
            <a:xfrm>
              <a:off x="812217" y="330903"/>
              <a:ext cx="54152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51" name="Google Shape;1718;p8"/>
            <p:cNvSpPr/>
            <p:nvPr/>
          </p:nvSpPr>
          <p:spPr>
            <a:xfrm>
              <a:off x="866368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52" name="Google Shape;1719;p8"/>
            <p:cNvSpPr/>
            <p:nvPr/>
          </p:nvSpPr>
          <p:spPr>
            <a:xfrm>
              <a:off x="91450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53" name="Google Shape;1720;p8"/>
            <p:cNvSpPr/>
            <p:nvPr/>
          </p:nvSpPr>
          <p:spPr>
            <a:xfrm>
              <a:off x="962632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54" name="Google Shape;1721;p8"/>
            <p:cNvSpPr/>
            <p:nvPr/>
          </p:nvSpPr>
          <p:spPr>
            <a:xfrm>
              <a:off x="1010764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55" name="Google Shape;1722;p8"/>
            <p:cNvSpPr/>
            <p:nvPr/>
          </p:nvSpPr>
          <p:spPr>
            <a:xfrm>
              <a:off x="1058890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56" name="Google Shape;1723;p8"/>
            <p:cNvSpPr/>
            <p:nvPr/>
          </p:nvSpPr>
          <p:spPr>
            <a:xfrm>
              <a:off x="1107023" y="330903"/>
              <a:ext cx="4813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57" name="Google Shape;1724;p8"/>
            <p:cNvSpPr/>
            <p:nvPr/>
          </p:nvSpPr>
          <p:spPr>
            <a:xfrm>
              <a:off x="1155159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58" name="Google Shape;1725;p8"/>
            <p:cNvSpPr/>
            <p:nvPr/>
          </p:nvSpPr>
          <p:spPr>
            <a:xfrm>
              <a:off x="1203291" y="330903"/>
              <a:ext cx="48133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59" name="Google Shape;1726;p8"/>
            <p:cNvSpPr/>
            <p:nvPr/>
          </p:nvSpPr>
          <p:spPr>
            <a:xfrm>
              <a:off x="1251423" y="330903"/>
              <a:ext cx="48128" cy="541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60" name="Google Shape;1727;p8"/>
            <p:cNvSpPr/>
            <p:nvPr/>
          </p:nvSpPr>
          <p:spPr>
            <a:xfrm>
              <a:off x="721972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61" name="Google Shape;1728;p8"/>
            <p:cNvSpPr/>
            <p:nvPr/>
          </p:nvSpPr>
          <p:spPr>
            <a:xfrm>
              <a:off x="770099" y="288791"/>
              <a:ext cx="42119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62" name="Google Shape;1729;p8"/>
            <p:cNvSpPr/>
            <p:nvPr/>
          </p:nvSpPr>
          <p:spPr>
            <a:xfrm>
              <a:off x="812217" y="288791"/>
              <a:ext cx="54152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63" name="Google Shape;1730;p8"/>
            <p:cNvSpPr/>
            <p:nvPr/>
          </p:nvSpPr>
          <p:spPr>
            <a:xfrm>
              <a:off x="866368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64" name="Google Shape;1731;p8"/>
            <p:cNvSpPr/>
            <p:nvPr/>
          </p:nvSpPr>
          <p:spPr>
            <a:xfrm>
              <a:off x="91450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65" name="Google Shape;1732;p8"/>
            <p:cNvSpPr/>
            <p:nvPr/>
          </p:nvSpPr>
          <p:spPr>
            <a:xfrm>
              <a:off x="962632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66" name="Google Shape;1733;p8"/>
            <p:cNvSpPr/>
            <p:nvPr/>
          </p:nvSpPr>
          <p:spPr>
            <a:xfrm>
              <a:off x="1010764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67" name="Google Shape;1734;p8"/>
            <p:cNvSpPr/>
            <p:nvPr/>
          </p:nvSpPr>
          <p:spPr>
            <a:xfrm>
              <a:off x="1058890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68" name="Google Shape;1735;p8"/>
            <p:cNvSpPr/>
            <p:nvPr/>
          </p:nvSpPr>
          <p:spPr>
            <a:xfrm>
              <a:off x="1107023" y="288791"/>
              <a:ext cx="4813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69" name="Google Shape;1736;p8"/>
            <p:cNvSpPr/>
            <p:nvPr/>
          </p:nvSpPr>
          <p:spPr>
            <a:xfrm>
              <a:off x="1155159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70" name="Google Shape;1737;p8"/>
            <p:cNvSpPr/>
            <p:nvPr/>
          </p:nvSpPr>
          <p:spPr>
            <a:xfrm>
              <a:off x="1203291" y="288791"/>
              <a:ext cx="48133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71" name="Google Shape;1738;p8"/>
            <p:cNvSpPr/>
            <p:nvPr/>
          </p:nvSpPr>
          <p:spPr>
            <a:xfrm>
              <a:off x="1251423" y="288791"/>
              <a:ext cx="48128" cy="421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72" name="Google Shape;1739;p8"/>
            <p:cNvSpPr/>
            <p:nvPr/>
          </p:nvSpPr>
          <p:spPr>
            <a:xfrm>
              <a:off x="721972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73" name="Google Shape;1740;p8"/>
            <p:cNvSpPr/>
            <p:nvPr/>
          </p:nvSpPr>
          <p:spPr>
            <a:xfrm>
              <a:off x="770099" y="240659"/>
              <a:ext cx="42119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74" name="Google Shape;1741;p8"/>
            <p:cNvSpPr/>
            <p:nvPr/>
          </p:nvSpPr>
          <p:spPr>
            <a:xfrm>
              <a:off x="812217" y="240659"/>
              <a:ext cx="54152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75" name="Google Shape;1742;p8"/>
            <p:cNvSpPr/>
            <p:nvPr/>
          </p:nvSpPr>
          <p:spPr>
            <a:xfrm>
              <a:off x="866368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76" name="Google Shape;1743;p8"/>
            <p:cNvSpPr/>
            <p:nvPr/>
          </p:nvSpPr>
          <p:spPr>
            <a:xfrm>
              <a:off x="91450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77" name="Google Shape;1744;p8"/>
            <p:cNvSpPr/>
            <p:nvPr/>
          </p:nvSpPr>
          <p:spPr>
            <a:xfrm>
              <a:off x="962632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78" name="Google Shape;1745;p8"/>
            <p:cNvSpPr/>
            <p:nvPr/>
          </p:nvSpPr>
          <p:spPr>
            <a:xfrm>
              <a:off x="1010764" y="240659"/>
              <a:ext cx="4812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79" name="Google Shape;1746;p8"/>
            <p:cNvSpPr/>
            <p:nvPr/>
          </p:nvSpPr>
          <p:spPr>
            <a:xfrm>
              <a:off x="1058890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80" name="Google Shape;1747;p8"/>
            <p:cNvSpPr/>
            <p:nvPr/>
          </p:nvSpPr>
          <p:spPr>
            <a:xfrm>
              <a:off x="1107023" y="240659"/>
              <a:ext cx="48138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81" name="Google Shape;1748;p8"/>
            <p:cNvSpPr/>
            <p:nvPr/>
          </p:nvSpPr>
          <p:spPr>
            <a:xfrm>
              <a:off x="1155159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82" name="Google Shape;1749;p8"/>
            <p:cNvSpPr/>
            <p:nvPr/>
          </p:nvSpPr>
          <p:spPr>
            <a:xfrm>
              <a:off x="1203291" y="240659"/>
              <a:ext cx="48133" cy="4813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83" name="Google Shape;1750;p8"/>
            <p:cNvSpPr/>
            <p:nvPr/>
          </p:nvSpPr>
          <p:spPr>
            <a:xfrm>
              <a:off x="721972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84" name="Google Shape;1751;p8"/>
            <p:cNvSpPr/>
            <p:nvPr/>
          </p:nvSpPr>
          <p:spPr>
            <a:xfrm>
              <a:off x="770099" y="186507"/>
              <a:ext cx="42119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85" name="Google Shape;1752;p8"/>
            <p:cNvSpPr/>
            <p:nvPr/>
          </p:nvSpPr>
          <p:spPr>
            <a:xfrm>
              <a:off x="812217" y="186507"/>
              <a:ext cx="54152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86" name="Google Shape;1753;p8"/>
            <p:cNvSpPr/>
            <p:nvPr/>
          </p:nvSpPr>
          <p:spPr>
            <a:xfrm>
              <a:off x="866368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87" name="Google Shape;1754;p8"/>
            <p:cNvSpPr/>
            <p:nvPr/>
          </p:nvSpPr>
          <p:spPr>
            <a:xfrm>
              <a:off x="914500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88" name="Google Shape;1755;p8"/>
            <p:cNvSpPr/>
            <p:nvPr/>
          </p:nvSpPr>
          <p:spPr>
            <a:xfrm>
              <a:off x="962632" y="186507"/>
              <a:ext cx="48133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89" name="Google Shape;1756;p8"/>
            <p:cNvSpPr/>
            <p:nvPr/>
          </p:nvSpPr>
          <p:spPr>
            <a:xfrm>
              <a:off x="1010764" y="186507"/>
              <a:ext cx="48128" cy="54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90" name="Google Shape;1757;p8"/>
            <p:cNvSpPr/>
            <p:nvPr/>
          </p:nvSpPr>
          <p:spPr>
            <a:xfrm>
              <a:off x="721972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91" name="Google Shape;1758;p8"/>
            <p:cNvSpPr/>
            <p:nvPr/>
          </p:nvSpPr>
          <p:spPr>
            <a:xfrm>
              <a:off x="770099" y="14439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92" name="Google Shape;1759;p8"/>
            <p:cNvSpPr/>
            <p:nvPr/>
          </p:nvSpPr>
          <p:spPr>
            <a:xfrm>
              <a:off x="812217" y="14439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93" name="Google Shape;1760;p8"/>
            <p:cNvSpPr/>
            <p:nvPr/>
          </p:nvSpPr>
          <p:spPr>
            <a:xfrm>
              <a:off x="866368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94" name="Google Shape;1761;p8"/>
            <p:cNvSpPr/>
            <p:nvPr/>
          </p:nvSpPr>
          <p:spPr>
            <a:xfrm>
              <a:off x="914500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95" name="Google Shape;1762;p8"/>
            <p:cNvSpPr/>
            <p:nvPr/>
          </p:nvSpPr>
          <p:spPr>
            <a:xfrm>
              <a:off x="962632" y="14439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96" name="Google Shape;1763;p8"/>
            <p:cNvSpPr/>
            <p:nvPr/>
          </p:nvSpPr>
          <p:spPr>
            <a:xfrm>
              <a:off x="1010764" y="14439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97" name="Google Shape;1764;p8"/>
            <p:cNvSpPr/>
            <p:nvPr/>
          </p:nvSpPr>
          <p:spPr>
            <a:xfrm>
              <a:off x="721972" y="90243"/>
              <a:ext cx="48128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98" name="Google Shape;1765;p8"/>
            <p:cNvSpPr/>
            <p:nvPr/>
          </p:nvSpPr>
          <p:spPr>
            <a:xfrm>
              <a:off x="770099" y="90243"/>
              <a:ext cx="42119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99" name="Google Shape;1766;p8"/>
            <p:cNvSpPr/>
            <p:nvPr/>
          </p:nvSpPr>
          <p:spPr>
            <a:xfrm>
              <a:off x="812217" y="90243"/>
              <a:ext cx="54152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00" name="Google Shape;1767;p8"/>
            <p:cNvSpPr/>
            <p:nvPr/>
          </p:nvSpPr>
          <p:spPr>
            <a:xfrm>
              <a:off x="866368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01" name="Google Shape;1768;p8"/>
            <p:cNvSpPr/>
            <p:nvPr/>
          </p:nvSpPr>
          <p:spPr>
            <a:xfrm>
              <a:off x="914500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02" name="Google Shape;1769;p8"/>
            <p:cNvSpPr/>
            <p:nvPr/>
          </p:nvSpPr>
          <p:spPr>
            <a:xfrm>
              <a:off x="962632" y="90243"/>
              <a:ext cx="48133" cy="5414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03" name="Google Shape;1770;p8"/>
            <p:cNvSpPr/>
            <p:nvPr/>
          </p:nvSpPr>
          <p:spPr>
            <a:xfrm>
              <a:off x="721972" y="42117"/>
              <a:ext cx="48128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04" name="Google Shape;1771;p8"/>
            <p:cNvSpPr/>
            <p:nvPr/>
          </p:nvSpPr>
          <p:spPr>
            <a:xfrm>
              <a:off x="770099" y="42117"/>
              <a:ext cx="42119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05" name="Google Shape;1772;p8"/>
            <p:cNvSpPr/>
            <p:nvPr/>
          </p:nvSpPr>
          <p:spPr>
            <a:xfrm>
              <a:off x="812217" y="42117"/>
              <a:ext cx="54152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06" name="Google Shape;1773;p8"/>
            <p:cNvSpPr/>
            <p:nvPr/>
          </p:nvSpPr>
          <p:spPr>
            <a:xfrm>
              <a:off x="866368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07" name="Google Shape;1774;p8"/>
            <p:cNvSpPr/>
            <p:nvPr/>
          </p:nvSpPr>
          <p:spPr>
            <a:xfrm>
              <a:off x="914500" y="42117"/>
              <a:ext cx="48133" cy="4812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08" name="Google Shape;1775;p8"/>
            <p:cNvSpPr/>
            <p:nvPr/>
          </p:nvSpPr>
          <p:spPr>
            <a:xfrm>
              <a:off x="721972" y="0"/>
              <a:ext cx="48128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09" name="Google Shape;1776;p8"/>
            <p:cNvSpPr/>
            <p:nvPr/>
          </p:nvSpPr>
          <p:spPr>
            <a:xfrm>
              <a:off x="770099" y="0"/>
              <a:ext cx="42119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10" name="Google Shape;1777;p8"/>
            <p:cNvSpPr/>
            <p:nvPr/>
          </p:nvSpPr>
          <p:spPr>
            <a:xfrm>
              <a:off x="812217" y="0"/>
              <a:ext cx="54152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11" name="Google Shape;1778;p8"/>
            <p:cNvSpPr/>
            <p:nvPr/>
          </p:nvSpPr>
          <p:spPr>
            <a:xfrm>
              <a:off x="866368" y="0"/>
              <a:ext cx="48133" cy="4211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40" name="Google Shape;1779;p8"/>
          <p:cNvGrpSpPr/>
          <p:nvPr/>
        </p:nvGrpSpPr>
        <p:grpSpPr>
          <a:xfrm>
            <a:off x="4103916" y="1106508"/>
            <a:ext cx="264002" cy="226286"/>
            <a:chOff x="0" y="0"/>
            <a:chExt cx="264000" cy="226285"/>
          </a:xfrm>
        </p:grpSpPr>
        <p:sp>
          <p:nvSpPr>
            <p:cNvPr id="1813" name="Google Shape;1780;p8"/>
            <p:cNvSpPr/>
            <p:nvPr/>
          </p:nvSpPr>
          <p:spPr>
            <a:xfrm>
              <a:off x="37715" y="-1"/>
              <a:ext cx="37717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14" name="Google Shape;1781;p8"/>
            <p:cNvSpPr/>
            <p:nvPr/>
          </p:nvSpPr>
          <p:spPr>
            <a:xfrm>
              <a:off x="75431" y="-1"/>
              <a:ext cx="37714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15" name="Google Shape;1782;p8"/>
            <p:cNvSpPr/>
            <p:nvPr/>
          </p:nvSpPr>
          <p:spPr>
            <a:xfrm>
              <a:off x="150860" y="-1"/>
              <a:ext cx="37712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16" name="Google Shape;1783;p8"/>
            <p:cNvSpPr/>
            <p:nvPr/>
          </p:nvSpPr>
          <p:spPr>
            <a:xfrm>
              <a:off x="188571" y="-1"/>
              <a:ext cx="37715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17" name="Google Shape;1784;p8"/>
            <p:cNvSpPr/>
            <p:nvPr/>
          </p:nvSpPr>
          <p:spPr>
            <a:xfrm>
              <a:off x="0" y="37715"/>
              <a:ext cx="37716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18" name="Google Shape;1785;p8"/>
            <p:cNvSpPr/>
            <p:nvPr/>
          </p:nvSpPr>
          <p:spPr>
            <a:xfrm>
              <a:off x="37715" y="37715"/>
              <a:ext cx="37717" cy="37712"/>
            </a:xfrm>
            <a:prstGeom prst="rect">
              <a:avLst/>
            </a:prstGeom>
            <a:solidFill>
              <a:schemeClr val="accent4">
                <a:lumOff val="9999"/>
              </a:schemeClr>
            </a:solidFill>
            <a:ln w="9525" cap="flat">
              <a:solidFill>
                <a:schemeClr val="accent4">
                  <a:lumOff val="9999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19" name="Google Shape;1786;p8"/>
            <p:cNvSpPr/>
            <p:nvPr/>
          </p:nvSpPr>
          <p:spPr>
            <a:xfrm>
              <a:off x="75431" y="37715"/>
              <a:ext cx="37714" cy="37712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20" name="Google Shape;1787;p8"/>
            <p:cNvSpPr/>
            <p:nvPr/>
          </p:nvSpPr>
          <p:spPr>
            <a:xfrm>
              <a:off x="113140" y="37715"/>
              <a:ext cx="37717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21" name="Google Shape;1788;p8"/>
            <p:cNvSpPr/>
            <p:nvPr/>
          </p:nvSpPr>
          <p:spPr>
            <a:xfrm>
              <a:off x="150856" y="37715"/>
              <a:ext cx="37713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22" name="Google Shape;1789;p8"/>
            <p:cNvSpPr/>
            <p:nvPr/>
          </p:nvSpPr>
          <p:spPr>
            <a:xfrm>
              <a:off x="188571" y="37715"/>
              <a:ext cx="37715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23" name="Google Shape;1790;p8"/>
            <p:cNvSpPr/>
            <p:nvPr/>
          </p:nvSpPr>
          <p:spPr>
            <a:xfrm>
              <a:off x="226285" y="37715"/>
              <a:ext cx="37716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24" name="Google Shape;1791;p8"/>
            <p:cNvSpPr/>
            <p:nvPr/>
          </p:nvSpPr>
          <p:spPr>
            <a:xfrm>
              <a:off x="0" y="75427"/>
              <a:ext cx="37716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25" name="Google Shape;1792;p8"/>
            <p:cNvSpPr/>
            <p:nvPr/>
          </p:nvSpPr>
          <p:spPr>
            <a:xfrm>
              <a:off x="37715" y="75427"/>
              <a:ext cx="37717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26" name="Google Shape;1793;p8"/>
            <p:cNvSpPr/>
            <p:nvPr/>
          </p:nvSpPr>
          <p:spPr>
            <a:xfrm>
              <a:off x="75431" y="75427"/>
              <a:ext cx="37714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27" name="Google Shape;1794;p8"/>
            <p:cNvSpPr/>
            <p:nvPr/>
          </p:nvSpPr>
          <p:spPr>
            <a:xfrm>
              <a:off x="113140" y="75427"/>
              <a:ext cx="37717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28" name="Google Shape;1795;p8"/>
            <p:cNvSpPr/>
            <p:nvPr/>
          </p:nvSpPr>
          <p:spPr>
            <a:xfrm>
              <a:off x="150856" y="75427"/>
              <a:ext cx="37713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29" name="Google Shape;1796;p8"/>
            <p:cNvSpPr/>
            <p:nvPr/>
          </p:nvSpPr>
          <p:spPr>
            <a:xfrm>
              <a:off x="188571" y="75427"/>
              <a:ext cx="37715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30" name="Google Shape;1797;p8"/>
            <p:cNvSpPr/>
            <p:nvPr/>
          </p:nvSpPr>
          <p:spPr>
            <a:xfrm>
              <a:off x="226285" y="75427"/>
              <a:ext cx="37716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31" name="Google Shape;1798;p8"/>
            <p:cNvSpPr/>
            <p:nvPr/>
          </p:nvSpPr>
          <p:spPr>
            <a:xfrm>
              <a:off x="37715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32" name="Google Shape;1799;p8"/>
            <p:cNvSpPr/>
            <p:nvPr/>
          </p:nvSpPr>
          <p:spPr>
            <a:xfrm>
              <a:off x="75428" y="113141"/>
              <a:ext cx="37713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33" name="Google Shape;1800;p8"/>
            <p:cNvSpPr/>
            <p:nvPr/>
          </p:nvSpPr>
          <p:spPr>
            <a:xfrm>
              <a:off x="113140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34" name="Google Shape;1801;p8"/>
            <p:cNvSpPr/>
            <p:nvPr/>
          </p:nvSpPr>
          <p:spPr>
            <a:xfrm>
              <a:off x="150860" y="113141"/>
              <a:ext cx="37712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35" name="Google Shape;1802;p8"/>
            <p:cNvSpPr/>
            <p:nvPr/>
          </p:nvSpPr>
          <p:spPr>
            <a:xfrm>
              <a:off x="188571" y="113141"/>
              <a:ext cx="37715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36" name="Google Shape;1803;p8"/>
            <p:cNvSpPr/>
            <p:nvPr/>
          </p:nvSpPr>
          <p:spPr>
            <a:xfrm>
              <a:off x="75431" y="150857"/>
              <a:ext cx="37714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37" name="Google Shape;1804;p8"/>
            <p:cNvSpPr/>
            <p:nvPr/>
          </p:nvSpPr>
          <p:spPr>
            <a:xfrm>
              <a:off x="113144" y="150857"/>
              <a:ext cx="37717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38" name="Google Shape;1805;p8"/>
            <p:cNvSpPr/>
            <p:nvPr/>
          </p:nvSpPr>
          <p:spPr>
            <a:xfrm>
              <a:off x="150860" y="150857"/>
              <a:ext cx="37712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39" name="Google Shape;1806;p8"/>
            <p:cNvSpPr/>
            <p:nvPr/>
          </p:nvSpPr>
          <p:spPr>
            <a:xfrm>
              <a:off x="113144" y="188569"/>
              <a:ext cx="37717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68" name="Google Shape;1807;p8"/>
          <p:cNvGrpSpPr/>
          <p:nvPr/>
        </p:nvGrpSpPr>
        <p:grpSpPr>
          <a:xfrm>
            <a:off x="4439996" y="1106508"/>
            <a:ext cx="264002" cy="226286"/>
            <a:chOff x="0" y="0"/>
            <a:chExt cx="264000" cy="226285"/>
          </a:xfrm>
        </p:grpSpPr>
        <p:sp>
          <p:nvSpPr>
            <p:cNvPr id="1841" name="Google Shape;1808;p8"/>
            <p:cNvSpPr/>
            <p:nvPr/>
          </p:nvSpPr>
          <p:spPr>
            <a:xfrm>
              <a:off x="37715" y="-1"/>
              <a:ext cx="37717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42" name="Google Shape;1809;p8"/>
            <p:cNvSpPr/>
            <p:nvPr/>
          </p:nvSpPr>
          <p:spPr>
            <a:xfrm>
              <a:off x="75431" y="-1"/>
              <a:ext cx="37714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43" name="Google Shape;1810;p8"/>
            <p:cNvSpPr/>
            <p:nvPr/>
          </p:nvSpPr>
          <p:spPr>
            <a:xfrm>
              <a:off x="150860" y="-1"/>
              <a:ext cx="37712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44" name="Google Shape;1811;p8"/>
            <p:cNvSpPr/>
            <p:nvPr/>
          </p:nvSpPr>
          <p:spPr>
            <a:xfrm>
              <a:off x="188571" y="-1"/>
              <a:ext cx="37715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45" name="Google Shape;1812;p8"/>
            <p:cNvSpPr/>
            <p:nvPr/>
          </p:nvSpPr>
          <p:spPr>
            <a:xfrm>
              <a:off x="0" y="37715"/>
              <a:ext cx="37716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46" name="Google Shape;1813;p8"/>
            <p:cNvSpPr/>
            <p:nvPr/>
          </p:nvSpPr>
          <p:spPr>
            <a:xfrm>
              <a:off x="37715" y="37715"/>
              <a:ext cx="37717" cy="37712"/>
            </a:xfrm>
            <a:prstGeom prst="rect">
              <a:avLst/>
            </a:prstGeom>
            <a:solidFill>
              <a:schemeClr val="accent4">
                <a:lumOff val="9999"/>
              </a:schemeClr>
            </a:solidFill>
            <a:ln w="9525" cap="flat">
              <a:solidFill>
                <a:schemeClr val="accent4">
                  <a:lumOff val="9999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47" name="Google Shape;1814;p8"/>
            <p:cNvSpPr/>
            <p:nvPr/>
          </p:nvSpPr>
          <p:spPr>
            <a:xfrm>
              <a:off x="75431" y="37715"/>
              <a:ext cx="37714" cy="37712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48" name="Google Shape;1815;p8"/>
            <p:cNvSpPr/>
            <p:nvPr/>
          </p:nvSpPr>
          <p:spPr>
            <a:xfrm>
              <a:off x="113140" y="37715"/>
              <a:ext cx="37717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49" name="Google Shape;1816;p8"/>
            <p:cNvSpPr/>
            <p:nvPr/>
          </p:nvSpPr>
          <p:spPr>
            <a:xfrm>
              <a:off x="150856" y="37715"/>
              <a:ext cx="37713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50" name="Google Shape;1817;p8"/>
            <p:cNvSpPr/>
            <p:nvPr/>
          </p:nvSpPr>
          <p:spPr>
            <a:xfrm>
              <a:off x="188571" y="37715"/>
              <a:ext cx="37715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51" name="Google Shape;1818;p8"/>
            <p:cNvSpPr/>
            <p:nvPr/>
          </p:nvSpPr>
          <p:spPr>
            <a:xfrm>
              <a:off x="226285" y="37715"/>
              <a:ext cx="37716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52" name="Google Shape;1819;p8"/>
            <p:cNvSpPr/>
            <p:nvPr/>
          </p:nvSpPr>
          <p:spPr>
            <a:xfrm>
              <a:off x="0" y="75427"/>
              <a:ext cx="37716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53" name="Google Shape;1820;p8"/>
            <p:cNvSpPr/>
            <p:nvPr/>
          </p:nvSpPr>
          <p:spPr>
            <a:xfrm>
              <a:off x="37715" y="75427"/>
              <a:ext cx="37717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54" name="Google Shape;1821;p8"/>
            <p:cNvSpPr/>
            <p:nvPr/>
          </p:nvSpPr>
          <p:spPr>
            <a:xfrm>
              <a:off x="75431" y="75427"/>
              <a:ext cx="37714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55" name="Google Shape;1822;p8"/>
            <p:cNvSpPr/>
            <p:nvPr/>
          </p:nvSpPr>
          <p:spPr>
            <a:xfrm>
              <a:off x="113140" y="75427"/>
              <a:ext cx="37717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56" name="Google Shape;1823;p8"/>
            <p:cNvSpPr/>
            <p:nvPr/>
          </p:nvSpPr>
          <p:spPr>
            <a:xfrm>
              <a:off x="150856" y="75427"/>
              <a:ext cx="37713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57" name="Google Shape;1824;p8"/>
            <p:cNvSpPr/>
            <p:nvPr/>
          </p:nvSpPr>
          <p:spPr>
            <a:xfrm>
              <a:off x="188571" y="75427"/>
              <a:ext cx="37715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58" name="Google Shape;1825;p8"/>
            <p:cNvSpPr/>
            <p:nvPr/>
          </p:nvSpPr>
          <p:spPr>
            <a:xfrm>
              <a:off x="226285" y="75427"/>
              <a:ext cx="37716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59" name="Google Shape;1826;p8"/>
            <p:cNvSpPr/>
            <p:nvPr/>
          </p:nvSpPr>
          <p:spPr>
            <a:xfrm>
              <a:off x="37715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60" name="Google Shape;1827;p8"/>
            <p:cNvSpPr/>
            <p:nvPr/>
          </p:nvSpPr>
          <p:spPr>
            <a:xfrm>
              <a:off x="75428" y="113141"/>
              <a:ext cx="37713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61" name="Google Shape;1828;p8"/>
            <p:cNvSpPr/>
            <p:nvPr/>
          </p:nvSpPr>
          <p:spPr>
            <a:xfrm>
              <a:off x="113140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62" name="Google Shape;1829;p8"/>
            <p:cNvSpPr/>
            <p:nvPr/>
          </p:nvSpPr>
          <p:spPr>
            <a:xfrm>
              <a:off x="150860" y="113141"/>
              <a:ext cx="37712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63" name="Google Shape;1830;p8"/>
            <p:cNvSpPr/>
            <p:nvPr/>
          </p:nvSpPr>
          <p:spPr>
            <a:xfrm>
              <a:off x="188571" y="113141"/>
              <a:ext cx="37715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64" name="Google Shape;1831;p8"/>
            <p:cNvSpPr/>
            <p:nvPr/>
          </p:nvSpPr>
          <p:spPr>
            <a:xfrm>
              <a:off x="75431" y="150857"/>
              <a:ext cx="37714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65" name="Google Shape;1832;p8"/>
            <p:cNvSpPr/>
            <p:nvPr/>
          </p:nvSpPr>
          <p:spPr>
            <a:xfrm>
              <a:off x="113144" y="150857"/>
              <a:ext cx="37717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66" name="Google Shape;1833;p8"/>
            <p:cNvSpPr/>
            <p:nvPr/>
          </p:nvSpPr>
          <p:spPr>
            <a:xfrm>
              <a:off x="150860" y="150857"/>
              <a:ext cx="37712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67" name="Google Shape;1834;p8"/>
            <p:cNvSpPr/>
            <p:nvPr/>
          </p:nvSpPr>
          <p:spPr>
            <a:xfrm>
              <a:off x="113144" y="188569"/>
              <a:ext cx="37717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96" name="Google Shape;1835;p8"/>
          <p:cNvGrpSpPr/>
          <p:nvPr/>
        </p:nvGrpSpPr>
        <p:grpSpPr>
          <a:xfrm>
            <a:off x="4776075" y="1106508"/>
            <a:ext cx="264002" cy="226286"/>
            <a:chOff x="0" y="0"/>
            <a:chExt cx="264000" cy="226285"/>
          </a:xfrm>
        </p:grpSpPr>
        <p:sp>
          <p:nvSpPr>
            <p:cNvPr id="1869" name="Google Shape;1836;p8"/>
            <p:cNvSpPr/>
            <p:nvPr/>
          </p:nvSpPr>
          <p:spPr>
            <a:xfrm>
              <a:off x="37715" y="-1"/>
              <a:ext cx="37717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70" name="Google Shape;1837;p8"/>
            <p:cNvSpPr/>
            <p:nvPr/>
          </p:nvSpPr>
          <p:spPr>
            <a:xfrm>
              <a:off x="75431" y="-1"/>
              <a:ext cx="37714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71" name="Google Shape;1838;p8"/>
            <p:cNvSpPr/>
            <p:nvPr/>
          </p:nvSpPr>
          <p:spPr>
            <a:xfrm>
              <a:off x="150860" y="-1"/>
              <a:ext cx="37712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72" name="Google Shape;1839;p8"/>
            <p:cNvSpPr/>
            <p:nvPr/>
          </p:nvSpPr>
          <p:spPr>
            <a:xfrm>
              <a:off x="188571" y="-1"/>
              <a:ext cx="37715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73" name="Google Shape;1840;p8"/>
            <p:cNvSpPr/>
            <p:nvPr/>
          </p:nvSpPr>
          <p:spPr>
            <a:xfrm>
              <a:off x="0" y="37715"/>
              <a:ext cx="37716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74" name="Google Shape;1841;p8"/>
            <p:cNvSpPr/>
            <p:nvPr/>
          </p:nvSpPr>
          <p:spPr>
            <a:xfrm>
              <a:off x="37715" y="37715"/>
              <a:ext cx="37717" cy="37712"/>
            </a:xfrm>
            <a:prstGeom prst="rect">
              <a:avLst/>
            </a:prstGeom>
            <a:solidFill>
              <a:schemeClr val="accent4">
                <a:lumOff val="9999"/>
              </a:schemeClr>
            </a:solidFill>
            <a:ln w="9525" cap="flat">
              <a:solidFill>
                <a:schemeClr val="accent4">
                  <a:lumOff val="9999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75" name="Google Shape;1842;p8"/>
            <p:cNvSpPr/>
            <p:nvPr/>
          </p:nvSpPr>
          <p:spPr>
            <a:xfrm>
              <a:off x="75431" y="37715"/>
              <a:ext cx="37714" cy="37712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76" name="Google Shape;1843;p8"/>
            <p:cNvSpPr/>
            <p:nvPr/>
          </p:nvSpPr>
          <p:spPr>
            <a:xfrm>
              <a:off x="113140" y="37715"/>
              <a:ext cx="37717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77" name="Google Shape;1844;p8"/>
            <p:cNvSpPr/>
            <p:nvPr/>
          </p:nvSpPr>
          <p:spPr>
            <a:xfrm>
              <a:off x="150856" y="37715"/>
              <a:ext cx="37713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78" name="Google Shape;1845;p8"/>
            <p:cNvSpPr/>
            <p:nvPr/>
          </p:nvSpPr>
          <p:spPr>
            <a:xfrm>
              <a:off x="188571" y="37715"/>
              <a:ext cx="37715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79" name="Google Shape;1846;p8"/>
            <p:cNvSpPr/>
            <p:nvPr/>
          </p:nvSpPr>
          <p:spPr>
            <a:xfrm>
              <a:off x="226285" y="37715"/>
              <a:ext cx="37716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80" name="Google Shape;1847;p8"/>
            <p:cNvSpPr/>
            <p:nvPr/>
          </p:nvSpPr>
          <p:spPr>
            <a:xfrm>
              <a:off x="0" y="75427"/>
              <a:ext cx="37716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81" name="Google Shape;1848;p8"/>
            <p:cNvSpPr/>
            <p:nvPr/>
          </p:nvSpPr>
          <p:spPr>
            <a:xfrm>
              <a:off x="37715" y="75427"/>
              <a:ext cx="37717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82" name="Google Shape;1849;p8"/>
            <p:cNvSpPr/>
            <p:nvPr/>
          </p:nvSpPr>
          <p:spPr>
            <a:xfrm>
              <a:off x="75431" y="75427"/>
              <a:ext cx="37714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83" name="Google Shape;1850;p8"/>
            <p:cNvSpPr/>
            <p:nvPr/>
          </p:nvSpPr>
          <p:spPr>
            <a:xfrm>
              <a:off x="113140" y="75427"/>
              <a:ext cx="37717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84" name="Google Shape;1851;p8"/>
            <p:cNvSpPr/>
            <p:nvPr/>
          </p:nvSpPr>
          <p:spPr>
            <a:xfrm>
              <a:off x="150856" y="75427"/>
              <a:ext cx="37713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85" name="Google Shape;1852;p8"/>
            <p:cNvSpPr/>
            <p:nvPr/>
          </p:nvSpPr>
          <p:spPr>
            <a:xfrm>
              <a:off x="188571" y="75427"/>
              <a:ext cx="37715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86" name="Google Shape;1853;p8"/>
            <p:cNvSpPr/>
            <p:nvPr/>
          </p:nvSpPr>
          <p:spPr>
            <a:xfrm>
              <a:off x="226285" y="75427"/>
              <a:ext cx="37716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87" name="Google Shape;1854;p8"/>
            <p:cNvSpPr/>
            <p:nvPr/>
          </p:nvSpPr>
          <p:spPr>
            <a:xfrm>
              <a:off x="37715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88" name="Google Shape;1855;p8"/>
            <p:cNvSpPr/>
            <p:nvPr/>
          </p:nvSpPr>
          <p:spPr>
            <a:xfrm>
              <a:off x="75428" y="113141"/>
              <a:ext cx="37713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89" name="Google Shape;1856;p8"/>
            <p:cNvSpPr/>
            <p:nvPr/>
          </p:nvSpPr>
          <p:spPr>
            <a:xfrm>
              <a:off x="113140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90" name="Google Shape;1857;p8"/>
            <p:cNvSpPr/>
            <p:nvPr/>
          </p:nvSpPr>
          <p:spPr>
            <a:xfrm>
              <a:off x="150860" y="113141"/>
              <a:ext cx="37712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91" name="Google Shape;1858;p8"/>
            <p:cNvSpPr/>
            <p:nvPr/>
          </p:nvSpPr>
          <p:spPr>
            <a:xfrm>
              <a:off x="188571" y="113141"/>
              <a:ext cx="37715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92" name="Google Shape;1859;p8"/>
            <p:cNvSpPr/>
            <p:nvPr/>
          </p:nvSpPr>
          <p:spPr>
            <a:xfrm>
              <a:off x="75431" y="150857"/>
              <a:ext cx="37714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93" name="Google Shape;1860;p8"/>
            <p:cNvSpPr/>
            <p:nvPr/>
          </p:nvSpPr>
          <p:spPr>
            <a:xfrm>
              <a:off x="113144" y="150857"/>
              <a:ext cx="37717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94" name="Google Shape;1861;p8"/>
            <p:cNvSpPr/>
            <p:nvPr/>
          </p:nvSpPr>
          <p:spPr>
            <a:xfrm>
              <a:off x="150860" y="150857"/>
              <a:ext cx="37712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95" name="Google Shape;1862;p8"/>
            <p:cNvSpPr/>
            <p:nvPr/>
          </p:nvSpPr>
          <p:spPr>
            <a:xfrm>
              <a:off x="113144" y="188569"/>
              <a:ext cx="37717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89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888;p10"/>
          <p:cNvSpPr/>
          <p:nvPr/>
        </p:nvSpPr>
        <p:spPr>
          <a:xfrm>
            <a:off x="319349" y="243900"/>
            <a:ext cx="8505302" cy="465570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3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01024" y="627349"/>
            <a:ext cx="2210701" cy="3981002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r>
              <a:t>Текст заголовка</a:t>
            </a:r>
          </a:p>
        </p:txBody>
      </p:sp>
      <p:sp>
        <p:nvSpPr>
          <p:cNvPr id="193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xx%"/>
          <p:cNvSpPr txBox="1">
            <a:spLocks noGrp="1"/>
          </p:cNvSpPr>
          <p:nvPr>
            <p:ph type="title" hasCustomPrompt="1"/>
          </p:nvPr>
        </p:nvSpPr>
        <p:spPr>
          <a:xfrm>
            <a:off x="1949125" y="1106125"/>
            <a:ext cx="5245800" cy="196350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xx%</a:t>
            </a:r>
          </a:p>
        </p:txBody>
      </p:sp>
      <p:sp>
        <p:nvSpPr>
          <p:cNvPr id="194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949075" y="3152225"/>
            <a:ext cx="5245800" cy="717601"/>
          </a:xfrm>
          <a:prstGeom prst="rect">
            <a:avLst/>
          </a:prstGeom>
        </p:spPr>
        <p:txBody>
          <a:bodyPr>
            <a:normAutofit/>
          </a:bodyPr>
          <a:lstStyle>
            <a:lvl1pPr indent="-355600" algn="ctr">
              <a:buSzPts val="2000"/>
              <a:defRPr sz="2000"/>
            </a:lvl1pPr>
            <a:lvl2pPr marL="914400" indent="-355600" algn="ctr">
              <a:buSzPts val="2000"/>
              <a:defRPr sz="2000"/>
            </a:lvl2pPr>
            <a:lvl3pPr marL="1371600" indent="-355600" algn="ctr">
              <a:buSzPts val="2000"/>
              <a:defRPr sz="2000"/>
            </a:lvl3pPr>
            <a:lvl4pPr marL="1828800" indent="-355600" algn="ctr">
              <a:buSzPts val="2000"/>
              <a:defRPr sz="2000"/>
            </a:lvl4pPr>
            <a:lvl5pPr marL="2286000" indent="-355600" algn="ctr">
              <a:buSzPts val="2000"/>
              <a:defRPr sz="20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  <p:sldLayoutId id="2147483665" r:id="rId15"/>
    <p:sldLayoutId id="2147483667" r:id="rId16"/>
    <p:sldLayoutId id="2147483669" r:id="rId17"/>
    <p:sldLayoutId id="2147483671" r:id="rId18"/>
    <p:sldLayoutId id="2147483674" r:id="rId19"/>
    <p:sldLayoutId id="2147483675" r:id="rId20"/>
    <p:sldLayoutId id="2147483676" r:id="rId21"/>
    <p:sldLayoutId id="2147483679" r:id="rId22"/>
    <p:sldLayoutId id="2147483683" r:id="rId23"/>
    <p:sldLayoutId id="2147483691" r:id="rId24"/>
    <p:sldLayoutId id="2147483692" r:id="rId25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solidFill>
            <a:schemeClr val="accent1"/>
          </a:solidFill>
          <a:uFillTx/>
          <a:latin typeface="Orbitron Regular"/>
          <a:ea typeface="Orbitron Regular"/>
          <a:cs typeface="Orbitron Regular"/>
          <a:sym typeface="Orbitron Regular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solidFill>
            <a:schemeClr val="accent1"/>
          </a:solidFill>
          <a:uFillTx/>
          <a:latin typeface="Orbitron Regular"/>
          <a:ea typeface="Orbitron Regular"/>
          <a:cs typeface="Orbitron Regular"/>
          <a:sym typeface="Orbitron Regular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solidFill>
            <a:schemeClr val="accent1"/>
          </a:solidFill>
          <a:uFillTx/>
          <a:latin typeface="Orbitron Regular"/>
          <a:ea typeface="Orbitron Regular"/>
          <a:cs typeface="Orbitron Regular"/>
          <a:sym typeface="Orbitron Regular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solidFill>
            <a:schemeClr val="accent1"/>
          </a:solidFill>
          <a:uFillTx/>
          <a:latin typeface="Orbitron Regular"/>
          <a:ea typeface="Orbitron Regular"/>
          <a:cs typeface="Orbitron Regular"/>
          <a:sym typeface="Orbitron Regular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solidFill>
            <a:schemeClr val="accent1"/>
          </a:solidFill>
          <a:uFillTx/>
          <a:latin typeface="Orbitron Regular"/>
          <a:ea typeface="Orbitron Regular"/>
          <a:cs typeface="Orbitron Regular"/>
          <a:sym typeface="Orbitron Regular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solidFill>
            <a:schemeClr val="accent1"/>
          </a:solidFill>
          <a:uFillTx/>
          <a:latin typeface="Orbitron Regular"/>
          <a:ea typeface="Orbitron Regular"/>
          <a:cs typeface="Orbitron Regular"/>
          <a:sym typeface="Orbitron Regular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solidFill>
            <a:schemeClr val="accent1"/>
          </a:solidFill>
          <a:uFillTx/>
          <a:latin typeface="Orbitron Regular"/>
          <a:ea typeface="Orbitron Regular"/>
          <a:cs typeface="Orbitron Regular"/>
          <a:sym typeface="Orbitron Regular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solidFill>
            <a:schemeClr val="accent1"/>
          </a:solidFill>
          <a:uFillTx/>
          <a:latin typeface="Orbitron Regular"/>
          <a:ea typeface="Orbitron Regular"/>
          <a:cs typeface="Orbitron Regular"/>
          <a:sym typeface="Orbitron Regular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solidFill>
            <a:schemeClr val="accent1"/>
          </a:solidFill>
          <a:uFillTx/>
          <a:latin typeface="Orbitron Regular"/>
          <a:ea typeface="Orbitron Regular"/>
          <a:cs typeface="Orbitron Regular"/>
          <a:sym typeface="Orbitron Regular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chemeClr val="accent1"/>
          </a:solidFill>
          <a:uFillTx/>
          <a:latin typeface="Advent Pro Medium"/>
          <a:ea typeface="Advent Pro Medium"/>
          <a:cs typeface="Advent Pro Medium"/>
          <a:sym typeface="Advent Pro Medium"/>
        </a:defRPr>
      </a:lvl1pPr>
      <a:lvl2pPr marL="10051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chemeClr val="accent1"/>
          </a:solidFill>
          <a:uFillTx/>
          <a:latin typeface="Advent Pro Medium"/>
          <a:ea typeface="Advent Pro Medium"/>
          <a:cs typeface="Advent Pro Medium"/>
          <a:sym typeface="Advent Pro Medium"/>
        </a:defRPr>
      </a:lvl2pPr>
      <a:lvl3pPr marL="14623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chemeClr val="accent1"/>
          </a:solidFill>
          <a:uFillTx/>
          <a:latin typeface="Advent Pro Medium"/>
          <a:ea typeface="Advent Pro Medium"/>
          <a:cs typeface="Advent Pro Medium"/>
          <a:sym typeface="Advent Pro Medium"/>
        </a:defRPr>
      </a:lvl3pPr>
      <a:lvl4pPr marL="19195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chemeClr val="accent1"/>
          </a:solidFill>
          <a:uFillTx/>
          <a:latin typeface="Advent Pro Medium"/>
          <a:ea typeface="Advent Pro Medium"/>
          <a:cs typeface="Advent Pro Medium"/>
          <a:sym typeface="Advent Pro Medium"/>
        </a:defRPr>
      </a:lvl4pPr>
      <a:lvl5pPr marL="23767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chemeClr val="accent1"/>
          </a:solidFill>
          <a:uFillTx/>
          <a:latin typeface="Advent Pro Medium"/>
          <a:ea typeface="Advent Pro Medium"/>
          <a:cs typeface="Advent Pro Medium"/>
          <a:sym typeface="Advent Pro Medium"/>
        </a:defRPr>
      </a:lvl5pPr>
      <a:lvl6pPr marL="28339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chemeClr val="accent1"/>
          </a:solidFill>
          <a:uFillTx/>
          <a:latin typeface="Advent Pro Medium"/>
          <a:ea typeface="Advent Pro Medium"/>
          <a:cs typeface="Advent Pro Medium"/>
          <a:sym typeface="Advent Pro Medium"/>
        </a:defRPr>
      </a:lvl6pPr>
      <a:lvl7pPr marL="32911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chemeClr val="accent1"/>
          </a:solidFill>
          <a:uFillTx/>
          <a:latin typeface="Advent Pro Medium"/>
          <a:ea typeface="Advent Pro Medium"/>
          <a:cs typeface="Advent Pro Medium"/>
          <a:sym typeface="Advent Pro Medium"/>
        </a:defRPr>
      </a:lvl7pPr>
      <a:lvl8pPr marL="37483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chemeClr val="accent1"/>
          </a:solidFill>
          <a:uFillTx/>
          <a:latin typeface="Advent Pro Medium"/>
          <a:ea typeface="Advent Pro Medium"/>
          <a:cs typeface="Advent Pro Medium"/>
          <a:sym typeface="Advent Pro Medium"/>
        </a:defRPr>
      </a:lvl8pPr>
      <a:lvl9pPr marL="42055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chemeClr val="accent1"/>
          </a:solidFill>
          <a:uFillTx/>
          <a:latin typeface="Advent Pro Medium"/>
          <a:ea typeface="Advent Pro Medium"/>
          <a:cs typeface="Advent Pro Medium"/>
          <a:sym typeface="Advent Pro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slide" Target="slide1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3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" name="Google Shape;10033;p50"/>
          <p:cNvSpPr txBox="1">
            <a:spLocks noGrp="1"/>
          </p:cNvSpPr>
          <p:nvPr>
            <p:ph type="ctrTitle"/>
          </p:nvPr>
        </p:nvSpPr>
        <p:spPr>
          <a:xfrm>
            <a:off x="1589699" y="2044500"/>
            <a:ext cx="5964602" cy="1054500"/>
          </a:xfrm>
          <a:prstGeom prst="rect">
            <a:avLst/>
          </a:prstGeom>
        </p:spPr>
        <p:txBody>
          <a:bodyPr/>
          <a:lstStyle/>
          <a:p>
            <a:r>
              <a:t>Duncode</a:t>
            </a:r>
          </a:p>
        </p:txBody>
      </p:sp>
      <p:sp>
        <p:nvSpPr>
          <p:cNvPr id="10200" name="Google Shape;10034;p50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t>Обучающая видео-игра </a:t>
            </a:r>
          </a:p>
        </p:txBody>
      </p:sp>
      <p:grpSp>
        <p:nvGrpSpPr>
          <p:cNvPr id="10216" name="Google Shape;16002;p110"/>
          <p:cNvGrpSpPr/>
          <p:nvPr/>
        </p:nvGrpSpPr>
        <p:grpSpPr>
          <a:xfrm>
            <a:off x="2923965" y="1058275"/>
            <a:ext cx="933866" cy="892163"/>
            <a:chOff x="0" y="43"/>
            <a:chExt cx="933864" cy="892161"/>
          </a:xfrm>
        </p:grpSpPr>
        <p:sp>
          <p:nvSpPr>
            <p:cNvPr id="10201" name="Google Shape;16003;p110"/>
            <p:cNvSpPr/>
            <p:nvPr/>
          </p:nvSpPr>
          <p:spPr>
            <a:xfrm>
              <a:off x="0" y="43"/>
              <a:ext cx="933865" cy="83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9" y="0"/>
                  </a:moveTo>
                  <a:lnTo>
                    <a:pt x="1409" y="1579"/>
                  </a:lnTo>
                  <a:lnTo>
                    <a:pt x="0" y="1579"/>
                  </a:lnTo>
                  <a:lnTo>
                    <a:pt x="0" y="18437"/>
                  </a:lnTo>
                  <a:lnTo>
                    <a:pt x="1409" y="18437"/>
                  </a:lnTo>
                  <a:lnTo>
                    <a:pt x="1409" y="20019"/>
                  </a:lnTo>
                  <a:lnTo>
                    <a:pt x="7513" y="20019"/>
                  </a:lnTo>
                  <a:lnTo>
                    <a:pt x="7513" y="21600"/>
                  </a:lnTo>
                  <a:lnTo>
                    <a:pt x="14087" y="21600"/>
                  </a:lnTo>
                  <a:lnTo>
                    <a:pt x="14087" y="20019"/>
                  </a:lnTo>
                  <a:lnTo>
                    <a:pt x="20191" y="20019"/>
                  </a:lnTo>
                  <a:lnTo>
                    <a:pt x="20191" y="18437"/>
                  </a:lnTo>
                  <a:lnTo>
                    <a:pt x="21600" y="18437"/>
                  </a:lnTo>
                  <a:lnTo>
                    <a:pt x="21600" y="1579"/>
                  </a:lnTo>
                  <a:lnTo>
                    <a:pt x="20191" y="1579"/>
                  </a:lnTo>
                  <a:lnTo>
                    <a:pt x="2019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02" name="Google Shape;16004;p110"/>
            <p:cNvSpPr/>
            <p:nvPr/>
          </p:nvSpPr>
          <p:spPr>
            <a:xfrm>
              <a:off x="0" y="43"/>
              <a:ext cx="933865" cy="64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9" y="0"/>
                  </a:moveTo>
                  <a:lnTo>
                    <a:pt x="1409" y="2023"/>
                  </a:lnTo>
                  <a:lnTo>
                    <a:pt x="0" y="2023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023"/>
                  </a:lnTo>
                  <a:lnTo>
                    <a:pt x="20191" y="2023"/>
                  </a:lnTo>
                  <a:lnTo>
                    <a:pt x="2019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03" name="Google Shape;16005;p110"/>
            <p:cNvSpPr/>
            <p:nvPr/>
          </p:nvSpPr>
          <p:spPr>
            <a:xfrm>
              <a:off x="121819" y="426346"/>
              <a:ext cx="60889" cy="608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04" name="Google Shape;16006;p110"/>
            <p:cNvSpPr/>
            <p:nvPr/>
          </p:nvSpPr>
          <p:spPr>
            <a:xfrm>
              <a:off x="182707" y="365415"/>
              <a:ext cx="60889" cy="6093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05" name="Google Shape;16007;p110"/>
            <p:cNvSpPr/>
            <p:nvPr/>
          </p:nvSpPr>
          <p:spPr>
            <a:xfrm>
              <a:off x="243595" y="304527"/>
              <a:ext cx="60933" cy="6088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06" name="Google Shape;16008;p110"/>
            <p:cNvSpPr/>
            <p:nvPr/>
          </p:nvSpPr>
          <p:spPr>
            <a:xfrm>
              <a:off x="304527" y="243595"/>
              <a:ext cx="60933" cy="6093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07" name="Google Shape;16009;p110"/>
            <p:cNvSpPr/>
            <p:nvPr/>
          </p:nvSpPr>
          <p:spPr>
            <a:xfrm>
              <a:off x="365372" y="182707"/>
              <a:ext cx="60932" cy="6088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08" name="Google Shape;16010;p110"/>
            <p:cNvSpPr/>
            <p:nvPr/>
          </p:nvSpPr>
          <p:spPr>
            <a:xfrm>
              <a:off x="426303" y="121819"/>
              <a:ext cx="60933" cy="6093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09" name="Google Shape;16011;p110"/>
            <p:cNvSpPr/>
            <p:nvPr/>
          </p:nvSpPr>
          <p:spPr>
            <a:xfrm>
              <a:off x="0" y="43"/>
              <a:ext cx="365373" cy="36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1" y="0"/>
                  </a:moveTo>
                  <a:lnTo>
                    <a:pt x="14401" y="7199"/>
                  </a:lnTo>
                  <a:lnTo>
                    <a:pt x="10801" y="7199"/>
                  </a:lnTo>
                  <a:lnTo>
                    <a:pt x="10801" y="10799"/>
                  </a:lnTo>
                  <a:lnTo>
                    <a:pt x="7202" y="10799"/>
                  </a:lnTo>
                  <a:lnTo>
                    <a:pt x="7202" y="14398"/>
                  </a:lnTo>
                  <a:lnTo>
                    <a:pt x="0" y="14398"/>
                  </a:lnTo>
                  <a:lnTo>
                    <a:pt x="0" y="21600"/>
                  </a:lnTo>
                  <a:lnTo>
                    <a:pt x="7202" y="21600"/>
                  </a:lnTo>
                  <a:lnTo>
                    <a:pt x="7202" y="18000"/>
                  </a:lnTo>
                  <a:lnTo>
                    <a:pt x="10801" y="18000"/>
                  </a:lnTo>
                  <a:lnTo>
                    <a:pt x="10801" y="14398"/>
                  </a:lnTo>
                  <a:lnTo>
                    <a:pt x="14401" y="14398"/>
                  </a:lnTo>
                  <a:lnTo>
                    <a:pt x="14401" y="10799"/>
                  </a:lnTo>
                  <a:lnTo>
                    <a:pt x="18003" y="10799"/>
                  </a:lnTo>
                  <a:lnTo>
                    <a:pt x="18003" y="7199"/>
                  </a:lnTo>
                  <a:lnTo>
                    <a:pt x="21600" y="71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10" name="Google Shape;16012;p110"/>
            <p:cNvSpPr/>
            <p:nvPr/>
          </p:nvSpPr>
          <p:spPr>
            <a:xfrm>
              <a:off x="487235" y="43"/>
              <a:ext cx="60889" cy="12177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11" name="Google Shape;16013;p110"/>
            <p:cNvSpPr/>
            <p:nvPr/>
          </p:nvSpPr>
          <p:spPr>
            <a:xfrm>
              <a:off x="0" y="487191"/>
              <a:ext cx="121820" cy="60932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12" name="Google Shape;16014;p110"/>
            <p:cNvSpPr/>
            <p:nvPr/>
          </p:nvSpPr>
          <p:spPr>
            <a:xfrm>
              <a:off x="0" y="60887"/>
              <a:ext cx="933865" cy="64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409" y="21600"/>
                  </a:lnTo>
                  <a:lnTo>
                    <a:pt x="1409" y="19577"/>
                  </a:lnTo>
                  <a:lnTo>
                    <a:pt x="20191" y="19577"/>
                  </a:lnTo>
                  <a:lnTo>
                    <a:pt x="20191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0191" y="0"/>
                  </a:lnTo>
                  <a:lnTo>
                    <a:pt x="20191" y="17551"/>
                  </a:lnTo>
                  <a:lnTo>
                    <a:pt x="1409" y="17551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13" name="Google Shape;16015;p110"/>
            <p:cNvSpPr/>
            <p:nvPr/>
          </p:nvSpPr>
          <p:spPr>
            <a:xfrm>
              <a:off x="223337" y="831273"/>
              <a:ext cx="487237" cy="6093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14" name="Google Shape;16016;p110"/>
            <p:cNvSpPr/>
            <p:nvPr/>
          </p:nvSpPr>
          <p:spPr>
            <a:xfrm>
              <a:off x="60931" y="43"/>
              <a:ext cx="812003" cy="6084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15" name="Google Shape;16017;p110"/>
            <p:cNvSpPr/>
            <p:nvPr/>
          </p:nvSpPr>
          <p:spPr>
            <a:xfrm>
              <a:off x="60931" y="710505"/>
              <a:ext cx="812003" cy="1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7019" y="10800"/>
                  </a:lnTo>
                  <a:lnTo>
                    <a:pt x="7019" y="21600"/>
                  </a:lnTo>
                  <a:lnTo>
                    <a:pt x="8640" y="21600"/>
                  </a:lnTo>
                  <a:lnTo>
                    <a:pt x="8640" y="10800"/>
                  </a:lnTo>
                  <a:lnTo>
                    <a:pt x="12960" y="10800"/>
                  </a:lnTo>
                  <a:lnTo>
                    <a:pt x="12960" y="21600"/>
                  </a:lnTo>
                  <a:lnTo>
                    <a:pt x="14581" y="21600"/>
                  </a:lnTo>
                  <a:lnTo>
                    <a:pt x="14581" y="10800"/>
                  </a:lnTo>
                  <a:lnTo>
                    <a:pt x="21600" y="108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240" name="Google Shape;16038;p110"/>
          <p:cNvGrpSpPr/>
          <p:nvPr/>
        </p:nvGrpSpPr>
        <p:grpSpPr>
          <a:xfrm>
            <a:off x="4150070" y="1082407"/>
            <a:ext cx="843860" cy="843899"/>
            <a:chOff x="39" y="0"/>
            <a:chExt cx="843859" cy="843898"/>
          </a:xfrm>
        </p:grpSpPr>
        <p:sp>
          <p:nvSpPr>
            <p:cNvPr id="10217" name="Google Shape;16039;p110"/>
            <p:cNvSpPr/>
            <p:nvPr/>
          </p:nvSpPr>
          <p:spPr>
            <a:xfrm>
              <a:off x="79" y="0"/>
              <a:ext cx="843820" cy="843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74" y="0"/>
                  </a:moveTo>
                  <a:lnTo>
                    <a:pt x="6574" y="1408"/>
                  </a:lnTo>
                  <a:lnTo>
                    <a:pt x="4225" y="1408"/>
                  </a:lnTo>
                  <a:lnTo>
                    <a:pt x="4225" y="2818"/>
                  </a:lnTo>
                  <a:lnTo>
                    <a:pt x="2818" y="2818"/>
                  </a:lnTo>
                  <a:lnTo>
                    <a:pt x="2818" y="4225"/>
                  </a:lnTo>
                  <a:lnTo>
                    <a:pt x="1408" y="4225"/>
                  </a:lnTo>
                  <a:lnTo>
                    <a:pt x="1408" y="6573"/>
                  </a:lnTo>
                  <a:lnTo>
                    <a:pt x="0" y="6573"/>
                  </a:lnTo>
                  <a:lnTo>
                    <a:pt x="0" y="15025"/>
                  </a:lnTo>
                  <a:lnTo>
                    <a:pt x="1408" y="15025"/>
                  </a:lnTo>
                  <a:lnTo>
                    <a:pt x="1408" y="17373"/>
                  </a:lnTo>
                  <a:lnTo>
                    <a:pt x="2818" y="17373"/>
                  </a:lnTo>
                  <a:lnTo>
                    <a:pt x="2818" y="18781"/>
                  </a:lnTo>
                  <a:lnTo>
                    <a:pt x="4225" y="18781"/>
                  </a:lnTo>
                  <a:lnTo>
                    <a:pt x="4225" y="20191"/>
                  </a:lnTo>
                  <a:lnTo>
                    <a:pt x="6574" y="20191"/>
                  </a:lnTo>
                  <a:lnTo>
                    <a:pt x="6574" y="21600"/>
                  </a:lnTo>
                  <a:lnTo>
                    <a:pt x="15027" y="21600"/>
                  </a:lnTo>
                  <a:lnTo>
                    <a:pt x="15027" y="20191"/>
                  </a:lnTo>
                  <a:lnTo>
                    <a:pt x="17376" y="20191"/>
                  </a:lnTo>
                  <a:lnTo>
                    <a:pt x="17376" y="18781"/>
                  </a:lnTo>
                  <a:lnTo>
                    <a:pt x="18783" y="18781"/>
                  </a:lnTo>
                  <a:lnTo>
                    <a:pt x="18783" y="17373"/>
                  </a:lnTo>
                  <a:lnTo>
                    <a:pt x="20193" y="17373"/>
                  </a:lnTo>
                  <a:lnTo>
                    <a:pt x="20193" y="15025"/>
                  </a:lnTo>
                  <a:lnTo>
                    <a:pt x="21600" y="15025"/>
                  </a:lnTo>
                  <a:lnTo>
                    <a:pt x="21600" y="6573"/>
                  </a:lnTo>
                  <a:lnTo>
                    <a:pt x="20193" y="6573"/>
                  </a:lnTo>
                  <a:lnTo>
                    <a:pt x="20193" y="4225"/>
                  </a:lnTo>
                  <a:lnTo>
                    <a:pt x="18783" y="4225"/>
                  </a:lnTo>
                  <a:lnTo>
                    <a:pt x="18783" y="2818"/>
                  </a:lnTo>
                  <a:lnTo>
                    <a:pt x="17376" y="2818"/>
                  </a:lnTo>
                  <a:lnTo>
                    <a:pt x="17376" y="1408"/>
                  </a:lnTo>
                  <a:lnTo>
                    <a:pt x="15027" y="1408"/>
                  </a:lnTo>
                  <a:lnTo>
                    <a:pt x="1502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18" name="Google Shape;16040;p110"/>
            <p:cNvSpPr/>
            <p:nvPr/>
          </p:nvSpPr>
          <p:spPr>
            <a:xfrm>
              <a:off x="39" y="0"/>
              <a:ext cx="843860" cy="311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75" y="0"/>
                  </a:moveTo>
                  <a:lnTo>
                    <a:pt x="6575" y="3811"/>
                  </a:lnTo>
                  <a:lnTo>
                    <a:pt x="4226" y="3811"/>
                  </a:lnTo>
                  <a:lnTo>
                    <a:pt x="4226" y="7625"/>
                  </a:lnTo>
                  <a:lnTo>
                    <a:pt x="2819" y="7625"/>
                  </a:lnTo>
                  <a:lnTo>
                    <a:pt x="2819" y="11433"/>
                  </a:lnTo>
                  <a:lnTo>
                    <a:pt x="1409" y="11433"/>
                  </a:lnTo>
                  <a:lnTo>
                    <a:pt x="1409" y="17786"/>
                  </a:lnTo>
                  <a:lnTo>
                    <a:pt x="0" y="17786"/>
                  </a:lnTo>
                  <a:lnTo>
                    <a:pt x="0" y="21600"/>
                  </a:lnTo>
                  <a:lnTo>
                    <a:pt x="2819" y="21600"/>
                  </a:lnTo>
                  <a:lnTo>
                    <a:pt x="2819" y="15247"/>
                  </a:lnTo>
                  <a:lnTo>
                    <a:pt x="4226" y="15247"/>
                  </a:lnTo>
                  <a:lnTo>
                    <a:pt x="4226" y="11433"/>
                  </a:lnTo>
                  <a:lnTo>
                    <a:pt x="5636" y="11433"/>
                  </a:lnTo>
                  <a:lnTo>
                    <a:pt x="5636" y="7625"/>
                  </a:lnTo>
                  <a:lnTo>
                    <a:pt x="15966" y="7625"/>
                  </a:lnTo>
                  <a:lnTo>
                    <a:pt x="15966" y="11433"/>
                  </a:lnTo>
                  <a:lnTo>
                    <a:pt x="17376" y="11433"/>
                  </a:lnTo>
                  <a:lnTo>
                    <a:pt x="17376" y="15247"/>
                  </a:lnTo>
                  <a:lnTo>
                    <a:pt x="18783" y="15247"/>
                  </a:lnTo>
                  <a:lnTo>
                    <a:pt x="18783" y="21600"/>
                  </a:lnTo>
                  <a:lnTo>
                    <a:pt x="21600" y="21600"/>
                  </a:lnTo>
                  <a:lnTo>
                    <a:pt x="21600" y="17786"/>
                  </a:lnTo>
                  <a:lnTo>
                    <a:pt x="20193" y="17786"/>
                  </a:lnTo>
                  <a:lnTo>
                    <a:pt x="20193" y="11433"/>
                  </a:lnTo>
                  <a:lnTo>
                    <a:pt x="18783" y="11433"/>
                  </a:lnTo>
                  <a:lnTo>
                    <a:pt x="18783" y="7625"/>
                  </a:lnTo>
                  <a:lnTo>
                    <a:pt x="17376" y="7625"/>
                  </a:lnTo>
                  <a:lnTo>
                    <a:pt x="17376" y="3811"/>
                  </a:lnTo>
                  <a:lnTo>
                    <a:pt x="15027" y="3811"/>
                  </a:lnTo>
                  <a:lnTo>
                    <a:pt x="15027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19" name="Google Shape;16041;p110"/>
            <p:cNvSpPr/>
            <p:nvPr/>
          </p:nvSpPr>
          <p:spPr>
            <a:xfrm>
              <a:off x="165146" y="55022"/>
              <a:ext cx="91757" cy="550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20" name="Google Shape;16042;p110"/>
            <p:cNvSpPr/>
            <p:nvPr/>
          </p:nvSpPr>
          <p:spPr>
            <a:xfrm>
              <a:off x="110163" y="110084"/>
              <a:ext cx="54984" cy="5498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21" name="Google Shape;16043;p110"/>
            <p:cNvSpPr/>
            <p:nvPr/>
          </p:nvSpPr>
          <p:spPr>
            <a:xfrm>
              <a:off x="55101" y="165066"/>
              <a:ext cx="55063" cy="9171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22" name="Google Shape;16044;p110"/>
            <p:cNvSpPr/>
            <p:nvPr/>
          </p:nvSpPr>
          <p:spPr>
            <a:xfrm>
              <a:off x="55101" y="587035"/>
              <a:ext cx="55063" cy="9171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23" name="Google Shape;16045;p110"/>
            <p:cNvSpPr/>
            <p:nvPr/>
          </p:nvSpPr>
          <p:spPr>
            <a:xfrm>
              <a:off x="110163" y="678752"/>
              <a:ext cx="54984" cy="5502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24" name="Google Shape;16046;p110"/>
            <p:cNvSpPr/>
            <p:nvPr/>
          </p:nvSpPr>
          <p:spPr>
            <a:xfrm>
              <a:off x="165146" y="733774"/>
              <a:ext cx="91757" cy="550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25" name="Google Shape;16047;p110"/>
            <p:cNvSpPr/>
            <p:nvPr/>
          </p:nvSpPr>
          <p:spPr>
            <a:xfrm>
              <a:off x="256902" y="0"/>
              <a:ext cx="330214" cy="5502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26" name="Google Shape;16048;p110"/>
            <p:cNvSpPr/>
            <p:nvPr/>
          </p:nvSpPr>
          <p:spPr>
            <a:xfrm>
              <a:off x="256902" y="788836"/>
              <a:ext cx="330214" cy="550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27" name="Google Shape;16049;p110"/>
            <p:cNvSpPr/>
            <p:nvPr/>
          </p:nvSpPr>
          <p:spPr>
            <a:xfrm>
              <a:off x="39" y="256783"/>
              <a:ext cx="55063" cy="3302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28" name="Google Shape;16050;p110"/>
            <p:cNvSpPr/>
            <p:nvPr/>
          </p:nvSpPr>
          <p:spPr>
            <a:xfrm>
              <a:off x="587115" y="55022"/>
              <a:ext cx="91757" cy="550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29" name="Google Shape;16051;p110"/>
            <p:cNvSpPr/>
            <p:nvPr/>
          </p:nvSpPr>
          <p:spPr>
            <a:xfrm>
              <a:off x="678871" y="110084"/>
              <a:ext cx="54984" cy="5498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30" name="Google Shape;16052;p110"/>
            <p:cNvSpPr/>
            <p:nvPr/>
          </p:nvSpPr>
          <p:spPr>
            <a:xfrm>
              <a:off x="733854" y="165066"/>
              <a:ext cx="55063" cy="9171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31" name="Google Shape;16053;p110"/>
            <p:cNvSpPr/>
            <p:nvPr/>
          </p:nvSpPr>
          <p:spPr>
            <a:xfrm>
              <a:off x="733854" y="587035"/>
              <a:ext cx="55063" cy="9171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32" name="Google Shape;16054;p110"/>
            <p:cNvSpPr/>
            <p:nvPr/>
          </p:nvSpPr>
          <p:spPr>
            <a:xfrm>
              <a:off x="678871" y="678752"/>
              <a:ext cx="54984" cy="5502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33" name="Google Shape;16055;p110"/>
            <p:cNvSpPr/>
            <p:nvPr/>
          </p:nvSpPr>
          <p:spPr>
            <a:xfrm>
              <a:off x="587115" y="733774"/>
              <a:ext cx="91757" cy="550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34" name="Google Shape;16056;p110"/>
            <p:cNvSpPr/>
            <p:nvPr/>
          </p:nvSpPr>
          <p:spPr>
            <a:xfrm>
              <a:off x="788916" y="256783"/>
              <a:ext cx="54983" cy="3302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35" name="Google Shape;16057;p110"/>
            <p:cNvSpPr/>
            <p:nvPr/>
          </p:nvSpPr>
          <p:spPr>
            <a:xfrm>
              <a:off x="220207" y="513646"/>
              <a:ext cx="55024" cy="11004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36" name="Google Shape;16058;p110"/>
            <p:cNvSpPr/>
            <p:nvPr/>
          </p:nvSpPr>
          <p:spPr>
            <a:xfrm>
              <a:off x="568748" y="513646"/>
              <a:ext cx="55063" cy="11004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37" name="Google Shape;16059;p110"/>
            <p:cNvSpPr/>
            <p:nvPr/>
          </p:nvSpPr>
          <p:spPr>
            <a:xfrm>
              <a:off x="275230" y="623690"/>
              <a:ext cx="293519" cy="550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38" name="Google Shape;16060;p110"/>
            <p:cNvSpPr/>
            <p:nvPr/>
          </p:nvSpPr>
          <p:spPr>
            <a:xfrm>
              <a:off x="201880" y="220128"/>
              <a:ext cx="110085" cy="22012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39" name="Google Shape;16061;p110"/>
            <p:cNvSpPr/>
            <p:nvPr/>
          </p:nvSpPr>
          <p:spPr>
            <a:xfrm>
              <a:off x="532053" y="220128"/>
              <a:ext cx="110085" cy="22012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551" name="Google Shape;19899;p112"/>
          <p:cNvGrpSpPr/>
          <p:nvPr/>
        </p:nvGrpSpPr>
        <p:grpSpPr>
          <a:xfrm>
            <a:off x="5286169" y="1074010"/>
            <a:ext cx="1021814" cy="860692"/>
            <a:chOff x="15" y="0"/>
            <a:chExt cx="1021813" cy="860690"/>
          </a:xfrm>
        </p:grpSpPr>
        <p:sp>
          <p:nvSpPr>
            <p:cNvPr id="10241" name="Google Shape;19900;p112"/>
            <p:cNvSpPr/>
            <p:nvPr/>
          </p:nvSpPr>
          <p:spPr>
            <a:xfrm>
              <a:off x="913302" y="752117"/>
              <a:ext cx="54825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42" name="Google Shape;19901;p112"/>
            <p:cNvSpPr/>
            <p:nvPr/>
          </p:nvSpPr>
          <p:spPr>
            <a:xfrm>
              <a:off x="913302" y="698429"/>
              <a:ext cx="54825" cy="5479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43" name="Google Shape;19902;p112"/>
            <p:cNvSpPr/>
            <p:nvPr/>
          </p:nvSpPr>
          <p:spPr>
            <a:xfrm>
              <a:off x="913302" y="644696"/>
              <a:ext cx="54825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44" name="Google Shape;19903;p112"/>
            <p:cNvSpPr/>
            <p:nvPr/>
          </p:nvSpPr>
          <p:spPr>
            <a:xfrm>
              <a:off x="913832" y="645226"/>
              <a:ext cx="53766" cy="537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45" name="Google Shape;19904;p112"/>
            <p:cNvSpPr/>
            <p:nvPr/>
          </p:nvSpPr>
          <p:spPr>
            <a:xfrm>
              <a:off x="859568" y="752117"/>
              <a:ext cx="54825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46" name="Google Shape;19905;p112"/>
            <p:cNvSpPr/>
            <p:nvPr/>
          </p:nvSpPr>
          <p:spPr>
            <a:xfrm>
              <a:off x="859568" y="698429"/>
              <a:ext cx="54825" cy="5479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47" name="Google Shape;19906;p112"/>
            <p:cNvSpPr/>
            <p:nvPr/>
          </p:nvSpPr>
          <p:spPr>
            <a:xfrm>
              <a:off x="860098" y="698990"/>
              <a:ext cx="53735" cy="53672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48" name="Google Shape;19907;p112"/>
            <p:cNvSpPr/>
            <p:nvPr/>
          </p:nvSpPr>
          <p:spPr>
            <a:xfrm>
              <a:off x="859568" y="644696"/>
              <a:ext cx="54825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49" name="Google Shape;19908;p112"/>
            <p:cNvSpPr/>
            <p:nvPr/>
          </p:nvSpPr>
          <p:spPr>
            <a:xfrm>
              <a:off x="860098" y="645226"/>
              <a:ext cx="53735" cy="537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50" name="Google Shape;19909;p112"/>
            <p:cNvSpPr/>
            <p:nvPr/>
          </p:nvSpPr>
          <p:spPr>
            <a:xfrm>
              <a:off x="859568" y="590962"/>
              <a:ext cx="54825" cy="5482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51" name="Google Shape;19910;p112"/>
            <p:cNvSpPr/>
            <p:nvPr/>
          </p:nvSpPr>
          <p:spPr>
            <a:xfrm>
              <a:off x="860098" y="591491"/>
              <a:ext cx="53735" cy="5373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52" name="Google Shape;19911;p112"/>
            <p:cNvSpPr/>
            <p:nvPr/>
          </p:nvSpPr>
          <p:spPr>
            <a:xfrm>
              <a:off x="859568" y="537259"/>
              <a:ext cx="54825" cy="5479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53" name="Google Shape;19912;p112"/>
            <p:cNvSpPr/>
            <p:nvPr/>
          </p:nvSpPr>
          <p:spPr>
            <a:xfrm>
              <a:off x="860098" y="537789"/>
              <a:ext cx="53735" cy="5370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54" name="Google Shape;19913;p112"/>
            <p:cNvSpPr/>
            <p:nvPr/>
          </p:nvSpPr>
          <p:spPr>
            <a:xfrm>
              <a:off x="859568" y="483525"/>
              <a:ext cx="54825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55" name="Google Shape;19914;p112"/>
            <p:cNvSpPr/>
            <p:nvPr/>
          </p:nvSpPr>
          <p:spPr>
            <a:xfrm>
              <a:off x="860098" y="484056"/>
              <a:ext cx="53735" cy="5373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56" name="Google Shape;19915;p112"/>
            <p:cNvSpPr/>
            <p:nvPr/>
          </p:nvSpPr>
          <p:spPr>
            <a:xfrm>
              <a:off x="805866" y="752117"/>
              <a:ext cx="54762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57" name="Google Shape;19916;p112"/>
            <p:cNvSpPr/>
            <p:nvPr/>
          </p:nvSpPr>
          <p:spPr>
            <a:xfrm>
              <a:off x="805866" y="698429"/>
              <a:ext cx="54762" cy="5479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58" name="Google Shape;19917;p112"/>
            <p:cNvSpPr/>
            <p:nvPr/>
          </p:nvSpPr>
          <p:spPr>
            <a:xfrm>
              <a:off x="806396" y="698990"/>
              <a:ext cx="53704" cy="53672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59" name="Google Shape;19918;p112"/>
            <p:cNvSpPr/>
            <p:nvPr/>
          </p:nvSpPr>
          <p:spPr>
            <a:xfrm>
              <a:off x="805866" y="644696"/>
              <a:ext cx="54762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60" name="Google Shape;19919;p112"/>
            <p:cNvSpPr/>
            <p:nvPr/>
          </p:nvSpPr>
          <p:spPr>
            <a:xfrm>
              <a:off x="806396" y="645226"/>
              <a:ext cx="53704" cy="537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61" name="Google Shape;19920;p112"/>
            <p:cNvSpPr/>
            <p:nvPr/>
          </p:nvSpPr>
          <p:spPr>
            <a:xfrm>
              <a:off x="805866" y="590962"/>
              <a:ext cx="54762" cy="5482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62" name="Google Shape;19921;p112"/>
            <p:cNvSpPr/>
            <p:nvPr/>
          </p:nvSpPr>
          <p:spPr>
            <a:xfrm>
              <a:off x="806396" y="591491"/>
              <a:ext cx="53704" cy="5373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63" name="Google Shape;19922;p112"/>
            <p:cNvSpPr/>
            <p:nvPr/>
          </p:nvSpPr>
          <p:spPr>
            <a:xfrm>
              <a:off x="805866" y="537259"/>
              <a:ext cx="54762" cy="5479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64" name="Google Shape;19923;p112"/>
            <p:cNvSpPr/>
            <p:nvPr/>
          </p:nvSpPr>
          <p:spPr>
            <a:xfrm>
              <a:off x="806396" y="537789"/>
              <a:ext cx="53704" cy="5370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65" name="Google Shape;19924;p112"/>
            <p:cNvSpPr/>
            <p:nvPr/>
          </p:nvSpPr>
          <p:spPr>
            <a:xfrm>
              <a:off x="805866" y="483525"/>
              <a:ext cx="54762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66" name="Google Shape;19925;p112"/>
            <p:cNvSpPr/>
            <p:nvPr/>
          </p:nvSpPr>
          <p:spPr>
            <a:xfrm>
              <a:off x="806396" y="484056"/>
              <a:ext cx="53704" cy="5373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67" name="Google Shape;19926;p112"/>
            <p:cNvSpPr/>
            <p:nvPr/>
          </p:nvSpPr>
          <p:spPr>
            <a:xfrm>
              <a:off x="805866" y="429760"/>
              <a:ext cx="54762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68" name="Google Shape;19927;p112"/>
            <p:cNvSpPr/>
            <p:nvPr/>
          </p:nvSpPr>
          <p:spPr>
            <a:xfrm>
              <a:off x="805866" y="376090"/>
              <a:ext cx="54762" cy="5477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69" name="Google Shape;19928;p112"/>
            <p:cNvSpPr/>
            <p:nvPr/>
          </p:nvSpPr>
          <p:spPr>
            <a:xfrm>
              <a:off x="806396" y="376634"/>
              <a:ext cx="53704" cy="5368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70" name="Google Shape;19929;p112"/>
            <p:cNvSpPr/>
            <p:nvPr/>
          </p:nvSpPr>
          <p:spPr>
            <a:xfrm>
              <a:off x="805866" y="322340"/>
              <a:ext cx="54762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71" name="Google Shape;19930;p112"/>
            <p:cNvSpPr/>
            <p:nvPr/>
          </p:nvSpPr>
          <p:spPr>
            <a:xfrm>
              <a:off x="806396" y="322884"/>
              <a:ext cx="53704" cy="5375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72" name="Google Shape;19931;p112"/>
            <p:cNvSpPr/>
            <p:nvPr/>
          </p:nvSpPr>
          <p:spPr>
            <a:xfrm>
              <a:off x="752132" y="752117"/>
              <a:ext cx="54825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73" name="Google Shape;19932;p112"/>
            <p:cNvSpPr/>
            <p:nvPr/>
          </p:nvSpPr>
          <p:spPr>
            <a:xfrm>
              <a:off x="752132" y="698429"/>
              <a:ext cx="54825" cy="5479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74" name="Google Shape;19933;p112"/>
            <p:cNvSpPr/>
            <p:nvPr/>
          </p:nvSpPr>
          <p:spPr>
            <a:xfrm>
              <a:off x="752662" y="698990"/>
              <a:ext cx="53766" cy="53672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75" name="Google Shape;19934;p112"/>
            <p:cNvSpPr/>
            <p:nvPr/>
          </p:nvSpPr>
          <p:spPr>
            <a:xfrm>
              <a:off x="752132" y="644696"/>
              <a:ext cx="54825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76" name="Google Shape;19935;p112"/>
            <p:cNvSpPr/>
            <p:nvPr/>
          </p:nvSpPr>
          <p:spPr>
            <a:xfrm>
              <a:off x="752662" y="645226"/>
              <a:ext cx="53766" cy="537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77" name="Google Shape;19936;p112"/>
            <p:cNvSpPr/>
            <p:nvPr/>
          </p:nvSpPr>
          <p:spPr>
            <a:xfrm>
              <a:off x="752132" y="590962"/>
              <a:ext cx="54825" cy="5482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78" name="Google Shape;19937;p112"/>
            <p:cNvSpPr/>
            <p:nvPr/>
          </p:nvSpPr>
          <p:spPr>
            <a:xfrm>
              <a:off x="752662" y="591491"/>
              <a:ext cx="53766" cy="5373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79" name="Google Shape;19938;p112"/>
            <p:cNvSpPr/>
            <p:nvPr/>
          </p:nvSpPr>
          <p:spPr>
            <a:xfrm>
              <a:off x="752132" y="537259"/>
              <a:ext cx="54825" cy="5479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80" name="Google Shape;19939;p112"/>
            <p:cNvSpPr/>
            <p:nvPr/>
          </p:nvSpPr>
          <p:spPr>
            <a:xfrm>
              <a:off x="752662" y="537789"/>
              <a:ext cx="53766" cy="5370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81" name="Google Shape;19940;p112"/>
            <p:cNvSpPr/>
            <p:nvPr/>
          </p:nvSpPr>
          <p:spPr>
            <a:xfrm>
              <a:off x="752132" y="483525"/>
              <a:ext cx="54825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82" name="Google Shape;19941;p112"/>
            <p:cNvSpPr/>
            <p:nvPr/>
          </p:nvSpPr>
          <p:spPr>
            <a:xfrm>
              <a:off x="752132" y="429760"/>
              <a:ext cx="54825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83" name="Google Shape;19942;p112"/>
            <p:cNvSpPr/>
            <p:nvPr/>
          </p:nvSpPr>
          <p:spPr>
            <a:xfrm>
              <a:off x="752662" y="430321"/>
              <a:ext cx="53766" cy="5373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84" name="Google Shape;19943;p112"/>
            <p:cNvSpPr/>
            <p:nvPr/>
          </p:nvSpPr>
          <p:spPr>
            <a:xfrm>
              <a:off x="752132" y="376090"/>
              <a:ext cx="54825" cy="5477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85" name="Google Shape;19944;p112"/>
            <p:cNvSpPr/>
            <p:nvPr/>
          </p:nvSpPr>
          <p:spPr>
            <a:xfrm>
              <a:off x="752132" y="322340"/>
              <a:ext cx="54825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86" name="Google Shape;19945;p112"/>
            <p:cNvSpPr/>
            <p:nvPr/>
          </p:nvSpPr>
          <p:spPr>
            <a:xfrm>
              <a:off x="752662" y="322884"/>
              <a:ext cx="53766" cy="5375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87" name="Google Shape;19946;p112"/>
            <p:cNvSpPr/>
            <p:nvPr/>
          </p:nvSpPr>
          <p:spPr>
            <a:xfrm>
              <a:off x="698398" y="752117"/>
              <a:ext cx="54825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88" name="Google Shape;19947;p112"/>
            <p:cNvSpPr/>
            <p:nvPr/>
          </p:nvSpPr>
          <p:spPr>
            <a:xfrm>
              <a:off x="698398" y="698429"/>
              <a:ext cx="54825" cy="5479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89" name="Google Shape;19948;p112"/>
            <p:cNvSpPr/>
            <p:nvPr/>
          </p:nvSpPr>
          <p:spPr>
            <a:xfrm>
              <a:off x="698398" y="644696"/>
              <a:ext cx="54825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90" name="Google Shape;19949;p112"/>
            <p:cNvSpPr/>
            <p:nvPr/>
          </p:nvSpPr>
          <p:spPr>
            <a:xfrm>
              <a:off x="698398" y="590962"/>
              <a:ext cx="54825" cy="5482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91" name="Google Shape;19950;p112"/>
            <p:cNvSpPr/>
            <p:nvPr/>
          </p:nvSpPr>
          <p:spPr>
            <a:xfrm>
              <a:off x="698928" y="591491"/>
              <a:ext cx="53734" cy="5373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92" name="Google Shape;19951;p112"/>
            <p:cNvSpPr/>
            <p:nvPr/>
          </p:nvSpPr>
          <p:spPr>
            <a:xfrm>
              <a:off x="698398" y="537259"/>
              <a:ext cx="54825" cy="5479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93" name="Google Shape;19952;p112"/>
            <p:cNvSpPr/>
            <p:nvPr/>
          </p:nvSpPr>
          <p:spPr>
            <a:xfrm>
              <a:off x="698928" y="537789"/>
              <a:ext cx="53734" cy="5370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94" name="Google Shape;19953;p112"/>
            <p:cNvSpPr/>
            <p:nvPr/>
          </p:nvSpPr>
          <p:spPr>
            <a:xfrm>
              <a:off x="698398" y="483525"/>
              <a:ext cx="54825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95" name="Google Shape;19954;p112"/>
            <p:cNvSpPr/>
            <p:nvPr/>
          </p:nvSpPr>
          <p:spPr>
            <a:xfrm>
              <a:off x="698928" y="484056"/>
              <a:ext cx="53734" cy="5373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96" name="Google Shape;19955;p112"/>
            <p:cNvSpPr/>
            <p:nvPr/>
          </p:nvSpPr>
          <p:spPr>
            <a:xfrm>
              <a:off x="698398" y="429760"/>
              <a:ext cx="54825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97" name="Google Shape;19956;p112"/>
            <p:cNvSpPr/>
            <p:nvPr/>
          </p:nvSpPr>
          <p:spPr>
            <a:xfrm>
              <a:off x="698398" y="376090"/>
              <a:ext cx="54825" cy="5477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98" name="Google Shape;19957;p112"/>
            <p:cNvSpPr/>
            <p:nvPr/>
          </p:nvSpPr>
          <p:spPr>
            <a:xfrm>
              <a:off x="698928" y="376634"/>
              <a:ext cx="53734" cy="5368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99" name="Google Shape;19958;p112"/>
            <p:cNvSpPr/>
            <p:nvPr/>
          </p:nvSpPr>
          <p:spPr>
            <a:xfrm>
              <a:off x="698398" y="322340"/>
              <a:ext cx="54825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00" name="Google Shape;19959;p112"/>
            <p:cNvSpPr/>
            <p:nvPr/>
          </p:nvSpPr>
          <p:spPr>
            <a:xfrm>
              <a:off x="698928" y="322884"/>
              <a:ext cx="53734" cy="5375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01" name="Google Shape;19960;p112"/>
            <p:cNvSpPr/>
            <p:nvPr/>
          </p:nvSpPr>
          <p:spPr>
            <a:xfrm>
              <a:off x="644696" y="590962"/>
              <a:ext cx="54778" cy="5482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02" name="Google Shape;19961;p112"/>
            <p:cNvSpPr/>
            <p:nvPr/>
          </p:nvSpPr>
          <p:spPr>
            <a:xfrm>
              <a:off x="644696" y="537259"/>
              <a:ext cx="54778" cy="5479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03" name="Google Shape;19962;p112"/>
            <p:cNvSpPr/>
            <p:nvPr/>
          </p:nvSpPr>
          <p:spPr>
            <a:xfrm>
              <a:off x="645241" y="537789"/>
              <a:ext cx="53688" cy="5370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04" name="Google Shape;19963;p112"/>
            <p:cNvSpPr/>
            <p:nvPr/>
          </p:nvSpPr>
          <p:spPr>
            <a:xfrm>
              <a:off x="644696" y="483525"/>
              <a:ext cx="54778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05" name="Google Shape;19964;p112"/>
            <p:cNvSpPr/>
            <p:nvPr/>
          </p:nvSpPr>
          <p:spPr>
            <a:xfrm>
              <a:off x="645241" y="484056"/>
              <a:ext cx="53688" cy="5373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06" name="Google Shape;19965;p112"/>
            <p:cNvSpPr/>
            <p:nvPr/>
          </p:nvSpPr>
          <p:spPr>
            <a:xfrm>
              <a:off x="644696" y="429760"/>
              <a:ext cx="54778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07" name="Google Shape;19966;p112"/>
            <p:cNvSpPr/>
            <p:nvPr/>
          </p:nvSpPr>
          <p:spPr>
            <a:xfrm>
              <a:off x="645241" y="430321"/>
              <a:ext cx="53688" cy="5373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08" name="Google Shape;19967;p112"/>
            <p:cNvSpPr/>
            <p:nvPr/>
          </p:nvSpPr>
          <p:spPr>
            <a:xfrm>
              <a:off x="644696" y="376090"/>
              <a:ext cx="54778" cy="5477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09" name="Google Shape;19968;p112"/>
            <p:cNvSpPr/>
            <p:nvPr/>
          </p:nvSpPr>
          <p:spPr>
            <a:xfrm>
              <a:off x="645241" y="376634"/>
              <a:ext cx="53688" cy="5368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10" name="Google Shape;19969;p112"/>
            <p:cNvSpPr/>
            <p:nvPr/>
          </p:nvSpPr>
          <p:spPr>
            <a:xfrm>
              <a:off x="644696" y="322340"/>
              <a:ext cx="54778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11" name="Google Shape;19970;p112"/>
            <p:cNvSpPr/>
            <p:nvPr/>
          </p:nvSpPr>
          <p:spPr>
            <a:xfrm>
              <a:off x="645241" y="322884"/>
              <a:ext cx="53688" cy="5375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12" name="Google Shape;19971;p112"/>
            <p:cNvSpPr/>
            <p:nvPr/>
          </p:nvSpPr>
          <p:spPr>
            <a:xfrm>
              <a:off x="590963" y="590962"/>
              <a:ext cx="54825" cy="5482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13" name="Google Shape;19972;p112"/>
            <p:cNvSpPr/>
            <p:nvPr/>
          </p:nvSpPr>
          <p:spPr>
            <a:xfrm>
              <a:off x="590963" y="537259"/>
              <a:ext cx="54825" cy="5479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14" name="Google Shape;19973;p112"/>
            <p:cNvSpPr/>
            <p:nvPr/>
          </p:nvSpPr>
          <p:spPr>
            <a:xfrm>
              <a:off x="590963" y="483525"/>
              <a:ext cx="54825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15" name="Google Shape;19974;p112"/>
            <p:cNvSpPr/>
            <p:nvPr/>
          </p:nvSpPr>
          <p:spPr>
            <a:xfrm>
              <a:off x="591491" y="484056"/>
              <a:ext cx="53750" cy="5373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16" name="Google Shape;19975;p112"/>
            <p:cNvSpPr/>
            <p:nvPr/>
          </p:nvSpPr>
          <p:spPr>
            <a:xfrm>
              <a:off x="590963" y="429760"/>
              <a:ext cx="54825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17" name="Google Shape;19976;p112"/>
            <p:cNvSpPr/>
            <p:nvPr/>
          </p:nvSpPr>
          <p:spPr>
            <a:xfrm>
              <a:off x="591491" y="430321"/>
              <a:ext cx="53750" cy="5373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18" name="Google Shape;19977;p112"/>
            <p:cNvSpPr/>
            <p:nvPr/>
          </p:nvSpPr>
          <p:spPr>
            <a:xfrm>
              <a:off x="590963" y="376090"/>
              <a:ext cx="54825" cy="5477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19" name="Google Shape;19978;p112"/>
            <p:cNvSpPr/>
            <p:nvPr/>
          </p:nvSpPr>
          <p:spPr>
            <a:xfrm>
              <a:off x="591491" y="376634"/>
              <a:ext cx="53750" cy="5368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20" name="Google Shape;19979;p112"/>
            <p:cNvSpPr/>
            <p:nvPr/>
          </p:nvSpPr>
          <p:spPr>
            <a:xfrm>
              <a:off x="590963" y="322340"/>
              <a:ext cx="54825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21" name="Google Shape;19980;p112"/>
            <p:cNvSpPr/>
            <p:nvPr/>
          </p:nvSpPr>
          <p:spPr>
            <a:xfrm>
              <a:off x="537213" y="590962"/>
              <a:ext cx="54826" cy="5482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22" name="Google Shape;19981;p112"/>
            <p:cNvSpPr/>
            <p:nvPr/>
          </p:nvSpPr>
          <p:spPr>
            <a:xfrm>
              <a:off x="537213" y="537259"/>
              <a:ext cx="54826" cy="5479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23" name="Google Shape;19982;p112"/>
            <p:cNvSpPr/>
            <p:nvPr/>
          </p:nvSpPr>
          <p:spPr>
            <a:xfrm>
              <a:off x="537213" y="483525"/>
              <a:ext cx="54826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24" name="Google Shape;19983;p112"/>
            <p:cNvSpPr/>
            <p:nvPr/>
          </p:nvSpPr>
          <p:spPr>
            <a:xfrm>
              <a:off x="537758" y="484056"/>
              <a:ext cx="53734" cy="5373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25" name="Google Shape;19984;p112"/>
            <p:cNvSpPr/>
            <p:nvPr/>
          </p:nvSpPr>
          <p:spPr>
            <a:xfrm>
              <a:off x="537213" y="429760"/>
              <a:ext cx="54826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26" name="Google Shape;19985;p112"/>
            <p:cNvSpPr/>
            <p:nvPr/>
          </p:nvSpPr>
          <p:spPr>
            <a:xfrm>
              <a:off x="537213" y="376090"/>
              <a:ext cx="54826" cy="5477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27" name="Google Shape;19986;p112"/>
            <p:cNvSpPr/>
            <p:nvPr/>
          </p:nvSpPr>
          <p:spPr>
            <a:xfrm>
              <a:off x="537758" y="376634"/>
              <a:ext cx="53734" cy="5368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28" name="Google Shape;19987;p112"/>
            <p:cNvSpPr/>
            <p:nvPr/>
          </p:nvSpPr>
          <p:spPr>
            <a:xfrm>
              <a:off x="537213" y="322340"/>
              <a:ext cx="54826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29" name="Google Shape;19988;p112"/>
            <p:cNvSpPr/>
            <p:nvPr/>
          </p:nvSpPr>
          <p:spPr>
            <a:xfrm>
              <a:off x="483526" y="590962"/>
              <a:ext cx="54778" cy="5482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30" name="Google Shape;19989;p112"/>
            <p:cNvSpPr/>
            <p:nvPr/>
          </p:nvSpPr>
          <p:spPr>
            <a:xfrm>
              <a:off x="483526" y="537259"/>
              <a:ext cx="54778" cy="5479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31" name="Google Shape;19990;p112"/>
            <p:cNvSpPr/>
            <p:nvPr/>
          </p:nvSpPr>
          <p:spPr>
            <a:xfrm>
              <a:off x="483526" y="483525"/>
              <a:ext cx="54778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32" name="Google Shape;19991;p112"/>
            <p:cNvSpPr/>
            <p:nvPr/>
          </p:nvSpPr>
          <p:spPr>
            <a:xfrm>
              <a:off x="484071" y="484056"/>
              <a:ext cx="53672" cy="5373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33" name="Google Shape;19992;p112"/>
            <p:cNvSpPr/>
            <p:nvPr/>
          </p:nvSpPr>
          <p:spPr>
            <a:xfrm>
              <a:off x="483526" y="429760"/>
              <a:ext cx="54778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34" name="Google Shape;19993;p112"/>
            <p:cNvSpPr/>
            <p:nvPr/>
          </p:nvSpPr>
          <p:spPr>
            <a:xfrm>
              <a:off x="484071" y="430321"/>
              <a:ext cx="53672" cy="5373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35" name="Google Shape;19994;p112"/>
            <p:cNvSpPr/>
            <p:nvPr/>
          </p:nvSpPr>
          <p:spPr>
            <a:xfrm>
              <a:off x="483526" y="376090"/>
              <a:ext cx="54778" cy="5477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36" name="Google Shape;19995;p112"/>
            <p:cNvSpPr/>
            <p:nvPr/>
          </p:nvSpPr>
          <p:spPr>
            <a:xfrm>
              <a:off x="484071" y="376634"/>
              <a:ext cx="53672" cy="5368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37" name="Google Shape;19996;p112"/>
            <p:cNvSpPr/>
            <p:nvPr/>
          </p:nvSpPr>
          <p:spPr>
            <a:xfrm>
              <a:off x="483526" y="322340"/>
              <a:ext cx="54778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38" name="Google Shape;19997;p112"/>
            <p:cNvSpPr/>
            <p:nvPr/>
          </p:nvSpPr>
          <p:spPr>
            <a:xfrm>
              <a:off x="429776" y="590962"/>
              <a:ext cx="54825" cy="5482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39" name="Google Shape;19998;p112"/>
            <p:cNvSpPr/>
            <p:nvPr/>
          </p:nvSpPr>
          <p:spPr>
            <a:xfrm>
              <a:off x="429776" y="537259"/>
              <a:ext cx="54825" cy="5479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40" name="Google Shape;19999;p112"/>
            <p:cNvSpPr/>
            <p:nvPr/>
          </p:nvSpPr>
          <p:spPr>
            <a:xfrm>
              <a:off x="429776" y="483525"/>
              <a:ext cx="54825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41" name="Google Shape;20000;p112"/>
            <p:cNvSpPr/>
            <p:nvPr/>
          </p:nvSpPr>
          <p:spPr>
            <a:xfrm>
              <a:off x="430337" y="484056"/>
              <a:ext cx="53735" cy="5373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42" name="Google Shape;20001;p112"/>
            <p:cNvSpPr/>
            <p:nvPr/>
          </p:nvSpPr>
          <p:spPr>
            <a:xfrm>
              <a:off x="429776" y="429760"/>
              <a:ext cx="54825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43" name="Google Shape;20002;p112"/>
            <p:cNvSpPr/>
            <p:nvPr/>
          </p:nvSpPr>
          <p:spPr>
            <a:xfrm>
              <a:off x="429776" y="376090"/>
              <a:ext cx="54825" cy="5477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44" name="Google Shape;20003;p112"/>
            <p:cNvSpPr/>
            <p:nvPr/>
          </p:nvSpPr>
          <p:spPr>
            <a:xfrm>
              <a:off x="430337" y="376634"/>
              <a:ext cx="53735" cy="5368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45" name="Google Shape;20004;p112"/>
            <p:cNvSpPr/>
            <p:nvPr/>
          </p:nvSpPr>
          <p:spPr>
            <a:xfrm>
              <a:off x="429776" y="322340"/>
              <a:ext cx="54825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46" name="Google Shape;20005;p112"/>
            <p:cNvSpPr/>
            <p:nvPr/>
          </p:nvSpPr>
          <p:spPr>
            <a:xfrm>
              <a:off x="376105" y="590962"/>
              <a:ext cx="54763" cy="5482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47" name="Google Shape;20006;p112"/>
            <p:cNvSpPr/>
            <p:nvPr/>
          </p:nvSpPr>
          <p:spPr>
            <a:xfrm>
              <a:off x="376105" y="537259"/>
              <a:ext cx="54763" cy="5479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48" name="Google Shape;20007;p112"/>
            <p:cNvSpPr/>
            <p:nvPr/>
          </p:nvSpPr>
          <p:spPr>
            <a:xfrm>
              <a:off x="376105" y="483525"/>
              <a:ext cx="54763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49" name="Google Shape;20008;p112"/>
            <p:cNvSpPr/>
            <p:nvPr/>
          </p:nvSpPr>
          <p:spPr>
            <a:xfrm>
              <a:off x="376635" y="484056"/>
              <a:ext cx="53704" cy="5373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50" name="Google Shape;20009;p112"/>
            <p:cNvSpPr/>
            <p:nvPr/>
          </p:nvSpPr>
          <p:spPr>
            <a:xfrm>
              <a:off x="376105" y="429760"/>
              <a:ext cx="54763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51" name="Google Shape;20010;p112"/>
            <p:cNvSpPr/>
            <p:nvPr/>
          </p:nvSpPr>
          <p:spPr>
            <a:xfrm>
              <a:off x="376635" y="430321"/>
              <a:ext cx="53704" cy="5373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52" name="Google Shape;20011;p112"/>
            <p:cNvSpPr/>
            <p:nvPr/>
          </p:nvSpPr>
          <p:spPr>
            <a:xfrm>
              <a:off x="376105" y="376090"/>
              <a:ext cx="54763" cy="5477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53" name="Google Shape;20012;p112"/>
            <p:cNvSpPr/>
            <p:nvPr/>
          </p:nvSpPr>
          <p:spPr>
            <a:xfrm>
              <a:off x="376635" y="376634"/>
              <a:ext cx="53704" cy="5368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54" name="Google Shape;20013;p112"/>
            <p:cNvSpPr/>
            <p:nvPr/>
          </p:nvSpPr>
          <p:spPr>
            <a:xfrm>
              <a:off x="376105" y="322340"/>
              <a:ext cx="54763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55" name="Google Shape;20014;p112"/>
            <p:cNvSpPr/>
            <p:nvPr/>
          </p:nvSpPr>
          <p:spPr>
            <a:xfrm>
              <a:off x="322371" y="590962"/>
              <a:ext cx="54826" cy="5482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56" name="Google Shape;20015;p112"/>
            <p:cNvSpPr/>
            <p:nvPr/>
          </p:nvSpPr>
          <p:spPr>
            <a:xfrm>
              <a:off x="322371" y="537259"/>
              <a:ext cx="54826" cy="5479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57" name="Google Shape;20016;p112"/>
            <p:cNvSpPr/>
            <p:nvPr/>
          </p:nvSpPr>
          <p:spPr>
            <a:xfrm>
              <a:off x="322901" y="537789"/>
              <a:ext cx="53735" cy="5370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58" name="Google Shape;20017;p112"/>
            <p:cNvSpPr/>
            <p:nvPr/>
          </p:nvSpPr>
          <p:spPr>
            <a:xfrm>
              <a:off x="322371" y="483525"/>
              <a:ext cx="54826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59" name="Google Shape;20018;p112"/>
            <p:cNvSpPr/>
            <p:nvPr/>
          </p:nvSpPr>
          <p:spPr>
            <a:xfrm>
              <a:off x="322901" y="484056"/>
              <a:ext cx="53735" cy="5373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60" name="Google Shape;20019;p112"/>
            <p:cNvSpPr/>
            <p:nvPr/>
          </p:nvSpPr>
          <p:spPr>
            <a:xfrm>
              <a:off x="322371" y="429760"/>
              <a:ext cx="54826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61" name="Google Shape;20020;p112"/>
            <p:cNvSpPr/>
            <p:nvPr/>
          </p:nvSpPr>
          <p:spPr>
            <a:xfrm>
              <a:off x="322901" y="430321"/>
              <a:ext cx="53735" cy="5373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62" name="Google Shape;20021;p112"/>
            <p:cNvSpPr/>
            <p:nvPr/>
          </p:nvSpPr>
          <p:spPr>
            <a:xfrm>
              <a:off x="322371" y="376090"/>
              <a:ext cx="54826" cy="5477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63" name="Google Shape;20022;p112"/>
            <p:cNvSpPr/>
            <p:nvPr/>
          </p:nvSpPr>
          <p:spPr>
            <a:xfrm>
              <a:off x="322901" y="376634"/>
              <a:ext cx="53735" cy="5368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64" name="Google Shape;20023;p112"/>
            <p:cNvSpPr/>
            <p:nvPr/>
          </p:nvSpPr>
          <p:spPr>
            <a:xfrm>
              <a:off x="322371" y="322340"/>
              <a:ext cx="54826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65" name="Google Shape;20024;p112"/>
            <p:cNvSpPr/>
            <p:nvPr/>
          </p:nvSpPr>
          <p:spPr>
            <a:xfrm>
              <a:off x="322901" y="322884"/>
              <a:ext cx="53735" cy="5375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66" name="Google Shape;20025;p112"/>
            <p:cNvSpPr/>
            <p:nvPr/>
          </p:nvSpPr>
          <p:spPr>
            <a:xfrm>
              <a:off x="268607" y="752117"/>
              <a:ext cx="54825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67" name="Google Shape;20026;p112"/>
            <p:cNvSpPr/>
            <p:nvPr/>
          </p:nvSpPr>
          <p:spPr>
            <a:xfrm>
              <a:off x="268607" y="698429"/>
              <a:ext cx="54825" cy="5479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68" name="Google Shape;20027;p112"/>
            <p:cNvSpPr/>
            <p:nvPr/>
          </p:nvSpPr>
          <p:spPr>
            <a:xfrm>
              <a:off x="268607" y="644696"/>
              <a:ext cx="54825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69" name="Google Shape;20028;p112"/>
            <p:cNvSpPr/>
            <p:nvPr/>
          </p:nvSpPr>
          <p:spPr>
            <a:xfrm>
              <a:off x="268607" y="590962"/>
              <a:ext cx="54825" cy="5482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70" name="Google Shape;20029;p112"/>
            <p:cNvSpPr/>
            <p:nvPr/>
          </p:nvSpPr>
          <p:spPr>
            <a:xfrm>
              <a:off x="269135" y="591491"/>
              <a:ext cx="53766" cy="5373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71" name="Google Shape;20030;p112"/>
            <p:cNvSpPr/>
            <p:nvPr/>
          </p:nvSpPr>
          <p:spPr>
            <a:xfrm>
              <a:off x="268607" y="537259"/>
              <a:ext cx="54825" cy="5479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72" name="Google Shape;20031;p112"/>
            <p:cNvSpPr/>
            <p:nvPr/>
          </p:nvSpPr>
          <p:spPr>
            <a:xfrm>
              <a:off x="269135" y="537789"/>
              <a:ext cx="53766" cy="5370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73" name="Google Shape;20032;p112"/>
            <p:cNvSpPr/>
            <p:nvPr/>
          </p:nvSpPr>
          <p:spPr>
            <a:xfrm>
              <a:off x="268607" y="483525"/>
              <a:ext cx="54825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74" name="Google Shape;20033;p112"/>
            <p:cNvSpPr/>
            <p:nvPr/>
          </p:nvSpPr>
          <p:spPr>
            <a:xfrm>
              <a:off x="269135" y="484056"/>
              <a:ext cx="53766" cy="5373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75" name="Google Shape;20034;p112"/>
            <p:cNvSpPr/>
            <p:nvPr/>
          </p:nvSpPr>
          <p:spPr>
            <a:xfrm>
              <a:off x="268607" y="429760"/>
              <a:ext cx="54825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76" name="Google Shape;20035;p112"/>
            <p:cNvSpPr/>
            <p:nvPr/>
          </p:nvSpPr>
          <p:spPr>
            <a:xfrm>
              <a:off x="268607" y="376090"/>
              <a:ext cx="54825" cy="5477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77" name="Google Shape;20036;p112"/>
            <p:cNvSpPr/>
            <p:nvPr/>
          </p:nvSpPr>
          <p:spPr>
            <a:xfrm>
              <a:off x="269135" y="376634"/>
              <a:ext cx="53766" cy="5368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78" name="Google Shape;20037;p112"/>
            <p:cNvSpPr/>
            <p:nvPr/>
          </p:nvSpPr>
          <p:spPr>
            <a:xfrm>
              <a:off x="268607" y="322340"/>
              <a:ext cx="54825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79" name="Google Shape;20038;p112"/>
            <p:cNvSpPr/>
            <p:nvPr/>
          </p:nvSpPr>
          <p:spPr>
            <a:xfrm>
              <a:off x="269135" y="322884"/>
              <a:ext cx="53766" cy="5375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80" name="Google Shape;20039;p112"/>
            <p:cNvSpPr/>
            <p:nvPr/>
          </p:nvSpPr>
          <p:spPr>
            <a:xfrm>
              <a:off x="214935" y="752117"/>
              <a:ext cx="54763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81" name="Google Shape;20040;p112"/>
            <p:cNvSpPr/>
            <p:nvPr/>
          </p:nvSpPr>
          <p:spPr>
            <a:xfrm>
              <a:off x="214935" y="698429"/>
              <a:ext cx="54763" cy="5479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82" name="Google Shape;20041;p112"/>
            <p:cNvSpPr/>
            <p:nvPr/>
          </p:nvSpPr>
          <p:spPr>
            <a:xfrm>
              <a:off x="214935" y="644696"/>
              <a:ext cx="54763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83" name="Google Shape;20042;p112"/>
            <p:cNvSpPr/>
            <p:nvPr/>
          </p:nvSpPr>
          <p:spPr>
            <a:xfrm>
              <a:off x="215464" y="645226"/>
              <a:ext cx="53704" cy="537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84" name="Google Shape;20043;p112"/>
            <p:cNvSpPr/>
            <p:nvPr/>
          </p:nvSpPr>
          <p:spPr>
            <a:xfrm>
              <a:off x="214935" y="590962"/>
              <a:ext cx="54763" cy="5482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85" name="Google Shape;20044;p112"/>
            <p:cNvSpPr/>
            <p:nvPr/>
          </p:nvSpPr>
          <p:spPr>
            <a:xfrm>
              <a:off x="215464" y="591491"/>
              <a:ext cx="53704" cy="5373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86" name="Google Shape;20045;p112"/>
            <p:cNvSpPr/>
            <p:nvPr/>
          </p:nvSpPr>
          <p:spPr>
            <a:xfrm>
              <a:off x="214935" y="537259"/>
              <a:ext cx="54763" cy="5479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87" name="Google Shape;20046;p112"/>
            <p:cNvSpPr/>
            <p:nvPr/>
          </p:nvSpPr>
          <p:spPr>
            <a:xfrm>
              <a:off x="215464" y="537789"/>
              <a:ext cx="53704" cy="5370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88" name="Google Shape;20047;p112"/>
            <p:cNvSpPr/>
            <p:nvPr/>
          </p:nvSpPr>
          <p:spPr>
            <a:xfrm>
              <a:off x="214935" y="483525"/>
              <a:ext cx="54763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89" name="Google Shape;20048;p112"/>
            <p:cNvSpPr/>
            <p:nvPr/>
          </p:nvSpPr>
          <p:spPr>
            <a:xfrm>
              <a:off x="214935" y="429760"/>
              <a:ext cx="54763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90" name="Google Shape;20049;p112"/>
            <p:cNvSpPr/>
            <p:nvPr/>
          </p:nvSpPr>
          <p:spPr>
            <a:xfrm>
              <a:off x="214935" y="376090"/>
              <a:ext cx="54763" cy="5477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91" name="Google Shape;20050;p112"/>
            <p:cNvSpPr/>
            <p:nvPr/>
          </p:nvSpPr>
          <p:spPr>
            <a:xfrm>
              <a:off x="214935" y="322340"/>
              <a:ext cx="54763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92" name="Google Shape;20051;p112"/>
            <p:cNvSpPr/>
            <p:nvPr/>
          </p:nvSpPr>
          <p:spPr>
            <a:xfrm>
              <a:off x="215464" y="322884"/>
              <a:ext cx="53704" cy="5375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93" name="Google Shape;20052;p112"/>
            <p:cNvSpPr/>
            <p:nvPr/>
          </p:nvSpPr>
          <p:spPr>
            <a:xfrm>
              <a:off x="161169" y="752117"/>
              <a:ext cx="54841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94" name="Google Shape;20053;p112"/>
            <p:cNvSpPr/>
            <p:nvPr/>
          </p:nvSpPr>
          <p:spPr>
            <a:xfrm>
              <a:off x="161169" y="698429"/>
              <a:ext cx="54841" cy="5479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95" name="Google Shape;20054;p112"/>
            <p:cNvSpPr/>
            <p:nvPr/>
          </p:nvSpPr>
          <p:spPr>
            <a:xfrm>
              <a:off x="161730" y="698990"/>
              <a:ext cx="53735" cy="53672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96" name="Google Shape;20055;p112"/>
            <p:cNvSpPr/>
            <p:nvPr/>
          </p:nvSpPr>
          <p:spPr>
            <a:xfrm>
              <a:off x="161169" y="644696"/>
              <a:ext cx="54841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97" name="Google Shape;20056;p112"/>
            <p:cNvSpPr/>
            <p:nvPr/>
          </p:nvSpPr>
          <p:spPr>
            <a:xfrm>
              <a:off x="161730" y="645226"/>
              <a:ext cx="53735" cy="537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98" name="Google Shape;20057;p112"/>
            <p:cNvSpPr/>
            <p:nvPr/>
          </p:nvSpPr>
          <p:spPr>
            <a:xfrm>
              <a:off x="161169" y="590962"/>
              <a:ext cx="54841" cy="5482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99" name="Google Shape;20058;p112"/>
            <p:cNvSpPr/>
            <p:nvPr/>
          </p:nvSpPr>
          <p:spPr>
            <a:xfrm>
              <a:off x="161730" y="591491"/>
              <a:ext cx="53735" cy="5373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00" name="Google Shape;20059;p112"/>
            <p:cNvSpPr/>
            <p:nvPr/>
          </p:nvSpPr>
          <p:spPr>
            <a:xfrm>
              <a:off x="161169" y="537259"/>
              <a:ext cx="54841" cy="5479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01" name="Google Shape;20060;p112"/>
            <p:cNvSpPr/>
            <p:nvPr/>
          </p:nvSpPr>
          <p:spPr>
            <a:xfrm>
              <a:off x="161730" y="537789"/>
              <a:ext cx="53735" cy="5370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02" name="Google Shape;20061;p112"/>
            <p:cNvSpPr/>
            <p:nvPr/>
          </p:nvSpPr>
          <p:spPr>
            <a:xfrm>
              <a:off x="161169" y="483525"/>
              <a:ext cx="54841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03" name="Google Shape;20062;p112"/>
            <p:cNvSpPr/>
            <p:nvPr/>
          </p:nvSpPr>
          <p:spPr>
            <a:xfrm>
              <a:off x="161730" y="484056"/>
              <a:ext cx="53735" cy="5373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04" name="Google Shape;20063;p112"/>
            <p:cNvSpPr/>
            <p:nvPr/>
          </p:nvSpPr>
          <p:spPr>
            <a:xfrm>
              <a:off x="161169" y="429760"/>
              <a:ext cx="54841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05" name="Google Shape;20064;p112"/>
            <p:cNvSpPr/>
            <p:nvPr/>
          </p:nvSpPr>
          <p:spPr>
            <a:xfrm>
              <a:off x="161169" y="376090"/>
              <a:ext cx="54841" cy="5477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06" name="Google Shape;20065;p112"/>
            <p:cNvSpPr/>
            <p:nvPr/>
          </p:nvSpPr>
          <p:spPr>
            <a:xfrm>
              <a:off x="161730" y="376634"/>
              <a:ext cx="53735" cy="5368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07" name="Google Shape;20066;p112"/>
            <p:cNvSpPr/>
            <p:nvPr/>
          </p:nvSpPr>
          <p:spPr>
            <a:xfrm>
              <a:off x="161169" y="322340"/>
              <a:ext cx="54841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08" name="Google Shape;20067;p112"/>
            <p:cNvSpPr/>
            <p:nvPr/>
          </p:nvSpPr>
          <p:spPr>
            <a:xfrm>
              <a:off x="161730" y="322884"/>
              <a:ext cx="53735" cy="5375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09" name="Google Shape;20068;p112"/>
            <p:cNvSpPr/>
            <p:nvPr/>
          </p:nvSpPr>
          <p:spPr>
            <a:xfrm>
              <a:off x="107436" y="752117"/>
              <a:ext cx="54842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10" name="Google Shape;20069;p112"/>
            <p:cNvSpPr/>
            <p:nvPr/>
          </p:nvSpPr>
          <p:spPr>
            <a:xfrm>
              <a:off x="107436" y="698429"/>
              <a:ext cx="54842" cy="5479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11" name="Google Shape;20070;p112"/>
            <p:cNvSpPr/>
            <p:nvPr/>
          </p:nvSpPr>
          <p:spPr>
            <a:xfrm>
              <a:off x="107981" y="698990"/>
              <a:ext cx="53750" cy="53672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12" name="Google Shape;20071;p112"/>
            <p:cNvSpPr/>
            <p:nvPr/>
          </p:nvSpPr>
          <p:spPr>
            <a:xfrm>
              <a:off x="107436" y="644696"/>
              <a:ext cx="54842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13" name="Google Shape;20072;p112"/>
            <p:cNvSpPr/>
            <p:nvPr/>
          </p:nvSpPr>
          <p:spPr>
            <a:xfrm>
              <a:off x="107981" y="645226"/>
              <a:ext cx="53750" cy="537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14" name="Google Shape;20073;p112"/>
            <p:cNvSpPr/>
            <p:nvPr/>
          </p:nvSpPr>
          <p:spPr>
            <a:xfrm>
              <a:off x="107436" y="590962"/>
              <a:ext cx="54842" cy="5482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15" name="Google Shape;20074;p112"/>
            <p:cNvSpPr/>
            <p:nvPr/>
          </p:nvSpPr>
          <p:spPr>
            <a:xfrm>
              <a:off x="107981" y="591491"/>
              <a:ext cx="53750" cy="5373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16" name="Google Shape;20075;p112"/>
            <p:cNvSpPr/>
            <p:nvPr/>
          </p:nvSpPr>
          <p:spPr>
            <a:xfrm>
              <a:off x="107436" y="537259"/>
              <a:ext cx="54842" cy="5479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17" name="Google Shape;20076;p112"/>
            <p:cNvSpPr/>
            <p:nvPr/>
          </p:nvSpPr>
          <p:spPr>
            <a:xfrm>
              <a:off x="107981" y="537789"/>
              <a:ext cx="53750" cy="5370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18" name="Google Shape;20077;p112"/>
            <p:cNvSpPr/>
            <p:nvPr/>
          </p:nvSpPr>
          <p:spPr>
            <a:xfrm>
              <a:off x="107436" y="483525"/>
              <a:ext cx="54842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19" name="Google Shape;20078;p112"/>
            <p:cNvSpPr/>
            <p:nvPr/>
          </p:nvSpPr>
          <p:spPr>
            <a:xfrm>
              <a:off x="107981" y="484056"/>
              <a:ext cx="53750" cy="5373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20" name="Google Shape;20079;p112"/>
            <p:cNvSpPr/>
            <p:nvPr/>
          </p:nvSpPr>
          <p:spPr>
            <a:xfrm>
              <a:off x="53749" y="752117"/>
              <a:ext cx="54778" cy="5484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21" name="Google Shape;20080;p112"/>
            <p:cNvSpPr/>
            <p:nvPr/>
          </p:nvSpPr>
          <p:spPr>
            <a:xfrm>
              <a:off x="53749" y="698429"/>
              <a:ext cx="54778" cy="5479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grpSp>
          <p:nvGrpSpPr>
            <p:cNvPr id="10443" name="Google Shape;20081;p112"/>
            <p:cNvGrpSpPr/>
            <p:nvPr/>
          </p:nvGrpSpPr>
          <p:grpSpPr>
            <a:xfrm>
              <a:off x="54294" y="430321"/>
              <a:ext cx="913303" cy="376074"/>
              <a:chOff x="0" y="0"/>
              <a:chExt cx="913301" cy="376073"/>
            </a:xfrm>
          </p:grpSpPr>
          <p:sp>
            <p:nvSpPr>
              <p:cNvPr id="10422" name="Google Shape;20082;p112"/>
              <p:cNvSpPr/>
              <p:nvPr/>
            </p:nvSpPr>
            <p:spPr>
              <a:xfrm>
                <a:off x="859536" y="268668"/>
                <a:ext cx="53766" cy="53673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23" name="Google Shape;20083;p112"/>
              <p:cNvSpPr/>
              <p:nvPr/>
            </p:nvSpPr>
            <p:spPr>
              <a:xfrm>
                <a:off x="805803" y="322339"/>
                <a:ext cx="53735" cy="53735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24" name="Google Shape;20084;p112"/>
              <p:cNvSpPr/>
              <p:nvPr/>
            </p:nvSpPr>
            <p:spPr>
              <a:xfrm>
                <a:off x="752100" y="322339"/>
                <a:ext cx="53704" cy="53735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25" name="Google Shape;20085;p112"/>
              <p:cNvSpPr/>
              <p:nvPr/>
            </p:nvSpPr>
            <p:spPr>
              <a:xfrm>
                <a:off x="698367" y="322339"/>
                <a:ext cx="53766" cy="53735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26" name="Google Shape;20086;p112"/>
              <p:cNvSpPr/>
              <p:nvPr/>
            </p:nvSpPr>
            <p:spPr>
              <a:xfrm>
                <a:off x="644632" y="268668"/>
                <a:ext cx="53735" cy="53673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27" name="Google Shape;20087;p112"/>
              <p:cNvSpPr/>
              <p:nvPr/>
            </p:nvSpPr>
            <p:spPr>
              <a:xfrm>
                <a:off x="644632" y="214904"/>
                <a:ext cx="53735" cy="53766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28" name="Google Shape;20088;p112"/>
              <p:cNvSpPr/>
              <p:nvPr/>
            </p:nvSpPr>
            <p:spPr>
              <a:xfrm>
                <a:off x="590946" y="161169"/>
                <a:ext cx="53688" cy="53735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29" name="Google Shape;20089;p112"/>
              <p:cNvSpPr/>
              <p:nvPr/>
            </p:nvSpPr>
            <p:spPr>
              <a:xfrm>
                <a:off x="537197" y="107467"/>
                <a:ext cx="53750" cy="53704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30" name="Google Shape;20090;p112"/>
              <p:cNvSpPr/>
              <p:nvPr/>
            </p:nvSpPr>
            <p:spPr>
              <a:xfrm>
                <a:off x="483462" y="107467"/>
                <a:ext cx="53735" cy="53704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31" name="Google Shape;20091;p112"/>
              <p:cNvSpPr/>
              <p:nvPr/>
            </p:nvSpPr>
            <p:spPr>
              <a:xfrm>
                <a:off x="429776" y="107467"/>
                <a:ext cx="53673" cy="53704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32" name="Google Shape;20092;p112"/>
              <p:cNvSpPr/>
              <p:nvPr/>
            </p:nvSpPr>
            <p:spPr>
              <a:xfrm>
                <a:off x="376042" y="107467"/>
                <a:ext cx="53735" cy="53704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33" name="Google Shape;20093;p112"/>
              <p:cNvSpPr/>
              <p:nvPr/>
            </p:nvSpPr>
            <p:spPr>
              <a:xfrm>
                <a:off x="376042" y="0"/>
                <a:ext cx="53735" cy="53734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34" name="Google Shape;20094;p112"/>
              <p:cNvSpPr/>
              <p:nvPr/>
            </p:nvSpPr>
            <p:spPr>
              <a:xfrm>
                <a:off x="322339" y="107467"/>
                <a:ext cx="53704" cy="53704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35" name="Google Shape;20095;p112"/>
              <p:cNvSpPr/>
              <p:nvPr/>
            </p:nvSpPr>
            <p:spPr>
              <a:xfrm>
                <a:off x="268606" y="161169"/>
                <a:ext cx="53735" cy="53735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36" name="Google Shape;20096;p112"/>
              <p:cNvSpPr/>
              <p:nvPr/>
            </p:nvSpPr>
            <p:spPr>
              <a:xfrm>
                <a:off x="214841" y="268668"/>
                <a:ext cx="53766" cy="53673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37" name="Google Shape;20097;p112"/>
              <p:cNvSpPr/>
              <p:nvPr/>
            </p:nvSpPr>
            <p:spPr>
              <a:xfrm>
                <a:off x="214841" y="214904"/>
                <a:ext cx="53766" cy="53766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38" name="Google Shape;20098;p112"/>
              <p:cNvSpPr/>
              <p:nvPr/>
            </p:nvSpPr>
            <p:spPr>
              <a:xfrm>
                <a:off x="161169" y="322339"/>
                <a:ext cx="53704" cy="53735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39" name="Google Shape;20099;p112"/>
              <p:cNvSpPr/>
              <p:nvPr/>
            </p:nvSpPr>
            <p:spPr>
              <a:xfrm>
                <a:off x="161169" y="268668"/>
                <a:ext cx="53704" cy="53673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40" name="Google Shape;20100;p112"/>
              <p:cNvSpPr/>
              <p:nvPr/>
            </p:nvSpPr>
            <p:spPr>
              <a:xfrm>
                <a:off x="107435" y="322339"/>
                <a:ext cx="53735" cy="53735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41" name="Google Shape;20101;p112"/>
              <p:cNvSpPr/>
              <p:nvPr/>
            </p:nvSpPr>
            <p:spPr>
              <a:xfrm>
                <a:off x="53686" y="322339"/>
                <a:ext cx="53750" cy="53735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42" name="Google Shape;20102;p112"/>
              <p:cNvSpPr/>
              <p:nvPr/>
            </p:nvSpPr>
            <p:spPr>
              <a:xfrm>
                <a:off x="-1" y="268668"/>
                <a:ext cx="53688" cy="53673"/>
              </a:xfrm>
              <a:prstGeom prst="rect">
                <a:avLst/>
              </a:pr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0444" name="Google Shape;20103;p112"/>
            <p:cNvSpPr/>
            <p:nvPr/>
          </p:nvSpPr>
          <p:spPr>
            <a:xfrm>
              <a:off x="53749" y="644696"/>
              <a:ext cx="54778" cy="5482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45" name="Google Shape;20104;p112"/>
            <p:cNvSpPr/>
            <p:nvPr/>
          </p:nvSpPr>
          <p:spPr>
            <a:xfrm>
              <a:off x="54294" y="645226"/>
              <a:ext cx="53688" cy="537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grpSp>
          <p:nvGrpSpPr>
            <p:cNvPr id="10550" name="Google Shape;20105;p112"/>
            <p:cNvGrpSpPr/>
            <p:nvPr/>
          </p:nvGrpSpPr>
          <p:grpSpPr>
            <a:xfrm>
              <a:off x="15" y="0"/>
              <a:ext cx="1021815" cy="860691"/>
              <a:chOff x="15" y="0"/>
              <a:chExt cx="1021813" cy="860690"/>
            </a:xfrm>
          </p:grpSpPr>
          <p:sp>
            <p:nvSpPr>
              <p:cNvPr id="10446" name="Google Shape;20106;p112"/>
              <p:cNvSpPr/>
              <p:nvPr/>
            </p:nvSpPr>
            <p:spPr>
              <a:xfrm>
                <a:off x="967036" y="698429"/>
                <a:ext cx="54794" cy="5479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47" name="Google Shape;20107;p112"/>
              <p:cNvSpPr/>
              <p:nvPr/>
            </p:nvSpPr>
            <p:spPr>
              <a:xfrm>
                <a:off x="967597" y="698990"/>
                <a:ext cx="53673" cy="5367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48" name="Google Shape;20108;p112"/>
              <p:cNvSpPr/>
              <p:nvPr/>
            </p:nvSpPr>
            <p:spPr>
              <a:xfrm>
                <a:off x="967036" y="644696"/>
                <a:ext cx="54794" cy="5482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49" name="Google Shape;20109;p112"/>
              <p:cNvSpPr/>
              <p:nvPr/>
            </p:nvSpPr>
            <p:spPr>
              <a:xfrm>
                <a:off x="967597" y="645226"/>
                <a:ext cx="53673" cy="537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50" name="Google Shape;20110;p112"/>
              <p:cNvSpPr/>
              <p:nvPr/>
            </p:nvSpPr>
            <p:spPr>
              <a:xfrm>
                <a:off x="913832" y="752661"/>
                <a:ext cx="53766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51" name="Google Shape;20111;p112"/>
              <p:cNvSpPr/>
              <p:nvPr/>
            </p:nvSpPr>
            <p:spPr>
              <a:xfrm>
                <a:off x="913302" y="590962"/>
                <a:ext cx="54825" cy="5482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52" name="Google Shape;20112;p112"/>
              <p:cNvSpPr/>
              <p:nvPr/>
            </p:nvSpPr>
            <p:spPr>
              <a:xfrm>
                <a:off x="913832" y="591491"/>
                <a:ext cx="53766" cy="5373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53" name="Google Shape;20113;p112"/>
              <p:cNvSpPr/>
              <p:nvPr/>
            </p:nvSpPr>
            <p:spPr>
              <a:xfrm>
                <a:off x="913302" y="537259"/>
                <a:ext cx="54825" cy="5479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54" name="Google Shape;20114;p112"/>
              <p:cNvSpPr/>
              <p:nvPr/>
            </p:nvSpPr>
            <p:spPr>
              <a:xfrm>
                <a:off x="913832" y="537789"/>
                <a:ext cx="53766" cy="5370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55" name="Google Shape;20115;p112"/>
              <p:cNvSpPr/>
              <p:nvPr/>
            </p:nvSpPr>
            <p:spPr>
              <a:xfrm>
                <a:off x="913302" y="483525"/>
                <a:ext cx="54825" cy="5482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56" name="Google Shape;20116;p112"/>
              <p:cNvSpPr/>
              <p:nvPr/>
            </p:nvSpPr>
            <p:spPr>
              <a:xfrm>
                <a:off x="913832" y="484056"/>
                <a:ext cx="53766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57" name="Google Shape;20117;p112"/>
              <p:cNvSpPr/>
              <p:nvPr/>
            </p:nvSpPr>
            <p:spPr>
              <a:xfrm>
                <a:off x="859568" y="805866"/>
                <a:ext cx="54825" cy="5482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58" name="Google Shape;20118;p112"/>
              <p:cNvSpPr/>
              <p:nvPr/>
            </p:nvSpPr>
            <p:spPr>
              <a:xfrm>
                <a:off x="860098" y="806395"/>
                <a:ext cx="53735" cy="5375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59" name="Google Shape;20119;p112"/>
              <p:cNvSpPr/>
              <p:nvPr/>
            </p:nvSpPr>
            <p:spPr>
              <a:xfrm>
                <a:off x="859568" y="429760"/>
                <a:ext cx="54825" cy="54841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60" name="Google Shape;20120;p112"/>
              <p:cNvSpPr/>
              <p:nvPr/>
            </p:nvSpPr>
            <p:spPr>
              <a:xfrm>
                <a:off x="860098" y="430321"/>
                <a:ext cx="53735" cy="5373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61" name="Google Shape;20121;p112"/>
              <p:cNvSpPr/>
              <p:nvPr/>
            </p:nvSpPr>
            <p:spPr>
              <a:xfrm>
                <a:off x="859568" y="376090"/>
                <a:ext cx="54825" cy="5477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62" name="Google Shape;20122;p112"/>
              <p:cNvSpPr/>
              <p:nvPr/>
            </p:nvSpPr>
            <p:spPr>
              <a:xfrm>
                <a:off x="860098" y="376634"/>
                <a:ext cx="53735" cy="5368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63" name="Google Shape;20123;p112"/>
              <p:cNvSpPr/>
              <p:nvPr/>
            </p:nvSpPr>
            <p:spPr>
              <a:xfrm>
                <a:off x="859568" y="322340"/>
                <a:ext cx="54825" cy="54841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64" name="Google Shape;20124;p112"/>
              <p:cNvSpPr/>
              <p:nvPr/>
            </p:nvSpPr>
            <p:spPr>
              <a:xfrm>
                <a:off x="860098" y="322884"/>
                <a:ext cx="53735" cy="5375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65" name="Google Shape;20125;p112"/>
              <p:cNvSpPr/>
              <p:nvPr/>
            </p:nvSpPr>
            <p:spPr>
              <a:xfrm>
                <a:off x="805866" y="805866"/>
                <a:ext cx="54762" cy="5482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66" name="Google Shape;20126;p112"/>
              <p:cNvSpPr/>
              <p:nvPr/>
            </p:nvSpPr>
            <p:spPr>
              <a:xfrm>
                <a:off x="806396" y="806395"/>
                <a:ext cx="53704" cy="5375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67" name="Google Shape;20127;p112"/>
              <p:cNvSpPr/>
              <p:nvPr/>
            </p:nvSpPr>
            <p:spPr>
              <a:xfrm>
                <a:off x="806396" y="430321"/>
                <a:ext cx="53704" cy="5373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68" name="Google Shape;20128;p112"/>
              <p:cNvSpPr/>
              <p:nvPr/>
            </p:nvSpPr>
            <p:spPr>
              <a:xfrm>
                <a:off x="805866" y="268606"/>
                <a:ext cx="54762" cy="5482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69" name="Google Shape;20129;p112"/>
              <p:cNvSpPr/>
              <p:nvPr/>
            </p:nvSpPr>
            <p:spPr>
              <a:xfrm>
                <a:off x="806396" y="269152"/>
                <a:ext cx="53704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70" name="Google Shape;20130;p112"/>
              <p:cNvSpPr/>
              <p:nvPr/>
            </p:nvSpPr>
            <p:spPr>
              <a:xfrm>
                <a:off x="752132" y="805866"/>
                <a:ext cx="54825" cy="5482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71" name="Google Shape;20131;p112"/>
              <p:cNvSpPr/>
              <p:nvPr/>
            </p:nvSpPr>
            <p:spPr>
              <a:xfrm>
                <a:off x="752662" y="806395"/>
                <a:ext cx="53766" cy="5375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72" name="Google Shape;20132;p112"/>
              <p:cNvSpPr/>
              <p:nvPr/>
            </p:nvSpPr>
            <p:spPr>
              <a:xfrm>
                <a:off x="752662" y="484056"/>
                <a:ext cx="53766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73" name="Google Shape;20133;p112"/>
              <p:cNvSpPr/>
              <p:nvPr/>
            </p:nvSpPr>
            <p:spPr>
              <a:xfrm>
                <a:off x="752662" y="376634"/>
                <a:ext cx="53766" cy="5368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74" name="Google Shape;20134;p112"/>
              <p:cNvSpPr/>
              <p:nvPr/>
            </p:nvSpPr>
            <p:spPr>
              <a:xfrm>
                <a:off x="752132" y="268606"/>
                <a:ext cx="54825" cy="5482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75" name="Google Shape;20135;p112"/>
              <p:cNvSpPr/>
              <p:nvPr/>
            </p:nvSpPr>
            <p:spPr>
              <a:xfrm>
                <a:off x="752662" y="269152"/>
                <a:ext cx="53766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76" name="Google Shape;20136;p112"/>
              <p:cNvSpPr/>
              <p:nvPr/>
            </p:nvSpPr>
            <p:spPr>
              <a:xfrm>
                <a:off x="698928" y="752661"/>
                <a:ext cx="53734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77" name="Google Shape;20137;p112"/>
              <p:cNvSpPr/>
              <p:nvPr/>
            </p:nvSpPr>
            <p:spPr>
              <a:xfrm>
                <a:off x="698928" y="430321"/>
                <a:ext cx="53734" cy="5373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78" name="Google Shape;20138;p112"/>
              <p:cNvSpPr/>
              <p:nvPr/>
            </p:nvSpPr>
            <p:spPr>
              <a:xfrm>
                <a:off x="698398" y="268606"/>
                <a:ext cx="54825" cy="5482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79" name="Google Shape;20139;p112"/>
              <p:cNvSpPr/>
              <p:nvPr/>
            </p:nvSpPr>
            <p:spPr>
              <a:xfrm>
                <a:off x="698928" y="269152"/>
                <a:ext cx="53734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80" name="Google Shape;20140;p112"/>
              <p:cNvSpPr/>
              <p:nvPr/>
            </p:nvSpPr>
            <p:spPr>
              <a:xfrm>
                <a:off x="644696" y="698429"/>
                <a:ext cx="54778" cy="5479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81" name="Google Shape;20141;p112"/>
              <p:cNvSpPr/>
              <p:nvPr/>
            </p:nvSpPr>
            <p:spPr>
              <a:xfrm>
                <a:off x="645241" y="698990"/>
                <a:ext cx="53688" cy="5367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82" name="Google Shape;20142;p112"/>
              <p:cNvSpPr/>
              <p:nvPr/>
            </p:nvSpPr>
            <p:spPr>
              <a:xfrm>
                <a:off x="644696" y="644696"/>
                <a:ext cx="54778" cy="5482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83" name="Google Shape;20143;p112"/>
              <p:cNvSpPr/>
              <p:nvPr/>
            </p:nvSpPr>
            <p:spPr>
              <a:xfrm>
                <a:off x="645241" y="645226"/>
                <a:ext cx="53688" cy="537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84" name="Google Shape;20144;p112"/>
              <p:cNvSpPr/>
              <p:nvPr/>
            </p:nvSpPr>
            <p:spPr>
              <a:xfrm>
                <a:off x="644696" y="268606"/>
                <a:ext cx="54778" cy="5482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85" name="Google Shape;20145;p112"/>
              <p:cNvSpPr/>
              <p:nvPr/>
            </p:nvSpPr>
            <p:spPr>
              <a:xfrm>
                <a:off x="645241" y="269152"/>
                <a:ext cx="53688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86" name="Google Shape;20146;p112"/>
              <p:cNvSpPr/>
              <p:nvPr/>
            </p:nvSpPr>
            <p:spPr>
              <a:xfrm>
                <a:off x="591491" y="591491"/>
                <a:ext cx="53750" cy="5373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87" name="Google Shape;20147;p112"/>
              <p:cNvSpPr/>
              <p:nvPr/>
            </p:nvSpPr>
            <p:spPr>
              <a:xfrm>
                <a:off x="591491" y="322884"/>
                <a:ext cx="53750" cy="5375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88" name="Google Shape;20148;p112"/>
              <p:cNvSpPr/>
              <p:nvPr/>
            </p:nvSpPr>
            <p:spPr>
              <a:xfrm>
                <a:off x="537758" y="591491"/>
                <a:ext cx="53734" cy="5373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89" name="Google Shape;20149;p112"/>
              <p:cNvSpPr/>
              <p:nvPr/>
            </p:nvSpPr>
            <p:spPr>
              <a:xfrm>
                <a:off x="537758" y="430321"/>
                <a:ext cx="53734" cy="5373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90" name="Google Shape;20150;p112"/>
              <p:cNvSpPr/>
              <p:nvPr/>
            </p:nvSpPr>
            <p:spPr>
              <a:xfrm>
                <a:off x="537758" y="322884"/>
                <a:ext cx="53734" cy="5375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91" name="Google Shape;20151;p112"/>
              <p:cNvSpPr/>
              <p:nvPr/>
            </p:nvSpPr>
            <p:spPr>
              <a:xfrm>
                <a:off x="537213" y="161170"/>
                <a:ext cx="54826" cy="5482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92" name="Google Shape;20152;p112"/>
              <p:cNvSpPr/>
              <p:nvPr/>
            </p:nvSpPr>
            <p:spPr>
              <a:xfrm>
                <a:off x="537758" y="161730"/>
                <a:ext cx="53734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93" name="Google Shape;20153;p112"/>
              <p:cNvSpPr/>
              <p:nvPr/>
            </p:nvSpPr>
            <p:spPr>
              <a:xfrm>
                <a:off x="537213" y="107436"/>
                <a:ext cx="54826" cy="5482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94" name="Google Shape;20154;p112"/>
              <p:cNvSpPr/>
              <p:nvPr/>
            </p:nvSpPr>
            <p:spPr>
              <a:xfrm>
                <a:off x="537758" y="107965"/>
                <a:ext cx="53734" cy="5376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95" name="Google Shape;20155;p112"/>
              <p:cNvSpPr/>
              <p:nvPr/>
            </p:nvSpPr>
            <p:spPr>
              <a:xfrm>
                <a:off x="484071" y="591491"/>
                <a:ext cx="53672" cy="5373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96" name="Google Shape;20156;p112"/>
              <p:cNvSpPr/>
              <p:nvPr/>
            </p:nvSpPr>
            <p:spPr>
              <a:xfrm>
                <a:off x="484071" y="322884"/>
                <a:ext cx="53672" cy="5375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97" name="Google Shape;20157;p112"/>
              <p:cNvSpPr/>
              <p:nvPr/>
            </p:nvSpPr>
            <p:spPr>
              <a:xfrm>
                <a:off x="483526" y="268606"/>
                <a:ext cx="54778" cy="5482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98" name="Google Shape;20158;p112"/>
              <p:cNvSpPr/>
              <p:nvPr/>
            </p:nvSpPr>
            <p:spPr>
              <a:xfrm>
                <a:off x="484071" y="269152"/>
                <a:ext cx="53672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99" name="Google Shape;20159;p112"/>
              <p:cNvSpPr/>
              <p:nvPr/>
            </p:nvSpPr>
            <p:spPr>
              <a:xfrm>
                <a:off x="483526" y="214903"/>
                <a:ext cx="54778" cy="5479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00" name="Google Shape;20160;p112"/>
              <p:cNvSpPr/>
              <p:nvPr/>
            </p:nvSpPr>
            <p:spPr>
              <a:xfrm>
                <a:off x="484071" y="215464"/>
                <a:ext cx="53672" cy="5368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01" name="Google Shape;20161;p112"/>
              <p:cNvSpPr/>
              <p:nvPr/>
            </p:nvSpPr>
            <p:spPr>
              <a:xfrm>
                <a:off x="483526" y="53733"/>
                <a:ext cx="54778" cy="5479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02" name="Google Shape;20162;p112"/>
              <p:cNvSpPr/>
              <p:nvPr/>
            </p:nvSpPr>
            <p:spPr>
              <a:xfrm>
                <a:off x="484071" y="54294"/>
                <a:ext cx="53672" cy="5367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03" name="Google Shape;20163;p112"/>
              <p:cNvSpPr/>
              <p:nvPr/>
            </p:nvSpPr>
            <p:spPr>
              <a:xfrm>
                <a:off x="483526" y="-1"/>
                <a:ext cx="54778" cy="5482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04" name="Google Shape;20164;p112"/>
              <p:cNvSpPr/>
              <p:nvPr/>
            </p:nvSpPr>
            <p:spPr>
              <a:xfrm>
                <a:off x="484071" y="529"/>
                <a:ext cx="53672" cy="537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05" name="Google Shape;20165;p112"/>
              <p:cNvSpPr/>
              <p:nvPr/>
            </p:nvSpPr>
            <p:spPr>
              <a:xfrm>
                <a:off x="430337" y="591491"/>
                <a:ext cx="53735" cy="5373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06" name="Google Shape;20166;p112"/>
              <p:cNvSpPr/>
              <p:nvPr/>
            </p:nvSpPr>
            <p:spPr>
              <a:xfrm>
                <a:off x="430337" y="322884"/>
                <a:ext cx="53735" cy="5375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07" name="Google Shape;20167;p112"/>
              <p:cNvSpPr/>
              <p:nvPr/>
            </p:nvSpPr>
            <p:spPr>
              <a:xfrm>
                <a:off x="376635" y="591491"/>
                <a:ext cx="53704" cy="5373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08" name="Google Shape;20168;p112"/>
              <p:cNvSpPr/>
              <p:nvPr/>
            </p:nvSpPr>
            <p:spPr>
              <a:xfrm>
                <a:off x="376635" y="322884"/>
                <a:ext cx="53704" cy="5375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09" name="Google Shape;20169;p112"/>
              <p:cNvSpPr/>
              <p:nvPr/>
            </p:nvSpPr>
            <p:spPr>
              <a:xfrm>
                <a:off x="322371" y="698429"/>
                <a:ext cx="54826" cy="5479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10" name="Google Shape;20170;p112"/>
              <p:cNvSpPr/>
              <p:nvPr/>
            </p:nvSpPr>
            <p:spPr>
              <a:xfrm>
                <a:off x="322901" y="698990"/>
                <a:ext cx="53735" cy="5367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11" name="Google Shape;20171;p112"/>
              <p:cNvSpPr/>
              <p:nvPr/>
            </p:nvSpPr>
            <p:spPr>
              <a:xfrm>
                <a:off x="322371" y="644696"/>
                <a:ext cx="54826" cy="5482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12" name="Google Shape;20172;p112"/>
              <p:cNvSpPr/>
              <p:nvPr/>
            </p:nvSpPr>
            <p:spPr>
              <a:xfrm>
                <a:off x="322901" y="645226"/>
                <a:ext cx="53735" cy="537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13" name="Google Shape;20173;p112"/>
              <p:cNvSpPr/>
              <p:nvPr/>
            </p:nvSpPr>
            <p:spPr>
              <a:xfrm>
                <a:off x="322371" y="268606"/>
                <a:ext cx="54826" cy="5482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14" name="Google Shape;20174;p112"/>
              <p:cNvSpPr/>
              <p:nvPr/>
            </p:nvSpPr>
            <p:spPr>
              <a:xfrm>
                <a:off x="322901" y="269152"/>
                <a:ext cx="53735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15" name="Google Shape;20175;p112"/>
              <p:cNvSpPr/>
              <p:nvPr/>
            </p:nvSpPr>
            <p:spPr>
              <a:xfrm>
                <a:off x="269135" y="752661"/>
                <a:ext cx="53766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16" name="Google Shape;20176;p112"/>
              <p:cNvSpPr/>
              <p:nvPr/>
            </p:nvSpPr>
            <p:spPr>
              <a:xfrm>
                <a:off x="269135" y="430321"/>
                <a:ext cx="53766" cy="5373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17" name="Google Shape;20177;p112"/>
              <p:cNvSpPr/>
              <p:nvPr/>
            </p:nvSpPr>
            <p:spPr>
              <a:xfrm>
                <a:off x="268607" y="268606"/>
                <a:ext cx="54825" cy="5482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18" name="Google Shape;20178;p112"/>
              <p:cNvSpPr/>
              <p:nvPr/>
            </p:nvSpPr>
            <p:spPr>
              <a:xfrm>
                <a:off x="269135" y="269152"/>
                <a:ext cx="53766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19" name="Google Shape;20179;p112"/>
              <p:cNvSpPr/>
              <p:nvPr/>
            </p:nvSpPr>
            <p:spPr>
              <a:xfrm>
                <a:off x="214935" y="805866"/>
                <a:ext cx="54763" cy="5482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20" name="Google Shape;20180;p112"/>
              <p:cNvSpPr/>
              <p:nvPr/>
            </p:nvSpPr>
            <p:spPr>
              <a:xfrm>
                <a:off x="215464" y="806395"/>
                <a:ext cx="53704" cy="5375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21" name="Google Shape;20181;p112"/>
              <p:cNvSpPr/>
              <p:nvPr/>
            </p:nvSpPr>
            <p:spPr>
              <a:xfrm>
                <a:off x="215464" y="484056"/>
                <a:ext cx="53704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22" name="Google Shape;20182;p112"/>
              <p:cNvSpPr/>
              <p:nvPr/>
            </p:nvSpPr>
            <p:spPr>
              <a:xfrm>
                <a:off x="215464" y="430321"/>
                <a:ext cx="53704" cy="5373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23" name="Google Shape;20183;p112"/>
              <p:cNvSpPr/>
              <p:nvPr/>
            </p:nvSpPr>
            <p:spPr>
              <a:xfrm>
                <a:off x="215464" y="376634"/>
                <a:ext cx="53704" cy="5368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24" name="Google Shape;20184;p112"/>
              <p:cNvSpPr/>
              <p:nvPr/>
            </p:nvSpPr>
            <p:spPr>
              <a:xfrm>
                <a:off x="214935" y="268606"/>
                <a:ext cx="54763" cy="5482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25" name="Google Shape;20185;p112"/>
              <p:cNvSpPr/>
              <p:nvPr/>
            </p:nvSpPr>
            <p:spPr>
              <a:xfrm>
                <a:off x="215464" y="269152"/>
                <a:ext cx="53704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26" name="Google Shape;20186;p112"/>
              <p:cNvSpPr/>
              <p:nvPr/>
            </p:nvSpPr>
            <p:spPr>
              <a:xfrm>
                <a:off x="161169" y="805866"/>
                <a:ext cx="54841" cy="5482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27" name="Google Shape;20187;p112"/>
              <p:cNvSpPr/>
              <p:nvPr/>
            </p:nvSpPr>
            <p:spPr>
              <a:xfrm>
                <a:off x="161730" y="806395"/>
                <a:ext cx="53735" cy="5375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28" name="Google Shape;20188;p112"/>
              <p:cNvSpPr/>
              <p:nvPr/>
            </p:nvSpPr>
            <p:spPr>
              <a:xfrm>
                <a:off x="161730" y="430321"/>
                <a:ext cx="53735" cy="5373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29" name="Google Shape;20189;p112"/>
              <p:cNvSpPr/>
              <p:nvPr/>
            </p:nvSpPr>
            <p:spPr>
              <a:xfrm>
                <a:off x="161169" y="268606"/>
                <a:ext cx="54841" cy="5482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30" name="Google Shape;20190;p112"/>
              <p:cNvSpPr/>
              <p:nvPr/>
            </p:nvSpPr>
            <p:spPr>
              <a:xfrm>
                <a:off x="161730" y="269152"/>
                <a:ext cx="53735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31" name="Google Shape;20191;p112"/>
              <p:cNvSpPr/>
              <p:nvPr/>
            </p:nvSpPr>
            <p:spPr>
              <a:xfrm>
                <a:off x="107436" y="805866"/>
                <a:ext cx="54842" cy="5482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32" name="Google Shape;20192;p112"/>
              <p:cNvSpPr/>
              <p:nvPr/>
            </p:nvSpPr>
            <p:spPr>
              <a:xfrm>
                <a:off x="107981" y="806395"/>
                <a:ext cx="53750" cy="5375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33" name="Google Shape;20193;p112"/>
              <p:cNvSpPr/>
              <p:nvPr/>
            </p:nvSpPr>
            <p:spPr>
              <a:xfrm>
                <a:off x="107436" y="429760"/>
                <a:ext cx="54842" cy="54841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34" name="Google Shape;20194;p112"/>
              <p:cNvSpPr/>
              <p:nvPr/>
            </p:nvSpPr>
            <p:spPr>
              <a:xfrm>
                <a:off x="107981" y="430321"/>
                <a:ext cx="53750" cy="5373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35" name="Google Shape;20195;p112"/>
              <p:cNvSpPr/>
              <p:nvPr/>
            </p:nvSpPr>
            <p:spPr>
              <a:xfrm>
                <a:off x="107436" y="376090"/>
                <a:ext cx="54842" cy="5477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36" name="Google Shape;20196;p112"/>
              <p:cNvSpPr/>
              <p:nvPr/>
            </p:nvSpPr>
            <p:spPr>
              <a:xfrm>
                <a:off x="107981" y="376634"/>
                <a:ext cx="53750" cy="5368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37" name="Google Shape;20197;p112"/>
              <p:cNvSpPr/>
              <p:nvPr/>
            </p:nvSpPr>
            <p:spPr>
              <a:xfrm>
                <a:off x="107436" y="322340"/>
                <a:ext cx="54842" cy="54841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38" name="Google Shape;20198;p112"/>
              <p:cNvSpPr/>
              <p:nvPr/>
            </p:nvSpPr>
            <p:spPr>
              <a:xfrm>
                <a:off x="107981" y="322884"/>
                <a:ext cx="53750" cy="53750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39" name="Google Shape;20199;p112"/>
              <p:cNvSpPr/>
              <p:nvPr/>
            </p:nvSpPr>
            <p:spPr>
              <a:xfrm>
                <a:off x="54294" y="752661"/>
                <a:ext cx="53688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40" name="Google Shape;20200;p112"/>
              <p:cNvSpPr/>
              <p:nvPr/>
            </p:nvSpPr>
            <p:spPr>
              <a:xfrm>
                <a:off x="53749" y="590962"/>
                <a:ext cx="54778" cy="5482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41" name="Google Shape;20201;p112"/>
              <p:cNvSpPr/>
              <p:nvPr/>
            </p:nvSpPr>
            <p:spPr>
              <a:xfrm>
                <a:off x="54294" y="591491"/>
                <a:ext cx="53688" cy="5373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42" name="Google Shape;20202;p112"/>
              <p:cNvSpPr/>
              <p:nvPr/>
            </p:nvSpPr>
            <p:spPr>
              <a:xfrm>
                <a:off x="53749" y="537259"/>
                <a:ext cx="54778" cy="5479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43" name="Google Shape;20203;p112"/>
              <p:cNvSpPr/>
              <p:nvPr/>
            </p:nvSpPr>
            <p:spPr>
              <a:xfrm>
                <a:off x="54294" y="537789"/>
                <a:ext cx="53688" cy="5370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44" name="Google Shape;20204;p112"/>
              <p:cNvSpPr/>
              <p:nvPr/>
            </p:nvSpPr>
            <p:spPr>
              <a:xfrm>
                <a:off x="53749" y="483525"/>
                <a:ext cx="54778" cy="5482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45" name="Google Shape;20205;p112"/>
              <p:cNvSpPr/>
              <p:nvPr/>
            </p:nvSpPr>
            <p:spPr>
              <a:xfrm>
                <a:off x="54294" y="484056"/>
                <a:ext cx="53688" cy="5373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46" name="Google Shape;20206;p112"/>
              <p:cNvSpPr/>
              <p:nvPr/>
            </p:nvSpPr>
            <p:spPr>
              <a:xfrm>
                <a:off x="15" y="698429"/>
                <a:ext cx="54826" cy="54793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47" name="Google Shape;20207;p112"/>
              <p:cNvSpPr/>
              <p:nvPr/>
            </p:nvSpPr>
            <p:spPr>
              <a:xfrm>
                <a:off x="560" y="698990"/>
                <a:ext cx="53735" cy="5367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48" name="Google Shape;20208;p112"/>
              <p:cNvSpPr/>
              <p:nvPr/>
            </p:nvSpPr>
            <p:spPr>
              <a:xfrm>
                <a:off x="15" y="644696"/>
                <a:ext cx="54826" cy="54825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49" name="Google Shape;20209;p112"/>
              <p:cNvSpPr/>
              <p:nvPr/>
            </p:nvSpPr>
            <p:spPr>
              <a:xfrm>
                <a:off x="560" y="645226"/>
                <a:ext cx="53735" cy="53766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1" name="Google Shape;14326;p85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711001"/>
          </a:xfrm>
          <a:prstGeom prst="rect">
            <a:avLst/>
          </a:prstGeom>
        </p:spPr>
        <p:txBody>
          <a:bodyPr anchor="b"/>
          <a:lstStyle>
            <a:lvl1pPr defTabSz="649223">
              <a:defRPr sz="3407"/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0912" name="Google Shape;14327;p85"/>
          <p:cNvSpPr txBox="1"/>
          <p:nvPr/>
        </p:nvSpPr>
        <p:spPr>
          <a:xfrm>
            <a:off x="1334699" y="1601125"/>
            <a:ext cx="6474602" cy="84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t>ВЫВОДЫ</a:t>
            </a:r>
          </a:p>
        </p:txBody>
      </p:sp>
      <p:grpSp>
        <p:nvGrpSpPr>
          <p:cNvPr id="10968" name="Google Shape;14357;p85"/>
          <p:cNvGrpSpPr/>
          <p:nvPr/>
        </p:nvGrpSpPr>
        <p:grpSpPr>
          <a:xfrm>
            <a:off x="8365321" y="154008"/>
            <a:ext cx="264002" cy="226286"/>
            <a:chOff x="0" y="0"/>
            <a:chExt cx="264000" cy="226285"/>
          </a:xfrm>
        </p:grpSpPr>
        <p:sp>
          <p:nvSpPr>
            <p:cNvPr id="10941" name="Google Shape;14358;p85"/>
            <p:cNvSpPr/>
            <p:nvPr/>
          </p:nvSpPr>
          <p:spPr>
            <a:xfrm>
              <a:off x="37715" y="-1"/>
              <a:ext cx="37717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42" name="Google Shape;14359;p85"/>
            <p:cNvSpPr/>
            <p:nvPr/>
          </p:nvSpPr>
          <p:spPr>
            <a:xfrm>
              <a:off x="75431" y="-1"/>
              <a:ext cx="37714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43" name="Google Shape;14360;p85"/>
            <p:cNvSpPr/>
            <p:nvPr/>
          </p:nvSpPr>
          <p:spPr>
            <a:xfrm>
              <a:off x="150860" y="-1"/>
              <a:ext cx="37712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44" name="Google Shape;14361;p85"/>
            <p:cNvSpPr/>
            <p:nvPr/>
          </p:nvSpPr>
          <p:spPr>
            <a:xfrm>
              <a:off x="188571" y="-1"/>
              <a:ext cx="37715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45" name="Google Shape;14362;p85"/>
            <p:cNvSpPr/>
            <p:nvPr/>
          </p:nvSpPr>
          <p:spPr>
            <a:xfrm>
              <a:off x="0" y="37715"/>
              <a:ext cx="37716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46" name="Google Shape;14363;p85"/>
            <p:cNvSpPr/>
            <p:nvPr/>
          </p:nvSpPr>
          <p:spPr>
            <a:xfrm>
              <a:off x="37715" y="37715"/>
              <a:ext cx="37717" cy="37712"/>
            </a:xfrm>
            <a:prstGeom prst="rect">
              <a:avLst/>
            </a:prstGeom>
            <a:solidFill>
              <a:schemeClr val="accent4">
                <a:lumOff val="9999"/>
              </a:schemeClr>
            </a:solidFill>
            <a:ln w="9525" cap="flat">
              <a:solidFill>
                <a:schemeClr val="accent4">
                  <a:lumOff val="9999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47" name="Google Shape;14364;p85"/>
            <p:cNvSpPr/>
            <p:nvPr/>
          </p:nvSpPr>
          <p:spPr>
            <a:xfrm>
              <a:off x="75431" y="37715"/>
              <a:ext cx="37714" cy="37712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48" name="Google Shape;14365;p85"/>
            <p:cNvSpPr/>
            <p:nvPr/>
          </p:nvSpPr>
          <p:spPr>
            <a:xfrm>
              <a:off x="113140" y="37715"/>
              <a:ext cx="37717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49" name="Google Shape;14366;p85"/>
            <p:cNvSpPr/>
            <p:nvPr/>
          </p:nvSpPr>
          <p:spPr>
            <a:xfrm>
              <a:off x="150856" y="37715"/>
              <a:ext cx="37713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50" name="Google Shape;14367;p85"/>
            <p:cNvSpPr/>
            <p:nvPr/>
          </p:nvSpPr>
          <p:spPr>
            <a:xfrm>
              <a:off x="188571" y="37715"/>
              <a:ext cx="37715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51" name="Google Shape;14368;p85"/>
            <p:cNvSpPr/>
            <p:nvPr/>
          </p:nvSpPr>
          <p:spPr>
            <a:xfrm>
              <a:off x="226285" y="37715"/>
              <a:ext cx="37716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52" name="Google Shape;14369;p85"/>
            <p:cNvSpPr/>
            <p:nvPr/>
          </p:nvSpPr>
          <p:spPr>
            <a:xfrm>
              <a:off x="0" y="75427"/>
              <a:ext cx="37716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53" name="Google Shape;14370;p85"/>
            <p:cNvSpPr/>
            <p:nvPr/>
          </p:nvSpPr>
          <p:spPr>
            <a:xfrm>
              <a:off x="37715" y="75427"/>
              <a:ext cx="37717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54" name="Google Shape;14371;p85"/>
            <p:cNvSpPr/>
            <p:nvPr/>
          </p:nvSpPr>
          <p:spPr>
            <a:xfrm>
              <a:off x="75431" y="75427"/>
              <a:ext cx="37714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55" name="Google Shape;14372;p85"/>
            <p:cNvSpPr/>
            <p:nvPr/>
          </p:nvSpPr>
          <p:spPr>
            <a:xfrm>
              <a:off x="113140" y="75427"/>
              <a:ext cx="37717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56" name="Google Shape;14373;p85"/>
            <p:cNvSpPr/>
            <p:nvPr/>
          </p:nvSpPr>
          <p:spPr>
            <a:xfrm>
              <a:off x="150856" y="75427"/>
              <a:ext cx="37713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57" name="Google Shape;14374;p85"/>
            <p:cNvSpPr/>
            <p:nvPr/>
          </p:nvSpPr>
          <p:spPr>
            <a:xfrm>
              <a:off x="188571" y="75427"/>
              <a:ext cx="37715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58" name="Google Shape;14375;p85"/>
            <p:cNvSpPr/>
            <p:nvPr/>
          </p:nvSpPr>
          <p:spPr>
            <a:xfrm>
              <a:off x="226285" y="75427"/>
              <a:ext cx="37716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59" name="Google Shape;14376;p85"/>
            <p:cNvSpPr/>
            <p:nvPr/>
          </p:nvSpPr>
          <p:spPr>
            <a:xfrm>
              <a:off x="37715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60" name="Google Shape;14377;p85"/>
            <p:cNvSpPr/>
            <p:nvPr/>
          </p:nvSpPr>
          <p:spPr>
            <a:xfrm>
              <a:off x="75428" y="113141"/>
              <a:ext cx="37713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61" name="Google Shape;14378;p85"/>
            <p:cNvSpPr/>
            <p:nvPr/>
          </p:nvSpPr>
          <p:spPr>
            <a:xfrm>
              <a:off x="113140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62" name="Google Shape;14379;p85"/>
            <p:cNvSpPr/>
            <p:nvPr/>
          </p:nvSpPr>
          <p:spPr>
            <a:xfrm>
              <a:off x="150860" y="113141"/>
              <a:ext cx="37712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63" name="Google Shape;14380;p85"/>
            <p:cNvSpPr/>
            <p:nvPr/>
          </p:nvSpPr>
          <p:spPr>
            <a:xfrm>
              <a:off x="188571" y="113141"/>
              <a:ext cx="37715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64" name="Google Shape;14381;p85"/>
            <p:cNvSpPr/>
            <p:nvPr/>
          </p:nvSpPr>
          <p:spPr>
            <a:xfrm>
              <a:off x="75431" y="150857"/>
              <a:ext cx="37714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65" name="Google Shape;14382;p85"/>
            <p:cNvSpPr/>
            <p:nvPr/>
          </p:nvSpPr>
          <p:spPr>
            <a:xfrm>
              <a:off x="113144" y="150857"/>
              <a:ext cx="37717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66" name="Google Shape;14383;p85"/>
            <p:cNvSpPr/>
            <p:nvPr/>
          </p:nvSpPr>
          <p:spPr>
            <a:xfrm>
              <a:off x="150860" y="150857"/>
              <a:ext cx="37712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67" name="Google Shape;14384;p85"/>
            <p:cNvSpPr/>
            <p:nvPr/>
          </p:nvSpPr>
          <p:spPr>
            <a:xfrm>
              <a:off x="113144" y="188569"/>
              <a:ext cx="37717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996" name="Google Shape;14385;p85"/>
          <p:cNvGrpSpPr/>
          <p:nvPr/>
        </p:nvGrpSpPr>
        <p:grpSpPr>
          <a:xfrm>
            <a:off x="8701400" y="154008"/>
            <a:ext cx="264002" cy="226286"/>
            <a:chOff x="0" y="0"/>
            <a:chExt cx="264000" cy="226285"/>
          </a:xfrm>
        </p:grpSpPr>
        <p:sp>
          <p:nvSpPr>
            <p:cNvPr id="10969" name="Google Shape;14386;p85"/>
            <p:cNvSpPr/>
            <p:nvPr/>
          </p:nvSpPr>
          <p:spPr>
            <a:xfrm>
              <a:off x="37715" y="-1"/>
              <a:ext cx="37717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70" name="Google Shape;14387;p85"/>
            <p:cNvSpPr/>
            <p:nvPr/>
          </p:nvSpPr>
          <p:spPr>
            <a:xfrm>
              <a:off x="75431" y="-1"/>
              <a:ext cx="37714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71" name="Google Shape;14388;p85"/>
            <p:cNvSpPr/>
            <p:nvPr/>
          </p:nvSpPr>
          <p:spPr>
            <a:xfrm>
              <a:off x="150860" y="-1"/>
              <a:ext cx="37712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72" name="Google Shape;14389;p85"/>
            <p:cNvSpPr/>
            <p:nvPr/>
          </p:nvSpPr>
          <p:spPr>
            <a:xfrm>
              <a:off x="188571" y="-1"/>
              <a:ext cx="37715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73" name="Google Shape;14390;p85"/>
            <p:cNvSpPr/>
            <p:nvPr/>
          </p:nvSpPr>
          <p:spPr>
            <a:xfrm>
              <a:off x="0" y="37715"/>
              <a:ext cx="37716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74" name="Google Shape;14391;p85"/>
            <p:cNvSpPr/>
            <p:nvPr/>
          </p:nvSpPr>
          <p:spPr>
            <a:xfrm>
              <a:off x="37715" y="37715"/>
              <a:ext cx="37717" cy="37712"/>
            </a:xfrm>
            <a:prstGeom prst="rect">
              <a:avLst/>
            </a:prstGeom>
            <a:solidFill>
              <a:schemeClr val="accent4">
                <a:lumOff val="9999"/>
              </a:schemeClr>
            </a:solidFill>
            <a:ln w="9525" cap="flat">
              <a:solidFill>
                <a:schemeClr val="accent4">
                  <a:lumOff val="9999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75" name="Google Shape;14392;p85"/>
            <p:cNvSpPr/>
            <p:nvPr/>
          </p:nvSpPr>
          <p:spPr>
            <a:xfrm>
              <a:off x="75431" y="37715"/>
              <a:ext cx="37714" cy="37712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76" name="Google Shape;14393;p85"/>
            <p:cNvSpPr/>
            <p:nvPr/>
          </p:nvSpPr>
          <p:spPr>
            <a:xfrm>
              <a:off x="113140" y="37715"/>
              <a:ext cx="37717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77" name="Google Shape;14394;p85"/>
            <p:cNvSpPr/>
            <p:nvPr/>
          </p:nvSpPr>
          <p:spPr>
            <a:xfrm>
              <a:off x="150856" y="37715"/>
              <a:ext cx="37713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78" name="Google Shape;14395;p85"/>
            <p:cNvSpPr/>
            <p:nvPr/>
          </p:nvSpPr>
          <p:spPr>
            <a:xfrm>
              <a:off x="188571" y="37715"/>
              <a:ext cx="37715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79" name="Google Shape;14396;p85"/>
            <p:cNvSpPr/>
            <p:nvPr/>
          </p:nvSpPr>
          <p:spPr>
            <a:xfrm>
              <a:off x="226285" y="37715"/>
              <a:ext cx="37716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80" name="Google Shape;14397;p85"/>
            <p:cNvSpPr/>
            <p:nvPr/>
          </p:nvSpPr>
          <p:spPr>
            <a:xfrm>
              <a:off x="0" y="75427"/>
              <a:ext cx="37716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81" name="Google Shape;14398;p85"/>
            <p:cNvSpPr/>
            <p:nvPr/>
          </p:nvSpPr>
          <p:spPr>
            <a:xfrm>
              <a:off x="37715" y="75427"/>
              <a:ext cx="37717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82" name="Google Shape;14399;p85"/>
            <p:cNvSpPr/>
            <p:nvPr/>
          </p:nvSpPr>
          <p:spPr>
            <a:xfrm>
              <a:off x="75431" y="75427"/>
              <a:ext cx="37714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83" name="Google Shape;14400;p85"/>
            <p:cNvSpPr/>
            <p:nvPr/>
          </p:nvSpPr>
          <p:spPr>
            <a:xfrm>
              <a:off x="113140" y="75427"/>
              <a:ext cx="37717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84" name="Google Shape;14401;p85"/>
            <p:cNvSpPr/>
            <p:nvPr/>
          </p:nvSpPr>
          <p:spPr>
            <a:xfrm>
              <a:off x="150856" y="75427"/>
              <a:ext cx="37713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85" name="Google Shape;14402;p85"/>
            <p:cNvSpPr/>
            <p:nvPr/>
          </p:nvSpPr>
          <p:spPr>
            <a:xfrm>
              <a:off x="188571" y="75427"/>
              <a:ext cx="37715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86" name="Google Shape;14403;p85"/>
            <p:cNvSpPr/>
            <p:nvPr/>
          </p:nvSpPr>
          <p:spPr>
            <a:xfrm>
              <a:off x="226285" y="75427"/>
              <a:ext cx="37716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87" name="Google Shape;14404;p85"/>
            <p:cNvSpPr/>
            <p:nvPr/>
          </p:nvSpPr>
          <p:spPr>
            <a:xfrm>
              <a:off x="37715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88" name="Google Shape;14405;p85"/>
            <p:cNvSpPr/>
            <p:nvPr/>
          </p:nvSpPr>
          <p:spPr>
            <a:xfrm>
              <a:off x="75428" y="113141"/>
              <a:ext cx="37713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89" name="Google Shape;14406;p85"/>
            <p:cNvSpPr/>
            <p:nvPr/>
          </p:nvSpPr>
          <p:spPr>
            <a:xfrm>
              <a:off x="113140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90" name="Google Shape;14407;p85"/>
            <p:cNvSpPr/>
            <p:nvPr/>
          </p:nvSpPr>
          <p:spPr>
            <a:xfrm>
              <a:off x="150860" y="113141"/>
              <a:ext cx="37712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91" name="Google Shape;14408;p85"/>
            <p:cNvSpPr/>
            <p:nvPr/>
          </p:nvSpPr>
          <p:spPr>
            <a:xfrm>
              <a:off x="188571" y="113141"/>
              <a:ext cx="37715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92" name="Google Shape;14409;p85"/>
            <p:cNvSpPr/>
            <p:nvPr/>
          </p:nvSpPr>
          <p:spPr>
            <a:xfrm>
              <a:off x="75431" y="150857"/>
              <a:ext cx="37714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93" name="Google Shape;14410;p85"/>
            <p:cNvSpPr/>
            <p:nvPr/>
          </p:nvSpPr>
          <p:spPr>
            <a:xfrm>
              <a:off x="113144" y="150857"/>
              <a:ext cx="37717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94" name="Google Shape;14411;p85"/>
            <p:cNvSpPr/>
            <p:nvPr/>
          </p:nvSpPr>
          <p:spPr>
            <a:xfrm>
              <a:off x="150860" y="150857"/>
              <a:ext cx="37712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995" name="Google Shape;14412;p85"/>
            <p:cNvSpPr/>
            <p:nvPr/>
          </p:nvSpPr>
          <p:spPr>
            <a:xfrm>
              <a:off x="113144" y="188569"/>
              <a:ext cx="37717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0997" name="Google Shape;14413;p85" descr="Google Shape;14413;p85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664" y="567376"/>
            <a:ext cx="283465" cy="172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98" name="Google Shape;14414;p85" descr="Google Shape;14414;p8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024" y="539500"/>
            <a:ext cx="2286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99" name="Google Shape;14415;p85" descr="Google Shape;14415;p8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29239" y="567376"/>
            <a:ext cx="283465" cy="1728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015" name="Google Shape;20688;p112"/>
          <p:cNvGrpSpPr/>
          <p:nvPr/>
        </p:nvGrpSpPr>
        <p:grpSpPr>
          <a:xfrm>
            <a:off x="1400588" y="248292"/>
            <a:ext cx="1021035" cy="2552482"/>
            <a:chOff x="25" y="0"/>
            <a:chExt cx="1021034" cy="2552481"/>
          </a:xfrm>
        </p:grpSpPr>
        <p:sp>
          <p:nvSpPr>
            <p:cNvPr id="11000" name="Google Shape;20689;p112"/>
            <p:cNvSpPr/>
            <p:nvPr/>
          </p:nvSpPr>
          <p:spPr>
            <a:xfrm>
              <a:off x="612607" y="2348273"/>
              <a:ext cx="102107" cy="10210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01" name="Google Shape;20690;p112"/>
            <p:cNvSpPr/>
            <p:nvPr/>
          </p:nvSpPr>
          <p:spPr>
            <a:xfrm>
              <a:off x="306303" y="2348273"/>
              <a:ext cx="102108" cy="10210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02" name="Google Shape;20691;p112"/>
            <p:cNvSpPr/>
            <p:nvPr/>
          </p:nvSpPr>
          <p:spPr>
            <a:xfrm>
              <a:off x="25" y="306302"/>
              <a:ext cx="1021035" cy="816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5400"/>
                  </a:moveTo>
                  <a:lnTo>
                    <a:pt x="8640" y="8100"/>
                  </a:lnTo>
                  <a:lnTo>
                    <a:pt x="6480" y="8100"/>
                  </a:lnTo>
                  <a:lnTo>
                    <a:pt x="6480" y="5400"/>
                  </a:lnTo>
                  <a:close/>
                  <a:moveTo>
                    <a:pt x="15120" y="5400"/>
                  </a:moveTo>
                  <a:lnTo>
                    <a:pt x="15120" y="8100"/>
                  </a:lnTo>
                  <a:lnTo>
                    <a:pt x="12960" y="8100"/>
                  </a:lnTo>
                  <a:lnTo>
                    <a:pt x="12960" y="5400"/>
                  </a:lnTo>
                  <a:close/>
                  <a:moveTo>
                    <a:pt x="12960" y="10800"/>
                  </a:moveTo>
                  <a:lnTo>
                    <a:pt x="12960" y="13500"/>
                  </a:lnTo>
                  <a:lnTo>
                    <a:pt x="8640" y="13500"/>
                  </a:lnTo>
                  <a:lnTo>
                    <a:pt x="8640" y="10800"/>
                  </a:lnTo>
                  <a:close/>
                  <a:moveTo>
                    <a:pt x="15120" y="0"/>
                  </a:moveTo>
                  <a:lnTo>
                    <a:pt x="15120" y="2700"/>
                  </a:lnTo>
                  <a:lnTo>
                    <a:pt x="2160" y="2700"/>
                  </a:lnTo>
                  <a:lnTo>
                    <a:pt x="2160" y="5400"/>
                  </a:lnTo>
                  <a:lnTo>
                    <a:pt x="0" y="5400"/>
                  </a:lnTo>
                  <a:lnTo>
                    <a:pt x="0" y="8100"/>
                  </a:lnTo>
                  <a:lnTo>
                    <a:pt x="2160" y="8100"/>
                  </a:lnTo>
                  <a:lnTo>
                    <a:pt x="2160" y="16200"/>
                  </a:lnTo>
                  <a:lnTo>
                    <a:pt x="8640" y="16200"/>
                  </a:lnTo>
                  <a:lnTo>
                    <a:pt x="8640" y="21600"/>
                  </a:lnTo>
                  <a:lnTo>
                    <a:pt x="12960" y="21600"/>
                  </a:lnTo>
                  <a:lnTo>
                    <a:pt x="12960" y="16200"/>
                  </a:lnTo>
                  <a:lnTo>
                    <a:pt x="19440" y="16200"/>
                  </a:lnTo>
                  <a:lnTo>
                    <a:pt x="19440" y="8100"/>
                  </a:lnTo>
                  <a:lnTo>
                    <a:pt x="21600" y="8100"/>
                  </a:lnTo>
                  <a:lnTo>
                    <a:pt x="21600" y="5400"/>
                  </a:lnTo>
                  <a:lnTo>
                    <a:pt x="19440" y="5400"/>
                  </a:lnTo>
                  <a:lnTo>
                    <a:pt x="19440" y="2700"/>
                  </a:lnTo>
                  <a:lnTo>
                    <a:pt x="17280" y="270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03" name="Google Shape;20692;p112"/>
            <p:cNvSpPr/>
            <p:nvPr/>
          </p:nvSpPr>
          <p:spPr>
            <a:xfrm>
              <a:off x="612607" y="510504"/>
              <a:ext cx="102107" cy="10210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04" name="Google Shape;20693;p112"/>
            <p:cNvSpPr/>
            <p:nvPr/>
          </p:nvSpPr>
          <p:spPr>
            <a:xfrm>
              <a:off x="612607" y="612605"/>
              <a:ext cx="408425" cy="51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16200" y="12960"/>
                  </a:lnTo>
                  <a:lnTo>
                    <a:pt x="0" y="12960"/>
                  </a:lnTo>
                  <a:lnTo>
                    <a:pt x="0" y="17280"/>
                  </a:lnTo>
                  <a:lnTo>
                    <a:pt x="16200" y="17280"/>
                  </a:lnTo>
                  <a:lnTo>
                    <a:pt x="1620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05" name="Google Shape;20694;p112"/>
            <p:cNvSpPr/>
            <p:nvPr/>
          </p:nvSpPr>
          <p:spPr>
            <a:xfrm>
              <a:off x="25" y="612605"/>
              <a:ext cx="408399" cy="51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400" y="21600"/>
                  </a:lnTo>
                  <a:lnTo>
                    <a:pt x="5400" y="17280"/>
                  </a:lnTo>
                  <a:lnTo>
                    <a:pt x="21600" y="17280"/>
                  </a:lnTo>
                  <a:lnTo>
                    <a:pt x="21600" y="12960"/>
                  </a:lnTo>
                  <a:lnTo>
                    <a:pt x="5400" y="1296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06" name="Google Shape;20695;p112"/>
            <p:cNvSpPr/>
            <p:nvPr/>
          </p:nvSpPr>
          <p:spPr>
            <a:xfrm>
              <a:off x="306303" y="510504"/>
              <a:ext cx="102108" cy="10210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07" name="Google Shape;20696;p112"/>
            <p:cNvSpPr/>
            <p:nvPr/>
          </p:nvSpPr>
          <p:spPr>
            <a:xfrm>
              <a:off x="408405" y="714681"/>
              <a:ext cx="204213" cy="10210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08" name="Google Shape;20697;p112"/>
            <p:cNvSpPr/>
            <p:nvPr/>
          </p:nvSpPr>
          <p:spPr>
            <a:xfrm>
              <a:off x="102126" y="1020984"/>
              <a:ext cx="816824" cy="71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172"/>
                  </a:lnTo>
                  <a:lnTo>
                    <a:pt x="2699" y="6172"/>
                  </a:lnTo>
                  <a:lnTo>
                    <a:pt x="2699" y="21600"/>
                  </a:lnTo>
                  <a:lnTo>
                    <a:pt x="18900" y="21600"/>
                  </a:lnTo>
                  <a:lnTo>
                    <a:pt x="18900" y="6172"/>
                  </a:lnTo>
                  <a:lnTo>
                    <a:pt x="21600" y="6172"/>
                  </a:lnTo>
                  <a:lnTo>
                    <a:pt x="21600" y="0"/>
                  </a:lnTo>
                  <a:lnTo>
                    <a:pt x="13500" y="0"/>
                  </a:lnTo>
                  <a:lnTo>
                    <a:pt x="13500" y="3086"/>
                  </a:lnTo>
                  <a:lnTo>
                    <a:pt x="8100" y="3086"/>
                  </a:lnTo>
                  <a:lnTo>
                    <a:pt x="81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09" name="Google Shape;20698;p112"/>
            <p:cNvSpPr/>
            <p:nvPr/>
          </p:nvSpPr>
          <p:spPr>
            <a:xfrm>
              <a:off x="816810" y="1225187"/>
              <a:ext cx="102107" cy="71471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10" name="Google Shape;20699;p112"/>
            <p:cNvSpPr/>
            <p:nvPr/>
          </p:nvSpPr>
          <p:spPr>
            <a:xfrm>
              <a:off x="102126" y="1225187"/>
              <a:ext cx="102082" cy="71471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11" name="Google Shape;20700;p112"/>
            <p:cNvSpPr/>
            <p:nvPr/>
          </p:nvSpPr>
          <p:spPr>
            <a:xfrm>
              <a:off x="612607" y="2450375"/>
              <a:ext cx="204213" cy="10210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12" name="Google Shape;20701;p112"/>
            <p:cNvSpPr/>
            <p:nvPr/>
          </p:nvSpPr>
          <p:spPr>
            <a:xfrm>
              <a:off x="204202" y="2450375"/>
              <a:ext cx="204213" cy="10210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13" name="Google Shape;20702;p112"/>
            <p:cNvSpPr/>
            <p:nvPr/>
          </p:nvSpPr>
          <p:spPr>
            <a:xfrm>
              <a:off x="25" y="-1"/>
              <a:ext cx="1021035" cy="510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0"/>
                  </a:moveTo>
                  <a:lnTo>
                    <a:pt x="4320" y="4320"/>
                  </a:lnTo>
                  <a:lnTo>
                    <a:pt x="2160" y="4320"/>
                  </a:lnTo>
                  <a:lnTo>
                    <a:pt x="2160" y="8640"/>
                  </a:lnTo>
                  <a:lnTo>
                    <a:pt x="0" y="8640"/>
                  </a:lnTo>
                  <a:lnTo>
                    <a:pt x="0" y="21600"/>
                  </a:lnTo>
                  <a:lnTo>
                    <a:pt x="2160" y="21600"/>
                  </a:lnTo>
                  <a:lnTo>
                    <a:pt x="2160" y="17280"/>
                  </a:lnTo>
                  <a:lnTo>
                    <a:pt x="15120" y="17280"/>
                  </a:lnTo>
                  <a:lnTo>
                    <a:pt x="15120" y="12960"/>
                  </a:lnTo>
                  <a:lnTo>
                    <a:pt x="17280" y="12960"/>
                  </a:lnTo>
                  <a:lnTo>
                    <a:pt x="17280" y="17280"/>
                  </a:lnTo>
                  <a:lnTo>
                    <a:pt x="19440" y="17280"/>
                  </a:lnTo>
                  <a:lnTo>
                    <a:pt x="19440" y="21600"/>
                  </a:lnTo>
                  <a:lnTo>
                    <a:pt x="21600" y="21600"/>
                  </a:lnTo>
                  <a:lnTo>
                    <a:pt x="21600" y="8640"/>
                  </a:lnTo>
                  <a:lnTo>
                    <a:pt x="19440" y="8640"/>
                  </a:lnTo>
                  <a:lnTo>
                    <a:pt x="19440" y="4320"/>
                  </a:lnTo>
                  <a:lnTo>
                    <a:pt x="17280" y="432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14" name="Google Shape;20703;p112"/>
            <p:cNvSpPr/>
            <p:nvPr/>
          </p:nvSpPr>
          <p:spPr>
            <a:xfrm>
              <a:off x="204202" y="1735666"/>
              <a:ext cx="612637" cy="612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200"/>
                  </a:lnTo>
                  <a:lnTo>
                    <a:pt x="3600" y="7200"/>
                  </a:lnTo>
                  <a:lnTo>
                    <a:pt x="3600" y="21600"/>
                  </a:lnTo>
                  <a:lnTo>
                    <a:pt x="7200" y="21600"/>
                  </a:lnTo>
                  <a:lnTo>
                    <a:pt x="7200" y="7200"/>
                  </a:lnTo>
                  <a:lnTo>
                    <a:pt x="14400" y="7200"/>
                  </a:lnTo>
                  <a:lnTo>
                    <a:pt x="14400" y="21600"/>
                  </a:lnTo>
                  <a:lnTo>
                    <a:pt x="18000" y="216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1" grpId="0" animBg="1" advAuto="0"/>
      <p:bldP spid="10912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7" name="Google Shape;10835;p62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/>
          <a:p>
            <a:r>
              <a:t>В НАШЕМ ПРОЕКТЕ</a:t>
            </a:r>
          </a:p>
        </p:txBody>
      </p:sp>
      <p:sp>
        <p:nvSpPr>
          <p:cNvPr id="11018" name="Google Shape;10837;p62"/>
          <p:cNvSpPr txBox="1"/>
          <p:nvPr/>
        </p:nvSpPr>
        <p:spPr>
          <a:xfrm>
            <a:off x="3444074" y="2040763"/>
            <a:ext cx="1322101" cy="124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>
            <a:lvl1pPr algn="ctr">
              <a:defRPr sz="23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defRPr>
            </a:lvl1pPr>
          </a:lstStyle>
          <a:p>
            <a:r>
              <a:t>25%</a:t>
            </a:r>
          </a:p>
        </p:txBody>
      </p:sp>
      <p:sp>
        <p:nvSpPr>
          <p:cNvPr id="11019" name="Google Shape;10838;p62"/>
          <p:cNvSpPr txBox="1"/>
          <p:nvPr/>
        </p:nvSpPr>
        <p:spPr>
          <a:xfrm>
            <a:off x="2335999" y="2650413"/>
            <a:ext cx="1222501" cy="93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>
            <a:lvl1pPr algn="ctr">
              <a:defRPr sz="23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defRPr>
            </a:lvl1pPr>
          </a:lstStyle>
          <a:p>
            <a:r>
              <a:t>40%</a:t>
            </a:r>
          </a:p>
        </p:txBody>
      </p:sp>
      <p:sp>
        <p:nvSpPr>
          <p:cNvPr id="11020" name="Google Shape;10839;p62"/>
          <p:cNvSpPr txBox="1"/>
          <p:nvPr/>
        </p:nvSpPr>
        <p:spPr>
          <a:xfrm>
            <a:off x="3224499" y="3513335"/>
            <a:ext cx="1055401" cy="8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>
            <a:lvl1pPr algn="ctr">
              <a:defRPr sz="23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defRPr>
            </a:lvl1pPr>
          </a:lstStyle>
          <a:p>
            <a:r>
              <a:t>35%</a:t>
            </a:r>
          </a:p>
        </p:txBody>
      </p:sp>
      <p:sp>
        <p:nvSpPr>
          <p:cNvPr id="11021" name="Google Shape;10841;p62"/>
          <p:cNvSpPr txBox="1">
            <a:spLocks noGrp="1"/>
          </p:cNvSpPr>
          <p:nvPr>
            <p:ph type="body" sz="quarter" idx="4294967295"/>
          </p:nvPr>
        </p:nvSpPr>
        <p:spPr>
          <a:xfrm>
            <a:off x="5862468" y="1552125"/>
            <a:ext cx="2373901" cy="5943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SzTx/>
              <a:buNone/>
              <a:defRPr sz="1600"/>
            </a:lvl1pPr>
          </a:lstStyle>
          <a:p>
            <a:r>
              <a:t>С</a:t>
            </a:r>
            <a:r>
              <a:rPr lang="en-GB"/>
              <a:t> Sharp</a:t>
            </a:r>
          </a:p>
        </p:txBody>
      </p:sp>
      <p:sp>
        <p:nvSpPr>
          <p:cNvPr id="11022" name="Google Shape;10843;p62"/>
          <p:cNvSpPr txBox="1"/>
          <p:nvPr/>
        </p:nvSpPr>
        <p:spPr>
          <a:xfrm>
            <a:off x="5862475" y="2685300"/>
            <a:ext cx="2373901" cy="5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>
            <a:lvl1pPr>
              <a:defRPr sz="16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</a:lstStyle>
          <a:p>
            <a:r>
              <a:t>Графика</a:t>
            </a:r>
          </a:p>
        </p:txBody>
      </p:sp>
      <p:sp>
        <p:nvSpPr>
          <p:cNvPr id="11023" name="Google Shape;10845;p62"/>
          <p:cNvSpPr txBox="1"/>
          <p:nvPr/>
        </p:nvSpPr>
        <p:spPr>
          <a:xfrm>
            <a:off x="5862475" y="3816100"/>
            <a:ext cx="2373901" cy="5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>
            <a:lvl1pPr>
              <a:defRPr sz="16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</a:lstStyle>
          <a:p>
            <a:r>
              <a:t>Кумир</a:t>
            </a:r>
          </a:p>
        </p:txBody>
      </p:sp>
      <p:grpSp>
        <p:nvGrpSpPr>
          <p:cNvPr id="11028" name="Google Shape;10847;p62"/>
          <p:cNvGrpSpPr/>
          <p:nvPr/>
        </p:nvGrpSpPr>
        <p:grpSpPr>
          <a:xfrm>
            <a:off x="2178060" y="494911"/>
            <a:ext cx="161856" cy="242779"/>
            <a:chOff x="0" y="0"/>
            <a:chExt cx="161854" cy="242778"/>
          </a:xfrm>
        </p:grpSpPr>
        <p:sp>
          <p:nvSpPr>
            <p:cNvPr id="11024" name="Google Shape;10848;p62"/>
            <p:cNvSpPr/>
            <p:nvPr/>
          </p:nvSpPr>
          <p:spPr>
            <a:xfrm rot="16200000">
              <a:off x="-1" y="161854"/>
              <a:ext cx="80925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25" name="Google Shape;10849;p62"/>
            <p:cNvSpPr/>
            <p:nvPr/>
          </p:nvSpPr>
          <p:spPr>
            <a:xfrm rot="16200000">
              <a:off x="-5" y="80926"/>
              <a:ext cx="80933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26" name="Google Shape;10850;p62"/>
            <p:cNvSpPr/>
            <p:nvPr/>
          </p:nvSpPr>
          <p:spPr>
            <a:xfrm rot="16200000">
              <a:off x="0" y="-1"/>
              <a:ext cx="80923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27" name="Google Shape;10851;p62"/>
            <p:cNvSpPr/>
            <p:nvPr/>
          </p:nvSpPr>
          <p:spPr>
            <a:xfrm rot="16200000">
              <a:off x="80922" y="80922"/>
              <a:ext cx="80933" cy="809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033" name="Google Shape;10852;p62"/>
          <p:cNvGrpSpPr/>
          <p:nvPr/>
        </p:nvGrpSpPr>
        <p:grpSpPr>
          <a:xfrm>
            <a:off x="6804083" y="494908"/>
            <a:ext cx="161855" cy="242780"/>
            <a:chOff x="0" y="0"/>
            <a:chExt cx="161854" cy="242778"/>
          </a:xfrm>
        </p:grpSpPr>
        <p:sp>
          <p:nvSpPr>
            <p:cNvPr id="11029" name="Google Shape;10853;p62"/>
            <p:cNvSpPr/>
            <p:nvPr/>
          </p:nvSpPr>
          <p:spPr>
            <a:xfrm rot="5400000">
              <a:off x="80930" y="0"/>
              <a:ext cx="80926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30" name="Google Shape;10854;p62"/>
            <p:cNvSpPr/>
            <p:nvPr/>
          </p:nvSpPr>
          <p:spPr>
            <a:xfrm rot="5400000">
              <a:off x="80927" y="80929"/>
              <a:ext cx="80933" cy="8092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31" name="Google Shape;10855;p62"/>
            <p:cNvSpPr/>
            <p:nvPr/>
          </p:nvSpPr>
          <p:spPr>
            <a:xfrm rot="5400000">
              <a:off x="80932" y="161856"/>
              <a:ext cx="80923" cy="8092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32" name="Google Shape;10856;p62"/>
            <p:cNvSpPr/>
            <p:nvPr/>
          </p:nvSpPr>
          <p:spPr>
            <a:xfrm rot="5400000">
              <a:off x="0" y="80924"/>
              <a:ext cx="80932" cy="809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1034" name="Google Shape;10857;p62"/>
          <p:cNvSpPr/>
          <p:nvPr/>
        </p:nvSpPr>
        <p:spPr>
          <a:xfrm>
            <a:off x="5533875" y="4028200"/>
            <a:ext cx="289801" cy="170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35" name="Google Shape;10858;p62"/>
          <p:cNvSpPr/>
          <p:nvPr/>
        </p:nvSpPr>
        <p:spPr>
          <a:xfrm>
            <a:off x="5533875" y="1764225"/>
            <a:ext cx="289801" cy="170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36" name="Google Shape;10859;p62"/>
          <p:cNvSpPr/>
          <p:nvPr/>
        </p:nvSpPr>
        <p:spPr>
          <a:xfrm>
            <a:off x="5533875" y="2897400"/>
            <a:ext cx="289801" cy="170101"/>
          </a:xfrm>
          <a:prstGeom prst="rect">
            <a:avLst/>
          </a:prstGeom>
          <a:solidFill>
            <a:schemeClr val="accent5">
              <a:lumOff val="-749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11037" name="Изображен." descr="Изображен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2934" y="-4259524"/>
            <a:ext cx="10093906" cy="14450987"/>
          </a:xfrm>
          <a:prstGeom prst="rect">
            <a:avLst/>
          </a:prstGeom>
          <a:ln w="12700">
            <a:miter lim="400000"/>
          </a:ln>
        </p:spPr>
      </p:pic>
      <p:sp>
        <p:nvSpPr>
          <p:cNvPr id="11038" name="Google Shape;12201;p74"/>
          <p:cNvSpPr txBox="1"/>
          <p:nvPr/>
        </p:nvSpPr>
        <p:spPr>
          <a:xfrm>
            <a:off x="2853432" y="2965970"/>
            <a:ext cx="1362349" cy="853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>
            <a:lvl1pPr algn="ctr" defTabSz="393192">
              <a:defRPr sz="4300">
                <a:solidFill>
                  <a:schemeClr val="accent6">
                    <a:satOff val="-33512"/>
                    <a:lumOff val="17009"/>
                  </a:schemeClr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t>80%</a:t>
            </a:r>
          </a:p>
        </p:txBody>
      </p:sp>
      <p:sp>
        <p:nvSpPr>
          <p:cNvPr id="11039" name="Google Shape;12201;p74"/>
          <p:cNvSpPr txBox="1"/>
          <p:nvPr/>
        </p:nvSpPr>
        <p:spPr>
          <a:xfrm>
            <a:off x="1903917" y="2235240"/>
            <a:ext cx="1362349" cy="853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>
            <a:lvl1pPr algn="ctr" defTabSz="393192">
              <a:defRPr sz="4300">
                <a:solidFill>
                  <a:schemeClr val="accent6">
                    <a:satOff val="-33512"/>
                    <a:lumOff val="17009"/>
                  </a:schemeClr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t>20%</a:t>
            </a:r>
          </a:p>
        </p:txBody>
      </p:sp>
      <p:sp>
        <p:nvSpPr>
          <p:cNvPr id="11040" name="Google Shape;12201;p74"/>
          <p:cNvSpPr txBox="1"/>
          <p:nvPr/>
        </p:nvSpPr>
        <p:spPr>
          <a:xfrm>
            <a:off x="3046033" y="1778365"/>
            <a:ext cx="977146" cy="691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92500" lnSpcReduction="10000"/>
          </a:bodyPr>
          <a:lstStyle>
            <a:lvl1pPr algn="ctr" defTabSz="365760">
              <a:defRPr sz="4000">
                <a:solidFill>
                  <a:schemeClr val="accent6">
                    <a:satOff val="-33512"/>
                    <a:lumOff val="17009"/>
                  </a:schemeClr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t>0%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" grpId="0" animBg="1" advAuto="0"/>
      <p:bldP spid="11039" grpId="0" animBg="1" advAuto="0"/>
      <p:bldP spid="11040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3" name="Google Shape;14767;p93"/>
          <p:cNvSpPr txBox="1"/>
          <p:nvPr/>
        </p:nvSpPr>
        <p:spPr>
          <a:xfrm>
            <a:off x="202340" y="784844"/>
            <a:ext cx="2458501" cy="4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85000" lnSpcReduction="10000"/>
          </a:bodyPr>
          <a:lstStyle>
            <a:lvl1pPr algn="ctr">
              <a:defRPr sz="1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rPr lang="ru-RU" dirty="0"/>
              <a:t>Психическое состояние ДО</a:t>
            </a:r>
            <a:endParaRPr dirty="0"/>
          </a:p>
        </p:txBody>
      </p:sp>
      <p:sp>
        <p:nvSpPr>
          <p:cNvPr id="11046" name="Google Shape;14771;p93"/>
          <p:cNvSpPr txBox="1"/>
          <p:nvPr/>
        </p:nvSpPr>
        <p:spPr>
          <a:xfrm>
            <a:off x="5340480" y="1768050"/>
            <a:ext cx="992102" cy="25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85000" lnSpcReduction="10000"/>
          </a:bodyPr>
          <a:lstStyle>
            <a:lvl1pPr defTabSz="365760">
              <a:defRPr sz="640">
                <a:solidFill>
                  <a:srgbClr val="EEEEEE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</a:lstStyle>
          <a:p>
            <a:endParaRPr/>
          </a:p>
        </p:txBody>
      </p:sp>
      <p:sp>
        <p:nvSpPr>
          <p:cNvPr id="11078" name="Google Shape;14805;p93"/>
          <p:cNvSpPr txBox="1"/>
          <p:nvPr/>
        </p:nvSpPr>
        <p:spPr>
          <a:xfrm>
            <a:off x="696629" y="1916192"/>
            <a:ext cx="1069848" cy="227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Autofit/>
          </a:bodyPr>
          <a:lstStyle>
            <a:lvl1pPr algn="r" defTabSz="365760">
              <a:defRPr sz="64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</a:lstStyle>
          <a:p>
            <a:r>
              <a:rPr lang="ru-RU" sz="800" dirty="0"/>
              <a:t>Помощь психиатра</a:t>
            </a:r>
            <a:endParaRPr sz="800" dirty="0"/>
          </a:p>
        </p:txBody>
      </p:sp>
      <p:sp>
        <p:nvSpPr>
          <p:cNvPr id="11079" name="Google Shape;14806;p93"/>
          <p:cNvSpPr txBox="1"/>
          <p:nvPr/>
        </p:nvSpPr>
        <p:spPr>
          <a:xfrm>
            <a:off x="916161" y="1604579"/>
            <a:ext cx="836701" cy="260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Autofit/>
          </a:bodyPr>
          <a:lstStyle>
            <a:lvl1pPr algn="r" defTabSz="365760">
              <a:defRPr sz="64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</a:lstStyle>
          <a:p>
            <a:r>
              <a:rPr lang="ru-RU" sz="800" dirty="0"/>
              <a:t>Настроение</a:t>
            </a:r>
            <a:endParaRPr sz="800" dirty="0"/>
          </a:p>
        </p:txBody>
      </p:sp>
      <p:sp>
        <p:nvSpPr>
          <p:cNvPr id="11080" name="Google Shape;14807;p93"/>
          <p:cNvSpPr txBox="1"/>
          <p:nvPr/>
        </p:nvSpPr>
        <p:spPr>
          <a:xfrm>
            <a:off x="311699" y="292624"/>
            <a:ext cx="852060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>
            <a:lvl1pPr algn="ctr">
              <a:defRPr sz="21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rPr lang="ru-RU" dirty="0"/>
              <a:t>ИССЛЕДОВАНИЯ</a:t>
            </a:r>
            <a:endParaRPr dirty="0"/>
          </a:p>
        </p:txBody>
      </p:sp>
      <p:grpSp>
        <p:nvGrpSpPr>
          <p:cNvPr id="11113" name="Google Shape;14808;p93"/>
          <p:cNvGrpSpPr/>
          <p:nvPr/>
        </p:nvGrpSpPr>
        <p:grpSpPr>
          <a:xfrm>
            <a:off x="5998922" y="1266045"/>
            <a:ext cx="1000993" cy="2959487"/>
            <a:chOff x="0" y="72"/>
            <a:chExt cx="1000991" cy="2959485"/>
          </a:xfrm>
        </p:grpSpPr>
        <p:sp>
          <p:nvSpPr>
            <p:cNvPr id="11081" name="Google Shape;14809;p93"/>
            <p:cNvSpPr/>
            <p:nvPr/>
          </p:nvSpPr>
          <p:spPr>
            <a:xfrm>
              <a:off x="124473" y="250753"/>
              <a:ext cx="738175" cy="61976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82" name="Google Shape;14810;p93"/>
            <p:cNvSpPr/>
            <p:nvPr/>
          </p:nvSpPr>
          <p:spPr>
            <a:xfrm>
              <a:off x="315121" y="337805"/>
              <a:ext cx="120140" cy="13054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83" name="Google Shape;14811;p93"/>
            <p:cNvSpPr/>
            <p:nvPr/>
          </p:nvSpPr>
          <p:spPr>
            <a:xfrm>
              <a:off x="565803" y="337805"/>
              <a:ext cx="130543" cy="13054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84" name="Google Shape;14812;p93"/>
            <p:cNvSpPr/>
            <p:nvPr/>
          </p:nvSpPr>
          <p:spPr>
            <a:xfrm>
              <a:off x="-1" y="72"/>
              <a:ext cx="989723" cy="25068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85" name="Google Shape;14813;p93"/>
            <p:cNvSpPr/>
            <p:nvPr/>
          </p:nvSpPr>
          <p:spPr>
            <a:xfrm>
              <a:off x="-1" y="500568"/>
              <a:ext cx="249816" cy="250682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86" name="Google Shape;14814;p93"/>
            <p:cNvSpPr/>
            <p:nvPr/>
          </p:nvSpPr>
          <p:spPr>
            <a:xfrm>
              <a:off x="739907" y="500568"/>
              <a:ext cx="249815" cy="250682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87" name="Google Shape;14815;p93"/>
            <p:cNvSpPr/>
            <p:nvPr/>
          </p:nvSpPr>
          <p:spPr>
            <a:xfrm>
              <a:off x="304646" y="826959"/>
              <a:ext cx="293378" cy="19585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88" name="Google Shape;14816;p93"/>
            <p:cNvSpPr/>
            <p:nvPr/>
          </p:nvSpPr>
          <p:spPr>
            <a:xfrm>
              <a:off x="119272" y="1839293"/>
              <a:ext cx="751178" cy="38035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89" name="Google Shape;14817;p93"/>
            <p:cNvSpPr/>
            <p:nvPr/>
          </p:nvSpPr>
          <p:spPr>
            <a:xfrm>
              <a:off x="-1" y="1164693"/>
              <a:ext cx="119274" cy="73990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90" name="Google Shape;14818;p93"/>
            <p:cNvSpPr/>
            <p:nvPr/>
          </p:nvSpPr>
          <p:spPr>
            <a:xfrm>
              <a:off x="870449" y="1164693"/>
              <a:ext cx="130543" cy="73990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91" name="Google Shape;14819;p93"/>
            <p:cNvSpPr/>
            <p:nvPr/>
          </p:nvSpPr>
          <p:spPr>
            <a:xfrm>
              <a:off x="217594" y="2328447"/>
              <a:ext cx="108798" cy="59889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92" name="Google Shape;14820;p93"/>
            <p:cNvSpPr/>
            <p:nvPr/>
          </p:nvSpPr>
          <p:spPr>
            <a:xfrm>
              <a:off x="652855" y="2219650"/>
              <a:ext cx="108798" cy="718163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93" name="Google Shape;14821;p93"/>
            <p:cNvSpPr/>
            <p:nvPr/>
          </p:nvSpPr>
          <p:spPr>
            <a:xfrm>
              <a:off x="-1" y="1034151"/>
              <a:ext cx="119274" cy="21759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94" name="Google Shape;14822;p93"/>
            <p:cNvSpPr/>
            <p:nvPr/>
          </p:nvSpPr>
          <p:spPr>
            <a:xfrm>
              <a:off x="870449" y="1034151"/>
              <a:ext cx="130543" cy="21759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95" name="Google Shape;14823;p93"/>
            <p:cNvSpPr/>
            <p:nvPr/>
          </p:nvSpPr>
          <p:spPr>
            <a:xfrm>
              <a:off x="119272" y="990588"/>
              <a:ext cx="751178" cy="88092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96" name="Google Shape;14824;p93"/>
            <p:cNvSpPr/>
            <p:nvPr/>
          </p:nvSpPr>
          <p:spPr>
            <a:xfrm>
              <a:off x="119272" y="1980310"/>
              <a:ext cx="250682" cy="75117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97" name="Google Shape;14825;p93"/>
            <p:cNvSpPr/>
            <p:nvPr/>
          </p:nvSpPr>
          <p:spPr>
            <a:xfrm>
              <a:off x="619768" y="1980310"/>
              <a:ext cx="250682" cy="75117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98" name="Google Shape;14826;p93"/>
            <p:cNvSpPr/>
            <p:nvPr/>
          </p:nvSpPr>
          <p:spPr>
            <a:xfrm>
              <a:off x="119272" y="1784461"/>
              <a:ext cx="751178" cy="12014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099" name="Google Shape;14827;p93"/>
            <p:cNvSpPr/>
            <p:nvPr/>
          </p:nvSpPr>
          <p:spPr>
            <a:xfrm>
              <a:off x="435260" y="1784461"/>
              <a:ext cx="119202" cy="120140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00" name="Google Shape;14828;p93"/>
            <p:cNvSpPr/>
            <p:nvPr/>
          </p:nvSpPr>
          <p:spPr>
            <a:xfrm>
              <a:off x="119272" y="2840285"/>
              <a:ext cx="250682" cy="11927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01" name="Google Shape;14829;p93"/>
            <p:cNvSpPr/>
            <p:nvPr/>
          </p:nvSpPr>
          <p:spPr>
            <a:xfrm>
              <a:off x="-1" y="2840285"/>
              <a:ext cx="119274" cy="11927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02" name="Google Shape;14830;p93"/>
            <p:cNvSpPr/>
            <p:nvPr/>
          </p:nvSpPr>
          <p:spPr>
            <a:xfrm>
              <a:off x="619768" y="2840285"/>
              <a:ext cx="250682" cy="11927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03" name="Google Shape;14831;p93"/>
            <p:cNvSpPr/>
            <p:nvPr/>
          </p:nvSpPr>
          <p:spPr>
            <a:xfrm>
              <a:off x="870449" y="2840285"/>
              <a:ext cx="130543" cy="11927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04" name="Google Shape;14832;p93"/>
            <p:cNvSpPr/>
            <p:nvPr/>
          </p:nvSpPr>
          <p:spPr>
            <a:xfrm>
              <a:off x="-1" y="72"/>
              <a:ext cx="130544" cy="62063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05" name="Google Shape;14833;p93"/>
            <p:cNvSpPr/>
            <p:nvPr/>
          </p:nvSpPr>
          <p:spPr>
            <a:xfrm>
              <a:off x="859107" y="72"/>
              <a:ext cx="130615" cy="62063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06" name="Google Shape;14834;p93"/>
            <p:cNvSpPr/>
            <p:nvPr/>
          </p:nvSpPr>
          <p:spPr>
            <a:xfrm>
              <a:off x="130542" y="620707"/>
              <a:ext cx="739908" cy="36988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07" name="Google Shape;14835;p93"/>
            <p:cNvSpPr/>
            <p:nvPr/>
          </p:nvSpPr>
          <p:spPr>
            <a:xfrm>
              <a:off x="369953" y="751249"/>
              <a:ext cx="249816" cy="11927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08" name="Google Shape;14836;p93"/>
            <p:cNvSpPr/>
            <p:nvPr/>
          </p:nvSpPr>
          <p:spPr>
            <a:xfrm>
              <a:off x="326391" y="1305710"/>
              <a:ext cx="119273" cy="120140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09" name="Google Shape;14837;p93"/>
            <p:cNvSpPr/>
            <p:nvPr/>
          </p:nvSpPr>
          <p:spPr>
            <a:xfrm>
              <a:off x="445663" y="1305710"/>
              <a:ext cx="120141" cy="12014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10" name="Google Shape;14838;p93"/>
            <p:cNvSpPr/>
            <p:nvPr/>
          </p:nvSpPr>
          <p:spPr>
            <a:xfrm>
              <a:off x="565803" y="1305710"/>
              <a:ext cx="119273" cy="120140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11" name="Google Shape;14839;p93"/>
            <p:cNvSpPr/>
            <p:nvPr/>
          </p:nvSpPr>
          <p:spPr>
            <a:xfrm>
              <a:off x="445663" y="1186438"/>
              <a:ext cx="120141" cy="119273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12" name="Google Shape;14840;p93"/>
            <p:cNvSpPr/>
            <p:nvPr/>
          </p:nvSpPr>
          <p:spPr>
            <a:xfrm>
              <a:off x="445663" y="1425849"/>
              <a:ext cx="120141" cy="119274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118" name="Google Shape;14841;p93"/>
          <p:cNvGrpSpPr/>
          <p:nvPr/>
        </p:nvGrpSpPr>
        <p:grpSpPr>
          <a:xfrm>
            <a:off x="2673361" y="494911"/>
            <a:ext cx="161856" cy="242779"/>
            <a:chOff x="0" y="0"/>
            <a:chExt cx="161854" cy="242778"/>
          </a:xfrm>
        </p:grpSpPr>
        <p:sp>
          <p:nvSpPr>
            <p:cNvPr id="11114" name="Google Shape;14842;p93"/>
            <p:cNvSpPr/>
            <p:nvPr/>
          </p:nvSpPr>
          <p:spPr>
            <a:xfrm rot="16200000">
              <a:off x="-1" y="161854"/>
              <a:ext cx="80925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15" name="Google Shape;14843;p93"/>
            <p:cNvSpPr/>
            <p:nvPr/>
          </p:nvSpPr>
          <p:spPr>
            <a:xfrm rot="16200000">
              <a:off x="-5" y="80926"/>
              <a:ext cx="80933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16" name="Google Shape;14844;p93"/>
            <p:cNvSpPr/>
            <p:nvPr/>
          </p:nvSpPr>
          <p:spPr>
            <a:xfrm rot="16200000">
              <a:off x="0" y="-1"/>
              <a:ext cx="80923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17" name="Google Shape;14845;p93"/>
            <p:cNvSpPr/>
            <p:nvPr/>
          </p:nvSpPr>
          <p:spPr>
            <a:xfrm rot="16200000">
              <a:off x="80922" y="80922"/>
              <a:ext cx="80933" cy="809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123" name="Google Shape;14846;p93"/>
          <p:cNvGrpSpPr/>
          <p:nvPr/>
        </p:nvGrpSpPr>
        <p:grpSpPr>
          <a:xfrm>
            <a:off x="6308783" y="494908"/>
            <a:ext cx="161856" cy="242780"/>
            <a:chOff x="0" y="0"/>
            <a:chExt cx="161854" cy="242778"/>
          </a:xfrm>
        </p:grpSpPr>
        <p:sp>
          <p:nvSpPr>
            <p:cNvPr id="11119" name="Google Shape;14847;p93"/>
            <p:cNvSpPr/>
            <p:nvPr/>
          </p:nvSpPr>
          <p:spPr>
            <a:xfrm rot="5400000">
              <a:off x="80930" y="0"/>
              <a:ext cx="80926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20" name="Google Shape;14848;p93"/>
            <p:cNvSpPr/>
            <p:nvPr/>
          </p:nvSpPr>
          <p:spPr>
            <a:xfrm rot="5400000">
              <a:off x="80927" y="80929"/>
              <a:ext cx="80933" cy="8092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21" name="Google Shape;14849;p93"/>
            <p:cNvSpPr/>
            <p:nvPr/>
          </p:nvSpPr>
          <p:spPr>
            <a:xfrm rot="5400000">
              <a:off x="80932" y="161856"/>
              <a:ext cx="80923" cy="8092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122" name="Google Shape;14850;p93"/>
            <p:cNvSpPr/>
            <p:nvPr/>
          </p:nvSpPr>
          <p:spPr>
            <a:xfrm rot="5400000">
              <a:off x="0" y="80924"/>
              <a:ext cx="80932" cy="809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" name="Google Shape;14767;p93">
            <a:extLst>
              <a:ext uri="{FF2B5EF4-FFF2-40B4-BE49-F238E27FC236}">
                <a16:creationId xmlns:a16="http://schemas.microsoft.com/office/drawing/2014/main" id="{5867ACD0-DA2E-F37E-DC66-2262CE8D4C7D}"/>
              </a:ext>
            </a:extLst>
          </p:cNvPr>
          <p:cNvSpPr txBox="1"/>
          <p:nvPr/>
        </p:nvSpPr>
        <p:spPr>
          <a:xfrm>
            <a:off x="202339" y="2821038"/>
            <a:ext cx="2751549" cy="436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Autofit/>
          </a:bodyPr>
          <a:lstStyle>
            <a:lvl1pPr algn="ctr">
              <a:defRPr sz="1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rPr lang="ru-RU" sz="1500" dirty="0"/>
              <a:t>Психическое состояние ПОСЛЕ</a:t>
            </a:r>
          </a:p>
        </p:txBody>
      </p:sp>
      <p:sp>
        <p:nvSpPr>
          <p:cNvPr id="3" name="Google Shape;14773;p93">
            <a:extLst>
              <a:ext uri="{FF2B5EF4-FFF2-40B4-BE49-F238E27FC236}">
                <a16:creationId xmlns:a16="http://schemas.microsoft.com/office/drawing/2014/main" id="{340FCCB2-507D-5FB6-BC80-CBDFCF354F21}"/>
              </a:ext>
            </a:extLst>
          </p:cNvPr>
          <p:cNvSpPr/>
          <p:nvPr/>
        </p:nvSpPr>
        <p:spPr>
          <a:xfrm>
            <a:off x="2029186" y="1936155"/>
            <a:ext cx="99387" cy="207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2" y="0"/>
                </a:moveTo>
                <a:cubicBezTo>
                  <a:pt x="698" y="0"/>
                  <a:pt x="0" y="149"/>
                  <a:pt x="0" y="345"/>
                </a:cubicBezTo>
                <a:lnTo>
                  <a:pt x="0" y="21247"/>
                </a:lnTo>
                <a:cubicBezTo>
                  <a:pt x="0" y="21443"/>
                  <a:pt x="698" y="21600"/>
                  <a:pt x="1532" y="21600"/>
                </a:cubicBezTo>
                <a:lnTo>
                  <a:pt x="20032" y="21600"/>
                </a:lnTo>
                <a:cubicBezTo>
                  <a:pt x="20905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49"/>
                  <a:pt x="20905" y="0"/>
                  <a:pt x="20032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ru-RU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14774;p93">
            <a:extLst>
              <a:ext uri="{FF2B5EF4-FFF2-40B4-BE49-F238E27FC236}">
                <a16:creationId xmlns:a16="http://schemas.microsoft.com/office/drawing/2014/main" id="{25F7291D-558D-FE71-335F-C75C4D86DDDC}"/>
              </a:ext>
            </a:extLst>
          </p:cNvPr>
          <p:cNvSpPr/>
          <p:nvPr/>
        </p:nvSpPr>
        <p:spPr>
          <a:xfrm>
            <a:off x="2158018" y="1936155"/>
            <a:ext cx="99399" cy="207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5" y="0"/>
                </a:moveTo>
                <a:cubicBezTo>
                  <a:pt x="662" y="0"/>
                  <a:pt x="0" y="149"/>
                  <a:pt x="0" y="345"/>
                </a:cubicBezTo>
                <a:lnTo>
                  <a:pt x="0" y="21247"/>
                </a:lnTo>
                <a:cubicBezTo>
                  <a:pt x="0" y="21443"/>
                  <a:pt x="662" y="21600"/>
                  <a:pt x="1535" y="21600"/>
                </a:cubicBezTo>
                <a:lnTo>
                  <a:pt x="20032" y="21600"/>
                </a:lnTo>
                <a:cubicBezTo>
                  <a:pt x="20902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49"/>
                  <a:pt x="20902" y="0"/>
                  <a:pt x="20032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hueOff val="-123065"/>
                  <a:lumOff val="11466"/>
                </a:schemeClr>
              </a:gs>
              <a:gs pos="35000">
                <a:srgbClr val="FFF6E0"/>
              </a:gs>
              <a:gs pos="100000">
                <a:schemeClr val="accent4">
                  <a:hueOff val="-183809"/>
                  <a:lumOff val="17631"/>
                </a:schemeClr>
              </a:gs>
            </a:gsLst>
            <a:lin ang="16200000"/>
          </a:gradFill>
          <a:ln>
            <a:solidFill>
              <a:srgbClr val="FCE193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Google Shape;14775;p93">
            <a:extLst>
              <a:ext uri="{FF2B5EF4-FFF2-40B4-BE49-F238E27FC236}">
                <a16:creationId xmlns:a16="http://schemas.microsoft.com/office/drawing/2014/main" id="{1DB487C1-3587-95CC-0BF9-77C1D520989D}"/>
              </a:ext>
            </a:extLst>
          </p:cNvPr>
          <p:cNvSpPr/>
          <p:nvPr/>
        </p:nvSpPr>
        <p:spPr>
          <a:xfrm>
            <a:off x="2290670" y="1936155"/>
            <a:ext cx="99388" cy="207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8" y="0"/>
                </a:moveTo>
                <a:cubicBezTo>
                  <a:pt x="695" y="0"/>
                  <a:pt x="0" y="149"/>
                  <a:pt x="0" y="345"/>
                </a:cubicBezTo>
                <a:lnTo>
                  <a:pt x="0" y="21247"/>
                </a:lnTo>
                <a:cubicBezTo>
                  <a:pt x="0" y="21443"/>
                  <a:pt x="695" y="21600"/>
                  <a:pt x="1568" y="21600"/>
                </a:cubicBezTo>
                <a:lnTo>
                  <a:pt x="20068" y="21600"/>
                </a:lnTo>
                <a:cubicBezTo>
                  <a:pt x="20937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49"/>
                  <a:pt x="20937" y="0"/>
                  <a:pt x="20068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CE193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Google Shape;14776;p93">
            <a:extLst>
              <a:ext uri="{FF2B5EF4-FFF2-40B4-BE49-F238E27FC236}">
                <a16:creationId xmlns:a16="http://schemas.microsoft.com/office/drawing/2014/main" id="{2A590BDC-9CB5-7764-F0AC-F52DCA6E54B3}"/>
              </a:ext>
            </a:extLst>
          </p:cNvPr>
          <p:cNvSpPr/>
          <p:nvPr/>
        </p:nvSpPr>
        <p:spPr>
          <a:xfrm>
            <a:off x="2423313" y="1936155"/>
            <a:ext cx="99386" cy="207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8" y="0"/>
                </a:moveTo>
                <a:cubicBezTo>
                  <a:pt x="698" y="0"/>
                  <a:pt x="0" y="157"/>
                  <a:pt x="0" y="345"/>
                </a:cubicBezTo>
                <a:lnTo>
                  <a:pt x="0" y="21247"/>
                </a:lnTo>
                <a:cubicBezTo>
                  <a:pt x="0" y="21443"/>
                  <a:pt x="698" y="21600"/>
                  <a:pt x="1568" y="21600"/>
                </a:cubicBezTo>
                <a:lnTo>
                  <a:pt x="20068" y="21600"/>
                </a:lnTo>
                <a:cubicBezTo>
                  <a:pt x="20905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57"/>
                  <a:pt x="20905" y="0"/>
                  <a:pt x="2006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Google Shape;14777;p93">
            <a:extLst>
              <a:ext uri="{FF2B5EF4-FFF2-40B4-BE49-F238E27FC236}">
                <a16:creationId xmlns:a16="http://schemas.microsoft.com/office/drawing/2014/main" id="{A9C790BE-69AE-2756-FA92-EC50A514DCCC}"/>
              </a:ext>
            </a:extLst>
          </p:cNvPr>
          <p:cNvSpPr/>
          <p:nvPr/>
        </p:nvSpPr>
        <p:spPr>
          <a:xfrm>
            <a:off x="2555954" y="1936155"/>
            <a:ext cx="99387" cy="207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2" y="0"/>
                </a:moveTo>
                <a:cubicBezTo>
                  <a:pt x="698" y="0"/>
                  <a:pt x="0" y="149"/>
                  <a:pt x="0" y="346"/>
                </a:cubicBezTo>
                <a:lnTo>
                  <a:pt x="0" y="21254"/>
                </a:lnTo>
                <a:cubicBezTo>
                  <a:pt x="0" y="21451"/>
                  <a:pt x="698" y="21600"/>
                  <a:pt x="1532" y="21600"/>
                </a:cubicBezTo>
                <a:lnTo>
                  <a:pt x="20068" y="21600"/>
                </a:lnTo>
                <a:cubicBezTo>
                  <a:pt x="20905" y="21600"/>
                  <a:pt x="21600" y="21451"/>
                  <a:pt x="21600" y="21254"/>
                </a:cubicBezTo>
                <a:lnTo>
                  <a:pt x="21600" y="346"/>
                </a:lnTo>
                <a:cubicBezTo>
                  <a:pt x="21600" y="149"/>
                  <a:pt x="20905" y="0"/>
                  <a:pt x="2006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Google Shape;14778;p93">
            <a:extLst>
              <a:ext uri="{FF2B5EF4-FFF2-40B4-BE49-F238E27FC236}">
                <a16:creationId xmlns:a16="http://schemas.microsoft.com/office/drawing/2014/main" id="{255D84DF-1297-23BE-4242-82A6410D081E}"/>
              </a:ext>
            </a:extLst>
          </p:cNvPr>
          <p:cNvSpPr/>
          <p:nvPr/>
        </p:nvSpPr>
        <p:spPr>
          <a:xfrm>
            <a:off x="2688595" y="1936155"/>
            <a:ext cx="99399" cy="207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5" y="0"/>
                </a:moveTo>
                <a:cubicBezTo>
                  <a:pt x="698" y="0"/>
                  <a:pt x="0" y="157"/>
                  <a:pt x="0" y="345"/>
                </a:cubicBezTo>
                <a:lnTo>
                  <a:pt x="0" y="21247"/>
                </a:lnTo>
                <a:cubicBezTo>
                  <a:pt x="0" y="21443"/>
                  <a:pt x="698" y="21600"/>
                  <a:pt x="1535" y="21600"/>
                </a:cubicBezTo>
                <a:lnTo>
                  <a:pt x="20032" y="21600"/>
                </a:lnTo>
                <a:cubicBezTo>
                  <a:pt x="20902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57"/>
                  <a:pt x="20902" y="0"/>
                  <a:pt x="20032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Google Shape;14779;p93">
            <a:extLst>
              <a:ext uri="{FF2B5EF4-FFF2-40B4-BE49-F238E27FC236}">
                <a16:creationId xmlns:a16="http://schemas.microsoft.com/office/drawing/2014/main" id="{CBA5648C-8D66-7102-F2C4-64A8C118C0DF}"/>
              </a:ext>
            </a:extLst>
          </p:cNvPr>
          <p:cNvSpPr/>
          <p:nvPr/>
        </p:nvSpPr>
        <p:spPr>
          <a:xfrm>
            <a:off x="2821248" y="1936155"/>
            <a:ext cx="99387" cy="207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2" y="0"/>
                </a:moveTo>
                <a:cubicBezTo>
                  <a:pt x="660" y="0"/>
                  <a:pt x="0" y="149"/>
                  <a:pt x="0" y="345"/>
                </a:cubicBezTo>
                <a:lnTo>
                  <a:pt x="0" y="21247"/>
                </a:lnTo>
                <a:cubicBezTo>
                  <a:pt x="0" y="21443"/>
                  <a:pt x="660" y="21600"/>
                  <a:pt x="1532" y="21600"/>
                </a:cubicBezTo>
                <a:lnTo>
                  <a:pt x="20032" y="21600"/>
                </a:lnTo>
                <a:cubicBezTo>
                  <a:pt x="20902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49"/>
                  <a:pt x="20902" y="0"/>
                  <a:pt x="20032" y="0"/>
                </a:cubicBezTo>
                <a:close/>
              </a:path>
            </a:pathLst>
          </a:cu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Google Shape;14780;p93">
            <a:extLst>
              <a:ext uri="{FF2B5EF4-FFF2-40B4-BE49-F238E27FC236}">
                <a16:creationId xmlns:a16="http://schemas.microsoft.com/office/drawing/2014/main" id="{C3F2AAF3-2295-30E6-E576-3CC97BB42148}"/>
              </a:ext>
            </a:extLst>
          </p:cNvPr>
          <p:cNvSpPr/>
          <p:nvPr/>
        </p:nvSpPr>
        <p:spPr>
          <a:xfrm>
            <a:off x="2953889" y="1936155"/>
            <a:ext cx="99386" cy="207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8" y="0"/>
                </a:moveTo>
                <a:cubicBezTo>
                  <a:pt x="695" y="0"/>
                  <a:pt x="0" y="157"/>
                  <a:pt x="0" y="345"/>
                </a:cubicBezTo>
                <a:lnTo>
                  <a:pt x="0" y="21247"/>
                </a:lnTo>
                <a:cubicBezTo>
                  <a:pt x="0" y="21443"/>
                  <a:pt x="695" y="21600"/>
                  <a:pt x="1568" y="21600"/>
                </a:cubicBezTo>
                <a:lnTo>
                  <a:pt x="20068" y="21600"/>
                </a:lnTo>
                <a:cubicBezTo>
                  <a:pt x="20937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57"/>
                  <a:pt x="20937" y="0"/>
                  <a:pt x="20068" y="0"/>
                </a:cubicBezTo>
                <a:close/>
              </a:path>
            </a:pathLst>
          </a:cu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Google Shape;14781;p93">
            <a:extLst>
              <a:ext uri="{FF2B5EF4-FFF2-40B4-BE49-F238E27FC236}">
                <a16:creationId xmlns:a16="http://schemas.microsoft.com/office/drawing/2014/main" id="{59C7DD76-7AAB-FCAD-EF4D-7ECF71E17B88}"/>
              </a:ext>
            </a:extLst>
          </p:cNvPr>
          <p:cNvSpPr/>
          <p:nvPr/>
        </p:nvSpPr>
        <p:spPr>
          <a:xfrm>
            <a:off x="3086530" y="1936155"/>
            <a:ext cx="99387" cy="207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8" y="0"/>
                </a:moveTo>
                <a:cubicBezTo>
                  <a:pt x="698" y="0"/>
                  <a:pt x="0" y="149"/>
                  <a:pt x="0" y="346"/>
                </a:cubicBezTo>
                <a:lnTo>
                  <a:pt x="0" y="21254"/>
                </a:lnTo>
                <a:cubicBezTo>
                  <a:pt x="0" y="21451"/>
                  <a:pt x="698" y="21600"/>
                  <a:pt x="1568" y="21600"/>
                </a:cubicBezTo>
                <a:lnTo>
                  <a:pt x="20068" y="21600"/>
                </a:lnTo>
                <a:cubicBezTo>
                  <a:pt x="20905" y="21600"/>
                  <a:pt x="21600" y="21451"/>
                  <a:pt x="21600" y="21254"/>
                </a:cubicBezTo>
                <a:lnTo>
                  <a:pt x="21600" y="346"/>
                </a:lnTo>
                <a:cubicBezTo>
                  <a:pt x="21600" y="149"/>
                  <a:pt x="20905" y="0"/>
                  <a:pt x="20068" y="0"/>
                </a:cubicBezTo>
                <a:close/>
              </a:path>
            </a:pathLst>
          </a:cu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Google Shape;14782;p93">
            <a:extLst>
              <a:ext uri="{FF2B5EF4-FFF2-40B4-BE49-F238E27FC236}">
                <a16:creationId xmlns:a16="http://schemas.microsoft.com/office/drawing/2014/main" id="{35F5E3EE-434F-A55D-8F44-4BF3D8EE1BB1}"/>
              </a:ext>
            </a:extLst>
          </p:cNvPr>
          <p:cNvSpPr/>
          <p:nvPr/>
        </p:nvSpPr>
        <p:spPr>
          <a:xfrm>
            <a:off x="3219171" y="1936155"/>
            <a:ext cx="99387" cy="207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2" y="0"/>
                </a:moveTo>
                <a:cubicBezTo>
                  <a:pt x="698" y="0"/>
                  <a:pt x="0" y="157"/>
                  <a:pt x="0" y="345"/>
                </a:cubicBezTo>
                <a:lnTo>
                  <a:pt x="0" y="21247"/>
                </a:lnTo>
                <a:cubicBezTo>
                  <a:pt x="0" y="21443"/>
                  <a:pt x="698" y="21600"/>
                  <a:pt x="1532" y="21600"/>
                </a:cubicBezTo>
                <a:lnTo>
                  <a:pt x="20068" y="21600"/>
                </a:lnTo>
                <a:cubicBezTo>
                  <a:pt x="20905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57"/>
                  <a:pt x="20905" y="0"/>
                  <a:pt x="20068" y="0"/>
                </a:cubicBezTo>
                <a:close/>
              </a:path>
            </a:pathLst>
          </a:cu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Google Shape;14783;p93">
            <a:extLst>
              <a:ext uri="{FF2B5EF4-FFF2-40B4-BE49-F238E27FC236}">
                <a16:creationId xmlns:a16="http://schemas.microsoft.com/office/drawing/2014/main" id="{A47C5ECC-3433-A92A-BF37-E4691C95C31D}"/>
              </a:ext>
            </a:extLst>
          </p:cNvPr>
          <p:cNvSpPr/>
          <p:nvPr/>
        </p:nvSpPr>
        <p:spPr>
          <a:xfrm>
            <a:off x="2030404" y="3963171"/>
            <a:ext cx="99387" cy="2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2" y="0"/>
                </a:moveTo>
                <a:cubicBezTo>
                  <a:pt x="698" y="0"/>
                  <a:pt x="0" y="149"/>
                  <a:pt x="0" y="345"/>
                </a:cubicBezTo>
                <a:lnTo>
                  <a:pt x="0" y="21247"/>
                </a:lnTo>
                <a:cubicBezTo>
                  <a:pt x="0" y="21443"/>
                  <a:pt x="698" y="21600"/>
                  <a:pt x="1532" y="21600"/>
                </a:cubicBezTo>
                <a:lnTo>
                  <a:pt x="20032" y="21600"/>
                </a:lnTo>
                <a:cubicBezTo>
                  <a:pt x="20905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49"/>
                  <a:pt x="20905" y="0"/>
                  <a:pt x="20032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Google Shape;14784;p93">
            <a:extLst>
              <a:ext uri="{FF2B5EF4-FFF2-40B4-BE49-F238E27FC236}">
                <a16:creationId xmlns:a16="http://schemas.microsoft.com/office/drawing/2014/main" id="{C79D2473-ED7F-1636-AC45-E154AF13BCBE}"/>
              </a:ext>
            </a:extLst>
          </p:cNvPr>
          <p:cNvSpPr/>
          <p:nvPr/>
        </p:nvSpPr>
        <p:spPr>
          <a:xfrm>
            <a:off x="2163045" y="3963171"/>
            <a:ext cx="99399" cy="2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5" y="0"/>
                </a:moveTo>
                <a:cubicBezTo>
                  <a:pt x="662" y="0"/>
                  <a:pt x="0" y="149"/>
                  <a:pt x="0" y="345"/>
                </a:cubicBezTo>
                <a:lnTo>
                  <a:pt x="0" y="21247"/>
                </a:lnTo>
                <a:cubicBezTo>
                  <a:pt x="0" y="21443"/>
                  <a:pt x="662" y="21600"/>
                  <a:pt x="1535" y="21600"/>
                </a:cubicBezTo>
                <a:lnTo>
                  <a:pt x="20032" y="21600"/>
                </a:lnTo>
                <a:cubicBezTo>
                  <a:pt x="20902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49"/>
                  <a:pt x="20902" y="0"/>
                  <a:pt x="20032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Google Shape;14785;p93">
            <a:extLst>
              <a:ext uri="{FF2B5EF4-FFF2-40B4-BE49-F238E27FC236}">
                <a16:creationId xmlns:a16="http://schemas.microsoft.com/office/drawing/2014/main" id="{61862C31-121B-8B1A-05F0-EB4C4E66AEAF}"/>
              </a:ext>
            </a:extLst>
          </p:cNvPr>
          <p:cNvSpPr/>
          <p:nvPr/>
        </p:nvSpPr>
        <p:spPr>
          <a:xfrm>
            <a:off x="2295697" y="3963171"/>
            <a:ext cx="99388" cy="2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8" y="0"/>
                </a:moveTo>
                <a:cubicBezTo>
                  <a:pt x="695" y="0"/>
                  <a:pt x="0" y="149"/>
                  <a:pt x="0" y="345"/>
                </a:cubicBezTo>
                <a:lnTo>
                  <a:pt x="0" y="21247"/>
                </a:lnTo>
                <a:cubicBezTo>
                  <a:pt x="0" y="21443"/>
                  <a:pt x="695" y="21600"/>
                  <a:pt x="1568" y="21600"/>
                </a:cubicBezTo>
                <a:lnTo>
                  <a:pt x="20068" y="21600"/>
                </a:lnTo>
                <a:cubicBezTo>
                  <a:pt x="20937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49"/>
                  <a:pt x="20937" y="0"/>
                  <a:pt x="20068" y="0"/>
                </a:cubicBezTo>
                <a:close/>
              </a:path>
            </a:pathLst>
          </a:custGeom>
          <a:solidFill>
            <a:schemeClr val="accent1">
              <a:lumOff val="749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Google Shape;14786;p93">
            <a:extLst>
              <a:ext uri="{FF2B5EF4-FFF2-40B4-BE49-F238E27FC236}">
                <a16:creationId xmlns:a16="http://schemas.microsoft.com/office/drawing/2014/main" id="{0481063F-12A9-EF83-1058-E43B755B0A38}"/>
              </a:ext>
            </a:extLst>
          </p:cNvPr>
          <p:cNvSpPr/>
          <p:nvPr/>
        </p:nvSpPr>
        <p:spPr>
          <a:xfrm>
            <a:off x="2428340" y="3963171"/>
            <a:ext cx="99386" cy="2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8" y="0"/>
                </a:moveTo>
                <a:cubicBezTo>
                  <a:pt x="698" y="0"/>
                  <a:pt x="0" y="157"/>
                  <a:pt x="0" y="345"/>
                </a:cubicBezTo>
                <a:lnTo>
                  <a:pt x="0" y="21247"/>
                </a:lnTo>
                <a:cubicBezTo>
                  <a:pt x="0" y="21443"/>
                  <a:pt x="698" y="21600"/>
                  <a:pt x="1568" y="21600"/>
                </a:cubicBezTo>
                <a:lnTo>
                  <a:pt x="20068" y="21600"/>
                </a:lnTo>
                <a:cubicBezTo>
                  <a:pt x="20905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57"/>
                  <a:pt x="20905" y="0"/>
                  <a:pt x="20068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Google Shape;14787;p93">
            <a:extLst>
              <a:ext uri="{FF2B5EF4-FFF2-40B4-BE49-F238E27FC236}">
                <a16:creationId xmlns:a16="http://schemas.microsoft.com/office/drawing/2014/main" id="{40A15FA1-8CF1-460A-BE7D-22EAFAC0B9B2}"/>
              </a:ext>
            </a:extLst>
          </p:cNvPr>
          <p:cNvSpPr/>
          <p:nvPr/>
        </p:nvSpPr>
        <p:spPr>
          <a:xfrm>
            <a:off x="2560981" y="3963171"/>
            <a:ext cx="99387" cy="207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2" y="0"/>
                </a:moveTo>
                <a:cubicBezTo>
                  <a:pt x="698" y="0"/>
                  <a:pt x="0" y="149"/>
                  <a:pt x="0" y="346"/>
                </a:cubicBezTo>
                <a:lnTo>
                  <a:pt x="0" y="21254"/>
                </a:lnTo>
                <a:cubicBezTo>
                  <a:pt x="0" y="21451"/>
                  <a:pt x="698" y="21600"/>
                  <a:pt x="1532" y="21600"/>
                </a:cubicBezTo>
                <a:lnTo>
                  <a:pt x="20068" y="21600"/>
                </a:lnTo>
                <a:cubicBezTo>
                  <a:pt x="20905" y="21600"/>
                  <a:pt x="21600" y="21451"/>
                  <a:pt x="21600" y="21254"/>
                </a:cubicBezTo>
                <a:lnTo>
                  <a:pt x="21600" y="346"/>
                </a:lnTo>
                <a:cubicBezTo>
                  <a:pt x="21600" y="149"/>
                  <a:pt x="20905" y="0"/>
                  <a:pt x="20068" y="0"/>
                </a:cubicBezTo>
                <a:close/>
              </a:path>
            </a:pathLst>
          </a:custGeom>
          <a:solidFill>
            <a:schemeClr val="accent1">
              <a:lumOff val="7499"/>
            </a:schemeClr>
          </a:solidFill>
          <a:ln>
            <a:solidFill>
              <a:schemeClr val="accent1">
                <a:lumOff val="7499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Google Shape;14788;p93">
            <a:extLst>
              <a:ext uri="{FF2B5EF4-FFF2-40B4-BE49-F238E27FC236}">
                <a16:creationId xmlns:a16="http://schemas.microsoft.com/office/drawing/2014/main" id="{9D765443-BB49-011F-DC97-64F48C66B43C}"/>
              </a:ext>
            </a:extLst>
          </p:cNvPr>
          <p:cNvSpPr/>
          <p:nvPr/>
        </p:nvSpPr>
        <p:spPr>
          <a:xfrm>
            <a:off x="2693622" y="3963171"/>
            <a:ext cx="99399" cy="2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5" y="0"/>
                </a:moveTo>
                <a:cubicBezTo>
                  <a:pt x="698" y="0"/>
                  <a:pt x="0" y="157"/>
                  <a:pt x="0" y="345"/>
                </a:cubicBezTo>
                <a:lnTo>
                  <a:pt x="0" y="21247"/>
                </a:lnTo>
                <a:cubicBezTo>
                  <a:pt x="0" y="21443"/>
                  <a:pt x="698" y="21600"/>
                  <a:pt x="1535" y="21600"/>
                </a:cubicBezTo>
                <a:lnTo>
                  <a:pt x="20032" y="21600"/>
                </a:lnTo>
                <a:cubicBezTo>
                  <a:pt x="20902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57"/>
                  <a:pt x="20902" y="0"/>
                  <a:pt x="20032" y="0"/>
                </a:cubicBezTo>
                <a:close/>
              </a:path>
            </a:pathLst>
          </a:custGeom>
          <a:solidFill>
            <a:schemeClr val="accent1">
              <a:lumOff val="749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Google Shape;14789;p93">
            <a:extLst>
              <a:ext uri="{FF2B5EF4-FFF2-40B4-BE49-F238E27FC236}">
                <a16:creationId xmlns:a16="http://schemas.microsoft.com/office/drawing/2014/main" id="{9139B8A3-A83F-D7E2-73E9-6CB931F38950}"/>
              </a:ext>
            </a:extLst>
          </p:cNvPr>
          <p:cNvSpPr/>
          <p:nvPr/>
        </p:nvSpPr>
        <p:spPr>
          <a:xfrm>
            <a:off x="2826275" y="3963171"/>
            <a:ext cx="99387" cy="2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2" y="0"/>
                </a:moveTo>
                <a:cubicBezTo>
                  <a:pt x="660" y="0"/>
                  <a:pt x="0" y="149"/>
                  <a:pt x="0" y="345"/>
                </a:cubicBezTo>
                <a:lnTo>
                  <a:pt x="0" y="21247"/>
                </a:lnTo>
                <a:cubicBezTo>
                  <a:pt x="0" y="21443"/>
                  <a:pt x="660" y="21600"/>
                  <a:pt x="1532" y="21600"/>
                </a:cubicBezTo>
                <a:lnTo>
                  <a:pt x="20032" y="21600"/>
                </a:lnTo>
                <a:cubicBezTo>
                  <a:pt x="20902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49"/>
                  <a:pt x="20902" y="0"/>
                  <a:pt x="20032" y="0"/>
                </a:cubicBezTo>
                <a:close/>
              </a:path>
            </a:pathLst>
          </a:custGeom>
          <a:solidFill>
            <a:schemeClr val="accent1">
              <a:lumOff val="749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Google Shape;14790;p93">
            <a:extLst>
              <a:ext uri="{FF2B5EF4-FFF2-40B4-BE49-F238E27FC236}">
                <a16:creationId xmlns:a16="http://schemas.microsoft.com/office/drawing/2014/main" id="{01AB1EB6-47EF-F888-9B95-FF1FD65195DC}"/>
              </a:ext>
            </a:extLst>
          </p:cNvPr>
          <p:cNvSpPr/>
          <p:nvPr/>
        </p:nvSpPr>
        <p:spPr>
          <a:xfrm>
            <a:off x="2958916" y="3963171"/>
            <a:ext cx="99386" cy="2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8" y="0"/>
                </a:moveTo>
                <a:cubicBezTo>
                  <a:pt x="695" y="0"/>
                  <a:pt x="0" y="157"/>
                  <a:pt x="0" y="345"/>
                </a:cubicBezTo>
                <a:lnTo>
                  <a:pt x="0" y="21247"/>
                </a:lnTo>
                <a:cubicBezTo>
                  <a:pt x="0" y="21443"/>
                  <a:pt x="695" y="21600"/>
                  <a:pt x="1568" y="21600"/>
                </a:cubicBezTo>
                <a:lnTo>
                  <a:pt x="20068" y="21600"/>
                </a:lnTo>
                <a:cubicBezTo>
                  <a:pt x="20937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57"/>
                  <a:pt x="20937" y="0"/>
                  <a:pt x="20068" y="0"/>
                </a:cubicBezTo>
                <a:close/>
              </a:path>
            </a:pathLst>
          </a:custGeom>
          <a:solidFill>
            <a:schemeClr val="accent1">
              <a:lumOff val="749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Google Shape;14791;p93">
            <a:extLst>
              <a:ext uri="{FF2B5EF4-FFF2-40B4-BE49-F238E27FC236}">
                <a16:creationId xmlns:a16="http://schemas.microsoft.com/office/drawing/2014/main" id="{CC45CCB2-81DA-7C3A-DCCB-FAFF19B44755}"/>
              </a:ext>
            </a:extLst>
          </p:cNvPr>
          <p:cNvSpPr/>
          <p:nvPr/>
        </p:nvSpPr>
        <p:spPr>
          <a:xfrm>
            <a:off x="3091557" y="3963171"/>
            <a:ext cx="99387" cy="207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8" y="0"/>
                </a:moveTo>
                <a:cubicBezTo>
                  <a:pt x="698" y="0"/>
                  <a:pt x="0" y="149"/>
                  <a:pt x="0" y="346"/>
                </a:cubicBezTo>
                <a:lnTo>
                  <a:pt x="0" y="21254"/>
                </a:lnTo>
                <a:cubicBezTo>
                  <a:pt x="0" y="21451"/>
                  <a:pt x="698" y="21600"/>
                  <a:pt x="1568" y="21600"/>
                </a:cubicBezTo>
                <a:lnTo>
                  <a:pt x="20068" y="21600"/>
                </a:lnTo>
                <a:cubicBezTo>
                  <a:pt x="20905" y="21600"/>
                  <a:pt x="21600" y="21451"/>
                  <a:pt x="21600" y="21254"/>
                </a:cubicBezTo>
                <a:lnTo>
                  <a:pt x="21600" y="346"/>
                </a:lnTo>
                <a:cubicBezTo>
                  <a:pt x="21600" y="149"/>
                  <a:pt x="20905" y="0"/>
                  <a:pt x="20068" y="0"/>
                </a:cubicBezTo>
                <a:close/>
              </a:path>
            </a:pathLst>
          </a:custGeom>
          <a:solidFill>
            <a:schemeClr val="accent1">
              <a:lumOff val="749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Google Shape;14792;p93">
            <a:extLst>
              <a:ext uri="{FF2B5EF4-FFF2-40B4-BE49-F238E27FC236}">
                <a16:creationId xmlns:a16="http://schemas.microsoft.com/office/drawing/2014/main" id="{ADC6E786-F882-A323-0CCC-9EDA8824AEE7}"/>
              </a:ext>
            </a:extLst>
          </p:cNvPr>
          <p:cNvSpPr/>
          <p:nvPr/>
        </p:nvSpPr>
        <p:spPr>
          <a:xfrm>
            <a:off x="3224198" y="3963171"/>
            <a:ext cx="99387" cy="2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2" y="0"/>
                </a:moveTo>
                <a:cubicBezTo>
                  <a:pt x="698" y="0"/>
                  <a:pt x="0" y="157"/>
                  <a:pt x="0" y="345"/>
                </a:cubicBezTo>
                <a:lnTo>
                  <a:pt x="0" y="21247"/>
                </a:lnTo>
                <a:cubicBezTo>
                  <a:pt x="0" y="21443"/>
                  <a:pt x="698" y="21600"/>
                  <a:pt x="1532" y="21600"/>
                </a:cubicBezTo>
                <a:lnTo>
                  <a:pt x="20068" y="21600"/>
                </a:lnTo>
                <a:cubicBezTo>
                  <a:pt x="20905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57"/>
                  <a:pt x="20905" y="0"/>
                  <a:pt x="20068" y="0"/>
                </a:cubicBezTo>
                <a:close/>
              </a:path>
            </a:pathLst>
          </a:cu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Google Shape;14793;p93">
            <a:extLst>
              <a:ext uri="{FF2B5EF4-FFF2-40B4-BE49-F238E27FC236}">
                <a16:creationId xmlns:a16="http://schemas.microsoft.com/office/drawing/2014/main" id="{6417FA4D-7D31-3D58-2802-1E362E66F2E9}"/>
              </a:ext>
            </a:extLst>
          </p:cNvPr>
          <p:cNvSpPr txBox="1"/>
          <p:nvPr/>
        </p:nvSpPr>
        <p:spPr>
          <a:xfrm>
            <a:off x="3331527" y="1903538"/>
            <a:ext cx="54067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9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</a:lstStyle>
          <a:p>
            <a:r>
              <a:rPr lang="ru-RU" dirty="0"/>
              <a:t>10%</a:t>
            </a:r>
            <a:endParaRPr dirty="0"/>
          </a:p>
        </p:txBody>
      </p:sp>
      <p:sp>
        <p:nvSpPr>
          <p:cNvPr id="24" name="Google Shape;14794;p93">
            <a:extLst>
              <a:ext uri="{FF2B5EF4-FFF2-40B4-BE49-F238E27FC236}">
                <a16:creationId xmlns:a16="http://schemas.microsoft.com/office/drawing/2014/main" id="{C25E3AC5-32C0-074D-C75B-0F1A333BB4FB}"/>
              </a:ext>
            </a:extLst>
          </p:cNvPr>
          <p:cNvSpPr txBox="1"/>
          <p:nvPr/>
        </p:nvSpPr>
        <p:spPr>
          <a:xfrm>
            <a:off x="3336554" y="3930555"/>
            <a:ext cx="54067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9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</a:lstStyle>
          <a:p>
            <a:r>
              <a:t>90%</a:t>
            </a:r>
          </a:p>
        </p:txBody>
      </p:sp>
      <p:sp>
        <p:nvSpPr>
          <p:cNvPr id="52" name="Google Shape;14806;p93">
            <a:extLst>
              <a:ext uri="{FF2B5EF4-FFF2-40B4-BE49-F238E27FC236}">
                <a16:creationId xmlns:a16="http://schemas.microsoft.com/office/drawing/2014/main" id="{9E0F7C26-CF79-329A-1033-A8A8864ED625}"/>
              </a:ext>
            </a:extLst>
          </p:cNvPr>
          <p:cNvSpPr txBox="1"/>
          <p:nvPr/>
        </p:nvSpPr>
        <p:spPr>
          <a:xfrm>
            <a:off x="941449" y="3583016"/>
            <a:ext cx="836701" cy="260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Autofit/>
          </a:bodyPr>
          <a:lstStyle>
            <a:lvl1pPr algn="r" defTabSz="365760">
              <a:defRPr sz="64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</a:lstStyle>
          <a:p>
            <a:r>
              <a:rPr lang="ru-RU" sz="800" dirty="0"/>
              <a:t>Настроение</a:t>
            </a:r>
            <a:endParaRPr sz="800" dirty="0"/>
          </a:p>
        </p:txBody>
      </p:sp>
      <p:sp>
        <p:nvSpPr>
          <p:cNvPr id="53" name="Google Shape;14806;p93">
            <a:extLst>
              <a:ext uri="{FF2B5EF4-FFF2-40B4-BE49-F238E27FC236}">
                <a16:creationId xmlns:a16="http://schemas.microsoft.com/office/drawing/2014/main" id="{8317B838-CBEA-9CAE-F22C-75539A9C3F69}"/>
              </a:ext>
            </a:extLst>
          </p:cNvPr>
          <p:cNvSpPr txBox="1"/>
          <p:nvPr/>
        </p:nvSpPr>
        <p:spPr>
          <a:xfrm>
            <a:off x="717953" y="3963171"/>
            <a:ext cx="1058760" cy="23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Autofit/>
          </a:bodyPr>
          <a:lstStyle>
            <a:lvl1pPr algn="r" defTabSz="365760">
              <a:defRPr sz="64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</a:lstStyle>
          <a:p>
            <a:r>
              <a:rPr lang="ru-RU" sz="800" dirty="0"/>
              <a:t>Помощь психиатра</a:t>
            </a:r>
            <a:endParaRPr sz="800" dirty="0"/>
          </a:p>
        </p:txBody>
      </p:sp>
      <p:sp>
        <p:nvSpPr>
          <p:cNvPr id="54" name="Google Shape;14783;p93">
            <a:extLst>
              <a:ext uri="{FF2B5EF4-FFF2-40B4-BE49-F238E27FC236}">
                <a16:creationId xmlns:a16="http://schemas.microsoft.com/office/drawing/2014/main" id="{E53E8C67-CB64-4247-9628-2694AE548E21}"/>
              </a:ext>
            </a:extLst>
          </p:cNvPr>
          <p:cNvSpPr/>
          <p:nvPr/>
        </p:nvSpPr>
        <p:spPr>
          <a:xfrm>
            <a:off x="2030404" y="1584860"/>
            <a:ext cx="99387" cy="2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2" y="0"/>
                </a:moveTo>
                <a:cubicBezTo>
                  <a:pt x="698" y="0"/>
                  <a:pt x="0" y="149"/>
                  <a:pt x="0" y="345"/>
                </a:cubicBezTo>
                <a:lnTo>
                  <a:pt x="0" y="21247"/>
                </a:lnTo>
                <a:cubicBezTo>
                  <a:pt x="0" y="21443"/>
                  <a:pt x="698" y="21600"/>
                  <a:pt x="1532" y="21600"/>
                </a:cubicBezTo>
                <a:lnTo>
                  <a:pt x="20032" y="21600"/>
                </a:lnTo>
                <a:cubicBezTo>
                  <a:pt x="20905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49"/>
                  <a:pt x="20905" y="0"/>
                  <a:pt x="20032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lang="ru-RU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Google Shape;14784;p93">
            <a:extLst>
              <a:ext uri="{FF2B5EF4-FFF2-40B4-BE49-F238E27FC236}">
                <a16:creationId xmlns:a16="http://schemas.microsoft.com/office/drawing/2014/main" id="{C44CC835-DD35-B0CF-2AC1-6D9DA0C7B124}"/>
              </a:ext>
            </a:extLst>
          </p:cNvPr>
          <p:cNvSpPr/>
          <p:nvPr/>
        </p:nvSpPr>
        <p:spPr>
          <a:xfrm>
            <a:off x="2163045" y="1584860"/>
            <a:ext cx="99399" cy="2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5" y="0"/>
                </a:moveTo>
                <a:cubicBezTo>
                  <a:pt x="662" y="0"/>
                  <a:pt x="0" y="149"/>
                  <a:pt x="0" y="345"/>
                </a:cubicBezTo>
                <a:lnTo>
                  <a:pt x="0" y="21247"/>
                </a:lnTo>
                <a:cubicBezTo>
                  <a:pt x="0" y="21443"/>
                  <a:pt x="662" y="21600"/>
                  <a:pt x="1535" y="21600"/>
                </a:cubicBezTo>
                <a:lnTo>
                  <a:pt x="20032" y="21600"/>
                </a:lnTo>
                <a:cubicBezTo>
                  <a:pt x="20902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49"/>
                  <a:pt x="20902" y="0"/>
                  <a:pt x="20032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ru-RU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Google Shape;14785;p93">
            <a:extLst>
              <a:ext uri="{FF2B5EF4-FFF2-40B4-BE49-F238E27FC236}">
                <a16:creationId xmlns:a16="http://schemas.microsoft.com/office/drawing/2014/main" id="{F6EAD761-6B5B-D1A5-5F03-8E319AA6063B}"/>
              </a:ext>
            </a:extLst>
          </p:cNvPr>
          <p:cNvSpPr/>
          <p:nvPr/>
        </p:nvSpPr>
        <p:spPr>
          <a:xfrm>
            <a:off x="2295697" y="1584860"/>
            <a:ext cx="99388" cy="2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8" y="0"/>
                </a:moveTo>
                <a:cubicBezTo>
                  <a:pt x="695" y="0"/>
                  <a:pt x="0" y="149"/>
                  <a:pt x="0" y="345"/>
                </a:cubicBezTo>
                <a:lnTo>
                  <a:pt x="0" y="21247"/>
                </a:lnTo>
                <a:cubicBezTo>
                  <a:pt x="0" y="21443"/>
                  <a:pt x="695" y="21600"/>
                  <a:pt x="1568" y="21600"/>
                </a:cubicBezTo>
                <a:lnTo>
                  <a:pt x="20068" y="21600"/>
                </a:lnTo>
                <a:cubicBezTo>
                  <a:pt x="20937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49"/>
                  <a:pt x="20937" y="0"/>
                  <a:pt x="20068" y="0"/>
                </a:cubicBezTo>
                <a:close/>
              </a:path>
            </a:pathLst>
          </a:custGeom>
          <a:solidFill>
            <a:schemeClr val="accent1">
              <a:lumOff val="749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ru-RU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Google Shape;14786;p93">
            <a:extLst>
              <a:ext uri="{FF2B5EF4-FFF2-40B4-BE49-F238E27FC236}">
                <a16:creationId xmlns:a16="http://schemas.microsoft.com/office/drawing/2014/main" id="{B557EEEF-D2D4-0D13-4286-9AC14361DAE4}"/>
              </a:ext>
            </a:extLst>
          </p:cNvPr>
          <p:cNvSpPr/>
          <p:nvPr/>
        </p:nvSpPr>
        <p:spPr>
          <a:xfrm>
            <a:off x="2428340" y="1584860"/>
            <a:ext cx="99386" cy="2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8" y="0"/>
                </a:moveTo>
                <a:cubicBezTo>
                  <a:pt x="698" y="0"/>
                  <a:pt x="0" y="157"/>
                  <a:pt x="0" y="345"/>
                </a:cubicBezTo>
                <a:lnTo>
                  <a:pt x="0" y="21247"/>
                </a:lnTo>
                <a:cubicBezTo>
                  <a:pt x="0" y="21443"/>
                  <a:pt x="698" y="21600"/>
                  <a:pt x="1568" y="21600"/>
                </a:cubicBezTo>
                <a:lnTo>
                  <a:pt x="20068" y="21600"/>
                </a:lnTo>
                <a:cubicBezTo>
                  <a:pt x="20905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57"/>
                  <a:pt x="20905" y="0"/>
                  <a:pt x="20068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ru-RU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Google Shape;14787;p93">
            <a:extLst>
              <a:ext uri="{FF2B5EF4-FFF2-40B4-BE49-F238E27FC236}">
                <a16:creationId xmlns:a16="http://schemas.microsoft.com/office/drawing/2014/main" id="{F224D8AA-FA7A-6FC4-71D4-70208F4E4BDA}"/>
              </a:ext>
            </a:extLst>
          </p:cNvPr>
          <p:cNvSpPr/>
          <p:nvPr/>
        </p:nvSpPr>
        <p:spPr>
          <a:xfrm>
            <a:off x="2560981" y="1584860"/>
            <a:ext cx="99387" cy="207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2" y="0"/>
                </a:moveTo>
                <a:cubicBezTo>
                  <a:pt x="698" y="0"/>
                  <a:pt x="0" y="149"/>
                  <a:pt x="0" y="346"/>
                </a:cubicBezTo>
                <a:lnTo>
                  <a:pt x="0" y="21254"/>
                </a:lnTo>
                <a:cubicBezTo>
                  <a:pt x="0" y="21451"/>
                  <a:pt x="698" y="21600"/>
                  <a:pt x="1532" y="21600"/>
                </a:cubicBezTo>
                <a:lnTo>
                  <a:pt x="20068" y="21600"/>
                </a:lnTo>
                <a:cubicBezTo>
                  <a:pt x="20905" y="21600"/>
                  <a:pt x="21600" y="21451"/>
                  <a:pt x="21600" y="21254"/>
                </a:cubicBezTo>
                <a:lnTo>
                  <a:pt x="21600" y="346"/>
                </a:lnTo>
                <a:cubicBezTo>
                  <a:pt x="21600" y="149"/>
                  <a:pt x="20905" y="0"/>
                  <a:pt x="20068" y="0"/>
                </a:cubicBezTo>
                <a:close/>
              </a:path>
            </a:pathLst>
          </a:custGeom>
          <a:solidFill>
            <a:schemeClr val="accent1">
              <a:lumOff val="7499"/>
            </a:schemeClr>
          </a:solidFill>
          <a:ln>
            <a:solidFill>
              <a:schemeClr val="accent1">
                <a:lumOff val="7499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lang="ru-RU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Google Shape;14788;p93">
            <a:extLst>
              <a:ext uri="{FF2B5EF4-FFF2-40B4-BE49-F238E27FC236}">
                <a16:creationId xmlns:a16="http://schemas.microsoft.com/office/drawing/2014/main" id="{3DF584C5-380E-25C3-1416-2E634DF39130}"/>
              </a:ext>
            </a:extLst>
          </p:cNvPr>
          <p:cNvSpPr/>
          <p:nvPr/>
        </p:nvSpPr>
        <p:spPr>
          <a:xfrm>
            <a:off x="2693622" y="1584860"/>
            <a:ext cx="99399" cy="2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5" y="0"/>
                </a:moveTo>
                <a:cubicBezTo>
                  <a:pt x="698" y="0"/>
                  <a:pt x="0" y="157"/>
                  <a:pt x="0" y="345"/>
                </a:cubicBezTo>
                <a:lnTo>
                  <a:pt x="0" y="21247"/>
                </a:lnTo>
                <a:cubicBezTo>
                  <a:pt x="0" y="21443"/>
                  <a:pt x="698" y="21600"/>
                  <a:pt x="1535" y="21600"/>
                </a:cubicBezTo>
                <a:lnTo>
                  <a:pt x="20032" y="21600"/>
                </a:lnTo>
                <a:cubicBezTo>
                  <a:pt x="20902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57"/>
                  <a:pt x="20902" y="0"/>
                  <a:pt x="20032" y="0"/>
                </a:cubicBezTo>
                <a:close/>
              </a:path>
            </a:pathLst>
          </a:custGeom>
          <a:solidFill>
            <a:schemeClr val="accent1">
              <a:lumOff val="749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ru-RU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Google Shape;14789;p93">
            <a:extLst>
              <a:ext uri="{FF2B5EF4-FFF2-40B4-BE49-F238E27FC236}">
                <a16:creationId xmlns:a16="http://schemas.microsoft.com/office/drawing/2014/main" id="{129A17BA-B2DE-CF6B-E0E5-14C25949B712}"/>
              </a:ext>
            </a:extLst>
          </p:cNvPr>
          <p:cNvSpPr/>
          <p:nvPr/>
        </p:nvSpPr>
        <p:spPr>
          <a:xfrm>
            <a:off x="2826275" y="1584860"/>
            <a:ext cx="99387" cy="2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2" y="0"/>
                </a:moveTo>
                <a:cubicBezTo>
                  <a:pt x="660" y="0"/>
                  <a:pt x="0" y="149"/>
                  <a:pt x="0" y="345"/>
                </a:cubicBezTo>
                <a:lnTo>
                  <a:pt x="0" y="21247"/>
                </a:lnTo>
                <a:cubicBezTo>
                  <a:pt x="0" y="21443"/>
                  <a:pt x="660" y="21600"/>
                  <a:pt x="1532" y="21600"/>
                </a:cubicBezTo>
                <a:lnTo>
                  <a:pt x="20032" y="21600"/>
                </a:lnTo>
                <a:cubicBezTo>
                  <a:pt x="20902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49"/>
                  <a:pt x="20902" y="0"/>
                  <a:pt x="20032" y="0"/>
                </a:cubicBezTo>
                <a:close/>
              </a:path>
            </a:pathLst>
          </a:custGeom>
          <a:solidFill>
            <a:schemeClr val="accent1">
              <a:lumOff val="749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ru-RU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Google Shape;14790;p93">
            <a:extLst>
              <a:ext uri="{FF2B5EF4-FFF2-40B4-BE49-F238E27FC236}">
                <a16:creationId xmlns:a16="http://schemas.microsoft.com/office/drawing/2014/main" id="{575558DA-3A1F-53C0-375F-5926B69170CD}"/>
              </a:ext>
            </a:extLst>
          </p:cNvPr>
          <p:cNvSpPr/>
          <p:nvPr/>
        </p:nvSpPr>
        <p:spPr>
          <a:xfrm>
            <a:off x="2958916" y="1584860"/>
            <a:ext cx="99386" cy="2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8" y="0"/>
                </a:moveTo>
                <a:cubicBezTo>
                  <a:pt x="695" y="0"/>
                  <a:pt x="0" y="157"/>
                  <a:pt x="0" y="345"/>
                </a:cubicBezTo>
                <a:lnTo>
                  <a:pt x="0" y="21247"/>
                </a:lnTo>
                <a:cubicBezTo>
                  <a:pt x="0" y="21443"/>
                  <a:pt x="695" y="21600"/>
                  <a:pt x="1568" y="21600"/>
                </a:cubicBezTo>
                <a:lnTo>
                  <a:pt x="20068" y="21600"/>
                </a:lnTo>
                <a:cubicBezTo>
                  <a:pt x="20937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57"/>
                  <a:pt x="20937" y="0"/>
                  <a:pt x="20068" y="0"/>
                </a:cubicBezTo>
                <a:close/>
              </a:path>
            </a:pathLst>
          </a:custGeom>
          <a:solidFill>
            <a:schemeClr val="accent1">
              <a:lumOff val="749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ru-RU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Google Shape;14791;p93">
            <a:extLst>
              <a:ext uri="{FF2B5EF4-FFF2-40B4-BE49-F238E27FC236}">
                <a16:creationId xmlns:a16="http://schemas.microsoft.com/office/drawing/2014/main" id="{568DBD58-E020-6A44-2004-DDFF06026358}"/>
              </a:ext>
            </a:extLst>
          </p:cNvPr>
          <p:cNvSpPr/>
          <p:nvPr/>
        </p:nvSpPr>
        <p:spPr>
          <a:xfrm>
            <a:off x="3091557" y="1584860"/>
            <a:ext cx="99387" cy="207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8" y="0"/>
                </a:moveTo>
                <a:cubicBezTo>
                  <a:pt x="698" y="0"/>
                  <a:pt x="0" y="149"/>
                  <a:pt x="0" y="346"/>
                </a:cubicBezTo>
                <a:lnTo>
                  <a:pt x="0" y="21254"/>
                </a:lnTo>
                <a:cubicBezTo>
                  <a:pt x="0" y="21451"/>
                  <a:pt x="698" y="21600"/>
                  <a:pt x="1568" y="21600"/>
                </a:cubicBezTo>
                <a:lnTo>
                  <a:pt x="20068" y="21600"/>
                </a:lnTo>
                <a:cubicBezTo>
                  <a:pt x="20905" y="21600"/>
                  <a:pt x="21600" y="21451"/>
                  <a:pt x="21600" y="21254"/>
                </a:cubicBezTo>
                <a:lnTo>
                  <a:pt x="21600" y="346"/>
                </a:lnTo>
                <a:cubicBezTo>
                  <a:pt x="21600" y="149"/>
                  <a:pt x="20905" y="0"/>
                  <a:pt x="20068" y="0"/>
                </a:cubicBezTo>
                <a:close/>
              </a:path>
            </a:pathLst>
          </a:custGeom>
          <a:solidFill>
            <a:schemeClr val="accent1">
              <a:lumOff val="749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ru-RU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Google Shape;14792;p93">
            <a:extLst>
              <a:ext uri="{FF2B5EF4-FFF2-40B4-BE49-F238E27FC236}">
                <a16:creationId xmlns:a16="http://schemas.microsoft.com/office/drawing/2014/main" id="{5C703046-4E7E-8E89-3EB5-7173C0CBE576}"/>
              </a:ext>
            </a:extLst>
          </p:cNvPr>
          <p:cNvSpPr/>
          <p:nvPr/>
        </p:nvSpPr>
        <p:spPr>
          <a:xfrm>
            <a:off x="3224198" y="1584860"/>
            <a:ext cx="99387" cy="20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2" y="0"/>
                </a:moveTo>
                <a:cubicBezTo>
                  <a:pt x="698" y="0"/>
                  <a:pt x="0" y="157"/>
                  <a:pt x="0" y="345"/>
                </a:cubicBezTo>
                <a:lnTo>
                  <a:pt x="0" y="21247"/>
                </a:lnTo>
                <a:cubicBezTo>
                  <a:pt x="0" y="21443"/>
                  <a:pt x="698" y="21600"/>
                  <a:pt x="1532" y="21600"/>
                </a:cubicBezTo>
                <a:lnTo>
                  <a:pt x="20068" y="21600"/>
                </a:lnTo>
                <a:cubicBezTo>
                  <a:pt x="20905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57"/>
                  <a:pt x="20905" y="0"/>
                  <a:pt x="20068" y="0"/>
                </a:cubicBezTo>
                <a:close/>
              </a:path>
            </a:pathLst>
          </a:cu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08" name="Google Shape;14794;p93">
            <a:extLst>
              <a:ext uri="{FF2B5EF4-FFF2-40B4-BE49-F238E27FC236}">
                <a16:creationId xmlns:a16="http://schemas.microsoft.com/office/drawing/2014/main" id="{1D44DAEA-0C00-BBF6-2698-3341B58CB36B}"/>
              </a:ext>
            </a:extLst>
          </p:cNvPr>
          <p:cNvSpPr txBox="1"/>
          <p:nvPr/>
        </p:nvSpPr>
        <p:spPr>
          <a:xfrm>
            <a:off x="3336554" y="1552244"/>
            <a:ext cx="54067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9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</a:lstStyle>
          <a:p>
            <a:r>
              <a:t>90%</a:t>
            </a:r>
          </a:p>
        </p:txBody>
      </p:sp>
      <p:sp>
        <p:nvSpPr>
          <p:cNvPr id="11009" name="Google Shape;14773;p93">
            <a:extLst>
              <a:ext uri="{FF2B5EF4-FFF2-40B4-BE49-F238E27FC236}">
                <a16:creationId xmlns:a16="http://schemas.microsoft.com/office/drawing/2014/main" id="{8D523D45-D266-3611-DC27-CD989BF29E12}"/>
              </a:ext>
            </a:extLst>
          </p:cNvPr>
          <p:cNvSpPr/>
          <p:nvPr/>
        </p:nvSpPr>
        <p:spPr>
          <a:xfrm>
            <a:off x="2025377" y="3609359"/>
            <a:ext cx="99387" cy="207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2" y="0"/>
                </a:moveTo>
                <a:cubicBezTo>
                  <a:pt x="698" y="0"/>
                  <a:pt x="0" y="149"/>
                  <a:pt x="0" y="345"/>
                </a:cubicBezTo>
                <a:lnTo>
                  <a:pt x="0" y="21247"/>
                </a:lnTo>
                <a:cubicBezTo>
                  <a:pt x="0" y="21443"/>
                  <a:pt x="698" y="21600"/>
                  <a:pt x="1532" y="21600"/>
                </a:cubicBezTo>
                <a:lnTo>
                  <a:pt x="20032" y="21600"/>
                </a:lnTo>
                <a:cubicBezTo>
                  <a:pt x="20905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49"/>
                  <a:pt x="20905" y="0"/>
                  <a:pt x="20032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10" name="Google Shape;14774;p93">
            <a:extLst>
              <a:ext uri="{FF2B5EF4-FFF2-40B4-BE49-F238E27FC236}">
                <a16:creationId xmlns:a16="http://schemas.microsoft.com/office/drawing/2014/main" id="{7E97EF5C-8808-6DA9-A288-C0C0390FD4D4}"/>
              </a:ext>
            </a:extLst>
          </p:cNvPr>
          <p:cNvSpPr/>
          <p:nvPr/>
        </p:nvSpPr>
        <p:spPr>
          <a:xfrm>
            <a:off x="2158018" y="3609359"/>
            <a:ext cx="99399" cy="207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5" y="0"/>
                </a:moveTo>
                <a:cubicBezTo>
                  <a:pt x="662" y="0"/>
                  <a:pt x="0" y="149"/>
                  <a:pt x="0" y="345"/>
                </a:cubicBezTo>
                <a:lnTo>
                  <a:pt x="0" y="21247"/>
                </a:lnTo>
                <a:cubicBezTo>
                  <a:pt x="0" y="21443"/>
                  <a:pt x="662" y="21600"/>
                  <a:pt x="1535" y="21600"/>
                </a:cubicBezTo>
                <a:lnTo>
                  <a:pt x="20032" y="21600"/>
                </a:lnTo>
                <a:cubicBezTo>
                  <a:pt x="20902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49"/>
                  <a:pt x="20902" y="0"/>
                  <a:pt x="20032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hueOff val="-123065"/>
                  <a:lumOff val="11466"/>
                </a:schemeClr>
              </a:gs>
              <a:gs pos="35000">
                <a:srgbClr val="FFF6E0"/>
              </a:gs>
              <a:gs pos="100000">
                <a:schemeClr val="accent4">
                  <a:hueOff val="-183809"/>
                  <a:lumOff val="17631"/>
                </a:schemeClr>
              </a:gs>
            </a:gsLst>
            <a:lin ang="16200000"/>
          </a:gradFill>
          <a:ln>
            <a:solidFill>
              <a:srgbClr val="FCE193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11" name="Google Shape;14775;p93">
            <a:extLst>
              <a:ext uri="{FF2B5EF4-FFF2-40B4-BE49-F238E27FC236}">
                <a16:creationId xmlns:a16="http://schemas.microsoft.com/office/drawing/2014/main" id="{A4AE5021-DD6C-D401-A7A8-9B57EB0760AA}"/>
              </a:ext>
            </a:extLst>
          </p:cNvPr>
          <p:cNvSpPr/>
          <p:nvPr/>
        </p:nvSpPr>
        <p:spPr>
          <a:xfrm>
            <a:off x="2290670" y="3609359"/>
            <a:ext cx="99388" cy="207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8" y="0"/>
                </a:moveTo>
                <a:cubicBezTo>
                  <a:pt x="695" y="0"/>
                  <a:pt x="0" y="149"/>
                  <a:pt x="0" y="345"/>
                </a:cubicBezTo>
                <a:lnTo>
                  <a:pt x="0" y="21247"/>
                </a:lnTo>
                <a:cubicBezTo>
                  <a:pt x="0" y="21443"/>
                  <a:pt x="695" y="21600"/>
                  <a:pt x="1568" y="21600"/>
                </a:cubicBezTo>
                <a:lnTo>
                  <a:pt x="20068" y="21600"/>
                </a:lnTo>
                <a:cubicBezTo>
                  <a:pt x="20937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49"/>
                  <a:pt x="20937" y="0"/>
                  <a:pt x="20068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CE193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12" name="Google Shape;14776;p93">
            <a:extLst>
              <a:ext uri="{FF2B5EF4-FFF2-40B4-BE49-F238E27FC236}">
                <a16:creationId xmlns:a16="http://schemas.microsoft.com/office/drawing/2014/main" id="{E63820B8-8550-2509-89BA-B9721C9E7193}"/>
              </a:ext>
            </a:extLst>
          </p:cNvPr>
          <p:cNvSpPr/>
          <p:nvPr/>
        </p:nvSpPr>
        <p:spPr>
          <a:xfrm>
            <a:off x="2423313" y="3609359"/>
            <a:ext cx="99386" cy="207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8" y="0"/>
                </a:moveTo>
                <a:cubicBezTo>
                  <a:pt x="698" y="0"/>
                  <a:pt x="0" y="157"/>
                  <a:pt x="0" y="345"/>
                </a:cubicBezTo>
                <a:lnTo>
                  <a:pt x="0" y="21247"/>
                </a:lnTo>
                <a:cubicBezTo>
                  <a:pt x="0" y="21443"/>
                  <a:pt x="698" y="21600"/>
                  <a:pt x="1568" y="21600"/>
                </a:cubicBezTo>
                <a:lnTo>
                  <a:pt x="20068" y="21600"/>
                </a:lnTo>
                <a:cubicBezTo>
                  <a:pt x="20905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57"/>
                  <a:pt x="20905" y="0"/>
                  <a:pt x="2006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13" name="Google Shape;14777;p93">
            <a:extLst>
              <a:ext uri="{FF2B5EF4-FFF2-40B4-BE49-F238E27FC236}">
                <a16:creationId xmlns:a16="http://schemas.microsoft.com/office/drawing/2014/main" id="{70EF4D1A-103C-74A9-2501-9760E110B4F3}"/>
              </a:ext>
            </a:extLst>
          </p:cNvPr>
          <p:cNvSpPr/>
          <p:nvPr/>
        </p:nvSpPr>
        <p:spPr>
          <a:xfrm>
            <a:off x="2555954" y="3609359"/>
            <a:ext cx="99387" cy="207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2" y="0"/>
                </a:moveTo>
                <a:cubicBezTo>
                  <a:pt x="698" y="0"/>
                  <a:pt x="0" y="149"/>
                  <a:pt x="0" y="346"/>
                </a:cubicBezTo>
                <a:lnTo>
                  <a:pt x="0" y="21254"/>
                </a:lnTo>
                <a:cubicBezTo>
                  <a:pt x="0" y="21451"/>
                  <a:pt x="698" y="21600"/>
                  <a:pt x="1532" y="21600"/>
                </a:cubicBezTo>
                <a:lnTo>
                  <a:pt x="20068" y="21600"/>
                </a:lnTo>
                <a:cubicBezTo>
                  <a:pt x="20905" y="21600"/>
                  <a:pt x="21600" y="21451"/>
                  <a:pt x="21600" y="21254"/>
                </a:cubicBezTo>
                <a:lnTo>
                  <a:pt x="21600" y="346"/>
                </a:lnTo>
                <a:cubicBezTo>
                  <a:pt x="21600" y="149"/>
                  <a:pt x="20905" y="0"/>
                  <a:pt x="2006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14" name="Google Shape;14778;p93">
            <a:extLst>
              <a:ext uri="{FF2B5EF4-FFF2-40B4-BE49-F238E27FC236}">
                <a16:creationId xmlns:a16="http://schemas.microsoft.com/office/drawing/2014/main" id="{50A55682-0BC5-D666-6263-B282BA70785E}"/>
              </a:ext>
            </a:extLst>
          </p:cNvPr>
          <p:cNvSpPr/>
          <p:nvPr/>
        </p:nvSpPr>
        <p:spPr>
          <a:xfrm>
            <a:off x="2688595" y="3609359"/>
            <a:ext cx="99399" cy="207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5" y="0"/>
                </a:moveTo>
                <a:cubicBezTo>
                  <a:pt x="698" y="0"/>
                  <a:pt x="0" y="157"/>
                  <a:pt x="0" y="345"/>
                </a:cubicBezTo>
                <a:lnTo>
                  <a:pt x="0" y="21247"/>
                </a:lnTo>
                <a:cubicBezTo>
                  <a:pt x="0" y="21443"/>
                  <a:pt x="698" y="21600"/>
                  <a:pt x="1535" y="21600"/>
                </a:cubicBezTo>
                <a:lnTo>
                  <a:pt x="20032" y="21600"/>
                </a:lnTo>
                <a:cubicBezTo>
                  <a:pt x="20902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57"/>
                  <a:pt x="20902" y="0"/>
                  <a:pt x="20032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15" name="Google Shape;14779;p93">
            <a:extLst>
              <a:ext uri="{FF2B5EF4-FFF2-40B4-BE49-F238E27FC236}">
                <a16:creationId xmlns:a16="http://schemas.microsoft.com/office/drawing/2014/main" id="{9AF21E5D-CEEE-2ECD-E362-45DD434D66F7}"/>
              </a:ext>
            </a:extLst>
          </p:cNvPr>
          <p:cNvSpPr/>
          <p:nvPr/>
        </p:nvSpPr>
        <p:spPr>
          <a:xfrm>
            <a:off x="2821248" y="3609359"/>
            <a:ext cx="99387" cy="207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2" y="0"/>
                </a:moveTo>
                <a:cubicBezTo>
                  <a:pt x="660" y="0"/>
                  <a:pt x="0" y="149"/>
                  <a:pt x="0" y="345"/>
                </a:cubicBezTo>
                <a:lnTo>
                  <a:pt x="0" y="21247"/>
                </a:lnTo>
                <a:cubicBezTo>
                  <a:pt x="0" y="21443"/>
                  <a:pt x="660" y="21600"/>
                  <a:pt x="1532" y="21600"/>
                </a:cubicBezTo>
                <a:lnTo>
                  <a:pt x="20032" y="21600"/>
                </a:lnTo>
                <a:cubicBezTo>
                  <a:pt x="20902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49"/>
                  <a:pt x="20902" y="0"/>
                  <a:pt x="20032" y="0"/>
                </a:cubicBezTo>
                <a:close/>
              </a:path>
            </a:pathLst>
          </a:cu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16" name="Google Shape;14780;p93">
            <a:extLst>
              <a:ext uri="{FF2B5EF4-FFF2-40B4-BE49-F238E27FC236}">
                <a16:creationId xmlns:a16="http://schemas.microsoft.com/office/drawing/2014/main" id="{7D76E8E3-E86E-5175-175E-777F2068B6A1}"/>
              </a:ext>
            </a:extLst>
          </p:cNvPr>
          <p:cNvSpPr/>
          <p:nvPr/>
        </p:nvSpPr>
        <p:spPr>
          <a:xfrm>
            <a:off x="2953889" y="3609359"/>
            <a:ext cx="99386" cy="207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8" y="0"/>
                </a:moveTo>
                <a:cubicBezTo>
                  <a:pt x="695" y="0"/>
                  <a:pt x="0" y="157"/>
                  <a:pt x="0" y="345"/>
                </a:cubicBezTo>
                <a:lnTo>
                  <a:pt x="0" y="21247"/>
                </a:lnTo>
                <a:cubicBezTo>
                  <a:pt x="0" y="21443"/>
                  <a:pt x="695" y="21600"/>
                  <a:pt x="1568" y="21600"/>
                </a:cubicBezTo>
                <a:lnTo>
                  <a:pt x="20068" y="21600"/>
                </a:lnTo>
                <a:cubicBezTo>
                  <a:pt x="20937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57"/>
                  <a:pt x="20937" y="0"/>
                  <a:pt x="20068" y="0"/>
                </a:cubicBezTo>
                <a:close/>
              </a:path>
            </a:pathLst>
          </a:cu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17" name="Google Shape;14781;p93">
            <a:extLst>
              <a:ext uri="{FF2B5EF4-FFF2-40B4-BE49-F238E27FC236}">
                <a16:creationId xmlns:a16="http://schemas.microsoft.com/office/drawing/2014/main" id="{8B4C01B8-1914-B215-AC52-DDBF6D98A97C}"/>
              </a:ext>
            </a:extLst>
          </p:cNvPr>
          <p:cNvSpPr/>
          <p:nvPr/>
        </p:nvSpPr>
        <p:spPr>
          <a:xfrm>
            <a:off x="3086530" y="3609359"/>
            <a:ext cx="99387" cy="207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8" y="0"/>
                </a:moveTo>
                <a:cubicBezTo>
                  <a:pt x="698" y="0"/>
                  <a:pt x="0" y="149"/>
                  <a:pt x="0" y="346"/>
                </a:cubicBezTo>
                <a:lnTo>
                  <a:pt x="0" y="21254"/>
                </a:lnTo>
                <a:cubicBezTo>
                  <a:pt x="0" y="21451"/>
                  <a:pt x="698" y="21600"/>
                  <a:pt x="1568" y="21600"/>
                </a:cubicBezTo>
                <a:lnTo>
                  <a:pt x="20068" y="21600"/>
                </a:lnTo>
                <a:cubicBezTo>
                  <a:pt x="20905" y="21600"/>
                  <a:pt x="21600" y="21451"/>
                  <a:pt x="21600" y="21254"/>
                </a:cubicBezTo>
                <a:lnTo>
                  <a:pt x="21600" y="346"/>
                </a:lnTo>
                <a:cubicBezTo>
                  <a:pt x="21600" y="149"/>
                  <a:pt x="20905" y="0"/>
                  <a:pt x="20068" y="0"/>
                </a:cubicBezTo>
                <a:close/>
              </a:path>
            </a:pathLst>
          </a:cu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18" name="Google Shape;14782;p93">
            <a:extLst>
              <a:ext uri="{FF2B5EF4-FFF2-40B4-BE49-F238E27FC236}">
                <a16:creationId xmlns:a16="http://schemas.microsoft.com/office/drawing/2014/main" id="{357C4180-F2C2-9F3D-7A2C-348F4B8FA31D}"/>
              </a:ext>
            </a:extLst>
          </p:cNvPr>
          <p:cNvSpPr/>
          <p:nvPr/>
        </p:nvSpPr>
        <p:spPr>
          <a:xfrm>
            <a:off x="3219171" y="3609359"/>
            <a:ext cx="99387" cy="207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2" y="0"/>
                </a:moveTo>
                <a:cubicBezTo>
                  <a:pt x="698" y="0"/>
                  <a:pt x="0" y="157"/>
                  <a:pt x="0" y="345"/>
                </a:cubicBezTo>
                <a:lnTo>
                  <a:pt x="0" y="21247"/>
                </a:lnTo>
                <a:cubicBezTo>
                  <a:pt x="0" y="21443"/>
                  <a:pt x="698" y="21600"/>
                  <a:pt x="1532" y="21600"/>
                </a:cubicBezTo>
                <a:lnTo>
                  <a:pt x="20068" y="21600"/>
                </a:lnTo>
                <a:cubicBezTo>
                  <a:pt x="20905" y="21600"/>
                  <a:pt x="21600" y="21443"/>
                  <a:pt x="21600" y="21247"/>
                </a:cubicBezTo>
                <a:lnTo>
                  <a:pt x="21600" y="345"/>
                </a:lnTo>
                <a:cubicBezTo>
                  <a:pt x="21600" y="157"/>
                  <a:pt x="20905" y="0"/>
                  <a:pt x="20068" y="0"/>
                </a:cubicBezTo>
                <a:close/>
              </a:path>
            </a:pathLst>
          </a:cu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19" name="Google Shape;14793;p93">
            <a:extLst>
              <a:ext uri="{FF2B5EF4-FFF2-40B4-BE49-F238E27FC236}">
                <a16:creationId xmlns:a16="http://schemas.microsoft.com/office/drawing/2014/main" id="{8E1E1461-0E40-8A53-AE2D-5AF78E5878D2}"/>
              </a:ext>
            </a:extLst>
          </p:cNvPr>
          <p:cNvSpPr txBox="1"/>
          <p:nvPr/>
        </p:nvSpPr>
        <p:spPr>
          <a:xfrm>
            <a:off x="3331527" y="3576742"/>
            <a:ext cx="54067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9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</a:lstStyle>
          <a:p>
            <a:r>
              <a:t>10%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5" name="Google Shape;11117;p67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711001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649223">
              <a:defRPr sz="3407"/>
            </a:lvl1pPr>
          </a:lstStyle>
          <a:p>
            <a:r>
              <a:rPr dirty="0"/>
              <a:t>0</a:t>
            </a:r>
            <a:r>
              <a:rPr lang="ru-RU" dirty="0"/>
              <a:t>4</a:t>
            </a:r>
            <a:endParaRPr dirty="0"/>
          </a:p>
        </p:txBody>
      </p:sp>
      <p:sp>
        <p:nvSpPr>
          <p:cNvPr id="11716" name="Google Shape;11118;p67"/>
          <p:cNvSpPr txBox="1"/>
          <p:nvPr/>
        </p:nvSpPr>
        <p:spPr>
          <a:xfrm>
            <a:off x="1334699" y="1601125"/>
            <a:ext cx="6474602" cy="84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rPr lang="ru-RU" dirty="0"/>
              <a:t>НАША КОМАНДА</a:t>
            </a:r>
            <a:endParaRPr dirty="0"/>
          </a:p>
        </p:txBody>
      </p:sp>
      <p:grpSp>
        <p:nvGrpSpPr>
          <p:cNvPr id="11801" name="Google Shape;11176;p67"/>
          <p:cNvGrpSpPr/>
          <p:nvPr/>
        </p:nvGrpSpPr>
        <p:grpSpPr>
          <a:xfrm>
            <a:off x="8701400" y="154008"/>
            <a:ext cx="264002" cy="226286"/>
            <a:chOff x="0" y="0"/>
            <a:chExt cx="264000" cy="226285"/>
          </a:xfrm>
        </p:grpSpPr>
        <p:sp>
          <p:nvSpPr>
            <p:cNvPr id="11774" name="Google Shape;11177;p67"/>
            <p:cNvSpPr/>
            <p:nvPr/>
          </p:nvSpPr>
          <p:spPr>
            <a:xfrm>
              <a:off x="37715" y="-1"/>
              <a:ext cx="37717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75" name="Google Shape;11178;p67"/>
            <p:cNvSpPr/>
            <p:nvPr/>
          </p:nvSpPr>
          <p:spPr>
            <a:xfrm>
              <a:off x="75431" y="-1"/>
              <a:ext cx="37714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76" name="Google Shape;11179;p67"/>
            <p:cNvSpPr/>
            <p:nvPr/>
          </p:nvSpPr>
          <p:spPr>
            <a:xfrm>
              <a:off x="150860" y="-1"/>
              <a:ext cx="37712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77" name="Google Shape;11180;p67"/>
            <p:cNvSpPr/>
            <p:nvPr/>
          </p:nvSpPr>
          <p:spPr>
            <a:xfrm>
              <a:off x="188571" y="-1"/>
              <a:ext cx="37715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78" name="Google Shape;11181;p67"/>
            <p:cNvSpPr/>
            <p:nvPr/>
          </p:nvSpPr>
          <p:spPr>
            <a:xfrm>
              <a:off x="0" y="37715"/>
              <a:ext cx="37716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79" name="Google Shape;11182;p67"/>
            <p:cNvSpPr/>
            <p:nvPr/>
          </p:nvSpPr>
          <p:spPr>
            <a:xfrm>
              <a:off x="37715" y="37715"/>
              <a:ext cx="37717" cy="37712"/>
            </a:xfrm>
            <a:prstGeom prst="rect">
              <a:avLst/>
            </a:prstGeom>
            <a:solidFill>
              <a:schemeClr val="accent4">
                <a:lumOff val="9999"/>
              </a:schemeClr>
            </a:solidFill>
            <a:ln w="9525" cap="flat">
              <a:solidFill>
                <a:schemeClr val="accent4">
                  <a:lumOff val="9999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80" name="Google Shape;11183;p67"/>
            <p:cNvSpPr/>
            <p:nvPr/>
          </p:nvSpPr>
          <p:spPr>
            <a:xfrm>
              <a:off x="75431" y="37715"/>
              <a:ext cx="37714" cy="37712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81" name="Google Shape;11184;p67"/>
            <p:cNvSpPr/>
            <p:nvPr/>
          </p:nvSpPr>
          <p:spPr>
            <a:xfrm>
              <a:off x="113140" y="37715"/>
              <a:ext cx="37717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82" name="Google Shape;11185;p67"/>
            <p:cNvSpPr/>
            <p:nvPr/>
          </p:nvSpPr>
          <p:spPr>
            <a:xfrm>
              <a:off x="150856" y="37715"/>
              <a:ext cx="37713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83" name="Google Shape;11186;p67"/>
            <p:cNvSpPr/>
            <p:nvPr/>
          </p:nvSpPr>
          <p:spPr>
            <a:xfrm>
              <a:off x="188571" y="37715"/>
              <a:ext cx="37715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84" name="Google Shape;11187;p67"/>
            <p:cNvSpPr/>
            <p:nvPr/>
          </p:nvSpPr>
          <p:spPr>
            <a:xfrm>
              <a:off x="226285" y="37715"/>
              <a:ext cx="37716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85" name="Google Shape;11188;p67"/>
            <p:cNvSpPr/>
            <p:nvPr/>
          </p:nvSpPr>
          <p:spPr>
            <a:xfrm>
              <a:off x="0" y="75427"/>
              <a:ext cx="37716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86" name="Google Shape;11189;p67"/>
            <p:cNvSpPr/>
            <p:nvPr/>
          </p:nvSpPr>
          <p:spPr>
            <a:xfrm>
              <a:off x="37715" y="75427"/>
              <a:ext cx="37717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87" name="Google Shape;11190;p67"/>
            <p:cNvSpPr/>
            <p:nvPr/>
          </p:nvSpPr>
          <p:spPr>
            <a:xfrm>
              <a:off x="75431" y="75427"/>
              <a:ext cx="37714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88" name="Google Shape;11191;p67"/>
            <p:cNvSpPr/>
            <p:nvPr/>
          </p:nvSpPr>
          <p:spPr>
            <a:xfrm>
              <a:off x="113140" y="75427"/>
              <a:ext cx="37717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89" name="Google Shape;11192;p67"/>
            <p:cNvSpPr/>
            <p:nvPr/>
          </p:nvSpPr>
          <p:spPr>
            <a:xfrm>
              <a:off x="150856" y="75427"/>
              <a:ext cx="37713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90" name="Google Shape;11193;p67"/>
            <p:cNvSpPr/>
            <p:nvPr/>
          </p:nvSpPr>
          <p:spPr>
            <a:xfrm>
              <a:off x="188571" y="75427"/>
              <a:ext cx="37715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91" name="Google Shape;11194;p67"/>
            <p:cNvSpPr/>
            <p:nvPr/>
          </p:nvSpPr>
          <p:spPr>
            <a:xfrm>
              <a:off x="226285" y="75427"/>
              <a:ext cx="37716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92" name="Google Shape;11195;p67"/>
            <p:cNvSpPr/>
            <p:nvPr/>
          </p:nvSpPr>
          <p:spPr>
            <a:xfrm>
              <a:off x="37715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93" name="Google Shape;11196;p67"/>
            <p:cNvSpPr/>
            <p:nvPr/>
          </p:nvSpPr>
          <p:spPr>
            <a:xfrm>
              <a:off x="75428" y="113141"/>
              <a:ext cx="37713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94" name="Google Shape;11197;p67"/>
            <p:cNvSpPr/>
            <p:nvPr/>
          </p:nvSpPr>
          <p:spPr>
            <a:xfrm>
              <a:off x="113140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95" name="Google Shape;11198;p67"/>
            <p:cNvSpPr/>
            <p:nvPr/>
          </p:nvSpPr>
          <p:spPr>
            <a:xfrm>
              <a:off x="150860" y="113141"/>
              <a:ext cx="37712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96" name="Google Shape;11199;p67"/>
            <p:cNvSpPr/>
            <p:nvPr/>
          </p:nvSpPr>
          <p:spPr>
            <a:xfrm>
              <a:off x="188571" y="113141"/>
              <a:ext cx="37715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97" name="Google Shape;11200;p67"/>
            <p:cNvSpPr/>
            <p:nvPr/>
          </p:nvSpPr>
          <p:spPr>
            <a:xfrm>
              <a:off x="75431" y="150857"/>
              <a:ext cx="37714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98" name="Google Shape;11201;p67"/>
            <p:cNvSpPr/>
            <p:nvPr/>
          </p:nvSpPr>
          <p:spPr>
            <a:xfrm>
              <a:off x="113144" y="150857"/>
              <a:ext cx="37717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799" name="Google Shape;11202;p67"/>
            <p:cNvSpPr/>
            <p:nvPr/>
          </p:nvSpPr>
          <p:spPr>
            <a:xfrm>
              <a:off x="150860" y="150857"/>
              <a:ext cx="37712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800" name="Google Shape;11203;p67"/>
            <p:cNvSpPr/>
            <p:nvPr/>
          </p:nvSpPr>
          <p:spPr>
            <a:xfrm>
              <a:off x="113144" y="188569"/>
              <a:ext cx="37717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1802" name="Google Shape;11204;p67" descr="Google Shape;11204;p6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664" y="567376"/>
            <a:ext cx="283465" cy="172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03" name="Google Shape;11205;p67" descr="Google Shape;11205;p6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024" y="539500"/>
            <a:ext cx="2286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04" name="Google Shape;11206;p67" descr="Google Shape;11206;p6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29239" y="567376"/>
            <a:ext cx="283465" cy="1728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oogle Shape;20688;p112">
            <a:extLst>
              <a:ext uri="{FF2B5EF4-FFF2-40B4-BE49-F238E27FC236}">
                <a16:creationId xmlns:a16="http://schemas.microsoft.com/office/drawing/2014/main" id="{4E5692D5-AD28-FF82-451E-EAE303B67A9B}"/>
              </a:ext>
            </a:extLst>
          </p:cNvPr>
          <p:cNvGrpSpPr/>
          <p:nvPr/>
        </p:nvGrpSpPr>
        <p:grpSpPr>
          <a:xfrm>
            <a:off x="491096" y="-933663"/>
            <a:ext cx="1021035" cy="2552482"/>
            <a:chOff x="25" y="0"/>
            <a:chExt cx="1021034" cy="2552481"/>
          </a:xfrm>
        </p:grpSpPr>
        <p:sp>
          <p:nvSpPr>
            <p:cNvPr id="3" name="Google Shape;20689;p112">
              <a:extLst>
                <a:ext uri="{FF2B5EF4-FFF2-40B4-BE49-F238E27FC236}">
                  <a16:creationId xmlns:a16="http://schemas.microsoft.com/office/drawing/2014/main" id="{BBD185F8-5A75-4C84-1183-2CD4FE51687B}"/>
                </a:ext>
              </a:extLst>
            </p:cNvPr>
            <p:cNvSpPr/>
            <p:nvPr/>
          </p:nvSpPr>
          <p:spPr>
            <a:xfrm>
              <a:off x="612607" y="2348273"/>
              <a:ext cx="102107" cy="10210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" name="Google Shape;20690;p112">
              <a:extLst>
                <a:ext uri="{FF2B5EF4-FFF2-40B4-BE49-F238E27FC236}">
                  <a16:creationId xmlns:a16="http://schemas.microsoft.com/office/drawing/2014/main" id="{974DD666-FEBD-33B3-D94C-C17F25C17A0E}"/>
                </a:ext>
              </a:extLst>
            </p:cNvPr>
            <p:cNvSpPr/>
            <p:nvPr/>
          </p:nvSpPr>
          <p:spPr>
            <a:xfrm>
              <a:off x="306303" y="2348273"/>
              <a:ext cx="102108" cy="10210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" name="Google Shape;20691;p112">
              <a:extLst>
                <a:ext uri="{FF2B5EF4-FFF2-40B4-BE49-F238E27FC236}">
                  <a16:creationId xmlns:a16="http://schemas.microsoft.com/office/drawing/2014/main" id="{69640E08-8903-FD55-E1AC-31F73DF33110}"/>
                </a:ext>
              </a:extLst>
            </p:cNvPr>
            <p:cNvSpPr/>
            <p:nvPr/>
          </p:nvSpPr>
          <p:spPr>
            <a:xfrm>
              <a:off x="25" y="306302"/>
              <a:ext cx="1021035" cy="816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5400"/>
                  </a:moveTo>
                  <a:lnTo>
                    <a:pt x="8640" y="8100"/>
                  </a:lnTo>
                  <a:lnTo>
                    <a:pt x="6480" y="8100"/>
                  </a:lnTo>
                  <a:lnTo>
                    <a:pt x="6480" y="5400"/>
                  </a:lnTo>
                  <a:close/>
                  <a:moveTo>
                    <a:pt x="15120" y="5400"/>
                  </a:moveTo>
                  <a:lnTo>
                    <a:pt x="15120" y="8100"/>
                  </a:lnTo>
                  <a:lnTo>
                    <a:pt x="12960" y="8100"/>
                  </a:lnTo>
                  <a:lnTo>
                    <a:pt x="12960" y="5400"/>
                  </a:lnTo>
                  <a:close/>
                  <a:moveTo>
                    <a:pt x="12960" y="10800"/>
                  </a:moveTo>
                  <a:lnTo>
                    <a:pt x="12960" y="13500"/>
                  </a:lnTo>
                  <a:lnTo>
                    <a:pt x="8640" y="13500"/>
                  </a:lnTo>
                  <a:lnTo>
                    <a:pt x="8640" y="10800"/>
                  </a:lnTo>
                  <a:close/>
                  <a:moveTo>
                    <a:pt x="15120" y="0"/>
                  </a:moveTo>
                  <a:lnTo>
                    <a:pt x="15120" y="2700"/>
                  </a:lnTo>
                  <a:lnTo>
                    <a:pt x="2160" y="2700"/>
                  </a:lnTo>
                  <a:lnTo>
                    <a:pt x="2160" y="5400"/>
                  </a:lnTo>
                  <a:lnTo>
                    <a:pt x="0" y="5400"/>
                  </a:lnTo>
                  <a:lnTo>
                    <a:pt x="0" y="8100"/>
                  </a:lnTo>
                  <a:lnTo>
                    <a:pt x="2160" y="8100"/>
                  </a:lnTo>
                  <a:lnTo>
                    <a:pt x="2160" y="16200"/>
                  </a:lnTo>
                  <a:lnTo>
                    <a:pt x="8640" y="16200"/>
                  </a:lnTo>
                  <a:lnTo>
                    <a:pt x="8640" y="21600"/>
                  </a:lnTo>
                  <a:lnTo>
                    <a:pt x="12960" y="21600"/>
                  </a:lnTo>
                  <a:lnTo>
                    <a:pt x="12960" y="16200"/>
                  </a:lnTo>
                  <a:lnTo>
                    <a:pt x="19440" y="16200"/>
                  </a:lnTo>
                  <a:lnTo>
                    <a:pt x="19440" y="8100"/>
                  </a:lnTo>
                  <a:lnTo>
                    <a:pt x="21600" y="8100"/>
                  </a:lnTo>
                  <a:lnTo>
                    <a:pt x="21600" y="5400"/>
                  </a:lnTo>
                  <a:lnTo>
                    <a:pt x="19440" y="5400"/>
                  </a:lnTo>
                  <a:lnTo>
                    <a:pt x="19440" y="2700"/>
                  </a:lnTo>
                  <a:lnTo>
                    <a:pt x="17280" y="270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" name="Google Shape;20692;p112">
              <a:extLst>
                <a:ext uri="{FF2B5EF4-FFF2-40B4-BE49-F238E27FC236}">
                  <a16:creationId xmlns:a16="http://schemas.microsoft.com/office/drawing/2014/main" id="{8982B3A6-F9FB-E176-51D4-72A511012283}"/>
                </a:ext>
              </a:extLst>
            </p:cNvPr>
            <p:cNvSpPr/>
            <p:nvPr/>
          </p:nvSpPr>
          <p:spPr>
            <a:xfrm>
              <a:off x="612607" y="510504"/>
              <a:ext cx="102107" cy="10210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" name="Google Shape;20693;p112">
              <a:extLst>
                <a:ext uri="{FF2B5EF4-FFF2-40B4-BE49-F238E27FC236}">
                  <a16:creationId xmlns:a16="http://schemas.microsoft.com/office/drawing/2014/main" id="{95C937B0-6263-F8D6-F31A-36E1F0295D54}"/>
                </a:ext>
              </a:extLst>
            </p:cNvPr>
            <p:cNvSpPr/>
            <p:nvPr/>
          </p:nvSpPr>
          <p:spPr>
            <a:xfrm>
              <a:off x="612607" y="612605"/>
              <a:ext cx="408425" cy="51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16200" y="12960"/>
                  </a:lnTo>
                  <a:lnTo>
                    <a:pt x="0" y="12960"/>
                  </a:lnTo>
                  <a:lnTo>
                    <a:pt x="0" y="17280"/>
                  </a:lnTo>
                  <a:lnTo>
                    <a:pt x="16200" y="17280"/>
                  </a:lnTo>
                  <a:lnTo>
                    <a:pt x="1620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" name="Google Shape;20694;p112">
              <a:extLst>
                <a:ext uri="{FF2B5EF4-FFF2-40B4-BE49-F238E27FC236}">
                  <a16:creationId xmlns:a16="http://schemas.microsoft.com/office/drawing/2014/main" id="{057C8D4C-F6EB-C062-E231-40021E371237}"/>
                </a:ext>
              </a:extLst>
            </p:cNvPr>
            <p:cNvSpPr/>
            <p:nvPr/>
          </p:nvSpPr>
          <p:spPr>
            <a:xfrm>
              <a:off x="25" y="612605"/>
              <a:ext cx="408399" cy="51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400" y="21600"/>
                  </a:lnTo>
                  <a:lnTo>
                    <a:pt x="5400" y="17280"/>
                  </a:lnTo>
                  <a:lnTo>
                    <a:pt x="21600" y="17280"/>
                  </a:lnTo>
                  <a:lnTo>
                    <a:pt x="21600" y="12960"/>
                  </a:lnTo>
                  <a:lnTo>
                    <a:pt x="5400" y="1296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" name="Google Shape;20695;p112">
              <a:extLst>
                <a:ext uri="{FF2B5EF4-FFF2-40B4-BE49-F238E27FC236}">
                  <a16:creationId xmlns:a16="http://schemas.microsoft.com/office/drawing/2014/main" id="{12D785DA-BE2B-44C5-03E5-0BCBBF8BFA6D}"/>
                </a:ext>
              </a:extLst>
            </p:cNvPr>
            <p:cNvSpPr/>
            <p:nvPr/>
          </p:nvSpPr>
          <p:spPr>
            <a:xfrm>
              <a:off x="306303" y="510504"/>
              <a:ext cx="102108" cy="10210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" name="Google Shape;20696;p112">
              <a:extLst>
                <a:ext uri="{FF2B5EF4-FFF2-40B4-BE49-F238E27FC236}">
                  <a16:creationId xmlns:a16="http://schemas.microsoft.com/office/drawing/2014/main" id="{277244A9-6E2C-B1D0-889E-5136235466E1}"/>
                </a:ext>
              </a:extLst>
            </p:cNvPr>
            <p:cNvSpPr/>
            <p:nvPr/>
          </p:nvSpPr>
          <p:spPr>
            <a:xfrm>
              <a:off x="408405" y="714681"/>
              <a:ext cx="204213" cy="10210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" name="Google Shape;20697;p112">
              <a:extLst>
                <a:ext uri="{FF2B5EF4-FFF2-40B4-BE49-F238E27FC236}">
                  <a16:creationId xmlns:a16="http://schemas.microsoft.com/office/drawing/2014/main" id="{5202784F-82D1-D36F-9456-488AB3B47842}"/>
                </a:ext>
              </a:extLst>
            </p:cNvPr>
            <p:cNvSpPr/>
            <p:nvPr/>
          </p:nvSpPr>
          <p:spPr>
            <a:xfrm>
              <a:off x="102126" y="1020984"/>
              <a:ext cx="816824" cy="71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172"/>
                  </a:lnTo>
                  <a:lnTo>
                    <a:pt x="2699" y="6172"/>
                  </a:lnTo>
                  <a:lnTo>
                    <a:pt x="2699" y="21600"/>
                  </a:lnTo>
                  <a:lnTo>
                    <a:pt x="18900" y="21600"/>
                  </a:lnTo>
                  <a:lnTo>
                    <a:pt x="18900" y="6172"/>
                  </a:lnTo>
                  <a:lnTo>
                    <a:pt x="21600" y="6172"/>
                  </a:lnTo>
                  <a:lnTo>
                    <a:pt x="21600" y="0"/>
                  </a:lnTo>
                  <a:lnTo>
                    <a:pt x="13500" y="0"/>
                  </a:lnTo>
                  <a:lnTo>
                    <a:pt x="13500" y="3086"/>
                  </a:lnTo>
                  <a:lnTo>
                    <a:pt x="8100" y="3086"/>
                  </a:lnTo>
                  <a:lnTo>
                    <a:pt x="81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" name="Google Shape;20698;p112">
              <a:extLst>
                <a:ext uri="{FF2B5EF4-FFF2-40B4-BE49-F238E27FC236}">
                  <a16:creationId xmlns:a16="http://schemas.microsoft.com/office/drawing/2014/main" id="{E67A67D7-6D83-07D9-1BBB-AD554C1BCF8B}"/>
                </a:ext>
              </a:extLst>
            </p:cNvPr>
            <p:cNvSpPr/>
            <p:nvPr/>
          </p:nvSpPr>
          <p:spPr>
            <a:xfrm>
              <a:off x="816810" y="1225187"/>
              <a:ext cx="102107" cy="71471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" name="Google Shape;20699;p112">
              <a:extLst>
                <a:ext uri="{FF2B5EF4-FFF2-40B4-BE49-F238E27FC236}">
                  <a16:creationId xmlns:a16="http://schemas.microsoft.com/office/drawing/2014/main" id="{84B23009-3FFD-1896-044C-25E97C2D4803}"/>
                </a:ext>
              </a:extLst>
            </p:cNvPr>
            <p:cNvSpPr/>
            <p:nvPr/>
          </p:nvSpPr>
          <p:spPr>
            <a:xfrm>
              <a:off x="102126" y="1225187"/>
              <a:ext cx="102082" cy="71471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4" name="Google Shape;20700;p112">
              <a:extLst>
                <a:ext uri="{FF2B5EF4-FFF2-40B4-BE49-F238E27FC236}">
                  <a16:creationId xmlns:a16="http://schemas.microsoft.com/office/drawing/2014/main" id="{1B168D54-2233-279C-2EA2-0FA9122FCCBF}"/>
                </a:ext>
              </a:extLst>
            </p:cNvPr>
            <p:cNvSpPr/>
            <p:nvPr/>
          </p:nvSpPr>
          <p:spPr>
            <a:xfrm>
              <a:off x="612607" y="2450375"/>
              <a:ext cx="204213" cy="10210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" name="Google Shape;20701;p112">
              <a:extLst>
                <a:ext uri="{FF2B5EF4-FFF2-40B4-BE49-F238E27FC236}">
                  <a16:creationId xmlns:a16="http://schemas.microsoft.com/office/drawing/2014/main" id="{B958AA32-21D7-104F-4C69-D6A69763B088}"/>
                </a:ext>
              </a:extLst>
            </p:cNvPr>
            <p:cNvSpPr/>
            <p:nvPr/>
          </p:nvSpPr>
          <p:spPr>
            <a:xfrm>
              <a:off x="204202" y="2450375"/>
              <a:ext cx="204213" cy="10210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" name="Google Shape;20702;p112">
              <a:extLst>
                <a:ext uri="{FF2B5EF4-FFF2-40B4-BE49-F238E27FC236}">
                  <a16:creationId xmlns:a16="http://schemas.microsoft.com/office/drawing/2014/main" id="{7DFAA29A-1C29-ED20-9CD1-9C2F2ABD15E5}"/>
                </a:ext>
              </a:extLst>
            </p:cNvPr>
            <p:cNvSpPr/>
            <p:nvPr/>
          </p:nvSpPr>
          <p:spPr>
            <a:xfrm>
              <a:off x="25" y="-1"/>
              <a:ext cx="1021035" cy="510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0"/>
                  </a:moveTo>
                  <a:lnTo>
                    <a:pt x="4320" y="4320"/>
                  </a:lnTo>
                  <a:lnTo>
                    <a:pt x="2160" y="4320"/>
                  </a:lnTo>
                  <a:lnTo>
                    <a:pt x="2160" y="8640"/>
                  </a:lnTo>
                  <a:lnTo>
                    <a:pt x="0" y="8640"/>
                  </a:lnTo>
                  <a:lnTo>
                    <a:pt x="0" y="21600"/>
                  </a:lnTo>
                  <a:lnTo>
                    <a:pt x="2160" y="21600"/>
                  </a:lnTo>
                  <a:lnTo>
                    <a:pt x="2160" y="17280"/>
                  </a:lnTo>
                  <a:lnTo>
                    <a:pt x="15120" y="17280"/>
                  </a:lnTo>
                  <a:lnTo>
                    <a:pt x="15120" y="12960"/>
                  </a:lnTo>
                  <a:lnTo>
                    <a:pt x="17280" y="12960"/>
                  </a:lnTo>
                  <a:lnTo>
                    <a:pt x="17280" y="17280"/>
                  </a:lnTo>
                  <a:lnTo>
                    <a:pt x="19440" y="17280"/>
                  </a:lnTo>
                  <a:lnTo>
                    <a:pt x="19440" y="21600"/>
                  </a:lnTo>
                  <a:lnTo>
                    <a:pt x="21600" y="21600"/>
                  </a:lnTo>
                  <a:lnTo>
                    <a:pt x="21600" y="8640"/>
                  </a:lnTo>
                  <a:lnTo>
                    <a:pt x="19440" y="8640"/>
                  </a:lnTo>
                  <a:lnTo>
                    <a:pt x="19440" y="4320"/>
                  </a:lnTo>
                  <a:lnTo>
                    <a:pt x="17280" y="432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" name="Google Shape;20703;p112">
              <a:extLst>
                <a:ext uri="{FF2B5EF4-FFF2-40B4-BE49-F238E27FC236}">
                  <a16:creationId xmlns:a16="http://schemas.microsoft.com/office/drawing/2014/main" id="{EF8EE334-CD5C-8492-A865-EEB913FF5145}"/>
                </a:ext>
              </a:extLst>
            </p:cNvPr>
            <p:cNvSpPr/>
            <p:nvPr/>
          </p:nvSpPr>
          <p:spPr>
            <a:xfrm>
              <a:off x="204202" y="1735666"/>
              <a:ext cx="612637" cy="612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200"/>
                  </a:lnTo>
                  <a:lnTo>
                    <a:pt x="3600" y="7200"/>
                  </a:lnTo>
                  <a:lnTo>
                    <a:pt x="3600" y="21600"/>
                  </a:lnTo>
                  <a:lnTo>
                    <a:pt x="7200" y="21600"/>
                  </a:lnTo>
                  <a:lnTo>
                    <a:pt x="7200" y="7200"/>
                  </a:lnTo>
                  <a:lnTo>
                    <a:pt x="14400" y="7200"/>
                  </a:lnTo>
                  <a:lnTo>
                    <a:pt x="14400" y="21600"/>
                  </a:lnTo>
                  <a:lnTo>
                    <a:pt x="18000" y="216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33333E-6 L 1.38889E-6 0.4712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47129 L 0.95191 0.46481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87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15" grpId="0" animBg="1"/>
      <p:bldP spid="117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2" name="Google Shape;14651;p91"/>
          <p:cNvSpPr txBox="1">
            <a:spLocks noGrp="1"/>
          </p:cNvSpPr>
          <p:nvPr>
            <p:ph type="body" sz="quarter" idx="1"/>
          </p:nvPr>
        </p:nvSpPr>
        <p:spPr>
          <a:xfrm>
            <a:off x="5312860" y="3667066"/>
            <a:ext cx="2743200" cy="831901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0" indent="0">
              <a:spcBef>
                <a:spcPts val="1600"/>
              </a:spcBef>
              <a:defRPr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</a:lstStyle>
          <a:p>
            <a:r>
              <a:rPr lang="ru-RU" b="0" i="0" u="none" strike="noStrike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TT Lakes W05 Regular"/>
              </a:rPr>
              <a:t>Я вот ни к чему серьёзно не отношусь. Ничего не могу с собой поделать. Поэтому делаю что хочу. </a:t>
            </a:r>
            <a:endParaRPr lang="ru-RU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5043" name="Google Shape;14652;p91"/>
          <p:cNvSpPr txBox="1"/>
          <p:nvPr/>
        </p:nvSpPr>
        <p:spPr>
          <a:xfrm>
            <a:off x="5424407" y="3368079"/>
            <a:ext cx="2743200" cy="27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defRPr sz="16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rPr lang="ru-RU"/>
              <a:t>Савва Пономарев</a:t>
            </a:r>
            <a:endParaRPr/>
          </a:p>
        </p:txBody>
      </p:sp>
      <p:sp>
        <p:nvSpPr>
          <p:cNvPr id="15044" name="Google Shape;14653;p91"/>
          <p:cNvSpPr txBox="1"/>
          <p:nvPr/>
        </p:nvSpPr>
        <p:spPr>
          <a:xfrm>
            <a:off x="1509757" y="3325636"/>
            <a:ext cx="2743200" cy="27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defRPr sz="16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rPr lang="ru-RU" dirty="0"/>
              <a:t>Константин Лаврецкий</a:t>
            </a:r>
            <a:endParaRPr dirty="0"/>
          </a:p>
        </p:txBody>
      </p:sp>
      <p:sp>
        <p:nvSpPr>
          <p:cNvPr id="15045" name="Google Shape;14654;p91"/>
          <p:cNvSpPr txBox="1"/>
          <p:nvPr/>
        </p:nvSpPr>
        <p:spPr>
          <a:xfrm>
            <a:off x="1434315" y="3642359"/>
            <a:ext cx="3147646" cy="99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algn="ctr" defTabSz="804672">
              <a:spcBef>
                <a:spcPts val="1400"/>
              </a:spcBef>
              <a:defRPr sz="1408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</a:lstStyle>
          <a:p>
            <a:r>
              <a:rPr dirty="0"/>
              <a:t> </a:t>
            </a:r>
            <a:r>
              <a:rPr lang="ru-RU" b="0" i="0" dirty="0">
                <a:solidFill>
                  <a:srgbClr val="E5E5E5"/>
                </a:solidFill>
                <a:effectLst/>
                <a:latin typeface="Google Sans"/>
              </a:rPr>
              <a:t>Зло – это зло. Меньшее, большее, среднее – все едино. Но если приходится выбирать между одним злом и другим, я предпочитаю не выбирать вообще.</a:t>
            </a:r>
            <a:endParaRPr dirty="0">
              <a:solidFill>
                <a:srgbClr val="E5E5E5"/>
              </a:solidFill>
            </a:endParaRPr>
          </a:p>
        </p:txBody>
      </p:sp>
      <p:grpSp>
        <p:nvGrpSpPr>
          <p:cNvPr id="15049" name="Google Shape;14655;p91"/>
          <p:cNvGrpSpPr/>
          <p:nvPr/>
        </p:nvGrpSpPr>
        <p:grpSpPr>
          <a:xfrm>
            <a:off x="969728" y="936178"/>
            <a:ext cx="3607422" cy="2412759"/>
            <a:chOff x="0" y="-1"/>
            <a:chExt cx="1814321" cy="1808456"/>
          </a:xfrm>
        </p:grpSpPr>
        <p:sp>
          <p:nvSpPr>
            <p:cNvPr id="15047" name="Google Shape;14657;p91"/>
            <p:cNvSpPr/>
            <p:nvPr/>
          </p:nvSpPr>
          <p:spPr>
            <a:xfrm>
              <a:off x="0" y="-1"/>
              <a:ext cx="326101" cy="32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800" y="4800"/>
                  </a:lnTo>
                  <a:lnTo>
                    <a:pt x="4800" y="4800"/>
                  </a:lnTo>
                  <a:lnTo>
                    <a:pt x="4800" y="168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48" name="Google Shape;14658;p91"/>
            <p:cNvSpPr/>
            <p:nvPr/>
          </p:nvSpPr>
          <p:spPr>
            <a:xfrm rot="10800000">
              <a:off x="1488220" y="1482353"/>
              <a:ext cx="326101" cy="32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800" y="4800"/>
                  </a:lnTo>
                  <a:lnTo>
                    <a:pt x="4800" y="4800"/>
                  </a:lnTo>
                  <a:lnTo>
                    <a:pt x="4800" y="168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053" name="Google Shape;14659;p91"/>
          <p:cNvGrpSpPr/>
          <p:nvPr/>
        </p:nvGrpSpPr>
        <p:grpSpPr>
          <a:xfrm>
            <a:off x="5657864" y="331986"/>
            <a:ext cx="2068748" cy="3115195"/>
            <a:chOff x="0" y="-1"/>
            <a:chExt cx="1814321" cy="1816152"/>
          </a:xfrm>
        </p:grpSpPr>
        <p:sp>
          <p:nvSpPr>
            <p:cNvPr id="15051" name="Google Shape;14661;p91"/>
            <p:cNvSpPr/>
            <p:nvPr/>
          </p:nvSpPr>
          <p:spPr>
            <a:xfrm rot="5400000">
              <a:off x="1488220" y="-1"/>
              <a:ext cx="326101" cy="32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800" y="4800"/>
                  </a:lnTo>
                  <a:lnTo>
                    <a:pt x="4800" y="4800"/>
                  </a:lnTo>
                  <a:lnTo>
                    <a:pt x="4800" y="168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52" name="Google Shape;14662;p91"/>
            <p:cNvSpPr/>
            <p:nvPr/>
          </p:nvSpPr>
          <p:spPr>
            <a:xfrm rot="16200000">
              <a:off x="0" y="1490050"/>
              <a:ext cx="326101" cy="32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800" y="4800"/>
                  </a:lnTo>
                  <a:lnTo>
                    <a:pt x="4800" y="4800"/>
                  </a:lnTo>
                  <a:lnTo>
                    <a:pt x="4800" y="168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058" name="Google Shape;14663;p91"/>
          <p:cNvGrpSpPr/>
          <p:nvPr/>
        </p:nvGrpSpPr>
        <p:grpSpPr>
          <a:xfrm>
            <a:off x="3008139" y="505489"/>
            <a:ext cx="161857" cy="242779"/>
            <a:chOff x="0" y="-1"/>
            <a:chExt cx="161855" cy="242779"/>
          </a:xfrm>
        </p:grpSpPr>
        <p:sp>
          <p:nvSpPr>
            <p:cNvPr id="15054" name="Google Shape;14664;p91"/>
            <p:cNvSpPr/>
            <p:nvPr/>
          </p:nvSpPr>
          <p:spPr>
            <a:xfrm rot="16200000">
              <a:off x="-1" y="161854"/>
              <a:ext cx="80925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55" name="Google Shape;14665;p91"/>
            <p:cNvSpPr/>
            <p:nvPr/>
          </p:nvSpPr>
          <p:spPr>
            <a:xfrm rot="16200000">
              <a:off x="-5" y="80926"/>
              <a:ext cx="80933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56" name="Google Shape;14666;p91"/>
            <p:cNvSpPr/>
            <p:nvPr/>
          </p:nvSpPr>
          <p:spPr>
            <a:xfrm rot="16200000">
              <a:off x="0" y="-1"/>
              <a:ext cx="80923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57" name="Google Shape;14667;p91"/>
            <p:cNvSpPr/>
            <p:nvPr/>
          </p:nvSpPr>
          <p:spPr>
            <a:xfrm rot="16200000">
              <a:off x="80922" y="80922"/>
              <a:ext cx="80933" cy="809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063" name="Google Shape;14668;p91"/>
          <p:cNvGrpSpPr/>
          <p:nvPr/>
        </p:nvGrpSpPr>
        <p:grpSpPr>
          <a:xfrm>
            <a:off x="5496006" y="525524"/>
            <a:ext cx="161858" cy="242783"/>
            <a:chOff x="-1" y="-1"/>
            <a:chExt cx="161856" cy="242780"/>
          </a:xfrm>
        </p:grpSpPr>
        <p:sp>
          <p:nvSpPr>
            <p:cNvPr id="15059" name="Google Shape;14669;p91"/>
            <p:cNvSpPr/>
            <p:nvPr/>
          </p:nvSpPr>
          <p:spPr>
            <a:xfrm rot="5400000">
              <a:off x="80930" y="0"/>
              <a:ext cx="80926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60" name="Google Shape;14670;p91"/>
            <p:cNvSpPr/>
            <p:nvPr/>
          </p:nvSpPr>
          <p:spPr>
            <a:xfrm rot="5400000">
              <a:off x="80927" y="80929"/>
              <a:ext cx="80933" cy="8092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61" name="Google Shape;14671;p91"/>
            <p:cNvSpPr/>
            <p:nvPr/>
          </p:nvSpPr>
          <p:spPr>
            <a:xfrm rot="5400000">
              <a:off x="80932" y="161856"/>
              <a:ext cx="80923" cy="8092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62" name="Google Shape;14672;p91"/>
            <p:cNvSpPr/>
            <p:nvPr/>
          </p:nvSpPr>
          <p:spPr>
            <a:xfrm rot="5400000">
              <a:off x="0" y="80924"/>
              <a:ext cx="80932" cy="809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064" name="Google Shape;14673;p91"/>
          <p:cNvSpPr txBox="1">
            <a:spLocks noGrp="1"/>
          </p:cNvSpPr>
          <p:nvPr>
            <p:ph type="title"/>
          </p:nvPr>
        </p:nvSpPr>
        <p:spPr>
          <a:xfrm>
            <a:off x="70165" y="290401"/>
            <a:ext cx="8520602" cy="572702"/>
          </a:xfrm>
          <a:prstGeom prst="rect">
            <a:avLst/>
          </a:prstGeom>
        </p:spPr>
        <p:txBody>
          <a:bodyPr/>
          <a:lstStyle/>
          <a:p>
            <a:r>
              <a:rPr lang="ru-RU"/>
              <a:t>Рыбацкая команда</a:t>
            </a:r>
            <a:endParaRPr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8015AFE4-8218-CF5C-070B-64A136B3F2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8" y="1047463"/>
            <a:ext cx="3279181" cy="2180809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B49B0E4-C28B-554E-79C8-641A68613C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01" y="489956"/>
            <a:ext cx="1871719" cy="28126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7" name="Google Shape;12216;p76"/>
          <p:cNvSpPr txBox="1">
            <a:spLocks noGrp="1"/>
          </p:cNvSpPr>
          <p:nvPr>
            <p:ph type="title"/>
          </p:nvPr>
        </p:nvSpPr>
        <p:spPr>
          <a:xfrm>
            <a:off x="312794" y="1047905"/>
            <a:ext cx="8520602" cy="711001"/>
          </a:xfrm>
          <a:prstGeom prst="rect">
            <a:avLst/>
          </a:prstGeom>
        </p:spPr>
        <p:txBody>
          <a:bodyPr anchor="b"/>
          <a:lstStyle>
            <a:lvl1pPr defTabSz="649223">
              <a:defRPr sz="3407"/>
            </a:lvl1pPr>
          </a:lstStyle>
          <a:p>
            <a:r>
              <a:rPr dirty="0"/>
              <a:t>0</a:t>
            </a:r>
            <a:r>
              <a:rPr lang="ru-RU" dirty="0"/>
              <a:t>6</a:t>
            </a:r>
            <a:endParaRPr dirty="0"/>
          </a:p>
        </p:txBody>
      </p:sp>
      <p:sp>
        <p:nvSpPr>
          <p:cNvPr id="12778" name="Google Shape;12217;p76"/>
          <p:cNvSpPr txBox="1"/>
          <p:nvPr/>
        </p:nvSpPr>
        <p:spPr>
          <a:xfrm>
            <a:off x="1334699" y="1601125"/>
            <a:ext cx="6474602" cy="84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rPr lang="ru-RU" dirty="0"/>
              <a:t>ЧТО-НИБУДЬ</a:t>
            </a:r>
            <a:endParaRPr dirty="0"/>
          </a:p>
        </p:txBody>
      </p:sp>
      <p:grpSp>
        <p:nvGrpSpPr>
          <p:cNvPr id="12863" name="Google Shape;12275;p76"/>
          <p:cNvGrpSpPr/>
          <p:nvPr/>
        </p:nvGrpSpPr>
        <p:grpSpPr>
          <a:xfrm>
            <a:off x="8701400" y="154008"/>
            <a:ext cx="264002" cy="226286"/>
            <a:chOff x="0" y="0"/>
            <a:chExt cx="264000" cy="226285"/>
          </a:xfrm>
        </p:grpSpPr>
        <p:sp>
          <p:nvSpPr>
            <p:cNvPr id="12836" name="Google Shape;12276;p76"/>
            <p:cNvSpPr/>
            <p:nvPr/>
          </p:nvSpPr>
          <p:spPr>
            <a:xfrm>
              <a:off x="37715" y="-1"/>
              <a:ext cx="37717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37" name="Google Shape;12277;p76"/>
            <p:cNvSpPr/>
            <p:nvPr/>
          </p:nvSpPr>
          <p:spPr>
            <a:xfrm>
              <a:off x="75431" y="-1"/>
              <a:ext cx="37714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38" name="Google Shape;12278;p76"/>
            <p:cNvSpPr/>
            <p:nvPr/>
          </p:nvSpPr>
          <p:spPr>
            <a:xfrm>
              <a:off x="150860" y="-1"/>
              <a:ext cx="37712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39" name="Google Shape;12279;p76"/>
            <p:cNvSpPr/>
            <p:nvPr/>
          </p:nvSpPr>
          <p:spPr>
            <a:xfrm>
              <a:off x="188571" y="-1"/>
              <a:ext cx="37715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40" name="Google Shape;12280;p76"/>
            <p:cNvSpPr/>
            <p:nvPr/>
          </p:nvSpPr>
          <p:spPr>
            <a:xfrm>
              <a:off x="0" y="37715"/>
              <a:ext cx="37716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41" name="Google Shape;12281;p76"/>
            <p:cNvSpPr/>
            <p:nvPr/>
          </p:nvSpPr>
          <p:spPr>
            <a:xfrm>
              <a:off x="37715" y="37715"/>
              <a:ext cx="37717" cy="37712"/>
            </a:xfrm>
            <a:prstGeom prst="rect">
              <a:avLst/>
            </a:prstGeom>
            <a:solidFill>
              <a:schemeClr val="accent4">
                <a:lumOff val="9999"/>
              </a:schemeClr>
            </a:solidFill>
            <a:ln w="9525" cap="flat">
              <a:solidFill>
                <a:schemeClr val="accent4">
                  <a:lumOff val="9999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42" name="Google Shape;12282;p76"/>
            <p:cNvSpPr/>
            <p:nvPr/>
          </p:nvSpPr>
          <p:spPr>
            <a:xfrm>
              <a:off x="75431" y="37715"/>
              <a:ext cx="37714" cy="37712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43" name="Google Shape;12283;p76"/>
            <p:cNvSpPr/>
            <p:nvPr/>
          </p:nvSpPr>
          <p:spPr>
            <a:xfrm>
              <a:off x="113140" y="37715"/>
              <a:ext cx="37717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44" name="Google Shape;12284;p76"/>
            <p:cNvSpPr/>
            <p:nvPr/>
          </p:nvSpPr>
          <p:spPr>
            <a:xfrm>
              <a:off x="150856" y="37715"/>
              <a:ext cx="37713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45" name="Google Shape;12285;p76"/>
            <p:cNvSpPr/>
            <p:nvPr/>
          </p:nvSpPr>
          <p:spPr>
            <a:xfrm>
              <a:off x="188571" y="37715"/>
              <a:ext cx="37715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46" name="Google Shape;12286;p76"/>
            <p:cNvSpPr/>
            <p:nvPr/>
          </p:nvSpPr>
          <p:spPr>
            <a:xfrm>
              <a:off x="226285" y="37715"/>
              <a:ext cx="37716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47" name="Google Shape;12287;p76"/>
            <p:cNvSpPr/>
            <p:nvPr/>
          </p:nvSpPr>
          <p:spPr>
            <a:xfrm>
              <a:off x="0" y="75427"/>
              <a:ext cx="37716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48" name="Google Shape;12288;p76"/>
            <p:cNvSpPr/>
            <p:nvPr/>
          </p:nvSpPr>
          <p:spPr>
            <a:xfrm>
              <a:off x="37715" y="75427"/>
              <a:ext cx="37717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49" name="Google Shape;12289;p76"/>
            <p:cNvSpPr/>
            <p:nvPr/>
          </p:nvSpPr>
          <p:spPr>
            <a:xfrm>
              <a:off x="75431" y="75427"/>
              <a:ext cx="37714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50" name="Google Shape;12290;p76"/>
            <p:cNvSpPr/>
            <p:nvPr/>
          </p:nvSpPr>
          <p:spPr>
            <a:xfrm>
              <a:off x="113140" y="75427"/>
              <a:ext cx="37717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51" name="Google Shape;12291;p76"/>
            <p:cNvSpPr/>
            <p:nvPr/>
          </p:nvSpPr>
          <p:spPr>
            <a:xfrm>
              <a:off x="150856" y="75427"/>
              <a:ext cx="37713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52" name="Google Shape;12292;p76"/>
            <p:cNvSpPr/>
            <p:nvPr/>
          </p:nvSpPr>
          <p:spPr>
            <a:xfrm>
              <a:off x="188571" y="75427"/>
              <a:ext cx="37715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53" name="Google Shape;12293;p76"/>
            <p:cNvSpPr/>
            <p:nvPr/>
          </p:nvSpPr>
          <p:spPr>
            <a:xfrm>
              <a:off x="226285" y="75427"/>
              <a:ext cx="37716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54" name="Google Shape;12294;p76"/>
            <p:cNvSpPr/>
            <p:nvPr/>
          </p:nvSpPr>
          <p:spPr>
            <a:xfrm>
              <a:off x="37715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55" name="Google Shape;12295;p76"/>
            <p:cNvSpPr/>
            <p:nvPr/>
          </p:nvSpPr>
          <p:spPr>
            <a:xfrm>
              <a:off x="75428" y="113141"/>
              <a:ext cx="37713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56" name="Google Shape;12296;p76"/>
            <p:cNvSpPr/>
            <p:nvPr/>
          </p:nvSpPr>
          <p:spPr>
            <a:xfrm>
              <a:off x="113140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57" name="Google Shape;12297;p76"/>
            <p:cNvSpPr/>
            <p:nvPr/>
          </p:nvSpPr>
          <p:spPr>
            <a:xfrm>
              <a:off x="150860" y="113141"/>
              <a:ext cx="37712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58" name="Google Shape;12298;p76"/>
            <p:cNvSpPr/>
            <p:nvPr/>
          </p:nvSpPr>
          <p:spPr>
            <a:xfrm>
              <a:off x="188571" y="113141"/>
              <a:ext cx="37715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59" name="Google Shape;12299;p76"/>
            <p:cNvSpPr/>
            <p:nvPr/>
          </p:nvSpPr>
          <p:spPr>
            <a:xfrm>
              <a:off x="75431" y="150857"/>
              <a:ext cx="37714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60" name="Google Shape;12300;p76"/>
            <p:cNvSpPr/>
            <p:nvPr/>
          </p:nvSpPr>
          <p:spPr>
            <a:xfrm>
              <a:off x="113144" y="150857"/>
              <a:ext cx="37717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61" name="Google Shape;12301;p76"/>
            <p:cNvSpPr/>
            <p:nvPr/>
          </p:nvSpPr>
          <p:spPr>
            <a:xfrm>
              <a:off x="150860" y="150857"/>
              <a:ext cx="37712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62" name="Google Shape;12302;p76"/>
            <p:cNvSpPr/>
            <p:nvPr/>
          </p:nvSpPr>
          <p:spPr>
            <a:xfrm>
              <a:off x="113144" y="188569"/>
              <a:ext cx="37717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868" name="Google Shape;12303;p76"/>
          <p:cNvGrpSpPr/>
          <p:nvPr/>
        </p:nvGrpSpPr>
        <p:grpSpPr>
          <a:xfrm>
            <a:off x="8051379" y="2622667"/>
            <a:ext cx="263958" cy="263957"/>
            <a:chOff x="41" y="0"/>
            <a:chExt cx="263956" cy="263956"/>
          </a:xfrm>
        </p:grpSpPr>
        <p:sp>
          <p:nvSpPr>
            <p:cNvPr id="12864" name="Google Shape;12304;p76"/>
            <p:cNvSpPr/>
            <p:nvPr/>
          </p:nvSpPr>
          <p:spPr>
            <a:xfrm>
              <a:off x="41" y="132020"/>
              <a:ext cx="148480" cy="13193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65" name="Google Shape;12305;p76"/>
            <p:cNvSpPr/>
            <p:nvPr/>
          </p:nvSpPr>
          <p:spPr>
            <a:xfrm>
              <a:off x="41" y="-1"/>
              <a:ext cx="148480" cy="13202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66" name="Google Shape;12306;p76"/>
            <p:cNvSpPr/>
            <p:nvPr/>
          </p:nvSpPr>
          <p:spPr>
            <a:xfrm>
              <a:off x="148523" y="132020"/>
              <a:ext cx="115476" cy="131937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67" name="Google Shape;12307;p76"/>
            <p:cNvSpPr/>
            <p:nvPr/>
          </p:nvSpPr>
          <p:spPr>
            <a:xfrm>
              <a:off x="148523" y="-1"/>
              <a:ext cx="115476" cy="132020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873" name="Google Shape;12308;p76"/>
          <p:cNvGrpSpPr/>
          <p:nvPr/>
        </p:nvGrpSpPr>
        <p:grpSpPr>
          <a:xfrm>
            <a:off x="8051379" y="2195841"/>
            <a:ext cx="263958" cy="263957"/>
            <a:chOff x="41" y="0"/>
            <a:chExt cx="263956" cy="263956"/>
          </a:xfrm>
        </p:grpSpPr>
        <p:sp>
          <p:nvSpPr>
            <p:cNvPr id="12869" name="Google Shape;12309;p76"/>
            <p:cNvSpPr/>
            <p:nvPr/>
          </p:nvSpPr>
          <p:spPr>
            <a:xfrm>
              <a:off x="41" y="132020"/>
              <a:ext cx="148480" cy="13193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70" name="Google Shape;12310;p76"/>
            <p:cNvSpPr/>
            <p:nvPr/>
          </p:nvSpPr>
          <p:spPr>
            <a:xfrm>
              <a:off x="41" y="-1"/>
              <a:ext cx="148480" cy="13202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71" name="Google Shape;12311;p76"/>
            <p:cNvSpPr/>
            <p:nvPr/>
          </p:nvSpPr>
          <p:spPr>
            <a:xfrm>
              <a:off x="148523" y="132020"/>
              <a:ext cx="115476" cy="131937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72" name="Google Shape;12312;p76"/>
            <p:cNvSpPr/>
            <p:nvPr/>
          </p:nvSpPr>
          <p:spPr>
            <a:xfrm>
              <a:off x="148523" y="-1"/>
              <a:ext cx="115476" cy="132020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878" name="Google Shape;12313;p76"/>
          <p:cNvGrpSpPr/>
          <p:nvPr/>
        </p:nvGrpSpPr>
        <p:grpSpPr>
          <a:xfrm>
            <a:off x="8051379" y="1769017"/>
            <a:ext cx="263958" cy="263957"/>
            <a:chOff x="41" y="0"/>
            <a:chExt cx="263956" cy="263956"/>
          </a:xfrm>
        </p:grpSpPr>
        <p:sp>
          <p:nvSpPr>
            <p:cNvPr id="12874" name="Google Shape;12314;p76"/>
            <p:cNvSpPr/>
            <p:nvPr/>
          </p:nvSpPr>
          <p:spPr>
            <a:xfrm>
              <a:off x="41" y="132020"/>
              <a:ext cx="148480" cy="13193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75" name="Google Shape;12315;p76"/>
            <p:cNvSpPr/>
            <p:nvPr/>
          </p:nvSpPr>
          <p:spPr>
            <a:xfrm>
              <a:off x="41" y="-1"/>
              <a:ext cx="148480" cy="13202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76" name="Google Shape;12316;p76"/>
            <p:cNvSpPr/>
            <p:nvPr/>
          </p:nvSpPr>
          <p:spPr>
            <a:xfrm>
              <a:off x="148523" y="132020"/>
              <a:ext cx="115476" cy="131937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877" name="Google Shape;12317;p76"/>
            <p:cNvSpPr/>
            <p:nvPr/>
          </p:nvSpPr>
          <p:spPr>
            <a:xfrm>
              <a:off x="148523" y="-1"/>
              <a:ext cx="115476" cy="132020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2879" name="Google Shape;12318;p76" descr="Google Shape;12318;p7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664" y="567376"/>
            <a:ext cx="283465" cy="172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80" name="Google Shape;12319;p76" descr="Google Shape;12319;p7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024" y="539500"/>
            <a:ext cx="2286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81" name="Google Shape;12320;p76" descr="Google Shape;12320;p7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29239" y="567376"/>
            <a:ext cx="283465" cy="1728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oogle Shape;20688;p112">
            <a:extLst>
              <a:ext uri="{FF2B5EF4-FFF2-40B4-BE49-F238E27FC236}">
                <a16:creationId xmlns:a16="http://schemas.microsoft.com/office/drawing/2014/main" id="{11A5CE1A-0C86-C52A-9CE1-6A2094F5E1B9}"/>
              </a:ext>
            </a:extLst>
          </p:cNvPr>
          <p:cNvGrpSpPr/>
          <p:nvPr/>
        </p:nvGrpSpPr>
        <p:grpSpPr>
          <a:xfrm>
            <a:off x="-1098802" y="-508140"/>
            <a:ext cx="1021035" cy="2552482"/>
            <a:chOff x="25" y="0"/>
            <a:chExt cx="1021034" cy="2552481"/>
          </a:xfrm>
        </p:grpSpPr>
        <p:sp>
          <p:nvSpPr>
            <p:cNvPr id="5" name="Google Shape;20689;p112">
              <a:extLst>
                <a:ext uri="{FF2B5EF4-FFF2-40B4-BE49-F238E27FC236}">
                  <a16:creationId xmlns:a16="http://schemas.microsoft.com/office/drawing/2014/main" id="{82FC8FDE-4698-CAC2-8769-C7C344D67574}"/>
                </a:ext>
              </a:extLst>
            </p:cNvPr>
            <p:cNvSpPr/>
            <p:nvPr/>
          </p:nvSpPr>
          <p:spPr>
            <a:xfrm>
              <a:off x="612607" y="2348273"/>
              <a:ext cx="102107" cy="10210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" name="Google Shape;20690;p112">
              <a:extLst>
                <a:ext uri="{FF2B5EF4-FFF2-40B4-BE49-F238E27FC236}">
                  <a16:creationId xmlns:a16="http://schemas.microsoft.com/office/drawing/2014/main" id="{8BC2A4C2-AA4A-288E-0E53-F18BACFE8304}"/>
                </a:ext>
              </a:extLst>
            </p:cNvPr>
            <p:cNvSpPr/>
            <p:nvPr/>
          </p:nvSpPr>
          <p:spPr>
            <a:xfrm>
              <a:off x="306303" y="2348273"/>
              <a:ext cx="102108" cy="10210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" name="Google Shape;20691;p112">
              <a:extLst>
                <a:ext uri="{FF2B5EF4-FFF2-40B4-BE49-F238E27FC236}">
                  <a16:creationId xmlns:a16="http://schemas.microsoft.com/office/drawing/2014/main" id="{98EBA1E3-34EC-9735-8A38-58D2FEDC383C}"/>
                </a:ext>
              </a:extLst>
            </p:cNvPr>
            <p:cNvSpPr/>
            <p:nvPr/>
          </p:nvSpPr>
          <p:spPr>
            <a:xfrm>
              <a:off x="25" y="306302"/>
              <a:ext cx="1021035" cy="816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5400"/>
                  </a:moveTo>
                  <a:lnTo>
                    <a:pt x="8640" y="8100"/>
                  </a:lnTo>
                  <a:lnTo>
                    <a:pt x="6480" y="8100"/>
                  </a:lnTo>
                  <a:lnTo>
                    <a:pt x="6480" y="5400"/>
                  </a:lnTo>
                  <a:close/>
                  <a:moveTo>
                    <a:pt x="15120" y="5400"/>
                  </a:moveTo>
                  <a:lnTo>
                    <a:pt x="15120" y="8100"/>
                  </a:lnTo>
                  <a:lnTo>
                    <a:pt x="12960" y="8100"/>
                  </a:lnTo>
                  <a:lnTo>
                    <a:pt x="12960" y="5400"/>
                  </a:lnTo>
                  <a:close/>
                  <a:moveTo>
                    <a:pt x="12960" y="10800"/>
                  </a:moveTo>
                  <a:lnTo>
                    <a:pt x="12960" y="13500"/>
                  </a:lnTo>
                  <a:lnTo>
                    <a:pt x="8640" y="13500"/>
                  </a:lnTo>
                  <a:lnTo>
                    <a:pt x="8640" y="10800"/>
                  </a:lnTo>
                  <a:close/>
                  <a:moveTo>
                    <a:pt x="15120" y="0"/>
                  </a:moveTo>
                  <a:lnTo>
                    <a:pt x="15120" y="2700"/>
                  </a:lnTo>
                  <a:lnTo>
                    <a:pt x="2160" y="2700"/>
                  </a:lnTo>
                  <a:lnTo>
                    <a:pt x="2160" y="5400"/>
                  </a:lnTo>
                  <a:lnTo>
                    <a:pt x="0" y="5400"/>
                  </a:lnTo>
                  <a:lnTo>
                    <a:pt x="0" y="8100"/>
                  </a:lnTo>
                  <a:lnTo>
                    <a:pt x="2160" y="8100"/>
                  </a:lnTo>
                  <a:lnTo>
                    <a:pt x="2160" y="16200"/>
                  </a:lnTo>
                  <a:lnTo>
                    <a:pt x="8640" y="16200"/>
                  </a:lnTo>
                  <a:lnTo>
                    <a:pt x="8640" y="21600"/>
                  </a:lnTo>
                  <a:lnTo>
                    <a:pt x="12960" y="21600"/>
                  </a:lnTo>
                  <a:lnTo>
                    <a:pt x="12960" y="16200"/>
                  </a:lnTo>
                  <a:lnTo>
                    <a:pt x="19440" y="16200"/>
                  </a:lnTo>
                  <a:lnTo>
                    <a:pt x="19440" y="8100"/>
                  </a:lnTo>
                  <a:lnTo>
                    <a:pt x="21600" y="8100"/>
                  </a:lnTo>
                  <a:lnTo>
                    <a:pt x="21600" y="5400"/>
                  </a:lnTo>
                  <a:lnTo>
                    <a:pt x="19440" y="5400"/>
                  </a:lnTo>
                  <a:lnTo>
                    <a:pt x="19440" y="2700"/>
                  </a:lnTo>
                  <a:lnTo>
                    <a:pt x="17280" y="270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8" name="Google Shape;20692;p112">
              <a:extLst>
                <a:ext uri="{FF2B5EF4-FFF2-40B4-BE49-F238E27FC236}">
                  <a16:creationId xmlns:a16="http://schemas.microsoft.com/office/drawing/2014/main" id="{8A254CBC-6837-0636-DE4D-D517DFA6898F}"/>
                </a:ext>
              </a:extLst>
            </p:cNvPr>
            <p:cNvSpPr/>
            <p:nvPr/>
          </p:nvSpPr>
          <p:spPr>
            <a:xfrm>
              <a:off x="612607" y="510504"/>
              <a:ext cx="102107" cy="10210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" name="Google Shape;20693;p112">
              <a:extLst>
                <a:ext uri="{FF2B5EF4-FFF2-40B4-BE49-F238E27FC236}">
                  <a16:creationId xmlns:a16="http://schemas.microsoft.com/office/drawing/2014/main" id="{F6197D4B-14AB-DD25-7E7E-98EA2D6C1C3D}"/>
                </a:ext>
              </a:extLst>
            </p:cNvPr>
            <p:cNvSpPr/>
            <p:nvPr/>
          </p:nvSpPr>
          <p:spPr>
            <a:xfrm>
              <a:off x="612607" y="612605"/>
              <a:ext cx="408425" cy="51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16200" y="12960"/>
                  </a:lnTo>
                  <a:lnTo>
                    <a:pt x="0" y="12960"/>
                  </a:lnTo>
                  <a:lnTo>
                    <a:pt x="0" y="17280"/>
                  </a:lnTo>
                  <a:lnTo>
                    <a:pt x="16200" y="17280"/>
                  </a:lnTo>
                  <a:lnTo>
                    <a:pt x="1620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" name="Google Shape;20694;p112">
              <a:extLst>
                <a:ext uri="{FF2B5EF4-FFF2-40B4-BE49-F238E27FC236}">
                  <a16:creationId xmlns:a16="http://schemas.microsoft.com/office/drawing/2014/main" id="{ED542A77-2A96-9AC0-898D-EE66746962AA}"/>
                </a:ext>
              </a:extLst>
            </p:cNvPr>
            <p:cNvSpPr/>
            <p:nvPr/>
          </p:nvSpPr>
          <p:spPr>
            <a:xfrm>
              <a:off x="25" y="612605"/>
              <a:ext cx="408399" cy="51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400" y="21600"/>
                  </a:lnTo>
                  <a:lnTo>
                    <a:pt x="5400" y="17280"/>
                  </a:lnTo>
                  <a:lnTo>
                    <a:pt x="21600" y="17280"/>
                  </a:lnTo>
                  <a:lnTo>
                    <a:pt x="21600" y="12960"/>
                  </a:lnTo>
                  <a:lnTo>
                    <a:pt x="5400" y="1296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" name="Google Shape;20695;p112">
              <a:extLst>
                <a:ext uri="{FF2B5EF4-FFF2-40B4-BE49-F238E27FC236}">
                  <a16:creationId xmlns:a16="http://schemas.microsoft.com/office/drawing/2014/main" id="{F0526E60-7642-80C2-F481-6E6DC09CF247}"/>
                </a:ext>
              </a:extLst>
            </p:cNvPr>
            <p:cNvSpPr/>
            <p:nvPr/>
          </p:nvSpPr>
          <p:spPr>
            <a:xfrm>
              <a:off x="306303" y="510504"/>
              <a:ext cx="102108" cy="10210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" name="Google Shape;20696;p112">
              <a:extLst>
                <a:ext uri="{FF2B5EF4-FFF2-40B4-BE49-F238E27FC236}">
                  <a16:creationId xmlns:a16="http://schemas.microsoft.com/office/drawing/2014/main" id="{DE3C2FC3-CBD3-166A-D273-4EA5583EA66A}"/>
                </a:ext>
              </a:extLst>
            </p:cNvPr>
            <p:cNvSpPr/>
            <p:nvPr/>
          </p:nvSpPr>
          <p:spPr>
            <a:xfrm>
              <a:off x="408405" y="714681"/>
              <a:ext cx="204213" cy="10210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3" name="Google Shape;20697;p112">
              <a:extLst>
                <a:ext uri="{FF2B5EF4-FFF2-40B4-BE49-F238E27FC236}">
                  <a16:creationId xmlns:a16="http://schemas.microsoft.com/office/drawing/2014/main" id="{75AEDFBD-3BF1-3AA3-7984-A0820F2E2C0E}"/>
                </a:ext>
              </a:extLst>
            </p:cNvPr>
            <p:cNvSpPr/>
            <p:nvPr/>
          </p:nvSpPr>
          <p:spPr>
            <a:xfrm>
              <a:off x="102126" y="1020984"/>
              <a:ext cx="816824" cy="71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172"/>
                  </a:lnTo>
                  <a:lnTo>
                    <a:pt x="2699" y="6172"/>
                  </a:lnTo>
                  <a:lnTo>
                    <a:pt x="2699" y="21600"/>
                  </a:lnTo>
                  <a:lnTo>
                    <a:pt x="18900" y="21600"/>
                  </a:lnTo>
                  <a:lnTo>
                    <a:pt x="18900" y="6172"/>
                  </a:lnTo>
                  <a:lnTo>
                    <a:pt x="21600" y="6172"/>
                  </a:lnTo>
                  <a:lnTo>
                    <a:pt x="21600" y="0"/>
                  </a:lnTo>
                  <a:lnTo>
                    <a:pt x="13500" y="0"/>
                  </a:lnTo>
                  <a:lnTo>
                    <a:pt x="13500" y="3086"/>
                  </a:lnTo>
                  <a:lnTo>
                    <a:pt x="8100" y="3086"/>
                  </a:lnTo>
                  <a:lnTo>
                    <a:pt x="81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14" name="Google Shape;20698;p112">
              <a:extLst>
                <a:ext uri="{FF2B5EF4-FFF2-40B4-BE49-F238E27FC236}">
                  <a16:creationId xmlns:a16="http://schemas.microsoft.com/office/drawing/2014/main" id="{A39E2434-8D67-4FA4-0379-2027A7CD05FC}"/>
                </a:ext>
              </a:extLst>
            </p:cNvPr>
            <p:cNvSpPr/>
            <p:nvPr/>
          </p:nvSpPr>
          <p:spPr>
            <a:xfrm>
              <a:off x="816810" y="1225187"/>
              <a:ext cx="102107" cy="71471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" name="Google Shape;20699;p112">
              <a:extLst>
                <a:ext uri="{FF2B5EF4-FFF2-40B4-BE49-F238E27FC236}">
                  <a16:creationId xmlns:a16="http://schemas.microsoft.com/office/drawing/2014/main" id="{15DBBC3F-DBB4-1D31-8142-ABF69B3BBE8E}"/>
                </a:ext>
              </a:extLst>
            </p:cNvPr>
            <p:cNvSpPr/>
            <p:nvPr/>
          </p:nvSpPr>
          <p:spPr>
            <a:xfrm>
              <a:off x="102126" y="1225187"/>
              <a:ext cx="102082" cy="71471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6" name="Google Shape;20700;p112">
              <a:extLst>
                <a:ext uri="{FF2B5EF4-FFF2-40B4-BE49-F238E27FC236}">
                  <a16:creationId xmlns:a16="http://schemas.microsoft.com/office/drawing/2014/main" id="{5EB5C1A1-20D2-EF7F-C715-935C877A651D}"/>
                </a:ext>
              </a:extLst>
            </p:cNvPr>
            <p:cNvSpPr/>
            <p:nvPr/>
          </p:nvSpPr>
          <p:spPr>
            <a:xfrm>
              <a:off x="612607" y="2450375"/>
              <a:ext cx="204213" cy="10210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7" name="Google Shape;20701;p112">
              <a:extLst>
                <a:ext uri="{FF2B5EF4-FFF2-40B4-BE49-F238E27FC236}">
                  <a16:creationId xmlns:a16="http://schemas.microsoft.com/office/drawing/2014/main" id="{2DE8061C-F823-6440-CB84-2C3F1D570651}"/>
                </a:ext>
              </a:extLst>
            </p:cNvPr>
            <p:cNvSpPr/>
            <p:nvPr/>
          </p:nvSpPr>
          <p:spPr>
            <a:xfrm>
              <a:off x="204202" y="2450375"/>
              <a:ext cx="204213" cy="10210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8" name="Google Shape;20702;p112">
              <a:extLst>
                <a:ext uri="{FF2B5EF4-FFF2-40B4-BE49-F238E27FC236}">
                  <a16:creationId xmlns:a16="http://schemas.microsoft.com/office/drawing/2014/main" id="{50059564-1C16-8D3E-F114-A28D8E2C9EAD}"/>
                </a:ext>
              </a:extLst>
            </p:cNvPr>
            <p:cNvSpPr/>
            <p:nvPr/>
          </p:nvSpPr>
          <p:spPr>
            <a:xfrm>
              <a:off x="25" y="-1"/>
              <a:ext cx="1021035" cy="510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0"/>
                  </a:moveTo>
                  <a:lnTo>
                    <a:pt x="4320" y="4320"/>
                  </a:lnTo>
                  <a:lnTo>
                    <a:pt x="2160" y="4320"/>
                  </a:lnTo>
                  <a:lnTo>
                    <a:pt x="2160" y="8640"/>
                  </a:lnTo>
                  <a:lnTo>
                    <a:pt x="0" y="8640"/>
                  </a:lnTo>
                  <a:lnTo>
                    <a:pt x="0" y="21600"/>
                  </a:lnTo>
                  <a:lnTo>
                    <a:pt x="2160" y="21600"/>
                  </a:lnTo>
                  <a:lnTo>
                    <a:pt x="2160" y="17280"/>
                  </a:lnTo>
                  <a:lnTo>
                    <a:pt x="15120" y="17280"/>
                  </a:lnTo>
                  <a:lnTo>
                    <a:pt x="15120" y="12960"/>
                  </a:lnTo>
                  <a:lnTo>
                    <a:pt x="17280" y="12960"/>
                  </a:lnTo>
                  <a:lnTo>
                    <a:pt x="17280" y="17280"/>
                  </a:lnTo>
                  <a:lnTo>
                    <a:pt x="19440" y="17280"/>
                  </a:lnTo>
                  <a:lnTo>
                    <a:pt x="19440" y="21600"/>
                  </a:lnTo>
                  <a:lnTo>
                    <a:pt x="21600" y="21600"/>
                  </a:lnTo>
                  <a:lnTo>
                    <a:pt x="21600" y="8640"/>
                  </a:lnTo>
                  <a:lnTo>
                    <a:pt x="19440" y="8640"/>
                  </a:lnTo>
                  <a:lnTo>
                    <a:pt x="19440" y="4320"/>
                  </a:lnTo>
                  <a:lnTo>
                    <a:pt x="17280" y="432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9" name="Google Shape;20703;p112">
              <a:extLst>
                <a:ext uri="{FF2B5EF4-FFF2-40B4-BE49-F238E27FC236}">
                  <a16:creationId xmlns:a16="http://schemas.microsoft.com/office/drawing/2014/main" id="{F5B0DF86-37C8-E1F5-7864-EBA92B6CA3AB}"/>
                </a:ext>
              </a:extLst>
            </p:cNvPr>
            <p:cNvSpPr/>
            <p:nvPr/>
          </p:nvSpPr>
          <p:spPr>
            <a:xfrm>
              <a:off x="204202" y="1735666"/>
              <a:ext cx="612637" cy="612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200"/>
                  </a:lnTo>
                  <a:lnTo>
                    <a:pt x="3600" y="7200"/>
                  </a:lnTo>
                  <a:lnTo>
                    <a:pt x="3600" y="21600"/>
                  </a:lnTo>
                  <a:lnTo>
                    <a:pt x="7200" y="21600"/>
                  </a:lnTo>
                  <a:lnTo>
                    <a:pt x="7200" y="7200"/>
                  </a:lnTo>
                  <a:lnTo>
                    <a:pt x="14400" y="7200"/>
                  </a:lnTo>
                  <a:lnTo>
                    <a:pt x="14400" y="21600"/>
                  </a:lnTo>
                  <a:lnTo>
                    <a:pt x="18000" y="216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71605E-6 L 0.21823 -2.71605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23 -2.71605E-6 L 0.35938 0.3861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7" grpId="0" animBg="1" advAuto="0"/>
      <p:bldP spid="12778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7" name="Google Shape;11348;p70"/>
          <p:cNvSpPr txBox="1">
            <a:spLocks noGrp="1"/>
          </p:cNvSpPr>
          <p:nvPr>
            <p:ph type="title"/>
          </p:nvPr>
        </p:nvSpPr>
        <p:spPr>
          <a:xfrm>
            <a:off x="833723" y="1271550"/>
            <a:ext cx="7331400" cy="26004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Спасибо за внимание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7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" name="Google Shape;10165;p53"/>
          <p:cNvSpPr txBox="1">
            <a:spLocks noGrp="1"/>
          </p:cNvSpPr>
          <p:nvPr>
            <p:ph type="title"/>
          </p:nvPr>
        </p:nvSpPr>
        <p:spPr>
          <a:xfrm>
            <a:off x="311699" y="329950"/>
            <a:ext cx="8520602" cy="572701"/>
          </a:xfrm>
          <a:prstGeom prst="rect">
            <a:avLst/>
          </a:prstGeom>
        </p:spPr>
        <p:txBody>
          <a:bodyPr/>
          <a:lstStyle/>
          <a:p>
            <a:r>
              <a:rPr dirty="0"/>
              <a:t>ПЛАН</a:t>
            </a:r>
          </a:p>
        </p:txBody>
      </p:sp>
      <p:grpSp>
        <p:nvGrpSpPr>
          <p:cNvPr id="10572" name="Google Shape;10166;p53"/>
          <p:cNvGrpSpPr/>
          <p:nvPr/>
        </p:nvGrpSpPr>
        <p:grpSpPr>
          <a:xfrm>
            <a:off x="2178060" y="494911"/>
            <a:ext cx="161856" cy="242779"/>
            <a:chOff x="0" y="0"/>
            <a:chExt cx="161854" cy="242778"/>
          </a:xfrm>
        </p:grpSpPr>
        <p:sp>
          <p:nvSpPr>
            <p:cNvPr id="10568" name="Google Shape;10167;p53"/>
            <p:cNvSpPr/>
            <p:nvPr/>
          </p:nvSpPr>
          <p:spPr>
            <a:xfrm rot="16200000">
              <a:off x="-1" y="161854"/>
              <a:ext cx="80925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69" name="Google Shape;10168;p53"/>
            <p:cNvSpPr/>
            <p:nvPr/>
          </p:nvSpPr>
          <p:spPr>
            <a:xfrm rot="16200000">
              <a:off x="-5" y="80926"/>
              <a:ext cx="80933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70" name="Google Shape;10169;p53"/>
            <p:cNvSpPr/>
            <p:nvPr/>
          </p:nvSpPr>
          <p:spPr>
            <a:xfrm rot="16200000">
              <a:off x="0" y="-1"/>
              <a:ext cx="80923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71" name="Google Shape;10170;p53"/>
            <p:cNvSpPr/>
            <p:nvPr/>
          </p:nvSpPr>
          <p:spPr>
            <a:xfrm rot="16200000">
              <a:off x="80922" y="80922"/>
              <a:ext cx="80933" cy="809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577" name="Google Shape;10171;p53"/>
          <p:cNvGrpSpPr/>
          <p:nvPr/>
        </p:nvGrpSpPr>
        <p:grpSpPr>
          <a:xfrm>
            <a:off x="6804083" y="494908"/>
            <a:ext cx="161855" cy="242780"/>
            <a:chOff x="0" y="0"/>
            <a:chExt cx="161854" cy="242778"/>
          </a:xfrm>
        </p:grpSpPr>
        <p:sp>
          <p:nvSpPr>
            <p:cNvPr id="10573" name="Google Shape;10172;p53"/>
            <p:cNvSpPr/>
            <p:nvPr/>
          </p:nvSpPr>
          <p:spPr>
            <a:xfrm rot="5400000">
              <a:off x="80930" y="0"/>
              <a:ext cx="80926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74" name="Google Shape;10173;p53"/>
            <p:cNvSpPr/>
            <p:nvPr/>
          </p:nvSpPr>
          <p:spPr>
            <a:xfrm rot="5400000">
              <a:off x="80927" y="80929"/>
              <a:ext cx="80933" cy="8092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75" name="Google Shape;10174;p53"/>
            <p:cNvSpPr/>
            <p:nvPr/>
          </p:nvSpPr>
          <p:spPr>
            <a:xfrm rot="5400000">
              <a:off x="80932" y="161856"/>
              <a:ext cx="80923" cy="8092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76" name="Google Shape;10175;p53"/>
            <p:cNvSpPr/>
            <p:nvPr/>
          </p:nvSpPr>
          <p:spPr>
            <a:xfrm rot="5400000">
              <a:off x="0" y="80924"/>
              <a:ext cx="80932" cy="809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0578" name="Google Shape;10176;p53">
            <a:hlinkClick r:id="rId3" action="ppaction://hlinksldjump"/>
          </p:cNvPr>
          <p:cNvSpPr txBox="1"/>
          <p:nvPr/>
        </p:nvSpPr>
        <p:spPr>
          <a:xfrm>
            <a:off x="847849" y="1549298"/>
            <a:ext cx="2489701" cy="39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b">
            <a:normAutofit/>
          </a:bodyPr>
          <a:lstStyle>
            <a:lvl1pPr algn="r" defTabSz="777240">
              <a:defRPr sz="136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rPr dirty="0"/>
              <a:t>ЦЕЛИ И ЗАДАЧИ</a:t>
            </a:r>
          </a:p>
        </p:txBody>
      </p:sp>
      <p:sp>
        <p:nvSpPr>
          <p:cNvPr id="10579" name="Google Shape;10178;p53">
            <a:hlinkClick r:id="rId4" action="ppaction://hlinksldjump"/>
          </p:cNvPr>
          <p:cNvSpPr txBox="1"/>
          <p:nvPr/>
        </p:nvSpPr>
        <p:spPr>
          <a:xfrm>
            <a:off x="847849" y="2736477"/>
            <a:ext cx="2489701" cy="39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b">
            <a:normAutofit/>
          </a:bodyPr>
          <a:lstStyle>
            <a:lvl1pPr algn="r" defTabSz="777240">
              <a:defRPr sz="136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rPr dirty="0"/>
              <a:t>МЕТОДИКА</a:t>
            </a:r>
          </a:p>
        </p:txBody>
      </p:sp>
      <p:sp>
        <p:nvSpPr>
          <p:cNvPr id="10580" name="Google Shape;10180;p53">
            <a:hlinkClick r:id="rId5" action="ppaction://hlinksldjump"/>
          </p:cNvPr>
          <p:cNvSpPr txBox="1"/>
          <p:nvPr/>
        </p:nvSpPr>
        <p:spPr>
          <a:xfrm>
            <a:off x="847849" y="3914047"/>
            <a:ext cx="2489701" cy="39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b">
            <a:normAutofit/>
          </a:bodyPr>
          <a:lstStyle>
            <a:lvl1pPr algn="r" defTabSz="777240">
              <a:defRPr sz="136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t>ВЫВОДЫ</a:t>
            </a:r>
          </a:p>
        </p:txBody>
      </p:sp>
      <p:sp>
        <p:nvSpPr>
          <p:cNvPr id="10581" name="Google Shape;10182;p53">
            <a:hlinkClick r:id="rId6" action="ppaction://hlinksldjump"/>
          </p:cNvPr>
          <p:cNvSpPr txBox="1"/>
          <p:nvPr/>
        </p:nvSpPr>
        <p:spPr>
          <a:xfrm>
            <a:off x="5821150" y="1574974"/>
            <a:ext cx="2551201" cy="39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b">
            <a:normAutofit/>
          </a:bodyPr>
          <a:lstStyle>
            <a:lvl1pPr defTabSz="777240">
              <a:defRPr sz="136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t>НАША КОМАНДА</a:t>
            </a:r>
          </a:p>
        </p:txBody>
      </p:sp>
      <p:sp>
        <p:nvSpPr>
          <p:cNvPr id="10582" name="Google Shape;10184;p53">
            <a:hlinkClick r:id="rId7" action="ppaction://hlinksldjump"/>
          </p:cNvPr>
          <p:cNvSpPr txBox="1"/>
          <p:nvPr/>
        </p:nvSpPr>
        <p:spPr>
          <a:xfrm>
            <a:off x="5821150" y="2749972"/>
            <a:ext cx="2551201" cy="39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b">
            <a:normAutofit/>
          </a:bodyPr>
          <a:lstStyle>
            <a:lvl1pPr defTabSz="777240">
              <a:defRPr sz="136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rPr dirty="0"/>
              <a:t>ПРИЛОЖЕНИЯ</a:t>
            </a:r>
          </a:p>
        </p:txBody>
      </p:sp>
      <p:sp>
        <p:nvSpPr>
          <p:cNvPr id="10583" name="Google Shape;10186;p53">
            <a:hlinkClick r:id="" action="ppaction://noaction"/>
          </p:cNvPr>
          <p:cNvSpPr txBox="1"/>
          <p:nvPr/>
        </p:nvSpPr>
        <p:spPr>
          <a:xfrm>
            <a:off x="5821150" y="3914047"/>
            <a:ext cx="2551201" cy="39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b">
            <a:normAutofit/>
          </a:bodyPr>
          <a:lstStyle>
            <a:lvl1pPr defTabSz="777240">
              <a:defRPr sz="136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rPr lang="ru-RU" dirty="0"/>
              <a:t>ЧТО-НИБУДЬ</a:t>
            </a:r>
            <a:endParaRPr dirty="0"/>
          </a:p>
        </p:txBody>
      </p:sp>
      <p:grpSp>
        <p:nvGrpSpPr>
          <p:cNvPr id="10586" name="Google Shape;10188;p53">
            <a:hlinkClick r:id="rId3" action="ppaction://hlinksldjump"/>
          </p:cNvPr>
          <p:cNvGrpSpPr/>
          <p:nvPr/>
        </p:nvGrpSpPr>
        <p:grpSpPr>
          <a:xfrm>
            <a:off x="3533974" y="1433225"/>
            <a:ext cx="675301" cy="675301"/>
            <a:chOff x="0" y="0"/>
            <a:chExt cx="675300" cy="675300"/>
          </a:xfrm>
        </p:grpSpPr>
        <p:sp>
          <p:nvSpPr>
            <p:cNvPr id="10584" name="Квадрат"/>
            <p:cNvSpPr/>
            <p:nvPr/>
          </p:nvSpPr>
          <p:spPr>
            <a:xfrm>
              <a:off x="-1" y="-1"/>
              <a:ext cx="675302" cy="675302"/>
            </a:xfrm>
            <a:prstGeom prst="rect">
              <a:avLst/>
            </a:prstGeom>
            <a:noFill/>
            <a:ln w="2857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pPr>
              <a:endParaRPr/>
            </a:p>
          </p:txBody>
        </p:sp>
        <p:sp>
          <p:nvSpPr>
            <p:cNvPr id="10585" name="01"/>
            <p:cNvSpPr txBox="1"/>
            <p:nvPr/>
          </p:nvSpPr>
          <p:spPr>
            <a:xfrm>
              <a:off x="14287" y="14287"/>
              <a:ext cx="646726" cy="646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91424" tIns="91424" rIns="91424" bIns="91424" numCol="1" anchor="ctr">
              <a:normAutofit/>
            </a:bodyPr>
            <a:lstStyle>
              <a:lvl1pPr algn="ctr">
                <a:defRPr sz="1800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1pPr>
            </a:lstStyle>
            <a:p>
              <a:r>
                <a:rPr dirty="0"/>
                <a:t>01</a:t>
              </a:r>
            </a:p>
          </p:txBody>
        </p:sp>
      </p:grpSp>
      <p:grpSp>
        <p:nvGrpSpPr>
          <p:cNvPr id="10589" name="Google Shape;10189;p53">
            <a:hlinkClick r:id="rId4" action="ppaction://hlinksldjump"/>
          </p:cNvPr>
          <p:cNvGrpSpPr/>
          <p:nvPr/>
        </p:nvGrpSpPr>
        <p:grpSpPr>
          <a:xfrm>
            <a:off x="3533974" y="2594727"/>
            <a:ext cx="675301" cy="675301"/>
            <a:chOff x="0" y="0"/>
            <a:chExt cx="675300" cy="675300"/>
          </a:xfrm>
        </p:grpSpPr>
        <p:sp>
          <p:nvSpPr>
            <p:cNvPr id="10587" name="Квадрат"/>
            <p:cNvSpPr/>
            <p:nvPr/>
          </p:nvSpPr>
          <p:spPr>
            <a:xfrm>
              <a:off x="-1" y="-1"/>
              <a:ext cx="675302" cy="675302"/>
            </a:xfrm>
            <a:prstGeom prst="rect">
              <a:avLst/>
            </a:prstGeom>
            <a:noFill/>
            <a:ln w="2857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pPr>
              <a:endParaRPr/>
            </a:p>
          </p:txBody>
        </p:sp>
        <p:sp>
          <p:nvSpPr>
            <p:cNvPr id="10588" name="02"/>
            <p:cNvSpPr txBox="1"/>
            <p:nvPr/>
          </p:nvSpPr>
          <p:spPr>
            <a:xfrm>
              <a:off x="14287" y="14287"/>
              <a:ext cx="646726" cy="646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91424" tIns="91424" rIns="91424" bIns="91424" numCol="1" anchor="ctr">
              <a:normAutofit/>
            </a:bodyPr>
            <a:lstStyle>
              <a:lvl1pPr algn="ctr">
                <a:defRPr sz="1800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1pPr>
            </a:lstStyle>
            <a:p>
              <a:r>
                <a:rPr dirty="0"/>
                <a:t>02</a:t>
              </a:r>
            </a:p>
          </p:txBody>
        </p:sp>
      </p:grpSp>
      <p:grpSp>
        <p:nvGrpSpPr>
          <p:cNvPr id="10592" name="Google Shape;10190;p53">
            <a:hlinkClick r:id="rId5" action="ppaction://hlinksldjump"/>
          </p:cNvPr>
          <p:cNvGrpSpPr/>
          <p:nvPr/>
        </p:nvGrpSpPr>
        <p:grpSpPr>
          <a:xfrm>
            <a:off x="3533974" y="3772298"/>
            <a:ext cx="675301" cy="675301"/>
            <a:chOff x="0" y="0"/>
            <a:chExt cx="675300" cy="675300"/>
          </a:xfrm>
        </p:grpSpPr>
        <p:sp>
          <p:nvSpPr>
            <p:cNvPr id="10590" name="Квадрат"/>
            <p:cNvSpPr/>
            <p:nvPr/>
          </p:nvSpPr>
          <p:spPr>
            <a:xfrm>
              <a:off x="-1" y="-1"/>
              <a:ext cx="675302" cy="675302"/>
            </a:xfrm>
            <a:prstGeom prst="rect">
              <a:avLst/>
            </a:prstGeom>
            <a:noFill/>
            <a:ln w="2857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pPr>
              <a:endParaRPr/>
            </a:p>
          </p:txBody>
        </p:sp>
        <p:sp>
          <p:nvSpPr>
            <p:cNvPr id="10591" name="03"/>
            <p:cNvSpPr txBox="1"/>
            <p:nvPr/>
          </p:nvSpPr>
          <p:spPr>
            <a:xfrm>
              <a:off x="14287" y="14287"/>
              <a:ext cx="646726" cy="646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91424" tIns="91424" rIns="91424" bIns="91424" numCol="1" anchor="ctr">
              <a:normAutofit/>
            </a:bodyPr>
            <a:lstStyle>
              <a:lvl1pPr algn="ctr">
                <a:defRPr sz="1800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1pPr>
            </a:lstStyle>
            <a:p>
              <a:r>
                <a:rPr dirty="0"/>
                <a:t>03</a:t>
              </a:r>
            </a:p>
          </p:txBody>
        </p:sp>
      </p:grpSp>
      <p:grpSp>
        <p:nvGrpSpPr>
          <p:cNvPr id="10595" name="Google Shape;10191;p53">
            <a:hlinkClick r:id="rId6" action="ppaction://hlinksldjump"/>
          </p:cNvPr>
          <p:cNvGrpSpPr/>
          <p:nvPr/>
        </p:nvGrpSpPr>
        <p:grpSpPr>
          <a:xfrm>
            <a:off x="5011720" y="1433225"/>
            <a:ext cx="675301" cy="675301"/>
            <a:chOff x="0" y="0"/>
            <a:chExt cx="675300" cy="675300"/>
          </a:xfrm>
        </p:grpSpPr>
        <p:sp>
          <p:nvSpPr>
            <p:cNvPr id="10593" name="Квадрат"/>
            <p:cNvSpPr/>
            <p:nvPr/>
          </p:nvSpPr>
          <p:spPr>
            <a:xfrm>
              <a:off x="-1" y="-1"/>
              <a:ext cx="675302" cy="675302"/>
            </a:xfrm>
            <a:prstGeom prst="rect">
              <a:avLst/>
            </a:prstGeom>
            <a:noFill/>
            <a:ln w="2857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pPr>
              <a:endParaRPr/>
            </a:p>
          </p:txBody>
        </p:sp>
        <p:sp>
          <p:nvSpPr>
            <p:cNvPr id="10594" name="04"/>
            <p:cNvSpPr txBox="1"/>
            <p:nvPr/>
          </p:nvSpPr>
          <p:spPr>
            <a:xfrm>
              <a:off x="14287" y="14287"/>
              <a:ext cx="646726" cy="646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91424" tIns="91424" rIns="91424" bIns="91424" numCol="1" anchor="ctr">
              <a:normAutofit/>
            </a:bodyPr>
            <a:lstStyle>
              <a:lvl1pPr algn="ctr">
                <a:defRPr sz="1800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1pPr>
            </a:lstStyle>
            <a:p>
              <a:r>
                <a:rPr dirty="0"/>
                <a:t>04</a:t>
              </a:r>
            </a:p>
          </p:txBody>
        </p:sp>
      </p:grpSp>
      <p:grpSp>
        <p:nvGrpSpPr>
          <p:cNvPr id="10598" name="Google Shape;10192;p53">
            <a:hlinkClick r:id="rId7" action="ppaction://hlinksldjump"/>
          </p:cNvPr>
          <p:cNvGrpSpPr/>
          <p:nvPr/>
        </p:nvGrpSpPr>
        <p:grpSpPr>
          <a:xfrm>
            <a:off x="5011720" y="2594727"/>
            <a:ext cx="675301" cy="675301"/>
            <a:chOff x="0" y="0"/>
            <a:chExt cx="675300" cy="675300"/>
          </a:xfrm>
        </p:grpSpPr>
        <p:sp>
          <p:nvSpPr>
            <p:cNvPr id="10596" name="Квадрат"/>
            <p:cNvSpPr/>
            <p:nvPr/>
          </p:nvSpPr>
          <p:spPr>
            <a:xfrm>
              <a:off x="-1" y="-1"/>
              <a:ext cx="675302" cy="675302"/>
            </a:xfrm>
            <a:prstGeom prst="rect">
              <a:avLst/>
            </a:prstGeom>
            <a:noFill/>
            <a:ln w="2857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pPr>
              <a:endParaRPr/>
            </a:p>
          </p:txBody>
        </p:sp>
        <p:sp>
          <p:nvSpPr>
            <p:cNvPr id="10597" name="05"/>
            <p:cNvSpPr txBox="1"/>
            <p:nvPr/>
          </p:nvSpPr>
          <p:spPr>
            <a:xfrm>
              <a:off x="14287" y="14287"/>
              <a:ext cx="646726" cy="646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91424" tIns="91424" rIns="91424" bIns="91424" numCol="1" anchor="ctr">
              <a:normAutofit/>
            </a:bodyPr>
            <a:lstStyle>
              <a:lvl1pPr algn="ctr">
                <a:defRPr sz="1800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1pPr>
            </a:lstStyle>
            <a:p>
              <a:r>
                <a:rPr dirty="0"/>
                <a:t>05</a:t>
              </a:r>
            </a:p>
          </p:txBody>
        </p:sp>
      </p:grpSp>
      <p:grpSp>
        <p:nvGrpSpPr>
          <p:cNvPr id="10601" name="Google Shape;10193;p53">
            <a:hlinkClick r:id="" action="ppaction://noaction"/>
          </p:cNvPr>
          <p:cNvGrpSpPr/>
          <p:nvPr/>
        </p:nvGrpSpPr>
        <p:grpSpPr>
          <a:xfrm>
            <a:off x="5011720" y="3772298"/>
            <a:ext cx="675301" cy="675301"/>
            <a:chOff x="0" y="0"/>
            <a:chExt cx="675300" cy="675300"/>
          </a:xfrm>
        </p:grpSpPr>
        <p:sp>
          <p:nvSpPr>
            <p:cNvPr id="10599" name="Квадрат"/>
            <p:cNvSpPr/>
            <p:nvPr/>
          </p:nvSpPr>
          <p:spPr>
            <a:xfrm>
              <a:off x="-1" y="-1"/>
              <a:ext cx="675302" cy="675302"/>
            </a:xfrm>
            <a:prstGeom prst="rect">
              <a:avLst/>
            </a:prstGeom>
            <a:noFill/>
            <a:ln w="2857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pPr>
              <a:endParaRPr/>
            </a:p>
          </p:txBody>
        </p:sp>
        <p:sp>
          <p:nvSpPr>
            <p:cNvPr id="10600" name="06"/>
            <p:cNvSpPr txBox="1"/>
            <p:nvPr/>
          </p:nvSpPr>
          <p:spPr>
            <a:xfrm>
              <a:off x="14287" y="14287"/>
              <a:ext cx="646726" cy="646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91424" tIns="91424" rIns="91424" bIns="91424" numCol="1" anchor="ctr">
              <a:normAutofit/>
            </a:bodyPr>
            <a:lstStyle>
              <a:lvl1pPr algn="ctr">
                <a:defRPr sz="1800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1pPr>
            </a:lstStyle>
            <a:p>
              <a:r>
                <a:rPr dirty="0"/>
                <a:t>06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8" grpId="0" animBg="1" advAuto="0"/>
      <p:bldP spid="10579" grpId="0" animBg="1" advAuto="0"/>
      <p:bldP spid="10580" grpId="0" animBg="1" advAuto="0"/>
      <p:bldP spid="10581" grpId="0" animBg="1" advAuto="0"/>
      <p:bldP spid="10582" grpId="0" animBg="1" advAuto="0"/>
      <p:bldP spid="10583" grpId="0" animBg="1" advAuto="0"/>
      <p:bldP spid="10586" grpId="0" animBg="1" advAuto="0"/>
      <p:bldP spid="10589" grpId="0" animBg="1" advAuto="0"/>
      <p:bldP spid="10592" grpId="0" animBg="1" advAuto="0"/>
      <p:bldP spid="10595" grpId="0" animBg="1" advAuto="0"/>
      <p:bldP spid="10598" grpId="0" animBg="1" advAuto="0"/>
      <p:bldP spid="1060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9" name="Google Shape;10198;p54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711001"/>
          </a:xfrm>
          <a:prstGeom prst="rect">
            <a:avLst/>
          </a:prstGeom>
        </p:spPr>
        <p:txBody>
          <a:bodyPr anchor="b"/>
          <a:lstStyle>
            <a:lvl1pPr defTabSz="649223">
              <a:defRPr sz="3407"/>
            </a:lvl1pPr>
          </a:lstStyle>
          <a:p>
            <a:r>
              <a:rPr dirty="0"/>
              <a:t>01</a:t>
            </a:r>
          </a:p>
        </p:txBody>
      </p:sp>
      <p:sp>
        <p:nvSpPr>
          <p:cNvPr id="10610" name="Google Shape;10199;p54"/>
          <p:cNvSpPr txBox="1"/>
          <p:nvPr/>
        </p:nvSpPr>
        <p:spPr>
          <a:xfrm>
            <a:off x="1334699" y="1601125"/>
            <a:ext cx="6474602" cy="84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rPr dirty="0"/>
              <a:t>ЦЕЛИ И ЗАДАЧИ</a:t>
            </a:r>
          </a:p>
        </p:txBody>
      </p:sp>
      <p:grpSp>
        <p:nvGrpSpPr>
          <p:cNvPr id="10638" name="Google Shape;10200;p54"/>
          <p:cNvGrpSpPr/>
          <p:nvPr/>
        </p:nvGrpSpPr>
        <p:grpSpPr>
          <a:xfrm>
            <a:off x="8029240" y="154008"/>
            <a:ext cx="264002" cy="226286"/>
            <a:chOff x="0" y="0"/>
            <a:chExt cx="264000" cy="226285"/>
          </a:xfrm>
        </p:grpSpPr>
        <p:sp>
          <p:nvSpPr>
            <p:cNvPr id="10611" name="Google Shape;10201;p54"/>
            <p:cNvSpPr/>
            <p:nvPr/>
          </p:nvSpPr>
          <p:spPr>
            <a:xfrm>
              <a:off x="37715" y="-1"/>
              <a:ext cx="37717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12" name="Google Shape;10202;p54"/>
            <p:cNvSpPr/>
            <p:nvPr/>
          </p:nvSpPr>
          <p:spPr>
            <a:xfrm>
              <a:off x="75431" y="-1"/>
              <a:ext cx="37714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13" name="Google Shape;10203;p54"/>
            <p:cNvSpPr/>
            <p:nvPr/>
          </p:nvSpPr>
          <p:spPr>
            <a:xfrm>
              <a:off x="150860" y="-1"/>
              <a:ext cx="37712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14" name="Google Shape;10204;p54"/>
            <p:cNvSpPr/>
            <p:nvPr/>
          </p:nvSpPr>
          <p:spPr>
            <a:xfrm>
              <a:off x="188571" y="-1"/>
              <a:ext cx="37715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15" name="Google Shape;10205;p54"/>
            <p:cNvSpPr/>
            <p:nvPr/>
          </p:nvSpPr>
          <p:spPr>
            <a:xfrm>
              <a:off x="0" y="37715"/>
              <a:ext cx="37716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16" name="Google Shape;10206;p54"/>
            <p:cNvSpPr/>
            <p:nvPr/>
          </p:nvSpPr>
          <p:spPr>
            <a:xfrm>
              <a:off x="37715" y="37715"/>
              <a:ext cx="37717" cy="37712"/>
            </a:xfrm>
            <a:prstGeom prst="rect">
              <a:avLst/>
            </a:prstGeom>
            <a:solidFill>
              <a:schemeClr val="accent4">
                <a:lumOff val="9999"/>
              </a:schemeClr>
            </a:solidFill>
            <a:ln w="9525" cap="flat">
              <a:solidFill>
                <a:schemeClr val="accent4">
                  <a:lumOff val="9999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17" name="Google Shape;10207;p54"/>
            <p:cNvSpPr/>
            <p:nvPr/>
          </p:nvSpPr>
          <p:spPr>
            <a:xfrm>
              <a:off x="75431" y="37715"/>
              <a:ext cx="37714" cy="37712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18" name="Google Shape;10208;p54"/>
            <p:cNvSpPr/>
            <p:nvPr/>
          </p:nvSpPr>
          <p:spPr>
            <a:xfrm>
              <a:off x="113140" y="37715"/>
              <a:ext cx="37717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19" name="Google Shape;10209;p54"/>
            <p:cNvSpPr/>
            <p:nvPr/>
          </p:nvSpPr>
          <p:spPr>
            <a:xfrm>
              <a:off x="150856" y="37715"/>
              <a:ext cx="37713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20" name="Google Shape;10210;p54"/>
            <p:cNvSpPr/>
            <p:nvPr/>
          </p:nvSpPr>
          <p:spPr>
            <a:xfrm>
              <a:off x="188571" y="37715"/>
              <a:ext cx="37715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21" name="Google Shape;10211;p54"/>
            <p:cNvSpPr/>
            <p:nvPr/>
          </p:nvSpPr>
          <p:spPr>
            <a:xfrm>
              <a:off x="226285" y="37715"/>
              <a:ext cx="37716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22" name="Google Shape;10212;p54"/>
            <p:cNvSpPr/>
            <p:nvPr/>
          </p:nvSpPr>
          <p:spPr>
            <a:xfrm>
              <a:off x="0" y="75427"/>
              <a:ext cx="37716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23" name="Google Shape;10213;p54"/>
            <p:cNvSpPr/>
            <p:nvPr/>
          </p:nvSpPr>
          <p:spPr>
            <a:xfrm>
              <a:off x="37715" y="75427"/>
              <a:ext cx="37717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24" name="Google Shape;10214;p54"/>
            <p:cNvSpPr/>
            <p:nvPr/>
          </p:nvSpPr>
          <p:spPr>
            <a:xfrm>
              <a:off x="75431" y="75427"/>
              <a:ext cx="37714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25" name="Google Shape;10215;p54"/>
            <p:cNvSpPr/>
            <p:nvPr/>
          </p:nvSpPr>
          <p:spPr>
            <a:xfrm>
              <a:off x="113140" y="75427"/>
              <a:ext cx="37717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26" name="Google Shape;10216;p54"/>
            <p:cNvSpPr/>
            <p:nvPr/>
          </p:nvSpPr>
          <p:spPr>
            <a:xfrm>
              <a:off x="150856" y="75427"/>
              <a:ext cx="37713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27" name="Google Shape;10217;p54"/>
            <p:cNvSpPr/>
            <p:nvPr/>
          </p:nvSpPr>
          <p:spPr>
            <a:xfrm>
              <a:off x="188571" y="75427"/>
              <a:ext cx="37715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28" name="Google Shape;10218;p54"/>
            <p:cNvSpPr/>
            <p:nvPr/>
          </p:nvSpPr>
          <p:spPr>
            <a:xfrm>
              <a:off x="226285" y="75427"/>
              <a:ext cx="37716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29" name="Google Shape;10219;p54"/>
            <p:cNvSpPr/>
            <p:nvPr/>
          </p:nvSpPr>
          <p:spPr>
            <a:xfrm>
              <a:off x="37715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30" name="Google Shape;10220;p54"/>
            <p:cNvSpPr/>
            <p:nvPr/>
          </p:nvSpPr>
          <p:spPr>
            <a:xfrm>
              <a:off x="75428" y="113141"/>
              <a:ext cx="37713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31" name="Google Shape;10221;p54"/>
            <p:cNvSpPr/>
            <p:nvPr/>
          </p:nvSpPr>
          <p:spPr>
            <a:xfrm>
              <a:off x="113140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32" name="Google Shape;10222;p54"/>
            <p:cNvSpPr/>
            <p:nvPr/>
          </p:nvSpPr>
          <p:spPr>
            <a:xfrm>
              <a:off x="150860" y="113141"/>
              <a:ext cx="37712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33" name="Google Shape;10223;p54"/>
            <p:cNvSpPr/>
            <p:nvPr/>
          </p:nvSpPr>
          <p:spPr>
            <a:xfrm>
              <a:off x="188571" y="113141"/>
              <a:ext cx="37715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34" name="Google Shape;10224;p54"/>
            <p:cNvSpPr/>
            <p:nvPr/>
          </p:nvSpPr>
          <p:spPr>
            <a:xfrm>
              <a:off x="75431" y="150857"/>
              <a:ext cx="37714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35" name="Google Shape;10225;p54"/>
            <p:cNvSpPr/>
            <p:nvPr/>
          </p:nvSpPr>
          <p:spPr>
            <a:xfrm>
              <a:off x="113144" y="150857"/>
              <a:ext cx="37717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36" name="Google Shape;10226;p54"/>
            <p:cNvSpPr/>
            <p:nvPr/>
          </p:nvSpPr>
          <p:spPr>
            <a:xfrm>
              <a:off x="150860" y="150857"/>
              <a:ext cx="37712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37" name="Google Shape;10227;p54"/>
            <p:cNvSpPr/>
            <p:nvPr/>
          </p:nvSpPr>
          <p:spPr>
            <a:xfrm>
              <a:off x="113144" y="188569"/>
              <a:ext cx="37717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666" name="Google Shape;10228;p54"/>
          <p:cNvGrpSpPr/>
          <p:nvPr/>
        </p:nvGrpSpPr>
        <p:grpSpPr>
          <a:xfrm>
            <a:off x="8365321" y="154008"/>
            <a:ext cx="264002" cy="226286"/>
            <a:chOff x="0" y="0"/>
            <a:chExt cx="264000" cy="226285"/>
          </a:xfrm>
        </p:grpSpPr>
        <p:sp>
          <p:nvSpPr>
            <p:cNvPr id="10639" name="Google Shape;10229;p54"/>
            <p:cNvSpPr/>
            <p:nvPr/>
          </p:nvSpPr>
          <p:spPr>
            <a:xfrm>
              <a:off x="37715" y="-1"/>
              <a:ext cx="37717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40" name="Google Shape;10230;p54"/>
            <p:cNvSpPr/>
            <p:nvPr/>
          </p:nvSpPr>
          <p:spPr>
            <a:xfrm>
              <a:off x="75431" y="-1"/>
              <a:ext cx="37714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41" name="Google Shape;10231;p54"/>
            <p:cNvSpPr/>
            <p:nvPr/>
          </p:nvSpPr>
          <p:spPr>
            <a:xfrm>
              <a:off x="150860" y="-1"/>
              <a:ext cx="37712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42" name="Google Shape;10232;p54"/>
            <p:cNvSpPr/>
            <p:nvPr/>
          </p:nvSpPr>
          <p:spPr>
            <a:xfrm>
              <a:off x="188571" y="-1"/>
              <a:ext cx="37715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43" name="Google Shape;10233;p54"/>
            <p:cNvSpPr/>
            <p:nvPr/>
          </p:nvSpPr>
          <p:spPr>
            <a:xfrm>
              <a:off x="0" y="37715"/>
              <a:ext cx="37716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44" name="Google Shape;10234;p54"/>
            <p:cNvSpPr/>
            <p:nvPr/>
          </p:nvSpPr>
          <p:spPr>
            <a:xfrm>
              <a:off x="37715" y="37715"/>
              <a:ext cx="37717" cy="37712"/>
            </a:xfrm>
            <a:prstGeom prst="rect">
              <a:avLst/>
            </a:prstGeom>
            <a:solidFill>
              <a:schemeClr val="accent4">
                <a:lumOff val="9999"/>
              </a:schemeClr>
            </a:solidFill>
            <a:ln w="9525" cap="flat">
              <a:solidFill>
                <a:schemeClr val="accent4">
                  <a:lumOff val="9999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45" name="Google Shape;10235;p54"/>
            <p:cNvSpPr/>
            <p:nvPr/>
          </p:nvSpPr>
          <p:spPr>
            <a:xfrm>
              <a:off x="75431" y="37715"/>
              <a:ext cx="37714" cy="37712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46" name="Google Shape;10236;p54"/>
            <p:cNvSpPr/>
            <p:nvPr/>
          </p:nvSpPr>
          <p:spPr>
            <a:xfrm>
              <a:off x="113140" y="37715"/>
              <a:ext cx="37717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47" name="Google Shape;10237;p54"/>
            <p:cNvSpPr/>
            <p:nvPr/>
          </p:nvSpPr>
          <p:spPr>
            <a:xfrm>
              <a:off x="150856" y="37715"/>
              <a:ext cx="37713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48" name="Google Shape;10238;p54"/>
            <p:cNvSpPr/>
            <p:nvPr/>
          </p:nvSpPr>
          <p:spPr>
            <a:xfrm>
              <a:off x="188571" y="37715"/>
              <a:ext cx="37715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49" name="Google Shape;10239;p54"/>
            <p:cNvSpPr/>
            <p:nvPr/>
          </p:nvSpPr>
          <p:spPr>
            <a:xfrm>
              <a:off x="226285" y="37715"/>
              <a:ext cx="37716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50" name="Google Shape;10240;p54"/>
            <p:cNvSpPr/>
            <p:nvPr/>
          </p:nvSpPr>
          <p:spPr>
            <a:xfrm>
              <a:off x="0" y="75427"/>
              <a:ext cx="37716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51" name="Google Shape;10241;p54"/>
            <p:cNvSpPr/>
            <p:nvPr/>
          </p:nvSpPr>
          <p:spPr>
            <a:xfrm>
              <a:off x="37715" y="75427"/>
              <a:ext cx="37717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52" name="Google Shape;10242;p54"/>
            <p:cNvSpPr/>
            <p:nvPr/>
          </p:nvSpPr>
          <p:spPr>
            <a:xfrm>
              <a:off x="75431" y="75427"/>
              <a:ext cx="37714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53" name="Google Shape;10243;p54"/>
            <p:cNvSpPr/>
            <p:nvPr/>
          </p:nvSpPr>
          <p:spPr>
            <a:xfrm>
              <a:off x="113140" y="75427"/>
              <a:ext cx="37717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54" name="Google Shape;10244;p54"/>
            <p:cNvSpPr/>
            <p:nvPr/>
          </p:nvSpPr>
          <p:spPr>
            <a:xfrm>
              <a:off x="150856" y="75427"/>
              <a:ext cx="37713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55" name="Google Shape;10245;p54"/>
            <p:cNvSpPr/>
            <p:nvPr/>
          </p:nvSpPr>
          <p:spPr>
            <a:xfrm>
              <a:off x="188571" y="75427"/>
              <a:ext cx="37715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56" name="Google Shape;10246;p54"/>
            <p:cNvSpPr/>
            <p:nvPr/>
          </p:nvSpPr>
          <p:spPr>
            <a:xfrm>
              <a:off x="226285" y="75427"/>
              <a:ext cx="37716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57" name="Google Shape;10247;p54"/>
            <p:cNvSpPr/>
            <p:nvPr/>
          </p:nvSpPr>
          <p:spPr>
            <a:xfrm>
              <a:off x="37715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58" name="Google Shape;10248;p54"/>
            <p:cNvSpPr/>
            <p:nvPr/>
          </p:nvSpPr>
          <p:spPr>
            <a:xfrm>
              <a:off x="75428" y="113141"/>
              <a:ext cx="37713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59" name="Google Shape;10249;p54"/>
            <p:cNvSpPr/>
            <p:nvPr/>
          </p:nvSpPr>
          <p:spPr>
            <a:xfrm>
              <a:off x="113140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60" name="Google Shape;10250;p54"/>
            <p:cNvSpPr/>
            <p:nvPr/>
          </p:nvSpPr>
          <p:spPr>
            <a:xfrm>
              <a:off x="150860" y="113141"/>
              <a:ext cx="37712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61" name="Google Shape;10251;p54"/>
            <p:cNvSpPr/>
            <p:nvPr/>
          </p:nvSpPr>
          <p:spPr>
            <a:xfrm>
              <a:off x="188571" y="113141"/>
              <a:ext cx="37715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62" name="Google Shape;10252;p54"/>
            <p:cNvSpPr/>
            <p:nvPr/>
          </p:nvSpPr>
          <p:spPr>
            <a:xfrm>
              <a:off x="75431" y="150857"/>
              <a:ext cx="37714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63" name="Google Shape;10253;p54"/>
            <p:cNvSpPr/>
            <p:nvPr/>
          </p:nvSpPr>
          <p:spPr>
            <a:xfrm>
              <a:off x="113144" y="150857"/>
              <a:ext cx="37717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64" name="Google Shape;10254;p54"/>
            <p:cNvSpPr/>
            <p:nvPr/>
          </p:nvSpPr>
          <p:spPr>
            <a:xfrm>
              <a:off x="150860" y="150857"/>
              <a:ext cx="37712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65" name="Google Shape;10255;p54"/>
            <p:cNvSpPr/>
            <p:nvPr/>
          </p:nvSpPr>
          <p:spPr>
            <a:xfrm>
              <a:off x="113144" y="188569"/>
              <a:ext cx="37717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694" name="Google Shape;10256;p54"/>
          <p:cNvGrpSpPr/>
          <p:nvPr/>
        </p:nvGrpSpPr>
        <p:grpSpPr>
          <a:xfrm>
            <a:off x="8701400" y="154008"/>
            <a:ext cx="264002" cy="226286"/>
            <a:chOff x="0" y="0"/>
            <a:chExt cx="264000" cy="226285"/>
          </a:xfrm>
        </p:grpSpPr>
        <p:sp>
          <p:nvSpPr>
            <p:cNvPr id="10667" name="Google Shape;10257;p54"/>
            <p:cNvSpPr/>
            <p:nvPr/>
          </p:nvSpPr>
          <p:spPr>
            <a:xfrm>
              <a:off x="37715" y="-1"/>
              <a:ext cx="37717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68" name="Google Shape;10258;p54"/>
            <p:cNvSpPr/>
            <p:nvPr/>
          </p:nvSpPr>
          <p:spPr>
            <a:xfrm>
              <a:off x="75431" y="-1"/>
              <a:ext cx="37714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69" name="Google Shape;10259;p54"/>
            <p:cNvSpPr/>
            <p:nvPr/>
          </p:nvSpPr>
          <p:spPr>
            <a:xfrm>
              <a:off x="150860" y="-1"/>
              <a:ext cx="37712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70" name="Google Shape;10260;p54"/>
            <p:cNvSpPr/>
            <p:nvPr/>
          </p:nvSpPr>
          <p:spPr>
            <a:xfrm>
              <a:off x="188571" y="-1"/>
              <a:ext cx="37715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71" name="Google Shape;10261;p54"/>
            <p:cNvSpPr/>
            <p:nvPr/>
          </p:nvSpPr>
          <p:spPr>
            <a:xfrm>
              <a:off x="0" y="37715"/>
              <a:ext cx="37716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72" name="Google Shape;10262;p54"/>
            <p:cNvSpPr/>
            <p:nvPr/>
          </p:nvSpPr>
          <p:spPr>
            <a:xfrm>
              <a:off x="37715" y="37715"/>
              <a:ext cx="37717" cy="37712"/>
            </a:xfrm>
            <a:prstGeom prst="rect">
              <a:avLst/>
            </a:prstGeom>
            <a:solidFill>
              <a:schemeClr val="accent4">
                <a:lumOff val="9999"/>
              </a:schemeClr>
            </a:solidFill>
            <a:ln w="9525" cap="flat">
              <a:solidFill>
                <a:schemeClr val="accent4">
                  <a:lumOff val="9999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73" name="Google Shape;10263;p54"/>
            <p:cNvSpPr/>
            <p:nvPr/>
          </p:nvSpPr>
          <p:spPr>
            <a:xfrm>
              <a:off x="75431" y="37715"/>
              <a:ext cx="37714" cy="37712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74" name="Google Shape;10264;p54"/>
            <p:cNvSpPr/>
            <p:nvPr/>
          </p:nvSpPr>
          <p:spPr>
            <a:xfrm>
              <a:off x="113140" y="37715"/>
              <a:ext cx="37717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75" name="Google Shape;10265;p54"/>
            <p:cNvSpPr/>
            <p:nvPr/>
          </p:nvSpPr>
          <p:spPr>
            <a:xfrm>
              <a:off x="150856" y="37715"/>
              <a:ext cx="37713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76" name="Google Shape;10266;p54"/>
            <p:cNvSpPr/>
            <p:nvPr/>
          </p:nvSpPr>
          <p:spPr>
            <a:xfrm>
              <a:off x="188571" y="37715"/>
              <a:ext cx="37715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77" name="Google Shape;10267;p54"/>
            <p:cNvSpPr/>
            <p:nvPr/>
          </p:nvSpPr>
          <p:spPr>
            <a:xfrm>
              <a:off x="226285" y="37715"/>
              <a:ext cx="37716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78" name="Google Shape;10268;p54"/>
            <p:cNvSpPr/>
            <p:nvPr/>
          </p:nvSpPr>
          <p:spPr>
            <a:xfrm>
              <a:off x="0" y="75427"/>
              <a:ext cx="37716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79" name="Google Shape;10269;p54"/>
            <p:cNvSpPr/>
            <p:nvPr/>
          </p:nvSpPr>
          <p:spPr>
            <a:xfrm>
              <a:off x="37715" y="75427"/>
              <a:ext cx="37717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80" name="Google Shape;10270;p54"/>
            <p:cNvSpPr/>
            <p:nvPr/>
          </p:nvSpPr>
          <p:spPr>
            <a:xfrm>
              <a:off x="75431" y="75427"/>
              <a:ext cx="37714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81" name="Google Shape;10271;p54"/>
            <p:cNvSpPr/>
            <p:nvPr/>
          </p:nvSpPr>
          <p:spPr>
            <a:xfrm>
              <a:off x="113140" y="75427"/>
              <a:ext cx="37717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82" name="Google Shape;10272;p54"/>
            <p:cNvSpPr/>
            <p:nvPr/>
          </p:nvSpPr>
          <p:spPr>
            <a:xfrm>
              <a:off x="150856" y="75427"/>
              <a:ext cx="37713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83" name="Google Shape;10273;p54"/>
            <p:cNvSpPr/>
            <p:nvPr/>
          </p:nvSpPr>
          <p:spPr>
            <a:xfrm>
              <a:off x="188571" y="75427"/>
              <a:ext cx="37715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84" name="Google Shape;10274;p54"/>
            <p:cNvSpPr/>
            <p:nvPr/>
          </p:nvSpPr>
          <p:spPr>
            <a:xfrm>
              <a:off x="226285" y="75427"/>
              <a:ext cx="37716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85" name="Google Shape;10275;p54"/>
            <p:cNvSpPr/>
            <p:nvPr/>
          </p:nvSpPr>
          <p:spPr>
            <a:xfrm>
              <a:off x="37715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86" name="Google Shape;10276;p54"/>
            <p:cNvSpPr/>
            <p:nvPr/>
          </p:nvSpPr>
          <p:spPr>
            <a:xfrm>
              <a:off x="75428" y="113141"/>
              <a:ext cx="37713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87" name="Google Shape;10277;p54"/>
            <p:cNvSpPr/>
            <p:nvPr/>
          </p:nvSpPr>
          <p:spPr>
            <a:xfrm>
              <a:off x="113140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88" name="Google Shape;10278;p54"/>
            <p:cNvSpPr/>
            <p:nvPr/>
          </p:nvSpPr>
          <p:spPr>
            <a:xfrm>
              <a:off x="150860" y="113141"/>
              <a:ext cx="37712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89" name="Google Shape;10279;p54"/>
            <p:cNvSpPr/>
            <p:nvPr/>
          </p:nvSpPr>
          <p:spPr>
            <a:xfrm>
              <a:off x="188571" y="113141"/>
              <a:ext cx="37715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90" name="Google Shape;10280;p54"/>
            <p:cNvSpPr/>
            <p:nvPr/>
          </p:nvSpPr>
          <p:spPr>
            <a:xfrm>
              <a:off x="75431" y="150857"/>
              <a:ext cx="37714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91" name="Google Shape;10281;p54"/>
            <p:cNvSpPr/>
            <p:nvPr/>
          </p:nvSpPr>
          <p:spPr>
            <a:xfrm>
              <a:off x="113144" y="150857"/>
              <a:ext cx="37717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92" name="Google Shape;10282;p54"/>
            <p:cNvSpPr/>
            <p:nvPr/>
          </p:nvSpPr>
          <p:spPr>
            <a:xfrm>
              <a:off x="150860" y="150857"/>
              <a:ext cx="37712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93" name="Google Shape;10283;p54"/>
            <p:cNvSpPr/>
            <p:nvPr/>
          </p:nvSpPr>
          <p:spPr>
            <a:xfrm>
              <a:off x="113144" y="188569"/>
              <a:ext cx="37717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0695" name="Google Shape;10284;p5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/>
            <a:r>
              <a:rPr lang="ru-RU" dirty="0"/>
              <a:t>Здесь что-то должно быть… </a:t>
            </a:r>
          </a:p>
          <a:p>
            <a:pPr marL="0" indent="0"/>
            <a:r>
              <a:rPr lang="ru-RU" dirty="0"/>
              <a:t>….но этого нет</a:t>
            </a:r>
          </a:p>
          <a:p>
            <a:pPr marL="0" indent="0"/>
            <a:endParaRPr dirty="0"/>
          </a:p>
        </p:txBody>
      </p:sp>
      <p:pic>
        <p:nvPicPr>
          <p:cNvPr id="10696" name="Google Shape;10285;p54" descr="Google Shape;10285;p5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664" y="567376"/>
            <a:ext cx="283465" cy="172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97" name="Google Shape;10286;p54" descr="Google Shape;10286;p5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024" y="539500"/>
            <a:ext cx="228601" cy="228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13" name="Google Shape;20688;p112"/>
          <p:cNvGrpSpPr/>
          <p:nvPr/>
        </p:nvGrpSpPr>
        <p:grpSpPr>
          <a:xfrm>
            <a:off x="565127" y="1619103"/>
            <a:ext cx="1021035" cy="2552482"/>
            <a:chOff x="25" y="0"/>
            <a:chExt cx="1021034" cy="2552481"/>
          </a:xfrm>
        </p:grpSpPr>
        <p:sp>
          <p:nvSpPr>
            <p:cNvPr id="10698" name="Google Shape;20689;p112"/>
            <p:cNvSpPr/>
            <p:nvPr/>
          </p:nvSpPr>
          <p:spPr>
            <a:xfrm>
              <a:off x="612607" y="2348273"/>
              <a:ext cx="102107" cy="10210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699" name="Google Shape;20690;p112"/>
            <p:cNvSpPr/>
            <p:nvPr/>
          </p:nvSpPr>
          <p:spPr>
            <a:xfrm>
              <a:off x="306303" y="2348273"/>
              <a:ext cx="102108" cy="10210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00" name="Google Shape;20691;p112"/>
            <p:cNvSpPr/>
            <p:nvPr/>
          </p:nvSpPr>
          <p:spPr>
            <a:xfrm>
              <a:off x="25" y="306302"/>
              <a:ext cx="1021035" cy="816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5400"/>
                  </a:moveTo>
                  <a:lnTo>
                    <a:pt x="8640" y="8100"/>
                  </a:lnTo>
                  <a:lnTo>
                    <a:pt x="6480" y="8100"/>
                  </a:lnTo>
                  <a:lnTo>
                    <a:pt x="6480" y="5400"/>
                  </a:lnTo>
                  <a:close/>
                  <a:moveTo>
                    <a:pt x="15120" y="5400"/>
                  </a:moveTo>
                  <a:lnTo>
                    <a:pt x="15120" y="8100"/>
                  </a:lnTo>
                  <a:lnTo>
                    <a:pt x="12960" y="8100"/>
                  </a:lnTo>
                  <a:lnTo>
                    <a:pt x="12960" y="5400"/>
                  </a:lnTo>
                  <a:close/>
                  <a:moveTo>
                    <a:pt x="12960" y="10800"/>
                  </a:moveTo>
                  <a:lnTo>
                    <a:pt x="12960" y="13500"/>
                  </a:lnTo>
                  <a:lnTo>
                    <a:pt x="8640" y="13500"/>
                  </a:lnTo>
                  <a:lnTo>
                    <a:pt x="8640" y="10800"/>
                  </a:lnTo>
                  <a:close/>
                  <a:moveTo>
                    <a:pt x="15120" y="0"/>
                  </a:moveTo>
                  <a:lnTo>
                    <a:pt x="15120" y="2700"/>
                  </a:lnTo>
                  <a:lnTo>
                    <a:pt x="2160" y="2700"/>
                  </a:lnTo>
                  <a:lnTo>
                    <a:pt x="2160" y="5400"/>
                  </a:lnTo>
                  <a:lnTo>
                    <a:pt x="0" y="5400"/>
                  </a:lnTo>
                  <a:lnTo>
                    <a:pt x="0" y="8100"/>
                  </a:lnTo>
                  <a:lnTo>
                    <a:pt x="2160" y="8100"/>
                  </a:lnTo>
                  <a:lnTo>
                    <a:pt x="2160" y="16200"/>
                  </a:lnTo>
                  <a:lnTo>
                    <a:pt x="8640" y="16200"/>
                  </a:lnTo>
                  <a:lnTo>
                    <a:pt x="8640" y="21600"/>
                  </a:lnTo>
                  <a:lnTo>
                    <a:pt x="12960" y="21600"/>
                  </a:lnTo>
                  <a:lnTo>
                    <a:pt x="12960" y="16200"/>
                  </a:lnTo>
                  <a:lnTo>
                    <a:pt x="19440" y="16200"/>
                  </a:lnTo>
                  <a:lnTo>
                    <a:pt x="19440" y="8100"/>
                  </a:lnTo>
                  <a:lnTo>
                    <a:pt x="21600" y="8100"/>
                  </a:lnTo>
                  <a:lnTo>
                    <a:pt x="21600" y="5400"/>
                  </a:lnTo>
                  <a:lnTo>
                    <a:pt x="19440" y="5400"/>
                  </a:lnTo>
                  <a:lnTo>
                    <a:pt x="19440" y="2700"/>
                  </a:lnTo>
                  <a:lnTo>
                    <a:pt x="17280" y="270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01" name="Google Shape;20692;p112"/>
            <p:cNvSpPr/>
            <p:nvPr/>
          </p:nvSpPr>
          <p:spPr>
            <a:xfrm>
              <a:off x="612607" y="510504"/>
              <a:ext cx="102107" cy="10210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02" name="Google Shape;20693;p112"/>
            <p:cNvSpPr/>
            <p:nvPr/>
          </p:nvSpPr>
          <p:spPr>
            <a:xfrm>
              <a:off x="612607" y="612605"/>
              <a:ext cx="408425" cy="51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16200" y="12960"/>
                  </a:lnTo>
                  <a:lnTo>
                    <a:pt x="0" y="12960"/>
                  </a:lnTo>
                  <a:lnTo>
                    <a:pt x="0" y="17280"/>
                  </a:lnTo>
                  <a:lnTo>
                    <a:pt x="16200" y="17280"/>
                  </a:lnTo>
                  <a:lnTo>
                    <a:pt x="1620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03" name="Google Shape;20694;p112"/>
            <p:cNvSpPr/>
            <p:nvPr/>
          </p:nvSpPr>
          <p:spPr>
            <a:xfrm>
              <a:off x="25" y="612605"/>
              <a:ext cx="408399" cy="51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400" y="21600"/>
                  </a:lnTo>
                  <a:lnTo>
                    <a:pt x="5400" y="17280"/>
                  </a:lnTo>
                  <a:lnTo>
                    <a:pt x="21600" y="17280"/>
                  </a:lnTo>
                  <a:lnTo>
                    <a:pt x="21600" y="12960"/>
                  </a:lnTo>
                  <a:lnTo>
                    <a:pt x="5400" y="1296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04" name="Google Shape;20695;p112"/>
            <p:cNvSpPr/>
            <p:nvPr/>
          </p:nvSpPr>
          <p:spPr>
            <a:xfrm>
              <a:off x="306303" y="510504"/>
              <a:ext cx="102108" cy="10210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05" name="Google Shape;20696;p112"/>
            <p:cNvSpPr/>
            <p:nvPr/>
          </p:nvSpPr>
          <p:spPr>
            <a:xfrm>
              <a:off x="408405" y="714681"/>
              <a:ext cx="204213" cy="10210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06" name="Google Shape;20697;p112"/>
            <p:cNvSpPr/>
            <p:nvPr/>
          </p:nvSpPr>
          <p:spPr>
            <a:xfrm>
              <a:off x="102126" y="1020984"/>
              <a:ext cx="816824" cy="71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172"/>
                  </a:lnTo>
                  <a:lnTo>
                    <a:pt x="2699" y="6172"/>
                  </a:lnTo>
                  <a:lnTo>
                    <a:pt x="2699" y="21600"/>
                  </a:lnTo>
                  <a:lnTo>
                    <a:pt x="18900" y="21600"/>
                  </a:lnTo>
                  <a:lnTo>
                    <a:pt x="18900" y="6172"/>
                  </a:lnTo>
                  <a:lnTo>
                    <a:pt x="21600" y="6172"/>
                  </a:lnTo>
                  <a:lnTo>
                    <a:pt x="21600" y="0"/>
                  </a:lnTo>
                  <a:lnTo>
                    <a:pt x="13500" y="0"/>
                  </a:lnTo>
                  <a:lnTo>
                    <a:pt x="13500" y="3086"/>
                  </a:lnTo>
                  <a:lnTo>
                    <a:pt x="8100" y="3086"/>
                  </a:lnTo>
                  <a:lnTo>
                    <a:pt x="81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07" name="Google Shape;20698;p112"/>
            <p:cNvSpPr/>
            <p:nvPr/>
          </p:nvSpPr>
          <p:spPr>
            <a:xfrm>
              <a:off x="816810" y="1225187"/>
              <a:ext cx="102107" cy="71471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08" name="Google Shape;20699;p112"/>
            <p:cNvSpPr/>
            <p:nvPr/>
          </p:nvSpPr>
          <p:spPr>
            <a:xfrm>
              <a:off x="102126" y="1225187"/>
              <a:ext cx="102082" cy="71471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09" name="Google Shape;20700;p112"/>
            <p:cNvSpPr/>
            <p:nvPr/>
          </p:nvSpPr>
          <p:spPr>
            <a:xfrm>
              <a:off x="612607" y="2450375"/>
              <a:ext cx="204213" cy="10210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10" name="Google Shape;20701;p112"/>
            <p:cNvSpPr/>
            <p:nvPr/>
          </p:nvSpPr>
          <p:spPr>
            <a:xfrm>
              <a:off x="204202" y="2450375"/>
              <a:ext cx="204213" cy="10210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11" name="Google Shape;20702;p112"/>
            <p:cNvSpPr/>
            <p:nvPr/>
          </p:nvSpPr>
          <p:spPr>
            <a:xfrm>
              <a:off x="25" y="-1"/>
              <a:ext cx="1021035" cy="510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0"/>
                  </a:moveTo>
                  <a:lnTo>
                    <a:pt x="4320" y="4320"/>
                  </a:lnTo>
                  <a:lnTo>
                    <a:pt x="2160" y="4320"/>
                  </a:lnTo>
                  <a:lnTo>
                    <a:pt x="2160" y="8640"/>
                  </a:lnTo>
                  <a:lnTo>
                    <a:pt x="0" y="8640"/>
                  </a:lnTo>
                  <a:lnTo>
                    <a:pt x="0" y="21600"/>
                  </a:lnTo>
                  <a:lnTo>
                    <a:pt x="2160" y="21600"/>
                  </a:lnTo>
                  <a:lnTo>
                    <a:pt x="2160" y="17280"/>
                  </a:lnTo>
                  <a:lnTo>
                    <a:pt x="15120" y="17280"/>
                  </a:lnTo>
                  <a:lnTo>
                    <a:pt x="15120" y="12960"/>
                  </a:lnTo>
                  <a:lnTo>
                    <a:pt x="17280" y="12960"/>
                  </a:lnTo>
                  <a:lnTo>
                    <a:pt x="17280" y="17280"/>
                  </a:lnTo>
                  <a:lnTo>
                    <a:pt x="19440" y="17280"/>
                  </a:lnTo>
                  <a:lnTo>
                    <a:pt x="19440" y="21600"/>
                  </a:lnTo>
                  <a:lnTo>
                    <a:pt x="21600" y="21600"/>
                  </a:lnTo>
                  <a:lnTo>
                    <a:pt x="21600" y="8640"/>
                  </a:lnTo>
                  <a:lnTo>
                    <a:pt x="19440" y="8640"/>
                  </a:lnTo>
                  <a:lnTo>
                    <a:pt x="19440" y="4320"/>
                  </a:lnTo>
                  <a:lnTo>
                    <a:pt x="17280" y="432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12" name="Google Shape;20703;p112"/>
            <p:cNvSpPr/>
            <p:nvPr/>
          </p:nvSpPr>
          <p:spPr>
            <a:xfrm>
              <a:off x="204202" y="1735666"/>
              <a:ext cx="612637" cy="612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200"/>
                  </a:lnTo>
                  <a:lnTo>
                    <a:pt x="3600" y="7200"/>
                  </a:lnTo>
                  <a:lnTo>
                    <a:pt x="3600" y="21600"/>
                  </a:lnTo>
                  <a:lnTo>
                    <a:pt x="7200" y="21600"/>
                  </a:lnTo>
                  <a:lnTo>
                    <a:pt x="7200" y="7200"/>
                  </a:lnTo>
                  <a:lnTo>
                    <a:pt x="14400" y="7200"/>
                  </a:lnTo>
                  <a:lnTo>
                    <a:pt x="14400" y="21600"/>
                  </a:lnTo>
                  <a:lnTo>
                    <a:pt x="18000" y="216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9" grpId="0" animBg="1" advAuto="0"/>
      <p:bldP spid="10610" grpId="0" animBg="1" advAuto="0"/>
      <p:bldP spid="10695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3" name="Google Shape;12200;p74"/>
          <p:cNvSpPr/>
          <p:nvPr/>
        </p:nvSpPr>
        <p:spPr>
          <a:xfrm>
            <a:off x="1586099" y="1163849"/>
            <a:ext cx="5971802" cy="281580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04" name="Google Shape;12201;p74"/>
          <p:cNvSpPr txBox="1">
            <a:spLocks noGrp="1"/>
          </p:cNvSpPr>
          <p:nvPr>
            <p:ph type="title"/>
          </p:nvPr>
        </p:nvSpPr>
        <p:spPr>
          <a:xfrm>
            <a:off x="-1105949" y="1394804"/>
            <a:ext cx="5932873" cy="1732544"/>
          </a:xfrm>
          <a:prstGeom prst="rect">
            <a:avLst/>
          </a:prstGeom>
        </p:spPr>
        <p:txBody>
          <a:bodyPr/>
          <a:lstStyle/>
          <a:p>
            <a:r>
              <a:rPr dirty="0"/>
              <a:t>000000</a:t>
            </a:r>
          </a:p>
        </p:txBody>
      </p:sp>
      <p:sp>
        <p:nvSpPr>
          <p:cNvPr id="10605" name="Google Shape;12202;p7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lang="ru-RU" dirty="0"/>
              <a:t>Работы</a:t>
            </a:r>
            <a:endParaRPr dirty="0"/>
          </a:p>
        </p:txBody>
      </p:sp>
      <p:sp>
        <p:nvSpPr>
          <p:cNvPr id="10606" name="Google Shape;12203;p74"/>
          <p:cNvSpPr/>
          <p:nvPr/>
        </p:nvSpPr>
        <p:spPr>
          <a:xfrm>
            <a:off x="1781724" y="1394804"/>
            <a:ext cx="162001" cy="140101"/>
          </a:xfrm>
          <a:prstGeom prst="triangl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07" name="Google Shape;12204;p74"/>
          <p:cNvSpPr/>
          <p:nvPr/>
        </p:nvSpPr>
        <p:spPr>
          <a:xfrm rot="17998898">
            <a:off x="7157040" y="3694486"/>
            <a:ext cx="162090" cy="140063"/>
          </a:xfrm>
          <a:prstGeom prst="triangl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" name="Google Shape;12201;p74">
            <a:extLst>
              <a:ext uri="{FF2B5EF4-FFF2-40B4-BE49-F238E27FC236}">
                <a16:creationId xmlns:a16="http://schemas.microsoft.com/office/drawing/2014/main" id="{99B917DF-FCEE-0379-BB11-0F7273EBE773}"/>
              </a:ext>
            </a:extLst>
          </p:cNvPr>
          <p:cNvSpPr txBox="1">
            <a:spLocks/>
          </p:cNvSpPr>
          <p:nvPr/>
        </p:nvSpPr>
        <p:spPr>
          <a:xfrm>
            <a:off x="2887109" y="1387528"/>
            <a:ext cx="4112385" cy="1732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b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solidFill>
                  <a:schemeClr val="accent1"/>
                </a:solidFill>
                <a:uFillTx/>
                <a:latin typeface="Orbitron Regular"/>
                <a:ea typeface="Orbitron Regular"/>
                <a:cs typeface="Orbitron Regular"/>
                <a:sym typeface="Orbitron Regular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 i="0" u="none" strike="noStrike" cap="none" spc="0" baseline="0">
                <a:solidFill>
                  <a:schemeClr val="accent1"/>
                </a:solidFill>
                <a:uFillTx/>
                <a:latin typeface="Orbitron Regular"/>
                <a:ea typeface="Orbitron Regular"/>
                <a:cs typeface="Orbitron Regular"/>
                <a:sym typeface="Orbitron Regular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 i="0" u="none" strike="noStrike" cap="none" spc="0" baseline="0">
                <a:solidFill>
                  <a:schemeClr val="accent1"/>
                </a:solidFill>
                <a:uFillTx/>
                <a:latin typeface="Orbitron Regular"/>
                <a:ea typeface="Orbitron Regular"/>
                <a:cs typeface="Orbitron Regular"/>
                <a:sym typeface="Orbitron Regular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 i="0" u="none" strike="noStrike" cap="none" spc="0" baseline="0">
                <a:solidFill>
                  <a:schemeClr val="accent1"/>
                </a:solidFill>
                <a:uFillTx/>
                <a:latin typeface="Orbitron Regular"/>
                <a:ea typeface="Orbitron Regular"/>
                <a:cs typeface="Orbitron Regular"/>
                <a:sym typeface="Orbitron Regular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 i="0" u="none" strike="noStrike" cap="none" spc="0" baseline="0">
                <a:solidFill>
                  <a:schemeClr val="accent1"/>
                </a:solidFill>
                <a:uFillTx/>
                <a:latin typeface="Orbitron Regular"/>
                <a:ea typeface="Orbitron Regular"/>
                <a:cs typeface="Orbitron Regular"/>
                <a:sym typeface="Orbitron Regular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 i="0" u="none" strike="noStrike" cap="none" spc="0" baseline="0">
                <a:solidFill>
                  <a:schemeClr val="accent1"/>
                </a:solidFill>
                <a:uFillTx/>
                <a:latin typeface="Orbitron Regular"/>
                <a:ea typeface="Orbitron Regular"/>
                <a:cs typeface="Orbitron Regular"/>
                <a:sym typeface="Orbitron Regular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 i="0" u="none" strike="noStrike" cap="none" spc="0" baseline="0">
                <a:solidFill>
                  <a:schemeClr val="accent1"/>
                </a:solidFill>
                <a:uFillTx/>
                <a:latin typeface="Orbitron Regular"/>
                <a:ea typeface="Orbitron Regular"/>
                <a:cs typeface="Orbitron Regular"/>
                <a:sym typeface="Orbitron Regular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 i="0" u="none" strike="noStrike" cap="none" spc="0" baseline="0">
                <a:solidFill>
                  <a:schemeClr val="accent1"/>
                </a:solidFill>
                <a:uFillTx/>
                <a:latin typeface="Orbitron Regular"/>
                <a:ea typeface="Orbitron Regular"/>
                <a:cs typeface="Orbitron Regular"/>
                <a:sym typeface="Orbitron Regular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 i="0" u="none" strike="noStrike" cap="none" spc="0" baseline="0">
                <a:solidFill>
                  <a:schemeClr val="accent1"/>
                </a:solidFill>
                <a:uFillTx/>
                <a:latin typeface="Orbitron Regular"/>
                <a:ea typeface="Orbitron Regular"/>
                <a:cs typeface="Orbitron Regular"/>
                <a:sym typeface="Orbitron Regular"/>
              </a:defRPr>
            </a:lvl9pPr>
          </a:lstStyle>
          <a:p>
            <a:pPr hangingPunct="1"/>
            <a:r>
              <a:rPr lang="ru-RU" dirty="0"/>
              <a:t>99%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6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4" grpId="0" animBg="1"/>
      <p:bldP spid="10605" grpId="0" uiExpand="1" build="p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5" name="Google Shape;10291;p55"/>
          <p:cNvSpPr/>
          <p:nvPr/>
        </p:nvSpPr>
        <p:spPr>
          <a:xfrm>
            <a:off x="1586099" y="1572199"/>
            <a:ext cx="5971802" cy="281580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716" name="Google Shape;10292;p55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/>
          <a:p>
            <a:r>
              <a:t>ПЛАН НА ЛЕТО</a:t>
            </a:r>
          </a:p>
        </p:txBody>
      </p:sp>
      <p:sp>
        <p:nvSpPr>
          <p:cNvPr id="10717" name="Google Shape;10293;p55"/>
          <p:cNvSpPr txBox="1">
            <a:spLocks noGrp="1"/>
          </p:cNvSpPr>
          <p:nvPr>
            <p:ph type="body" sz="half" idx="1"/>
          </p:nvPr>
        </p:nvSpPr>
        <p:spPr>
          <a:xfrm>
            <a:off x="2294188" y="1739125"/>
            <a:ext cx="4590826" cy="2495400"/>
          </a:xfrm>
          <a:prstGeom prst="rect">
            <a:avLst/>
          </a:prstGeom>
        </p:spPr>
        <p:txBody>
          <a:bodyPr/>
          <a:lstStyle/>
          <a:p>
            <a:pPr marL="342900" indent="-342900" defTabSz="512063">
              <a:spcBef>
                <a:spcPts val="800"/>
              </a:spcBef>
              <a:buSzTx/>
              <a:buFont typeface="+mj-lt"/>
              <a:buAutoNum type="arabicPeriod"/>
              <a:defRPr sz="1232">
                <a:solidFill>
                  <a:schemeClr val="accent1"/>
                </a:solidFill>
              </a:defRPr>
            </a:pPr>
            <a:r>
              <a:rPr lang="ru-RU" dirty="0"/>
              <a:t>Нарисовать графику</a:t>
            </a:r>
          </a:p>
          <a:p>
            <a:pPr marL="342900" indent="-342900" defTabSz="512063">
              <a:spcBef>
                <a:spcPts val="800"/>
              </a:spcBef>
              <a:buSzTx/>
              <a:buFont typeface="+mj-lt"/>
              <a:buAutoNum type="arabicPeriod"/>
              <a:defRPr sz="1232">
                <a:solidFill>
                  <a:schemeClr val="accent1"/>
                </a:solidFill>
              </a:defRPr>
            </a:pPr>
            <a:r>
              <a:rPr lang="ru-RU" dirty="0"/>
              <a:t>Прописать основные скрипты движения</a:t>
            </a:r>
          </a:p>
          <a:p>
            <a:pPr marL="342900" indent="-342900" defTabSz="512063">
              <a:spcBef>
                <a:spcPts val="800"/>
              </a:spcBef>
              <a:buSzTx/>
              <a:buFont typeface="+mj-lt"/>
              <a:buAutoNum type="arabicPeriod"/>
              <a:defRPr sz="1232">
                <a:solidFill>
                  <a:schemeClr val="accent1"/>
                </a:solidFill>
              </a:defRPr>
            </a:pPr>
            <a:r>
              <a:rPr lang="ru-RU" dirty="0"/>
              <a:t>Прописать </a:t>
            </a:r>
            <a:r>
              <a:rPr lang="en-US"/>
              <a:t>UI</a:t>
            </a:r>
          </a:p>
          <a:p>
            <a:pPr marL="342900" indent="-342900" defTabSz="512063">
              <a:spcBef>
                <a:spcPts val="800"/>
              </a:spcBef>
              <a:buSzTx/>
              <a:buFont typeface="+mj-lt"/>
              <a:buAutoNum type="arabicPeriod"/>
              <a:defRPr sz="1232">
                <a:solidFill>
                  <a:schemeClr val="accent1"/>
                </a:solidFill>
              </a:defRPr>
            </a:pPr>
            <a:r>
              <a:rPr lang="ru-RU" dirty="0"/>
              <a:t>Написать язык программирования для пользователя</a:t>
            </a:r>
          </a:p>
          <a:p>
            <a:pPr marL="342900" indent="-342900" defTabSz="512063">
              <a:spcBef>
                <a:spcPts val="800"/>
              </a:spcBef>
              <a:buSzTx/>
              <a:buFont typeface="+mj-lt"/>
              <a:buAutoNum type="arabicPeriod"/>
              <a:defRPr sz="1232">
                <a:solidFill>
                  <a:schemeClr val="accent1"/>
                </a:solidFill>
              </a:defRPr>
            </a:pPr>
            <a:r>
              <a:rPr lang="ru-RU" dirty="0"/>
              <a:t>Прописать дополнительные функции, которые придадут проекту интересность</a:t>
            </a:r>
          </a:p>
          <a:p>
            <a:pPr marL="342900" indent="-342900" defTabSz="512063">
              <a:spcBef>
                <a:spcPts val="800"/>
              </a:spcBef>
              <a:buSzTx/>
              <a:buFont typeface="+mj-lt"/>
              <a:buAutoNum type="arabicPeriod"/>
              <a:defRPr sz="1232">
                <a:solidFill>
                  <a:schemeClr val="accent1"/>
                </a:solidFill>
              </a:defRPr>
            </a:pPr>
            <a:r>
              <a:rPr lang="ru-RU" dirty="0"/>
              <a:t>Создать билд на интересующую нас систему</a:t>
            </a:r>
          </a:p>
          <a:p>
            <a:pPr marL="342900" indent="-342900" defTabSz="512063">
              <a:spcBef>
                <a:spcPts val="800"/>
              </a:spcBef>
              <a:buSzTx/>
              <a:buFont typeface="+mj-lt"/>
              <a:buAutoNum type="arabicPeriod"/>
              <a:defRPr sz="1232">
                <a:solidFill>
                  <a:schemeClr val="accent1"/>
                </a:solidFill>
              </a:defRPr>
            </a:pPr>
            <a:endParaRPr lang="ru-RU"/>
          </a:p>
        </p:txBody>
      </p:sp>
      <p:grpSp>
        <p:nvGrpSpPr>
          <p:cNvPr id="10722" name="Google Shape;10294;p55"/>
          <p:cNvGrpSpPr/>
          <p:nvPr/>
        </p:nvGrpSpPr>
        <p:grpSpPr>
          <a:xfrm>
            <a:off x="2178060" y="494911"/>
            <a:ext cx="161856" cy="242779"/>
            <a:chOff x="0" y="0"/>
            <a:chExt cx="161854" cy="242778"/>
          </a:xfrm>
        </p:grpSpPr>
        <p:sp>
          <p:nvSpPr>
            <p:cNvPr id="10718" name="Google Shape;10295;p55"/>
            <p:cNvSpPr/>
            <p:nvPr/>
          </p:nvSpPr>
          <p:spPr>
            <a:xfrm rot="16200000">
              <a:off x="-1" y="161854"/>
              <a:ext cx="80925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19" name="Google Shape;10296;p55"/>
            <p:cNvSpPr/>
            <p:nvPr/>
          </p:nvSpPr>
          <p:spPr>
            <a:xfrm rot="16200000">
              <a:off x="-5" y="80926"/>
              <a:ext cx="80933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20" name="Google Shape;10297;p55"/>
            <p:cNvSpPr/>
            <p:nvPr/>
          </p:nvSpPr>
          <p:spPr>
            <a:xfrm rot="16200000">
              <a:off x="0" y="-1"/>
              <a:ext cx="80923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21" name="Google Shape;10298;p55"/>
            <p:cNvSpPr/>
            <p:nvPr/>
          </p:nvSpPr>
          <p:spPr>
            <a:xfrm rot="16200000">
              <a:off x="80922" y="80922"/>
              <a:ext cx="80933" cy="809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727" name="Google Shape;10299;p55"/>
          <p:cNvGrpSpPr/>
          <p:nvPr/>
        </p:nvGrpSpPr>
        <p:grpSpPr>
          <a:xfrm>
            <a:off x="6804083" y="494908"/>
            <a:ext cx="161855" cy="242780"/>
            <a:chOff x="0" y="0"/>
            <a:chExt cx="161854" cy="242778"/>
          </a:xfrm>
        </p:grpSpPr>
        <p:sp>
          <p:nvSpPr>
            <p:cNvPr id="10723" name="Google Shape;10300;p55"/>
            <p:cNvSpPr/>
            <p:nvPr/>
          </p:nvSpPr>
          <p:spPr>
            <a:xfrm rot="5400000">
              <a:off x="80930" y="0"/>
              <a:ext cx="80926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24" name="Google Shape;10301;p55"/>
            <p:cNvSpPr/>
            <p:nvPr/>
          </p:nvSpPr>
          <p:spPr>
            <a:xfrm rot="5400000">
              <a:off x="80927" y="80929"/>
              <a:ext cx="80933" cy="8092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25" name="Google Shape;10302;p55"/>
            <p:cNvSpPr/>
            <p:nvPr/>
          </p:nvSpPr>
          <p:spPr>
            <a:xfrm rot="5400000">
              <a:off x="80932" y="161856"/>
              <a:ext cx="80923" cy="8092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26" name="Google Shape;10303;p55"/>
            <p:cNvSpPr/>
            <p:nvPr/>
          </p:nvSpPr>
          <p:spPr>
            <a:xfrm rot="5400000">
              <a:off x="0" y="80924"/>
              <a:ext cx="80932" cy="809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0728" name="Google Shape;10304;p55"/>
          <p:cNvSpPr/>
          <p:nvPr/>
        </p:nvSpPr>
        <p:spPr>
          <a:xfrm>
            <a:off x="1781724" y="1739125"/>
            <a:ext cx="162001" cy="140101"/>
          </a:xfrm>
          <a:prstGeom prst="triangl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729" name="Google Shape;10305;p55"/>
          <p:cNvSpPr/>
          <p:nvPr/>
        </p:nvSpPr>
        <p:spPr>
          <a:xfrm rot="17998898">
            <a:off x="7157040" y="4038806"/>
            <a:ext cx="162090" cy="140063"/>
          </a:xfrm>
          <a:prstGeom prst="triangl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" name="Google Shape;10701;p59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711001"/>
          </a:xfrm>
          <a:prstGeom prst="rect">
            <a:avLst/>
          </a:prstGeom>
        </p:spPr>
        <p:txBody>
          <a:bodyPr anchor="b"/>
          <a:lstStyle>
            <a:lvl1pPr defTabSz="649223">
              <a:defRPr sz="3407"/>
            </a:lvl1pPr>
          </a:lstStyle>
          <a:p>
            <a:r>
              <a:rPr dirty="0"/>
              <a:t>02</a:t>
            </a:r>
          </a:p>
        </p:txBody>
      </p:sp>
      <p:sp>
        <p:nvSpPr>
          <p:cNvPr id="10732" name="Google Shape;10702;p59"/>
          <p:cNvSpPr txBox="1"/>
          <p:nvPr/>
        </p:nvSpPr>
        <p:spPr>
          <a:xfrm>
            <a:off x="1334699" y="1601125"/>
            <a:ext cx="6474602" cy="84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rPr dirty="0"/>
              <a:t>МЕТОДИКА</a:t>
            </a:r>
          </a:p>
        </p:txBody>
      </p:sp>
      <p:grpSp>
        <p:nvGrpSpPr>
          <p:cNvPr id="10760" name="Google Shape;10704;p59"/>
          <p:cNvGrpSpPr/>
          <p:nvPr/>
        </p:nvGrpSpPr>
        <p:grpSpPr>
          <a:xfrm>
            <a:off x="8029240" y="154008"/>
            <a:ext cx="264002" cy="226286"/>
            <a:chOff x="0" y="0"/>
            <a:chExt cx="264000" cy="226285"/>
          </a:xfrm>
        </p:grpSpPr>
        <p:sp>
          <p:nvSpPr>
            <p:cNvPr id="10733" name="Google Shape;10705;p59"/>
            <p:cNvSpPr/>
            <p:nvPr/>
          </p:nvSpPr>
          <p:spPr>
            <a:xfrm>
              <a:off x="37715" y="-1"/>
              <a:ext cx="37717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34" name="Google Shape;10706;p59"/>
            <p:cNvSpPr/>
            <p:nvPr/>
          </p:nvSpPr>
          <p:spPr>
            <a:xfrm>
              <a:off x="75431" y="-1"/>
              <a:ext cx="37714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35" name="Google Shape;10707;p59"/>
            <p:cNvSpPr/>
            <p:nvPr/>
          </p:nvSpPr>
          <p:spPr>
            <a:xfrm>
              <a:off x="150860" y="-1"/>
              <a:ext cx="37712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36" name="Google Shape;10708;p59"/>
            <p:cNvSpPr/>
            <p:nvPr/>
          </p:nvSpPr>
          <p:spPr>
            <a:xfrm>
              <a:off x="188571" y="-1"/>
              <a:ext cx="37715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37" name="Google Shape;10709;p59"/>
            <p:cNvSpPr/>
            <p:nvPr/>
          </p:nvSpPr>
          <p:spPr>
            <a:xfrm>
              <a:off x="0" y="37715"/>
              <a:ext cx="37716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38" name="Google Shape;10710;p59"/>
            <p:cNvSpPr/>
            <p:nvPr/>
          </p:nvSpPr>
          <p:spPr>
            <a:xfrm>
              <a:off x="37715" y="37715"/>
              <a:ext cx="37717" cy="37712"/>
            </a:xfrm>
            <a:prstGeom prst="rect">
              <a:avLst/>
            </a:prstGeom>
            <a:solidFill>
              <a:schemeClr val="accent4">
                <a:lumOff val="9999"/>
              </a:schemeClr>
            </a:solidFill>
            <a:ln w="9525" cap="flat">
              <a:solidFill>
                <a:schemeClr val="accent4">
                  <a:lumOff val="9999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39" name="Google Shape;10711;p59"/>
            <p:cNvSpPr/>
            <p:nvPr/>
          </p:nvSpPr>
          <p:spPr>
            <a:xfrm>
              <a:off x="75431" y="37715"/>
              <a:ext cx="37714" cy="37712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40" name="Google Shape;10712;p59"/>
            <p:cNvSpPr/>
            <p:nvPr/>
          </p:nvSpPr>
          <p:spPr>
            <a:xfrm>
              <a:off x="113140" y="37715"/>
              <a:ext cx="37717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41" name="Google Shape;10713;p59"/>
            <p:cNvSpPr/>
            <p:nvPr/>
          </p:nvSpPr>
          <p:spPr>
            <a:xfrm>
              <a:off x="150856" y="37715"/>
              <a:ext cx="37713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42" name="Google Shape;10714;p59"/>
            <p:cNvSpPr/>
            <p:nvPr/>
          </p:nvSpPr>
          <p:spPr>
            <a:xfrm>
              <a:off x="188571" y="37715"/>
              <a:ext cx="37715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43" name="Google Shape;10715;p59"/>
            <p:cNvSpPr/>
            <p:nvPr/>
          </p:nvSpPr>
          <p:spPr>
            <a:xfrm>
              <a:off x="226285" y="37715"/>
              <a:ext cx="37716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44" name="Google Shape;10716;p59"/>
            <p:cNvSpPr/>
            <p:nvPr/>
          </p:nvSpPr>
          <p:spPr>
            <a:xfrm>
              <a:off x="0" y="75427"/>
              <a:ext cx="37716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45" name="Google Shape;10717;p59"/>
            <p:cNvSpPr/>
            <p:nvPr/>
          </p:nvSpPr>
          <p:spPr>
            <a:xfrm>
              <a:off x="37715" y="75427"/>
              <a:ext cx="37717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46" name="Google Shape;10718;p59"/>
            <p:cNvSpPr/>
            <p:nvPr/>
          </p:nvSpPr>
          <p:spPr>
            <a:xfrm>
              <a:off x="75431" y="75427"/>
              <a:ext cx="37714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47" name="Google Shape;10719;p59"/>
            <p:cNvSpPr/>
            <p:nvPr/>
          </p:nvSpPr>
          <p:spPr>
            <a:xfrm>
              <a:off x="113140" y="75427"/>
              <a:ext cx="37717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48" name="Google Shape;10720;p59"/>
            <p:cNvSpPr/>
            <p:nvPr/>
          </p:nvSpPr>
          <p:spPr>
            <a:xfrm>
              <a:off x="150856" y="75427"/>
              <a:ext cx="37713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49" name="Google Shape;10721;p59"/>
            <p:cNvSpPr/>
            <p:nvPr/>
          </p:nvSpPr>
          <p:spPr>
            <a:xfrm>
              <a:off x="188571" y="75427"/>
              <a:ext cx="37715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50" name="Google Shape;10722;p59"/>
            <p:cNvSpPr/>
            <p:nvPr/>
          </p:nvSpPr>
          <p:spPr>
            <a:xfrm>
              <a:off x="226285" y="75427"/>
              <a:ext cx="37716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51" name="Google Shape;10723;p59"/>
            <p:cNvSpPr/>
            <p:nvPr/>
          </p:nvSpPr>
          <p:spPr>
            <a:xfrm>
              <a:off x="37715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52" name="Google Shape;10724;p59"/>
            <p:cNvSpPr/>
            <p:nvPr/>
          </p:nvSpPr>
          <p:spPr>
            <a:xfrm>
              <a:off x="75428" y="113141"/>
              <a:ext cx="37713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53" name="Google Shape;10725;p59"/>
            <p:cNvSpPr/>
            <p:nvPr/>
          </p:nvSpPr>
          <p:spPr>
            <a:xfrm>
              <a:off x="113140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54" name="Google Shape;10726;p59"/>
            <p:cNvSpPr/>
            <p:nvPr/>
          </p:nvSpPr>
          <p:spPr>
            <a:xfrm>
              <a:off x="150860" y="113141"/>
              <a:ext cx="37712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55" name="Google Shape;10727;p59"/>
            <p:cNvSpPr/>
            <p:nvPr/>
          </p:nvSpPr>
          <p:spPr>
            <a:xfrm>
              <a:off x="188571" y="113141"/>
              <a:ext cx="37715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56" name="Google Shape;10728;p59"/>
            <p:cNvSpPr/>
            <p:nvPr/>
          </p:nvSpPr>
          <p:spPr>
            <a:xfrm>
              <a:off x="75431" y="150857"/>
              <a:ext cx="37714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57" name="Google Shape;10729;p59"/>
            <p:cNvSpPr/>
            <p:nvPr/>
          </p:nvSpPr>
          <p:spPr>
            <a:xfrm>
              <a:off x="113144" y="150857"/>
              <a:ext cx="37717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58" name="Google Shape;10730;p59"/>
            <p:cNvSpPr/>
            <p:nvPr/>
          </p:nvSpPr>
          <p:spPr>
            <a:xfrm>
              <a:off x="150860" y="150857"/>
              <a:ext cx="37712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59" name="Google Shape;10731;p59"/>
            <p:cNvSpPr/>
            <p:nvPr/>
          </p:nvSpPr>
          <p:spPr>
            <a:xfrm>
              <a:off x="113144" y="188569"/>
              <a:ext cx="37717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788" name="Google Shape;10732;p59"/>
          <p:cNvGrpSpPr/>
          <p:nvPr/>
        </p:nvGrpSpPr>
        <p:grpSpPr>
          <a:xfrm>
            <a:off x="8365321" y="154008"/>
            <a:ext cx="264002" cy="226286"/>
            <a:chOff x="0" y="0"/>
            <a:chExt cx="264000" cy="226285"/>
          </a:xfrm>
        </p:grpSpPr>
        <p:sp>
          <p:nvSpPr>
            <p:cNvPr id="10761" name="Google Shape;10733;p59"/>
            <p:cNvSpPr/>
            <p:nvPr/>
          </p:nvSpPr>
          <p:spPr>
            <a:xfrm>
              <a:off x="37715" y="-1"/>
              <a:ext cx="37717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62" name="Google Shape;10734;p59"/>
            <p:cNvSpPr/>
            <p:nvPr/>
          </p:nvSpPr>
          <p:spPr>
            <a:xfrm>
              <a:off x="75431" y="-1"/>
              <a:ext cx="37714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63" name="Google Shape;10735;p59"/>
            <p:cNvSpPr/>
            <p:nvPr/>
          </p:nvSpPr>
          <p:spPr>
            <a:xfrm>
              <a:off x="150860" y="-1"/>
              <a:ext cx="37712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64" name="Google Shape;10736;p59"/>
            <p:cNvSpPr/>
            <p:nvPr/>
          </p:nvSpPr>
          <p:spPr>
            <a:xfrm>
              <a:off x="188571" y="-1"/>
              <a:ext cx="37715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65" name="Google Shape;10737;p59"/>
            <p:cNvSpPr/>
            <p:nvPr/>
          </p:nvSpPr>
          <p:spPr>
            <a:xfrm>
              <a:off x="0" y="37715"/>
              <a:ext cx="37716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66" name="Google Shape;10738;p59"/>
            <p:cNvSpPr/>
            <p:nvPr/>
          </p:nvSpPr>
          <p:spPr>
            <a:xfrm>
              <a:off x="37715" y="37715"/>
              <a:ext cx="37717" cy="37712"/>
            </a:xfrm>
            <a:prstGeom prst="rect">
              <a:avLst/>
            </a:prstGeom>
            <a:solidFill>
              <a:schemeClr val="accent4">
                <a:lumOff val="9999"/>
              </a:schemeClr>
            </a:solidFill>
            <a:ln w="9525" cap="flat">
              <a:solidFill>
                <a:schemeClr val="accent4">
                  <a:lumOff val="9999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67" name="Google Shape;10739;p59"/>
            <p:cNvSpPr/>
            <p:nvPr/>
          </p:nvSpPr>
          <p:spPr>
            <a:xfrm>
              <a:off x="75431" y="37715"/>
              <a:ext cx="37714" cy="37712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68" name="Google Shape;10740;p59"/>
            <p:cNvSpPr/>
            <p:nvPr/>
          </p:nvSpPr>
          <p:spPr>
            <a:xfrm>
              <a:off x="113140" y="37715"/>
              <a:ext cx="37717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69" name="Google Shape;10741;p59"/>
            <p:cNvSpPr/>
            <p:nvPr/>
          </p:nvSpPr>
          <p:spPr>
            <a:xfrm>
              <a:off x="150856" y="37715"/>
              <a:ext cx="37713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70" name="Google Shape;10742;p59"/>
            <p:cNvSpPr/>
            <p:nvPr/>
          </p:nvSpPr>
          <p:spPr>
            <a:xfrm>
              <a:off x="188571" y="37715"/>
              <a:ext cx="37715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71" name="Google Shape;10743;p59"/>
            <p:cNvSpPr/>
            <p:nvPr/>
          </p:nvSpPr>
          <p:spPr>
            <a:xfrm>
              <a:off x="226285" y="37715"/>
              <a:ext cx="37716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72" name="Google Shape;10744;p59"/>
            <p:cNvSpPr/>
            <p:nvPr/>
          </p:nvSpPr>
          <p:spPr>
            <a:xfrm>
              <a:off x="0" y="75427"/>
              <a:ext cx="37716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73" name="Google Shape;10745;p59"/>
            <p:cNvSpPr/>
            <p:nvPr/>
          </p:nvSpPr>
          <p:spPr>
            <a:xfrm>
              <a:off x="37715" y="75427"/>
              <a:ext cx="37717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74" name="Google Shape;10746;p59"/>
            <p:cNvSpPr/>
            <p:nvPr/>
          </p:nvSpPr>
          <p:spPr>
            <a:xfrm>
              <a:off x="75431" y="75427"/>
              <a:ext cx="37714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75" name="Google Shape;10747;p59"/>
            <p:cNvSpPr/>
            <p:nvPr/>
          </p:nvSpPr>
          <p:spPr>
            <a:xfrm>
              <a:off x="113140" y="75427"/>
              <a:ext cx="37717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76" name="Google Shape;10748;p59"/>
            <p:cNvSpPr/>
            <p:nvPr/>
          </p:nvSpPr>
          <p:spPr>
            <a:xfrm>
              <a:off x="150856" y="75427"/>
              <a:ext cx="37713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77" name="Google Shape;10749;p59"/>
            <p:cNvSpPr/>
            <p:nvPr/>
          </p:nvSpPr>
          <p:spPr>
            <a:xfrm>
              <a:off x="188571" y="75427"/>
              <a:ext cx="37715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78" name="Google Shape;10750;p59"/>
            <p:cNvSpPr/>
            <p:nvPr/>
          </p:nvSpPr>
          <p:spPr>
            <a:xfrm>
              <a:off x="226285" y="75427"/>
              <a:ext cx="37716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79" name="Google Shape;10751;p59"/>
            <p:cNvSpPr/>
            <p:nvPr/>
          </p:nvSpPr>
          <p:spPr>
            <a:xfrm>
              <a:off x="37715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80" name="Google Shape;10752;p59"/>
            <p:cNvSpPr/>
            <p:nvPr/>
          </p:nvSpPr>
          <p:spPr>
            <a:xfrm>
              <a:off x="75428" y="113141"/>
              <a:ext cx="37713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81" name="Google Shape;10753;p59"/>
            <p:cNvSpPr/>
            <p:nvPr/>
          </p:nvSpPr>
          <p:spPr>
            <a:xfrm>
              <a:off x="113140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82" name="Google Shape;10754;p59"/>
            <p:cNvSpPr/>
            <p:nvPr/>
          </p:nvSpPr>
          <p:spPr>
            <a:xfrm>
              <a:off x="150860" y="113141"/>
              <a:ext cx="37712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83" name="Google Shape;10755;p59"/>
            <p:cNvSpPr/>
            <p:nvPr/>
          </p:nvSpPr>
          <p:spPr>
            <a:xfrm>
              <a:off x="188571" y="113141"/>
              <a:ext cx="37715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84" name="Google Shape;10756;p59"/>
            <p:cNvSpPr/>
            <p:nvPr/>
          </p:nvSpPr>
          <p:spPr>
            <a:xfrm>
              <a:off x="75431" y="150857"/>
              <a:ext cx="37714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85" name="Google Shape;10757;p59"/>
            <p:cNvSpPr/>
            <p:nvPr/>
          </p:nvSpPr>
          <p:spPr>
            <a:xfrm>
              <a:off x="113144" y="150857"/>
              <a:ext cx="37717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86" name="Google Shape;10758;p59"/>
            <p:cNvSpPr/>
            <p:nvPr/>
          </p:nvSpPr>
          <p:spPr>
            <a:xfrm>
              <a:off x="150860" y="150857"/>
              <a:ext cx="37712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87" name="Google Shape;10759;p59"/>
            <p:cNvSpPr/>
            <p:nvPr/>
          </p:nvSpPr>
          <p:spPr>
            <a:xfrm>
              <a:off x="113144" y="188569"/>
              <a:ext cx="37717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816" name="Google Shape;10760;p59"/>
          <p:cNvGrpSpPr/>
          <p:nvPr/>
        </p:nvGrpSpPr>
        <p:grpSpPr>
          <a:xfrm>
            <a:off x="8701400" y="154008"/>
            <a:ext cx="264002" cy="226286"/>
            <a:chOff x="0" y="0"/>
            <a:chExt cx="264000" cy="226285"/>
          </a:xfrm>
        </p:grpSpPr>
        <p:sp>
          <p:nvSpPr>
            <p:cNvPr id="10789" name="Google Shape;10761;p59"/>
            <p:cNvSpPr/>
            <p:nvPr/>
          </p:nvSpPr>
          <p:spPr>
            <a:xfrm>
              <a:off x="37715" y="-1"/>
              <a:ext cx="37717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90" name="Google Shape;10762;p59"/>
            <p:cNvSpPr/>
            <p:nvPr/>
          </p:nvSpPr>
          <p:spPr>
            <a:xfrm>
              <a:off x="75431" y="-1"/>
              <a:ext cx="37714" cy="37717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91" name="Google Shape;10763;p59"/>
            <p:cNvSpPr/>
            <p:nvPr/>
          </p:nvSpPr>
          <p:spPr>
            <a:xfrm>
              <a:off x="150860" y="-1"/>
              <a:ext cx="37712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92" name="Google Shape;10764;p59"/>
            <p:cNvSpPr/>
            <p:nvPr/>
          </p:nvSpPr>
          <p:spPr>
            <a:xfrm>
              <a:off x="188571" y="-1"/>
              <a:ext cx="37715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93" name="Google Shape;10765;p59"/>
            <p:cNvSpPr/>
            <p:nvPr/>
          </p:nvSpPr>
          <p:spPr>
            <a:xfrm>
              <a:off x="0" y="37715"/>
              <a:ext cx="37716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94" name="Google Shape;10766;p59"/>
            <p:cNvSpPr/>
            <p:nvPr/>
          </p:nvSpPr>
          <p:spPr>
            <a:xfrm>
              <a:off x="37715" y="37715"/>
              <a:ext cx="37717" cy="37712"/>
            </a:xfrm>
            <a:prstGeom prst="rect">
              <a:avLst/>
            </a:prstGeom>
            <a:solidFill>
              <a:schemeClr val="accent4">
                <a:lumOff val="9999"/>
              </a:schemeClr>
            </a:solidFill>
            <a:ln w="9525" cap="flat">
              <a:solidFill>
                <a:schemeClr val="accent4">
                  <a:lumOff val="9999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95" name="Google Shape;10767;p59"/>
            <p:cNvSpPr/>
            <p:nvPr/>
          </p:nvSpPr>
          <p:spPr>
            <a:xfrm>
              <a:off x="75431" y="37715"/>
              <a:ext cx="37714" cy="37712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96" name="Google Shape;10768;p59"/>
            <p:cNvSpPr/>
            <p:nvPr/>
          </p:nvSpPr>
          <p:spPr>
            <a:xfrm>
              <a:off x="113140" y="37715"/>
              <a:ext cx="37717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97" name="Google Shape;10769;p59"/>
            <p:cNvSpPr/>
            <p:nvPr/>
          </p:nvSpPr>
          <p:spPr>
            <a:xfrm>
              <a:off x="150856" y="37715"/>
              <a:ext cx="37713" cy="377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98" name="Google Shape;10770;p59"/>
            <p:cNvSpPr/>
            <p:nvPr/>
          </p:nvSpPr>
          <p:spPr>
            <a:xfrm>
              <a:off x="188571" y="37715"/>
              <a:ext cx="37715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799" name="Google Shape;10771;p59"/>
            <p:cNvSpPr/>
            <p:nvPr/>
          </p:nvSpPr>
          <p:spPr>
            <a:xfrm>
              <a:off x="226285" y="37715"/>
              <a:ext cx="37716" cy="377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00" name="Google Shape;10772;p59"/>
            <p:cNvSpPr/>
            <p:nvPr/>
          </p:nvSpPr>
          <p:spPr>
            <a:xfrm>
              <a:off x="0" y="75427"/>
              <a:ext cx="37716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01" name="Google Shape;10773;p59"/>
            <p:cNvSpPr/>
            <p:nvPr/>
          </p:nvSpPr>
          <p:spPr>
            <a:xfrm>
              <a:off x="37715" y="75427"/>
              <a:ext cx="37717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02" name="Google Shape;10774;p59"/>
            <p:cNvSpPr/>
            <p:nvPr/>
          </p:nvSpPr>
          <p:spPr>
            <a:xfrm>
              <a:off x="75431" y="75427"/>
              <a:ext cx="37714" cy="37715"/>
            </a:xfrm>
            <a:prstGeom prst="rect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03" name="Google Shape;10775;p59"/>
            <p:cNvSpPr/>
            <p:nvPr/>
          </p:nvSpPr>
          <p:spPr>
            <a:xfrm>
              <a:off x="113140" y="75427"/>
              <a:ext cx="37717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04" name="Google Shape;10776;p59"/>
            <p:cNvSpPr/>
            <p:nvPr/>
          </p:nvSpPr>
          <p:spPr>
            <a:xfrm>
              <a:off x="150856" y="75427"/>
              <a:ext cx="37713" cy="377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05" name="Google Shape;10777;p59"/>
            <p:cNvSpPr/>
            <p:nvPr/>
          </p:nvSpPr>
          <p:spPr>
            <a:xfrm>
              <a:off x="188571" y="75427"/>
              <a:ext cx="37715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06" name="Google Shape;10778;p59"/>
            <p:cNvSpPr/>
            <p:nvPr/>
          </p:nvSpPr>
          <p:spPr>
            <a:xfrm>
              <a:off x="226285" y="75427"/>
              <a:ext cx="37716" cy="37715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07" name="Google Shape;10779;p59"/>
            <p:cNvSpPr/>
            <p:nvPr/>
          </p:nvSpPr>
          <p:spPr>
            <a:xfrm>
              <a:off x="37715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08" name="Google Shape;10780;p59"/>
            <p:cNvSpPr/>
            <p:nvPr/>
          </p:nvSpPr>
          <p:spPr>
            <a:xfrm>
              <a:off x="75428" y="113141"/>
              <a:ext cx="37713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09" name="Google Shape;10781;p59"/>
            <p:cNvSpPr/>
            <p:nvPr/>
          </p:nvSpPr>
          <p:spPr>
            <a:xfrm>
              <a:off x="113140" y="113141"/>
              <a:ext cx="37717" cy="3771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10" name="Google Shape;10782;p59"/>
            <p:cNvSpPr/>
            <p:nvPr/>
          </p:nvSpPr>
          <p:spPr>
            <a:xfrm>
              <a:off x="150860" y="113141"/>
              <a:ext cx="37712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11" name="Google Shape;10783;p59"/>
            <p:cNvSpPr/>
            <p:nvPr/>
          </p:nvSpPr>
          <p:spPr>
            <a:xfrm>
              <a:off x="188571" y="113141"/>
              <a:ext cx="37715" cy="3771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12" name="Google Shape;10784;p59"/>
            <p:cNvSpPr/>
            <p:nvPr/>
          </p:nvSpPr>
          <p:spPr>
            <a:xfrm>
              <a:off x="75431" y="150857"/>
              <a:ext cx="37714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13" name="Google Shape;10785;p59"/>
            <p:cNvSpPr/>
            <p:nvPr/>
          </p:nvSpPr>
          <p:spPr>
            <a:xfrm>
              <a:off x="113144" y="150857"/>
              <a:ext cx="37717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14" name="Google Shape;10786;p59"/>
            <p:cNvSpPr/>
            <p:nvPr/>
          </p:nvSpPr>
          <p:spPr>
            <a:xfrm>
              <a:off x="150860" y="150857"/>
              <a:ext cx="37712" cy="37713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15" name="Google Shape;10787;p59"/>
            <p:cNvSpPr/>
            <p:nvPr/>
          </p:nvSpPr>
          <p:spPr>
            <a:xfrm>
              <a:off x="113144" y="188569"/>
              <a:ext cx="37717" cy="37717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0817" name="Google Shape;10788;p59" descr="Google Shape;10788;p5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664" y="567376"/>
            <a:ext cx="283465" cy="172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18" name="Google Shape;10789;p59" descr="Google Shape;10789;p59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024" y="539500"/>
            <a:ext cx="2286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19" name="Google Shape;10790;p59" descr="Google Shape;10790;p5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29239" y="567376"/>
            <a:ext cx="283465" cy="1728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35" name="Google Shape;20688;p112"/>
          <p:cNvGrpSpPr/>
          <p:nvPr/>
        </p:nvGrpSpPr>
        <p:grpSpPr>
          <a:xfrm>
            <a:off x="-36959" y="1646577"/>
            <a:ext cx="1021035" cy="2552483"/>
            <a:chOff x="25" y="0"/>
            <a:chExt cx="1021034" cy="2552481"/>
          </a:xfrm>
        </p:grpSpPr>
        <p:sp>
          <p:nvSpPr>
            <p:cNvPr id="10820" name="Google Shape;20689;p112"/>
            <p:cNvSpPr/>
            <p:nvPr/>
          </p:nvSpPr>
          <p:spPr>
            <a:xfrm>
              <a:off x="612607" y="2348273"/>
              <a:ext cx="102107" cy="10210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21" name="Google Shape;20690;p112"/>
            <p:cNvSpPr/>
            <p:nvPr/>
          </p:nvSpPr>
          <p:spPr>
            <a:xfrm>
              <a:off x="306303" y="2348273"/>
              <a:ext cx="102108" cy="10210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22" name="Google Shape;20691;p112"/>
            <p:cNvSpPr/>
            <p:nvPr/>
          </p:nvSpPr>
          <p:spPr>
            <a:xfrm>
              <a:off x="25" y="306302"/>
              <a:ext cx="1021035" cy="816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5400"/>
                  </a:moveTo>
                  <a:lnTo>
                    <a:pt x="8640" y="8100"/>
                  </a:lnTo>
                  <a:lnTo>
                    <a:pt x="6480" y="8100"/>
                  </a:lnTo>
                  <a:lnTo>
                    <a:pt x="6480" y="5400"/>
                  </a:lnTo>
                  <a:close/>
                  <a:moveTo>
                    <a:pt x="15120" y="5400"/>
                  </a:moveTo>
                  <a:lnTo>
                    <a:pt x="15120" y="8100"/>
                  </a:lnTo>
                  <a:lnTo>
                    <a:pt x="12960" y="8100"/>
                  </a:lnTo>
                  <a:lnTo>
                    <a:pt x="12960" y="5400"/>
                  </a:lnTo>
                  <a:close/>
                  <a:moveTo>
                    <a:pt x="12960" y="10800"/>
                  </a:moveTo>
                  <a:lnTo>
                    <a:pt x="12960" y="13500"/>
                  </a:lnTo>
                  <a:lnTo>
                    <a:pt x="8640" y="13500"/>
                  </a:lnTo>
                  <a:lnTo>
                    <a:pt x="8640" y="10800"/>
                  </a:lnTo>
                  <a:close/>
                  <a:moveTo>
                    <a:pt x="15120" y="0"/>
                  </a:moveTo>
                  <a:lnTo>
                    <a:pt x="15120" y="2700"/>
                  </a:lnTo>
                  <a:lnTo>
                    <a:pt x="2160" y="2700"/>
                  </a:lnTo>
                  <a:lnTo>
                    <a:pt x="2160" y="5400"/>
                  </a:lnTo>
                  <a:lnTo>
                    <a:pt x="0" y="5400"/>
                  </a:lnTo>
                  <a:lnTo>
                    <a:pt x="0" y="8100"/>
                  </a:lnTo>
                  <a:lnTo>
                    <a:pt x="2160" y="8100"/>
                  </a:lnTo>
                  <a:lnTo>
                    <a:pt x="2160" y="16200"/>
                  </a:lnTo>
                  <a:lnTo>
                    <a:pt x="8640" y="16200"/>
                  </a:lnTo>
                  <a:lnTo>
                    <a:pt x="8640" y="21600"/>
                  </a:lnTo>
                  <a:lnTo>
                    <a:pt x="12960" y="21600"/>
                  </a:lnTo>
                  <a:lnTo>
                    <a:pt x="12960" y="16200"/>
                  </a:lnTo>
                  <a:lnTo>
                    <a:pt x="19440" y="16200"/>
                  </a:lnTo>
                  <a:lnTo>
                    <a:pt x="19440" y="8100"/>
                  </a:lnTo>
                  <a:lnTo>
                    <a:pt x="21600" y="8100"/>
                  </a:lnTo>
                  <a:lnTo>
                    <a:pt x="21600" y="5400"/>
                  </a:lnTo>
                  <a:lnTo>
                    <a:pt x="19440" y="5400"/>
                  </a:lnTo>
                  <a:lnTo>
                    <a:pt x="19440" y="2700"/>
                  </a:lnTo>
                  <a:lnTo>
                    <a:pt x="17280" y="270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23" name="Google Shape;20692;p112"/>
            <p:cNvSpPr/>
            <p:nvPr/>
          </p:nvSpPr>
          <p:spPr>
            <a:xfrm>
              <a:off x="612607" y="510504"/>
              <a:ext cx="102107" cy="10210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24" name="Google Shape;20693;p112"/>
            <p:cNvSpPr/>
            <p:nvPr/>
          </p:nvSpPr>
          <p:spPr>
            <a:xfrm>
              <a:off x="612607" y="612605"/>
              <a:ext cx="408425" cy="51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16200" y="12960"/>
                  </a:lnTo>
                  <a:lnTo>
                    <a:pt x="0" y="12960"/>
                  </a:lnTo>
                  <a:lnTo>
                    <a:pt x="0" y="17280"/>
                  </a:lnTo>
                  <a:lnTo>
                    <a:pt x="16200" y="17280"/>
                  </a:lnTo>
                  <a:lnTo>
                    <a:pt x="1620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25" name="Google Shape;20694;p112"/>
            <p:cNvSpPr/>
            <p:nvPr/>
          </p:nvSpPr>
          <p:spPr>
            <a:xfrm>
              <a:off x="25" y="612605"/>
              <a:ext cx="408399" cy="51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400" y="21600"/>
                  </a:lnTo>
                  <a:lnTo>
                    <a:pt x="5400" y="17280"/>
                  </a:lnTo>
                  <a:lnTo>
                    <a:pt x="21600" y="17280"/>
                  </a:lnTo>
                  <a:lnTo>
                    <a:pt x="21600" y="12960"/>
                  </a:lnTo>
                  <a:lnTo>
                    <a:pt x="5400" y="1296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26" name="Google Shape;20695;p112"/>
            <p:cNvSpPr/>
            <p:nvPr/>
          </p:nvSpPr>
          <p:spPr>
            <a:xfrm>
              <a:off x="306303" y="510504"/>
              <a:ext cx="102108" cy="10210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27" name="Google Shape;20696;p112"/>
            <p:cNvSpPr/>
            <p:nvPr/>
          </p:nvSpPr>
          <p:spPr>
            <a:xfrm>
              <a:off x="408405" y="714681"/>
              <a:ext cx="204213" cy="10210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28" name="Google Shape;20697;p112"/>
            <p:cNvSpPr/>
            <p:nvPr/>
          </p:nvSpPr>
          <p:spPr>
            <a:xfrm>
              <a:off x="102126" y="1020984"/>
              <a:ext cx="816824" cy="71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172"/>
                  </a:lnTo>
                  <a:lnTo>
                    <a:pt x="2699" y="6172"/>
                  </a:lnTo>
                  <a:lnTo>
                    <a:pt x="2699" y="21600"/>
                  </a:lnTo>
                  <a:lnTo>
                    <a:pt x="18900" y="21600"/>
                  </a:lnTo>
                  <a:lnTo>
                    <a:pt x="18900" y="6172"/>
                  </a:lnTo>
                  <a:lnTo>
                    <a:pt x="21600" y="6172"/>
                  </a:lnTo>
                  <a:lnTo>
                    <a:pt x="21600" y="0"/>
                  </a:lnTo>
                  <a:lnTo>
                    <a:pt x="13500" y="0"/>
                  </a:lnTo>
                  <a:lnTo>
                    <a:pt x="13500" y="3086"/>
                  </a:lnTo>
                  <a:lnTo>
                    <a:pt x="8100" y="3086"/>
                  </a:lnTo>
                  <a:lnTo>
                    <a:pt x="81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29" name="Google Shape;20698;p112"/>
            <p:cNvSpPr/>
            <p:nvPr/>
          </p:nvSpPr>
          <p:spPr>
            <a:xfrm>
              <a:off x="816810" y="1225187"/>
              <a:ext cx="102107" cy="71471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30" name="Google Shape;20699;p112"/>
            <p:cNvSpPr/>
            <p:nvPr/>
          </p:nvSpPr>
          <p:spPr>
            <a:xfrm>
              <a:off x="102126" y="1225187"/>
              <a:ext cx="102082" cy="71471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31" name="Google Shape;20700;p112"/>
            <p:cNvSpPr/>
            <p:nvPr/>
          </p:nvSpPr>
          <p:spPr>
            <a:xfrm>
              <a:off x="612607" y="2450375"/>
              <a:ext cx="204213" cy="10210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32" name="Google Shape;20701;p112"/>
            <p:cNvSpPr/>
            <p:nvPr/>
          </p:nvSpPr>
          <p:spPr>
            <a:xfrm>
              <a:off x="204202" y="2450375"/>
              <a:ext cx="204213" cy="10210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33" name="Google Shape;20702;p112"/>
            <p:cNvSpPr/>
            <p:nvPr/>
          </p:nvSpPr>
          <p:spPr>
            <a:xfrm>
              <a:off x="25" y="-1"/>
              <a:ext cx="1021035" cy="510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0"/>
                  </a:moveTo>
                  <a:lnTo>
                    <a:pt x="4320" y="4320"/>
                  </a:lnTo>
                  <a:lnTo>
                    <a:pt x="2160" y="4320"/>
                  </a:lnTo>
                  <a:lnTo>
                    <a:pt x="2160" y="8640"/>
                  </a:lnTo>
                  <a:lnTo>
                    <a:pt x="0" y="8640"/>
                  </a:lnTo>
                  <a:lnTo>
                    <a:pt x="0" y="21600"/>
                  </a:lnTo>
                  <a:lnTo>
                    <a:pt x="2160" y="21600"/>
                  </a:lnTo>
                  <a:lnTo>
                    <a:pt x="2160" y="17280"/>
                  </a:lnTo>
                  <a:lnTo>
                    <a:pt x="15120" y="17280"/>
                  </a:lnTo>
                  <a:lnTo>
                    <a:pt x="15120" y="12960"/>
                  </a:lnTo>
                  <a:lnTo>
                    <a:pt x="17280" y="12960"/>
                  </a:lnTo>
                  <a:lnTo>
                    <a:pt x="17280" y="17280"/>
                  </a:lnTo>
                  <a:lnTo>
                    <a:pt x="19440" y="17280"/>
                  </a:lnTo>
                  <a:lnTo>
                    <a:pt x="19440" y="21600"/>
                  </a:lnTo>
                  <a:lnTo>
                    <a:pt x="21600" y="21600"/>
                  </a:lnTo>
                  <a:lnTo>
                    <a:pt x="21600" y="8640"/>
                  </a:lnTo>
                  <a:lnTo>
                    <a:pt x="19440" y="8640"/>
                  </a:lnTo>
                  <a:lnTo>
                    <a:pt x="19440" y="4320"/>
                  </a:lnTo>
                  <a:lnTo>
                    <a:pt x="17280" y="432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34" name="Google Shape;20703;p112"/>
            <p:cNvSpPr/>
            <p:nvPr/>
          </p:nvSpPr>
          <p:spPr>
            <a:xfrm>
              <a:off x="204202" y="1735666"/>
              <a:ext cx="612637" cy="612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200"/>
                  </a:lnTo>
                  <a:lnTo>
                    <a:pt x="3600" y="7200"/>
                  </a:lnTo>
                  <a:lnTo>
                    <a:pt x="3600" y="21600"/>
                  </a:lnTo>
                  <a:lnTo>
                    <a:pt x="7200" y="21600"/>
                  </a:lnTo>
                  <a:lnTo>
                    <a:pt x="7200" y="7200"/>
                  </a:lnTo>
                  <a:lnTo>
                    <a:pt x="14400" y="7200"/>
                  </a:lnTo>
                  <a:lnTo>
                    <a:pt x="14400" y="21600"/>
                  </a:lnTo>
                  <a:lnTo>
                    <a:pt x="18000" y="216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23457E-7 L 0.23229 -0.009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29 -0.00988 L 0.27361 0.455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7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0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" grpId="0" animBg="1"/>
      <p:bldP spid="107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7" name="Google Shape;12200;p74"/>
          <p:cNvSpPr/>
          <p:nvPr/>
        </p:nvSpPr>
        <p:spPr>
          <a:xfrm>
            <a:off x="1586099" y="1163849"/>
            <a:ext cx="5971802" cy="281580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38" name="Google Shape;12201;p74"/>
          <p:cNvSpPr txBox="1">
            <a:spLocks noGrp="1"/>
          </p:cNvSpPr>
          <p:nvPr>
            <p:ph type="title"/>
          </p:nvPr>
        </p:nvSpPr>
        <p:spPr>
          <a:xfrm>
            <a:off x="1949075" y="1106125"/>
            <a:ext cx="5245850" cy="1963499"/>
          </a:xfrm>
          <a:prstGeom prst="rect">
            <a:avLst/>
          </a:prstGeom>
        </p:spPr>
        <p:txBody>
          <a:bodyPr/>
          <a:lstStyle/>
          <a:p>
            <a:r>
              <a:rPr dirty="0"/>
              <a:t>230</a:t>
            </a:r>
          </a:p>
        </p:txBody>
      </p:sp>
      <p:sp>
        <p:nvSpPr>
          <p:cNvPr id="10839" name="Google Shape;12202;p74"/>
          <p:cNvSpPr txBox="1">
            <a:spLocks noGrp="1"/>
          </p:cNvSpPr>
          <p:nvPr>
            <p:ph type="body" sz="quarter" idx="1"/>
          </p:nvPr>
        </p:nvSpPr>
        <p:spPr>
          <a:xfrm>
            <a:off x="1949075" y="3080275"/>
            <a:ext cx="5245850" cy="4691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795527">
              <a:spcBef>
                <a:spcPts val="1300"/>
              </a:spcBef>
              <a:buSzTx/>
              <a:buNone/>
              <a:defRPr sz="1740"/>
            </a:pPr>
            <a:r>
              <a:rPr lang="ru-RU" dirty="0"/>
              <a:t>На земле порядка 230 видов черепах…</a:t>
            </a:r>
          </a:p>
        </p:txBody>
      </p:sp>
      <p:sp>
        <p:nvSpPr>
          <p:cNvPr id="10840" name="Google Shape;12203;p74"/>
          <p:cNvSpPr/>
          <p:nvPr/>
        </p:nvSpPr>
        <p:spPr>
          <a:xfrm>
            <a:off x="1781724" y="1394804"/>
            <a:ext cx="162001" cy="140101"/>
          </a:xfrm>
          <a:prstGeom prst="triangl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41" name="Google Shape;12204;p74"/>
          <p:cNvSpPr/>
          <p:nvPr/>
        </p:nvSpPr>
        <p:spPr>
          <a:xfrm rot="17998898">
            <a:off x="7157040" y="3694486"/>
            <a:ext cx="162090" cy="140063"/>
          </a:xfrm>
          <a:prstGeom prst="triangl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" name="Google Shape;12202;p74">
            <a:extLst>
              <a:ext uri="{FF2B5EF4-FFF2-40B4-BE49-F238E27FC236}">
                <a16:creationId xmlns:a16="http://schemas.microsoft.com/office/drawing/2014/main" id="{B752D263-BF6A-EED8-2807-4ADAA818C19E}"/>
              </a:ext>
            </a:extLst>
          </p:cNvPr>
          <p:cNvSpPr txBox="1">
            <a:spLocks/>
          </p:cNvSpPr>
          <p:nvPr/>
        </p:nvSpPr>
        <p:spPr>
          <a:xfrm>
            <a:off x="1943725" y="3424766"/>
            <a:ext cx="5245850" cy="469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>
            <a:normAutofit/>
          </a:bodyPr>
          <a:lstStyle>
            <a:lvl1pPr marL="457200" marR="0" indent="-355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chemeClr val="accent1"/>
                </a:solidFill>
                <a:uFillTx/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indent="-355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chemeClr val="accent1"/>
                </a:solidFill>
                <a:uFillTx/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indent="-355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chemeClr val="accent1"/>
                </a:solidFill>
                <a:uFillTx/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indent="-355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chemeClr val="accent1"/>
                </a:solidFill>
                <a:uFillTx/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indent="-355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chemeClr val="accent1"/>
                </a:solidFill>
                <a:uFillTx/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8339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"/>
              <a:buChar char="■"/>
              <a:tabLst/>
              <a:defRPr sz="1800" b="0" i="0" u="none" strike="noStrike" cap="none" spc="0" baseline="0">
                <a:solidFill>
                  <a:schemeClr val="accent1"/>
                </a:solidFill>
                <a:uFillTx/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911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chemeClr val="accent1"/>
                </a:solidFill>
                <a:uFillTx/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7483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"/>
              <a:buChar char="○"/>
              <a:tabLst/>
              <a:defRPr sz="1800" b="0" i="0" u="none" strike="noStrike" cap="none" spc="0" baseline="0">
                <a:solidFill>
                  <a:schemeClr val="accent1"/>
                </a:solidFill>
                <a:uFillTx/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2055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"/>
              <a:buChar char="■"/>
              <a:tabLst/>
              <a:defRPr sz="1800" b="0" i="0" u="none" strike="noStrike" cap="none" spc="0" baseline="0">
                <a:solidFill>
                  <a:schemeClr val="accent1"/>
                </a:solidFill>
                <a:uFillTx/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defTabSz="795527" hangingPunct="1">
              <a:spcBef>
                <a:spcPts val="1300"/>
              </a:spcBef>
              <a:buSzTx/>
              <a:buNone/>
              <a:defRPr sz="1740"/>
            </a:pPr>
            <a:r>
              <a:rPr lang="ru-RU" sz="1740" dirty="0"/>
              <a:t>…мы один из них</a:t>
            </a:r>
          </a:p>
          <a:p>
            <a:pPr marL="0" indent="0" defTabSz="795527" hangingPunct="1">
              <a:spcBef>
                <a:spcPts val="1300"/>
              </a:spcBef>
              <a:buSzTx/>
              <a:buFont typeface="Helvetica"/>
              <a:buNone/>
              <a:defRPr sz="1740"/>
            </a:pPr>
            <a:endParaRPr lang="ru-RU" sz="174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8" grpId="1" animBg="1" advAuto="0"/>
      <p:bldP spid="10839" grpId="2" animBg="1" advAuto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3" name="Google Shape;10795;p60"/>
          <p:cNvSpPr txBox="1">
            <a:spLocks noGrp="1"/>
          </p:cNvSpPr>
          <p:nvPr>
            <p:ph type="title"/>
          </p:nvPr>
        </p:nvSpPr>
        <p:spPr>
          <a:xfrm>
            <a:off x="5065845" y="2388203"/>
            <a:ext cx="2878268" cy="5727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/>
              <a:t>КОМАНДЫ ПЕРСОНАЖА</a:t>
            </a:r>
            <a:endParaRPr dirty="0"/>
          </a:p>
        </p:txBody>
      </p:sp>
      <p:grpSp>
        <p:nvGrpSpPr>
          <p:cNvPr id="10848" name="Google Shape;10797;p60"/>
          <p:cNvGrpSpPr/>
          <p:nvPr/>
        </p:nvGrpSpPr>
        <p:grpSpPr>
          <a:xfrm>
            <a:off x="4903984" y="2620857"/>
            <a:ext cx="161856" cy="242781"/>
            <a:chOff x="0" y="-1"/>
            <a:chExt cx="161855" cy="242779"/>
          </a:xfrm>
        </p:grpSpPr>
        <p:sp>
          <p:nvSpPr>
            <p:cNvPr id="10844" name="Google Shape;10798;p60"/>
            <p:cNvSpPr/>
            <p:nvPr/>
          </p:nvSpPr>
          <p:spPr>
            <a:xfrm rot="16200000">
              <a:off x="-1" y="161854"/>
              <a:ext cx="80925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45" name="Google Shape;10799;p60"/>
            <p:cNvSpPr/>
            <p:nvPr/>
          </p:nvSpPr>
          <p:spPr>
            <a:xfrm rot="16200000">
              <a:off x="-5" y="80926"/>
              <a:ext cx="80933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46" name="Google Shape;10800;p60"/>
            <p:cNvSpPr/>
            <p:nvPr/>
          </p:nvSpPr>
          <p:spPr>
            <a:xfrm rot="16200000">
              <a:off x="0" y="-1"/>
              <a:ext cx="80923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10847" name="Google Shape;10801;p60"/>
            <p:cNvSpPr/>
            <p:nvPr/>
          </p:nvSpPr>
          <p:spPr>
            <a:xfrm rot="16200000">
              <a:off x="80922" y="80922"/>
              <a:ext cx="80933" cy="809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853" name="Google Shape;10802;p60"/>
          <p:cNvGrpSpPr/>
          <p:nvPr/>
        </p:nvGrpSpPr>
        <p:grpSpPr>
          <a:xfrm>
            <a:off x="7863185" y="2620858"/>
            <a:ext cx="161856" cy="242780"/>
            <a:chOff x="0" y="0"/>
            <a:chExt cx="161854" cy="242778"/>
          </a:xfrm>
        </p:grpSpPr>
        <p:sp>
          <p:nvSpPr>
            <p:cNvPr id="10849" name="Google Shape;10803;p60"/>
            <p:cNvSpPr/>
            <p:nvPr/>
          </p:nvSpPr>
          <p:spPr>
            <a:xfrm rot="5400000">
              <a:off x="80930" y="0"/>
              <a:ext cx="80926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50" name="Google Shape;10804;p60"/>
            <p:cNvSpPr/>
            <p:nvPr/>
          </p:nvSpPr>
          <p:spPr>
            <a:xfrm rot="5400000">
              <a:off x="80927" y="80929"/>
              <a:ext cx="80933" cy="8092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51" name="Google Shape;10805;p60"/>
            <p:cNvSpPr/>
            <p:nvPr/>
          </p:nvSpPr>
          <p:spPr>
            <a:xfrm rot="5400000">
              <a:off x="80932" y="161856"/>
              <a:ext cx="80923" cy="8092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52" name="Google Shape;10806;p60"/>
            <p:cNvSpPr/>
            <p:nvPr/>
          </p:nvSpPr>
          <p:spPr>
            <a:xfrm rot="5400000">
              <a:off x="0" y="80924"/>
              <a:ext cx="80932" cy="809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0EE11FFD-5120-BE4F-ED32-504A1E2B41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51" y="-23222"/>
            <a:ext cx="2730844" cy="48290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3" grpId="0" animBg="1" advAuto="0"/>
      <p:bldP spid="10848" grpId="0" animBg="1" advAuto="0"/>
      <p:bldP spid="1085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6" name="Google Shape;10864;p63"/>
          <p:cNvSpPr txBox="1">
            <a:spLocks noGrp="1"/>
          </p:cNvSpPr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/>
          <a:p>
            <a:r>
              <a:rPr dirty="0"/>
              <a:t>МЕНЕДЖМЕНТ УРОВНЕЙ</a:t>
            </a:r>
          </a:p>
        </p:txBody>
      </p:sp>
      <p:sp>
        <p:nvSpPr>
          <p:cNvPr id="10857" name="Google Shape;10865;p63"/>
          <p:cNvSpPr txBox="1"/>
          <p:nvPr/>
        </p:nvSpPr>
        <p:spPr>
          <a:xfrm>
            <a:off x="3320014" y="745780"/>
            <a:ext cx="2258700" cy="39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>
            <a:lvl1pPr algn="ctr" defTabSz="777240">
              <a:defRPr sz="136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rPr lang="en-GB"/>
              <a:t>GameSession</a:t>
            </a:r>
            <a:endParaRPr/>
          </a:p>
        </p:txBody>
      </p:sp>
      <p:sp>
        <p:nvSpPr>
          <p:cNvPr id="10859" name="Google Shape;10867;p63"/>
          <p:cNvSpPr txBox="1"/>
          <p:nvPr/>
        </p:nvSpPr>
        <p:spPr>
          <a:xfrm>
            <a:off x="241007" y="742548"/>
            <a:ext cx="2258700" cy="39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>
            <a:lvl1pPr algn="ctr" defTabSz="777240">
              <a:defRPr sz="136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endParaRPr/>
          </a:p>
        </p:txBody>
      </p:sp>
      <p:sp>
        <p:nvSpPr>
          <p:cNvPr id="10861" name="Google Shape;10869;p63"/>
          <p:cNvSpPr txBox="1"/>
          <p:nvPr/>
        </p:nvSpPr>
        <p:spPr>
          <a:xfrm>
            <a:off x="6573600" y="794153"/>
            <a:ext cx="2258701" cy="39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>
            <a:lvl1pPr algn="ctr" defTabSz="777240">
              <a:defRPr sz="136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t>MERCURY</a:t>
            </a:r>
          </a:p>
        </p:txBody>
      </p:sp>
      <p:grpSp>
        <p:nvGrpSpPr>
          <p:cNvPr id="10867" name="Google Shape;10871;p63"/>
          <p:cNvGrpSpPr/>
          <p:nvPr/>
        </p:nvGrpSpPr>
        <p:grpSpPr>
          <a:xfrm>
            <a:off x="2178060" y="494911"/>
            <a:ext cx="161856" cy="242779"/>
            <a:chOff x="0" y="0"/>
            <a:chExt cx="161854" cy="242778"/>
          </a:xfrm>
        </p:grpSpPr>
        <p:sp>
          <p:nvSpPr>
            <p:cNvPr id="10863" name="Google Shape;10872;p63"/>
            <p:cNvSpPr/>
            <p:nvPr/>
          </p:nvSpPr>
          <p:spPr>
            <a:xfrm rot="16200000">
              <a:off x="-1" y="161854"/>
              <a:ext cx="80925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64" name="Google Shape;10873;p63"/>
            <p:cNvSpPr/>
            <p:nvPr/>
          </p:nvSpPr>
          <p:spPr>
            <a:xfrm rot="16200000">
              <a:off x="-5" y="80926"/>
              <a:ext cx="80933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65" name="Google Shape;10874;p63"/>
            <p:cNvSpPr/>
            <p:nvPr/>
          </p:nvSpPr>
          <p:spPr>
            <a:xfrm rot="16200000">
              <a:off x="0" y="-1"/>
              <a:ext cx="80923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66" name="Google Shape;10875;p63"/>
            <p:cNvSpPr/>
            <p:nvPr/>
          </p:nvSpPr>
          <p:spPr>
            <a:xfrm rot="16200000">
              <a:off x="80922" y="80922"/>
              <a:ext cx="80933" cy="809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872" name="Google Shape;10876;p63"/>
          <p:cNvGrpSpPr/>
          <p:nvPr/>
        </p:nvGrpSpPr>
        <p:grpSpPr>
          <a:xfrm>
            <a:off x="6804083" y="494908"/>
            <a:ext cx="161855" cy="242780"/>
            <a:chOff x="0" y="0"/>
            <a:chExt cx="161854" cy="242778"/>
          </a:xfrm>
        </p:grpSpPr>
        <p:sp>
          <p:nvSpPr>
            <p:cNvPr id="10868" name="Google Shape;10877;p63"/>
            <p:cNvSpPr/>
            <p:nvPr/>
          </p:nvSpPr>
          <p:spPr>
            <a:xfrm rot="5400000">
              <a:off x="80930" y="0"/>
              <a:ext cx="80926" cy="8092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69" name="Google Shape;10878;p63"/>
            <p:cNvSpPr/>
            <p:nvPr/>
          </p:nvSpPr>
          <p:spPr>
            <a:xfrm rot="5400000">
              <a:off x="80927" y="80929"/>
              <a:ext cx="80933" cy="8092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70" name="Google Shape;10879;p63"/>
            <p:cNvSpPr/>
            <p:nvPr/>
          </p:nvSpPr>
          <p:spPr>
            <a:xfrm rot="5400000">
              <a:off x="80932" y="161856"/>
              <a:ext cx="80923" cy="8092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871" name="Google Shape;10880;p63"/>
            <p:cNvSpPr/>
            <p:nvPr/>
          </p:nvSpPr>
          <p:spPr>
            <a:xfrm rot="5400000">
              <a:off x="0" y="80924"/>
              <a:ext cx="80932" cy="8093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67004656-0FB3-3241-447A-FDE31BA767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46" y="1067613"/>
            <a:ext cx="3141108" cy="4439891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AAC57895-769C-1E93-C41D-7D5A490DC6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" y="1067613"/>
            <a:ext cx="2709376" cy="4064000"/>
          </a:xfrm>
          <a:prstGeom prst="rect">
            <a:avLst/>
          </a:prstGeom>
        </p:spPr>
      </p:pic>
      <p:sp>
        <p:nvSpPr>
          <p:cNvPr id="8" name="Google Shape;10865;p63">
            <a:extLst>
              <a:ext uri="{FF2B5EF4-FFF2-40B4-BE49-F238E27FC236}">
                <a16:creationId xmlns:a16="http://schemas.microsoft.com/office/drawing/2014/main" id="{336235A5-D546-70FB-B184-A0B8CA54C03C}"/>
              </a:ext>
            </a:extLst>
          </p:cNvPr>
          <p:cNvSpPr txBox="1"/>
          <p:nvPr/>
        </p:nvSpPr>
        <p:spPr>
          <a:xfrm>
            <a:off x="210307" y="714889"/>
            <a:ext cx="2258700" cy="39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b">
            <a:normAutofit/>
          </a:bodyPr>
          <a:lstStyle>
            <a:lvl1pPr algn="ctr" defTabSz="777240">
              <a:defRPr sz="136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</a:lstStyle>
          <a:p>
            <a:r>
              <a:rPr lang="en-GB"/>
              <a:t>LevelWidget</a:t>
            </a:r>
            <a:endParaRPr/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44136A51-7BC3-2F5F-4357-0E0F0FE525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014" y="1118060"/>
            <a:ext cx="1757195" cy="4064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Retro Video Games Newsletter XL by Slidesgo">
  <a:themeElements>
    <a:clrScheme name="Retro Video Games Newsletter XL by Slidesgo">
      <a:dk1>
        <a:srgbClr val="000000"/>
      </a:dk1>
      <a:lt1>
        <a:srgbClr val="1C4587"/>
      </a:lt1>
      <a:dk2>
        <a:srgbClr val="A7A7A7"/>
      </a:dk2>
      <a:lt2>
        <a:srgbClr val="535353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0000FF"/>
      </a:hlink>
      <a:folHlink>
        <a:srgbClr val="FF00FF"/>
      </a:folHlink>
    </a:clrScheme>
    <a:fontScheme name="Retro Video Games Newsletter XL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Retro Video Games Newsletter XL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tro Video Games Newsletter XL by Slidesgo">
  <a:themeElements>
    <a:clrScheme name="Retro Video Games Newsletter XL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0000FF"/>
      </a:hlink>
      <a:folHlink>
        <a:srgbClr val="FF00FF"/>
      </a:folHlink>
    </a:clrScheme>
    <a:fontScheme name="Retro Video Games Newsletter XL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Retro Video Games Newsletter XL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296</Words>
  <Application>Microsoft Office PowerPoint</Application>
  <PresentationFormat>Экран (16:9)</PresentationFormat>
  <Paragraphs>80</Paragraphs>
  <Slides>16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Advent Pro</vt:lpstr>
      <vt:lpstr>Advent Pro Medium</vt:lpstr>
      <vt:lpstr>Arial</vt:lpstr>
      <vt:lpstr>Google Sans</vt:lpstr>
      <vt:lpstr>Helvetica</vt:lpstr>
      <vt:lpstr>Orbitron</vt:lpstr>
      <vt:lpstr>Orbitron Regular</vt:lpstr>
      <vt:lpstr>TT Lakes W05 Regular</vt:lpstr>
      <vt:lpstr>Retro Video Games Newsletter XL by Slidesgo</vt:lpstr>
      <vt:lpstr>Duncode</vt:lpstr>
      <vt:lpstr>ПЛАН</vt:lpstr>
      <vt:lpstr>01</vt:lpstr>
      <vt:lpstr>000000</vt:lpstr>
      <vt:lpstr>ПЛАН НА ЛЕТО</vt:lpstr>
      <vt:lpstr>02</vt:lpstr>
      <vt:lpstr>230</vt:lpstr>
      <vt:lpstr>КОМАНДЫ ПЕРСОНАЖА</vt:lpstr>
      <vt:lpstr>МЕНЕДЖМЕНТ УРОВНЕЙ</vt:lpstr>
      <vt:lpstr>03</vt:lpstr>
      <vt:lpstr>В НАШЕМ ПРОЕКТЕ</vt:lpstr>
      <vt:lpstr>Презентация PowerPoint</vt:lpstr>
      <vt:lpstr>04</vt:lpstr>
      <vt:lpstr>Рыбацкая команда</vt:lpstr>
      <vt:lpstr>06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Duncode</dc:title>
  <dc:creator>Konstantin Lavretskiy</dc:creator>
  <cp:lastModifiedBy>Konstantin Lavretskiy</cp:lastModifiedBy>
  <cp:revision>4</cp:revision>
  <dcterms:modified xsi:type="dcterms:W3CDTF">2023-04-25T21:21:06Z</dcterms:modified>
</cp:coreProperties>
</file>