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534DF-730E-4D73-898D-387AA6A6F1DA}" v="238" dt="2021-02-28T10:37:53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54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D0A44-E819-49A9-8A76-8454FD57CA2A}" type="doc">
      <dgm:prSet loTypeId="urn:microsoft.com/office/officeart/2005/8/layout/funnel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B6AF8BD-E0C1-44D1-A148-A8CA026454F5}">
      <dgm:prSet phldrT="[Text]"/>
      <dgm:spPr/>
      <dgm:t>
        <a:bodyPr/>
        <a:lstStyle/>
        <a:p>
          <a:r>
            <a:rPr lang="de-DE" dirty="0" err="1"/>
            <a:t>SpaceShare</a:t>
          </a:r>
          <a:endParaRPr lang="de-DE" dirty="0"/>
        </a:p>
      </dgm:t>
    </dgm:pt>
    <dgm:pt modelId="{D5461CEB-5545-4000-8826-F4BE8496C528}" type="parTrans" cxnId="{24E97F8F-71DE-4FF2-811C-6E44D8D0DDFB}">
      <dgm:prSet/>
      <dgm:spPr/>
      <dgm:t>
        <a:bodyPr/>
        <a:lstStyle/>
        <a:p>
          <a:endParaRPr lang="de-DE"/>
        </a:p>
      </dgm:t>
    </dgm:pt>
    <dgm:pt modelId="{E58E9858-7CFF-4203-AB6C-114C12C29832}" type="sibTrans" cxnId="{24E97F8F-71DE-4FF2-811C-6E44D8D0DDFB}">
      <dgm:prSet/>
      <dgm:spPr/>
      <dgm:t>
        <a:bodyPr/>
        <a:lstStyle/>
        <a:p>
          <a:endParaRPr lang="de-DE"/>
        </a:p>
      </dgm:t>
    </dgm:pt>
    <dgm:pt modelId="{B50EFFCF-20B3-4EF6-B674-ABB212EBE27F}">
      <dgm:prSet phldrT="[Text]"/>
      <dgm:spPr/>
      <dgm:t>
        <a:bodyPr/>
        <a:lstStyle/>
        <a:p>
          <a:r>
            <a:rPr lang="de-DE" dirty="0" err="1"/>
            <a:t>RideShare</a:t>
          </a:r>
          <a:endParaRPr lang="de-DE" dirty="0"/>
        </a:p>
      </dgm:t>
    </dgm:pt>
    <dgm:pt modelId="{CBA3A349-AC9A-4150-B860-536B96768CC9}" type="parTrans" cxnId="{A8861B4F-3357-4676-AAA8-889C88481977}">
      <dgm:prSet/>
      <dgm:spPr/>
      <dgm:t>
        <a:bodyPr/>
        <a:lstStyle/>
        <a:p>
          <a:endParaRPr lang="de-DE"/>
        </a:p>
      </dgm:t>
    </dgm:pt>
    <dgm:pt modelId="{9B1F1E8E-209E-4853-907A-B305EBAACD48}" type="sibTrans" cxnId="{A8861B4F-3357-4676-AAA8-889C88481977}">
      <dgm:prSet/>
      <dgm:spPr/>
      <dgm:t>
        <a:bodyPr/>
        <a:lstStyle/>
        <a:p>
          <a:endParaRPr lang="de-DE"/>
        </a:p>
      </dgm:t>
    </dgm:pt>
    <dgm:pt modelId="{0E8B666D-2225-4D84-AFD0-F032C3548C22}">
      <dgm:prSet phldrT="[Text]"/>
      <dgm:spPr/>
      <dgm:t>
        <a:bodyPr/>
        <a:lstStyle/>
        <a:p>
          <a:r>
            <a:rPr lang="de-DE" dirty="0" err="1"/>
            <a:t>VehicleShare</a:t>
          </a:r>
          <a:endParaRPr lang="de-DE" dirty="0"/>
        </a:p>
      </dgm:t>
    </dgm:pt>
    <dgm:pt modelId="{35ACB1A7-492B-4103-B7A7-478C8AD9D101}" type="parTrans" cxnId="{1AE79BAD-E6AE-4F44-9373-448C168226FB}">
      <dgm:prSet/>
      <dgm:spPr/>
      <dgm:t>
        <a:bodyPr/>
        <a:lstStyle/>
        <a:p>
          <a:endParaRPr lang="de-DE"/>
        </a:p>
      </dgm:t>
    </dgm:pt>
    <dgm:pt modelId="{EE2FEDA2-F250-4519-B900-BF7DEADABF2A}" type="sibTrans" cxnId="{1AE79BAD-E6AE-4F44-9373-448C168226FB}">
      <dgm:prSet/>
      <dgm:spPr/>
      <dgm:t>
        <a:bodyPr/>
        <a:lstStyle/>
        <a:p>
          <a:endParaRPr lang="de-DE"/>
        </a:p>
      </dgm:t>
    </dgm:pt>
    <dgm:pt modelId="{3FA3C8F2-6FFB-4DDF-B58F-2C3EA45A50FB}">
      <dgm:prSet phldrT="[Text]"/>
      <dgm:spPr/>
      <dgm:t>
        <a:bodyPr/>
        <a:lstStyle/>
        <a:p>
          <a:r>
            <a:rPr lang="de-DE" b="1" dirty="0" err="1">
              <a:solidFill>
                <a:schemeClr val="accent4">
                  <a:lumMod val="75000"/>
                </a:schemeClr>
              </a:solidFill>
            </a:rPr>
            <a:t>Care&amp;Share</a:t>
          </a:r>
          <a:endParaRPr lang="de-DE" b="1" dirty="0">
            <a:solidFill>
              <a:schemeClr val="accent4">
                <a:lumMod val="75000"/>
              </a:schemeClr>
            </a:solidFill>
          </a:endParaRPr>
        </a:p>
      </dgm:t>
    </dgm:pt>
    <dgm:pt modelId="{17A1CB62-4A1D-43D1-B9B0-BB9033AE5718}" type="parTrans" cxnId="{49564DE5-5DDA-484A-AB4C-BE4CF267535F}">
      <dgm:prSet/>
      <dgm:spPr/>
      <dgm:t>
        <a:bodyPr/>
        <a:lstStyle/>
        <a:p>
          <a:endParaRPr lang="de-DE"/>
        </a:p>
      </dgm:t>
    </dgm:pt>
    <dgm:pt modelId="{289F9DAE-26CC-4E0B-8A24-CBB9FEF030EA}" type="sibTrans" cxnId="{49564DE5-5DDA-484A-AB4C-BE4CF267535F}">
      <dgm:prSet/>
      <dgm:spPr/>
      <dgm:t>
        <a:bodyPr/>
        <a:lstStyle/>
        <a:p>
          <a:endParaRPr lang="de-DE"/>
        </a:p>
      </dgm:t>
    </dgm:pt>
    <dgm:pt modelId="{4DF9F83B-D222-4226-BE4F-53D239C71840}" type="pres">
      <dgm:prSet presAssocID="{9D9D0A44-E819-49A9-8A76-8454FD57CA2A}" presName="Name0" presStyleCnt="0">
        <dgm:presLayoutVars>
          <dgm:chMax val="4"/>
          <dgm:resizeHandles val="exact"/>
        </dgm:presLayoutVars>
      </dgm:prSet>
      <dgm:spPr/>
    </dgm:pt>
    <dgm:pt modelId="{A24F0B7D-7199-4903-98F1-7EA9F0339D97}" type="pres">
      <dgm:prSet presAssocID="{9D9D0A44-E819-49A9-8A76-8454FD57CA2A}" presName="ellipse" presStyleLbl="trBgShp" presStyleIdx="0" presStyleCnt="1"/>
      <dgm:spPr/>
    </dgm:pt>
    <dgm:pt modelId="{A9072E24-EAA8-4FA7-BA2D-20596F633BC4}" type="pres">
      <dgm:prSet presAssocID="{9D9D0A44-E819-49A9-8A76-8454FD57CA2A}" presName="arrow1" presStyleLbl="fgShp" presStyleIdx="0" presStyleCnt="1"/>
      <dgm:spPr/>
    </dgm:pt>
    <dgm:pt modelId="{3F8D8E2F-82EE-4032-B3CA-9B1360DCABF1}" type="pres">
      <dgm:prSet presAssocID="{9D9D0A44-E819-49A9-8A76-8454FD57CA2A}" presName="rectangle" presStyleLbl="revTx" presStyleIdx="0" presStyleCnt="1">
        <dgm:presLayoutVars>
          <dgm:bulletEnabled val="1"/>
        </dgm:presLayoutVars>
      </dgm:prSet>
      <dgm:spPr/>
    </dgm:pt>
    <dgm:pt modelId="{829CA768-076B-4DEC-AA25-256C0D85D8DC}" type="pres">
      <dgm:prSet presAssocID="{B50EFFCF-20B3-4EF6-B674-ABB212EBE27F}" presName="item1" presStyleLbl="node1" presStyleIdx="0" presStyleCnt="3">
        <dgm:presLayoutVars>
          <dgm:bulletEnabled val="1"/>
        </dgm:presLayoutVars>
      </dgm:prSet>
      <dgm:spPr/>
    </dgm:pt>
    <dgm:pt modelId="{CC3E72C5-12EE-44B8-B6FB-03569C62FF8A}" type="pres">
      <dgm:prSet presAssocID="{0E8B666D-2225-4D84-AFD0-F032C3548C22}" presName="item2" presStyleLbl="node1" presStyleIdx="1" presStyleCnt="3">
        <dgm:presLayoutVars>
          <dgm:bulletEnabled val="1"/>
        </dgm:presLayoutVars>
      </dgm:prSet>
      <dgm:spPr/>
    </dgm:pt>
    <dgm:pt modelId="{46A58856-33CE-4819-A00A-B3209D69F30B}" type="pres">
      <dgm:prSet presAssocID="{3FA3C8F2-6FFB-4DDF-B58F-2C3EA45A50FB}" presName="item3" presStyleLbl="node1" presStyleIdx="2" presStyleCnt="3">
        <dgm:presLayoutVars>
          <dgm:bulletEnabled val="1"/>
        </dgm:presLayoutVars>
      </dgm:prSet>
      <dgm:spPr/>
    </dgm:pt>
    <dgm:pt modelId="{A2B563B7-E514-43BE-AC06-1AC1EF6D9F7F}" type="pres">
      <dgm:prSet presAssocID="{9D9D0A44-E819-49A9-8A76-8454FD57CA2A}" presName="funnel" presStyleLbl="trAlignAcc1" presStyleIdx="0" presStyleCnt="1"/>
      <dgm:spPr/>
    </dgm:pt>
  </dgm:ptLst>
  <dgm:cxnLst>
    <dgm:cxn modelId="{02496E08-48B1-4407-90C2-5B1568A893B7}" type="presOf" srcId="{9D9D0A44-E819-49A9-8A76-8454FD57CA2A}" destId="{4DF9F83B-D222-4226-BE4F-53D239C71840}" srcOrd="0" destOrd="0" presId="urn:microsoft.com/office/officeart/2005/8/layout/funnel1"/>
    <dgm:cxn modelId="{40964A10-ECEF-43A8-A737-A30FC2E98113}" type="presOf" srcId="{0E8B666D-2225-4D84-AFD0-F032C3548C22}" destId="{829CA768-076B-4DEC-AA25-256C0D85D8DC}" srcOrd="0" destOrd="0" presId="urn:microsoft.com/office/officeart/2005/8/layout/funnel1"/>
    <dgm:cxn modelId="{96ABD02C-F9BD-4C2A-A5C0-C6B040F5A3F9}" type="presOf" srcId="{B50EFFCF-20B3-4EF6-B674-ABB212EBE27F}" destId="{CC3E72C5-12EE-44B8-B6FB-03569C62FF8A}" srcOrd="0" destOrd="0" presId="urn:microsoft.com/office/officeart/2005/8/layout/funnel1"/>
    <dgm:cxn modelId="{751DE43D-D8CA-4C08-BC98-AE7927ACE22A}" type="presOf" srcId="{3FA3C8F2-6FFB-4DDF-B58F-2C3EA45A50FB}" destId="{3F8D8E2F-82EE-4032-B3CA-9B1360DCABF1}" srcOrd="0" destOrd="0" presId="urn:microsoft.com/office/officeart/2005/8/layout/funnel1"/>
    <dgm:cxn modelId="{A8861B4F-3357-4676-AAA8-889C88481977}" srcId="{9D9D0A44-E819-49A9-8A76-8454FD57CA2A}" destId="{B50EFFCF-20B3-4EF6-B674-ABB212EBE27F}" srcOrd="1" destOrd="0" parTransId="{CBA3A349-AC9A-4150-B860-536B96768CC9}" sibTransId="{9B1F1E8E-209E-4853-907A-B305EBAACD48}"/>
    <dgm:cxn modelId="{24E97F8F-71DE-4FF2-811C-6E44D8D0DDFB}" srcId="{9D9D0A44-E819-49A9-8A76-8454FD57CA2A}" destId="{AB6AF8BD-E0C1-44D1-A148-A8CA026454F5}" srcOrd="0" destOrd="0" parTransId="{D5461CEB-5545-4000-8826-F4BE8496C528}" sibTransId="{E58E9858-7CFF-4203-AB6C-114C12C29832}"/>
    <dgm:cxn modelId="{1AE79BAD-E6AE-4F44-9373-448C168226FB}" srcId="{9D9D0A44-E819-49A9-8A76-8454FD57CA2A}" destId="{0E8B666D-2225-4D84-AFD0-F032C3548C22}" srcOrd="2" destOrd="0" parTransId="{35ACB1A7-492B-4103-B7A7-478C8AD9D101}" sibTransId="{EE2FEDA2-F250-4519-B900-BF7DEADABF2A}"/>
    <dgm:cxn modelId="{49564DE5-5DDA-484A-AB4C-BE4CF267535F}" srcId="{9D9D0A44-E819-49A9-8A76-8454FD57CA2A}" destId="{3FA3C8F2-6FFB-4DDF-B58F-2C3EA45A50FB}" srcOrd="3" destOrd="0" parTransId="{17A1CB62-4A1D-43D1-B9B0-BB9033AE5718}" sibTransId="{289F9DAE-26CC-4E0B-8A24-CBB9FEF030EA}"/>
    <dgm:cxn modelId="{25EF35F9-F707-41B5-A2B8-37299C3D305F}" type="presOf" srcId="{AB6AF8BD-E0C1-44D1-A148-A8CA026454F5}" destId="{46A58856-33CE-4819-A00A-B3209D69F30B}" srcOrd="0" destOrd="0" presId="urn:microsoft.com/office/officeart/2005/8/layout/funnel1"/>
    <dgm:cxn modelId="{00B08FC6-E953-4447-900A-06D5BA4F0DF4}" type="presParOf" srcId="{4DF9F83B-D222-4226-BE4F-53D239C71840}" destId="{A24F0B7D-7199-4903-98F1-7EA9F0339D97}" srcOrd="0" destOrd="0" presId="urn:microsoft.com/office/officeart/2005/8/layout/funnel1"/>
    <dgm:cxn modelId="{EA8B5BD0-574B-48B0-A809-DF4B11B594D5}" type="presParOf" srcId="{4DF9F83B-D222-4226-BE4F-53D239C71840}" destId="{A9072E24-EAA8-4FA7-BA2D-20596F633BC4}" srcOrd="1" destOrd="0" presId="urn:microsoft.com/office/officeart/2005/8/layout/funnel1"/>
    <dgm:cxn modelId="{A30B2EF6-E45E-4434-A4EB-22E9B41C4315}" type="presParOf" srcId="{4DF9F83B-D222-4226-BE4F-53D239C71840}" destId="{3F8D8E2F-82EE-4032-B3CA-9B1360DCABF1}" srcOrd="2" destOrd="0" presId="urn:microsoft.com/office/officeart/2005/8/layout/funnel1"/>
    <dgm:cxn modelId="{99841C2E-299A-4F33-BA52-68AB7F70DF4D}" type="presParOf" srcId="{4DF9F83B-D222-4226-BE4F-53D239C71840}" destId="{829CA768-076B-4DEC-AA25-256C0D85D8DC}" srcOrd="3" destOrd="0" presId="urn:microsoft.com/office/officeart/2005/8/layout/funnel1"/>
    <dgm:cxn modelId="{CD611FA8-C8FA-464F-A908-576E53628326}" type="presParOf" srcId="{4DF9F83B-D222-4226-BE4F-53D239C71840}" destId="{CC3E72C5-12EE-44B8-B6FB-03569C62FF8A}" srcOrd="4" destOrd="0" presId="urn:microsoft.com/office/officeart/2005/8/layout/funnel1"/>
    <dgm:cxn modelId="{25E30A3F-4667-41DA-B9C2-D29FA5372684}" type="presParOf" srcId="{4DF9F83B-D222-4226-BE4F-53D239C71840}" destId="{46A58856-33CE-4819-A00A-B3209D69F30B}" srcOrd="5" destOrd="0" presId="urn:microsoft.com/office/officeart/2005/8/layout/funnel1"/>
    <dgm:cxn modelId="{D2378807-B414-4478-A468-CD976010CE4A}" type="presParOf" srcId="{4DF9F83B-D222-4226-BE4F-53D239C71840}" destId="{A2B563B7-E514-43BE-AC06-1AC1EF6D9F7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F0B7D-7199-4903-98F1-7EA9F0339D9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72E24-EAA8-4FA7-BA2D-20596F633BC4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D8E2F-82EE-4032-B3CA-9B1360DCABF1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b="1" kern="1200" dirty="0" err="1">
              <a:solidFill>
                <a:schemeClr val="accent4">
                  <a:lumMod val="75000"/>
                </a:schemeClr>
              </a:solidFill>
            </a:rPr>
            <a:t>Care&amp;Share</a:t>
          </a:r>
          <a:endParaRPr lang="de-DE" sz="3600" b="1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2031999" y="4368800"/>
        <a:ext cx="4064000" cy="1016000"/>
      </dsp:txXfrm>
    </dsp:sp>
    <dsp:sp modelId="{829CA768-076B-4DEC-AA25-256C0D85D8DC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VehicleShare</a:t>
          </a:r>
          <a:endParaRPr lang="de-DE" sz="1500" kern="1200" dirty="0"/>
        </a:p>
      </dsp:txBody>
      <dsp:txXfrm>
        <a:off x="3684358" y="2077723"/>
        <a:ext cx="1077630" cy="1077630"/>
      </dsp:txXfrm>
    </dsp:sp>
    <dsp:sp modelId="{CC3E72C5-12EE-44B8-B6FB-03569C62FF8A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RideShare</a:t>
          </a:r>
          <a:endParaRPr lang="de-DE" sz="1500" kern="1200" dirty="0"/>
        </a:p>
      </dsp:txBody>
      <dsp:txXfrm>
        <a:off x="2593851" y="934385"/>
        <a:ext cx="1077630" cy="1077630"/>
      </dsp:txXfrm>
    </dsp:sp>
    <dsp:sp modelId="{46A58856-33CE-4819-A00A-B3209D69F30B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SpaceShare</a:t>
          </a:r>
          <a:endParaRPr lang="de-DE" sz="1500" kern="1200" dirty="0"/>
        </a:p>
      </dsp:txBody>
      <dsp:txXfrm>
        <a:off x="4151718" y="565915"/>
        <a:ext cx="1077630" cy="1077630"/>
      </dsp:txXfrm>
    </dsp:sp>
    <dsp:sp modelId="{A2B563B7-E514-43BE-AC06-1AC1EF6D9F7F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2CD02-27C1-466F-A031-0CA4392C8BBA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2CB13-BEFF-4954-AD88-57DF73B8F2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8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2CB13-BEFF-4954-AD88-57DF73B8F2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2CB13-BEFF-4954-AD88-57DF73B8F2A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85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2CB13-BEFF-4954-AD88-57DF73B8F2A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0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2CB13-BEFF-4954-AD88-57DF73B8F2A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59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2CB13-BEFF-4954-AD88-57DF73B8F2A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9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F84D7-2884-4AC0-A8A1-D2BE3CA33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813633-8915-49DF-BED9-803C9174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8871B-B299-4297-8F97-C82B196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013AC3-8ABE-4664-85EA-9B938E4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614E9-9E8A-4A81-AE7A-3CC723C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97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B20FB-74CB-4B9D-B2D2-B5E5023E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01F41E-FC44-4B70-AE5F-7B69C85D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7FE6C-AB8F-49C0-A5C4-F5EDEE5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21877-C9D7-4C9B-B378-6FD33FEC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13C0-601C-4C0E-8DB7-FBBF6555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67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49D196-5BBC-4155-AE77-E17427D6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14F82F-3A47-4B66-9F68-ECDF40F1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F289D-4932-4D0F-8423-4BF9CAA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97C59D-16BF-47FA-9252-A79A2A8C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4C2CA-CEAB-42EA-84F0-EC9EDDFF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6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36D9-F627-42D0-BB8B-1804A83C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A37D7-039D-45E9-832B-1A264106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09F3D7-52F6-4968-80FD-F2BDEE99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BE9E5-6017-45EC-96B3-51402914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EEC7D-951C-4CBC-B2B0-DBB06D5E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03D11-9B8B-4A7D-BA2E-4613EC34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84AE42-F5C9-4857-955B-29232A1B3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A3E7F-BC32-4B27-92BB-2F494A2C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2B568-9741-460D-A0E2-794DABE7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883BB-960A-4087-B77E-34E3F07F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95E4-9AD5-4A0B-BD70-E329C50A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89E6-D8B6-4BD9-A51E-C02F7F158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DC9C2-D482-46D1-AEAE-B1AB79B1A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C578A6-7517-49CA-99F9-3A0CDCC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007B0A-B716-4FED-9EE1-966A5560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E7F09-FF5A-4B17-A11D-AF5A12F4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7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29B2B-7A36-4DAD-B29B-33247893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675466-9ABC-4AAF-B208-94595E92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EABCA5-4B47-43FB-910A-C9804C18B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ED5FC6-3633-4B36-8687-C9050EEC4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8F97DD-92CC-4EC6-BF17-374C3C02D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976BA-E438-430B-B2AC-FFA2DD92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820ACA-5F6C-4DEB-B64A-6D135D9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C5A42-D32D-4824-8014-8749BB1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186C5-536C-4452-950F-28DCBE5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D1DD94-A3DC-4D9E-ACF0-D32A8525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F9F7E9-3C80-4BC8-AC2F-6930432D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0545C5-3FDA-46F7-BDDF-3A519BB4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D08E11-9E86-4A2F-87CE-86CEE23B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4498E1-228F-4BD4-95D9-5DEA0EC9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D53662-61B4-4A5D-946F-549E068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05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59CC3-E054-4FCB-A316-46E886A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C341F-088E-430D-97FD-7B9BCFDC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D7BFBA-E506-4DF0-93E6-70DCCD85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BD632-5B66-4D0D-8696-97FA75A2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CB9136-FFD4-47F3-92F9-F95448E7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31CECF-F37F-44D7-985F-63FB491E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9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5E439-80FE-4AA7-BAA3-20A5EAE3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92BFDF-D4A3-43C8-9C36-289F60A62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C8F4BA-64F6-4023-801A-D40C69C3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3DD257-B8DC-488A-9F12-0440516D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13614C-34FB-4988-AE40-A83653EE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77F101-2146-4904-8BAA-047C3990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3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0E51A4-4FB6-48F7-BA8A-69CD1A2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2B50C-329A-4737-A5E5-066410E82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E539E-3101-42B7-8152-B47859D20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19AB-92EF-4BA5-ADDE-803ED2993786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F38163-8238-407D-9582-244E00FE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DB472-BA56-41E4-8A07-E12EAE97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FFE8-0B03-4599-BBAC-8076F55D2E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1C10820-9774-425B-9D5C-FCFBC363F803}"/>
              </a:ext>
            </a:extLst>
          </p:cNvPr>
          <p:cNvSpPr txBox="1"/>
          <p:nvPr/>
        </p:nvSpPr>
        <p:spPr>
          <a:xfrm>
            <a:off x="6080961" y="4323844"/>
            <a:ext cx="36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 descr="Ein Bild, das Auto enthält.&#10;&#10;Automatisch generierte Beschreibung">
            <a:extLst>
              <a:ext uri="{FF2B5EF4-FFF2-40B4-BE49-F238E27FC236}">
                <a16:creationId xmlns:a16="http://schemas.microsoft.com/office/drawing/2014/main" id="{1E54A7B1-1B49-4528-8332-70B566534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97" y="3530295"/>
            <a:ext cx="2129982" cy="21299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5AAE55C-EC89-48FB-BE4A-21247DF12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30" y="2009843"/>
            <a:ext cx="2585443" cy="258544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CE275C8-D6F7-4AF1-AEF1-25C7D81C03F7}"/>
              </a:ext>
            </a:extLst>
          </p:cNvPr>
          <p:cNvSpPr txBox="1"/>
          <p:nvPr/>
        </p:nvSpPr>
        <p:spPr>
          <a:xfrm>
            <a:off x="335301" y="4395231"/>
            <a:ext cx="3999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Mobilität oft langfristig betrachtet…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7398533-6810-4B58-BA2F-856BED96B153}"/>
              </a:ext>
            </a:extLst>
          </p:cNvPr>
          <p:cNvSpPr txBox="1"/>
          <p:nvPr/>
        </p:nvSpPr>
        <p:spPr>
          <a:xfrm>
            <a:off x="7450212" y="1219455"/>
            <a:ext cx="194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Akute Baustelle? </a:t>
            </a:r>
            <a:endParaRPr lang="de-DE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24BAB90-06C1-430B-A9D6-8133C1B71640}"/>
              </a:ext>
            </a:extLst>
          </p:cNvPr>
          <p:cNvGrpSpPr/>
          <p:nvPr/>
        </p:nvGrpSpPr>
        <p:grpSpPr>
          <a:xfrm>
            <a:off x="986559" y="1516754"/>
            <a:ext cx="2716824" cy="2228944"/>
            <a:chOff x="2444018" y="961196"/>
            <a:chExt cx="2716824" cy="2228944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330252E-06A8-4F11-B57D-FC1129F8D546}"/>
                </a:ext>
              </a:extLst>
            </p:cNvPr>
            <p:cNvGrpSpPr/>
            <p:nvPr/>
          </p:nvGrpSpPr>
          <p:grpSpPr>
            <a:xfrm>
              <a:off x="2444018" y="961196"/>
              <a:ext cx="2716824" cy="2228944"/>
              <a:chOff x="761872" y="895898"/>
              <a:chExt cx="2716824" cy="2228944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5C3CA7B2-F5BF-471F-8810-79EA04200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872" y="1103207"/>
                <a:ext cx="2021635" cy="2021635"/>
              </a:xfrm>
              <a:prstGeom prst="rect">
                <a:avLst/>
              </a:prstGeom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B340717-1F44-4443-A9DD-EC684872854E}"/>
                  </a:ext>
                </a:extLst>
              </p:cNvPr>
              <p:cNvSpPr txBox="1"/>
              <p:nvPr/>
            </p:nvSpPr>
            <p:spPr>
              <a:xfrm>
                <a:off x="2170990" y="979797"/>
                <a:ext cx="1307706" cy="9384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8FBA21C9-50AA-44D2-BAD0-DF618C8B3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8311" y="895898"/>
                <a:ext cx="1106252" cy="1106252"/>
              </a:xfrm>
              <a:prstGeom prst="rect">
                <a:avLst/>
              </a:prstGeom>
            </p:spPr>
          </p:pic>
        </p:grp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235B8B3-813A-4D4E-8671-CF0A9E22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2350" y="1716635"/>
              <a:ext cx="924970" cy="924970"/>
            </a:xfrm>
            <a:prstGeom prst="rect">
              <a:avLst/>
            </a:prstGeom>
          </p:spPr>
        </p:pic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6DF1F8FD-8D63-491D-8149-365DA676861A}"/>
              </a:ext>
            </a:extLst>
          </p:cNvPr>
          <p:cNvSpPr/>
          <p:nvPr/>
        </p:nvSpPr>
        <p:spPr>
          <a:xfrm>
            <a:off x="1074335" y="592432"/>
            <a:ext cx="3434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chemeClr val="accent4">
                    <a:lumMod val="75000"/>
                  </a:schemeClr>
                </a:solidFill>
              </a:rPr>
              <a:t>Klimawandel!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BB193B-4FBA-4558-95F5-403EA069EE62}"/>
              </a:ext>
            </a:extLst>
          </p:cNvPr>
          <p:cNvSpPr txBox="1"/>
          <p:nvPr/>
        </p:nvSpPr>
        <p:spPr>
          <a:xfrm>
            <a:off x="9231027" y="1219455"/>
            <a:ext cx="115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Parken!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0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56BC6-EB02-4523-BF1C-1A50C3355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31" y="3793572"/>
            <a:ext cx="4052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BDE4F4-A6DC-4426-9AA4-A6219DC78B5B}"/>
              </a:ext>
            </a:extLst>
          </p:cNvPr>
          <p:cNvSpPr txBox="1"/>
          <p:nvPr/>
        </p:nvSpPr>
        <p:spPr>
          <a:xfrm>
            <a:off x="6378464" y="1401417"/>
            <a:ext cx="4007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Zusätzlich viele Stunden für Parkplatzsuche und hohe Parkgebühren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CAA902-5BE2-4FF5-A87B-F23CD157A912}"/>
              </a:ext>
            </a:extLst>
          </p:cNvPr>
          <p:cNvSpPr/>
          <p:nvPr/>
        </p:nvSpPr>
        <p:spPr>
          <a:xfrm>
            <a:off x="1074335" y="592432"/>
            <a:ext cx="13706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b="1" dirty="0"/>
              <a:t>Parken? </a:t>
            </a:r>
            <a:endParaRPr lang="de-DE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ECFF06-EC55-4AFB-9CD3-8F55458AC94C}"/>
              </a:ext>
            </a:extLst>
          </p:cNvPr>
          <p:cNvSpPr txBox="1"/>
          <p:nvPr/>
        </p:nvSpPr>
        <p:spPr>
          <a:xfrm>
            <a:off x="757850" y="1938336"/>
            <a:ext cx="209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510.000.000 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50615F-8D0E-4FB9-B5BF-1DFF6767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88" y="1602297"/>
            <a:ext cx="1333194" cy="133319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60C3ADA-3B88-4C40-AACE-2A349AE70401}"/>
              </a:ext>
            </a:extLst>
          </p:cNvPr>
          <p:cNvSpPr txBox="1"/>
          <p:nvPr/>
        </p:nvSpPr>
        <p:spPr>
          <a:xfrm>
            <a:off x="653362" y="3562739"/>
            <a:ext cx="280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137.700.000.000 km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02C3F43-EDD5-4E13-957B-724963E3F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13" y="3125809"/>
            <a:ext cx="1026738" cy="102673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FCCC15F-5A2D-447A-B720-10417A2381E8}"/>
              </a:ext>
            </a:extLst>
          </p:cNvPr>
          <p:cNvSpPr txBox="1"/>
          <p:nvPr/>
        </p:nvSpPr>
        <p:spPr>
          <a:xfrm>
            <a:off x="1074335" y="5179575"/>
            <a:ext cx="280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13.000.000 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56194E-4F13-44AD-9FD5-54970A707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95" y="4692929"/>
            <a:ext cx="1434956" cy="1434956"/>
          </a:xfrm>
          <a:prstGeom prst="rect">
            <a:avLst/>
          </a:prstGeom>
        </p:spPr>
      </p:pic>
      <p:pic>
        <p:nvPicPr>
          <p:cNvPr id="16" name="Grafik 15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A98E9005-FB47-4CAB-A1C6-D267DCC41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76" y="2268894"/>
            <a:ext cx="804107" cy="8041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0BAA85-E2A6-452C-87B5-6AED11BFF2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56" y="4024404"/>
            <a:ext cx="804107" cy="80410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7D8FA27-CBC3-43F7-9374-EFB9FEE417A2}"/>
              </a:ext>
            </a:extLst>
          </p:cNvPr>
          <p:cNvSpPr txBox="1"/>
          <p:nvPr/>
        </p:nvSpPr>
        <p:spPr>
          <a:xfrm>
            <a:off x="2445026" y="568638"/>
            <a:ext cx="185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4">
                    <a:lumMod val="75000"/>
                  </a:schemeClr>
                </a:solidFill>
              </a:rPr>
              <a:t>Ja, Parken!</a:t>
            </a:r>
            <a:endParaRPr lang="de-DE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11BAA2-A0AB-4B8C-BE81-E841F29050E8}"/>
              </a:ext>
            </a:extLst>
          </p:cNvPr>
          <p:cNvSpPr txBox="1"/>
          <p:nvPr/>
        </p:nvSpPr>
        <p:spPr>
          <a:xfrm>
            <a:off x="6539948" y="3429000"/>
            <a:ext cx="3279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Das macht keinem Spaß!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6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2" grpId="0"/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9E1F8A-7F37-4640-BBCF-6D2E78E9C910}"/>
              </a:ext>
            </a:extLst>
          </p:cNvPr>
          <p:cNvSpPr txBox="1"/>
          <p:nvPr/>
        </p:nvSpPr>
        <p:spPr>
          <a:xfrm>
            <a:off x="491899" y="2417608"/>
            <a:ext cx="455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4BC03E-D43A-4099-85E1-297FF3319B0C}"/>
              </a:ext>
            </a:extLst>
          </p:cNvPr>
          <p:cNvSpPr txBox="1"/>
          <p:nvPr/>
        </p:nvSpPr>
        <p:spPr>
          <a:xfrm>
            <a:off x="4132699" y="215282"/>
            <a:ext cx="392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>
                <a:solidFill>
                  <a:schemeClr val="accent4">
                    <a:lumMod val="75000"/>
                  </a:schemeClr>
                </a:solidFill>
              </a:rPr>
              <a:t>SpaceShare</a:t>
            </a:r>
            <a:r>
              <a:rPr lang="de-DE" sz="5400" b="1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333A801-60B2-4182-9912-CE6252D0B35B}"/>
              </a:ext>
            </a:extLst>
          </p:cNvPr>
          <p:cNvGrpSpPr/>
          <p:nvPr/>
        </p:nvGrpSpPr>
        <p:grpSpPr>
          <a:xfrm>
            <a:off x="716609" y="2480913"/>
            <a:ext cx="2164773" cy="2063595"/>
            <a:chOff x="612901" y="1575161"/>
            <a:chExt cx="1349603" cy="128652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CEF46BD-F77A-49CA-92D2-681272315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500" y="2283682"/>
              <a:ext cx="578004" cy="578004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F00DA19-70D1-4345-A415-24756DF52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01" y="1575161"/>
              <a:ext cx="901172" cy="901172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B5E118D-7D5A-4CAD-B7B7-2997CE797863}"/>
              </a:ext>
            </a:extLst>
          </p:cNvPr>
          <p:cNvGrpSpPr/>
          <p:nvPr/>
        </p:nvGrpSpPr>
        <p:grpSpPr>
          <a:xfrm>
            <a:off x="3619090" y="2193968"/>
            <a:ext cx="2017643" cy="2350540"/>
            <a:chOff x="1971248" y="1517128"/>
            <a:chExt cx="1154134" cy="1344558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25A66C4-EF2C-47FA-90C6-B6C2E3CA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48" y="1517128"/>
              <a:ext cx="901172" cy="90117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5742A9A-47C9-4A4C-871A-65CD26052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378" y="2283682"/>
              <a:ext cx="578004" cy="578004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B1222A5-08BF-4CBA-915A-EF90EDBD7C89}"/>
              </a:ext>
            </a:extLst>
          </p:cNvPr>
          <p:cNvGrpSpPr/>
          <p:nvPr/>
        </p:nvGrpSpPr>
        <p:grpSpPr>
          <a:xfrm>
            <a:off x="6643916" y="2452203"/>
            <a:ext cx="2239116" cy="2107205"/>
            <a:chOff x="3271562" y="1575161"/>
            <a:chExt cx="1367062" cy="1286525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E0346C18-EF39-4BB2-A86D-20AA7F7D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562" y="1575161"/>
              <a:ext cx="901172" cy="901172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E7C02AB-3F50-4F1D-B4EA-3CE5A9151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20" y="2283682"/>
              <a:ext cx="578004" cy="578004"/>
            </a:xfrm>
            <a:prstGeom prst="rect">
              <a:avLst/>
            </a:prstGeom>
          </p:spPr>
        </p:pic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E4ABDCF-E125-4922-B7E4-B0BE022A0612}"/>
              </a:ext>
            </a:extLst>
          </p:cNvPr>
          <p:cNvGrpSpPr/>
          <p:nvPr/>
        </p:nvGrpSpPr>
        <p:grpSpPr>
          <a:xfrm>
            <a:off x="9569357" y="2350015"/>
            <a:ext cx="2325948" cy="2157970"/>
            <a:chOff x="8258996" y="4274933"/>
            <a:chExt cx="1112002" cy="1031694"/>
          </a:xfrm>
        </p:grpSpPr>
        <p:pic>
          <p:nvPicPr>
            <p:cNvPr id="43" name="Grafik 42" descr="Ein Bild, das Text, Schild enthält.&#10;&#10;Automatisch generierte Beschreibung">
              <a:extLst>
                <a:ext uri="{FF2B5EF4-FFF2-40B4-BE49-F238E27FC236}">
                  <a16:creationId xmlns:a16="http://schemas.microsoft.com/office/drawing/2014/main" id="{018CDEF7-BB7E-4DEA-B64A-99C064C5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996" y="4274933"/>
              <a:ext cx="766181" cy="766181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4FD3D153-6796-4B4D-809C-CF9FAA142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564" y="4891193"/>
              <a:ext cx="415434" cy="415434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2396A59F-4DAE-4DEC-8137-0C1EDE0887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24" y="4835240"/>
            <a:ext cx="1686152" cy="16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5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0868E5-557F-4B7F-A53C-EFCB52EDB220}"/>
              </a:ext>
            </a:extLst>
          </p:cNvPr>
          <p:cNvSpPr txBox="1"/>
          <p:nvPr/>
        </p:nvSpPr>
        <p:spPr>
          <a:xfrm>
            <a:off x="8290949" y="1869301"/>
            <a:ext cx="2530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solidFill>
                  <a:schemeClr val="accent4">
                    <a:lumMod val="75000"/>
                  </a:schemeClr>
                </a:solidFill>
              </a:rPr>
              <a:t>Einfaches Miete!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807675-3F74-4DE8-8A2E-35BD1FD149E5}"/>
              </a:ext>
            </a:extLst>
          </p:cNvPr>
          <p:cNvSpPr txBox="1"/>
          <p:nvPr/>
        </p:nvSpPr>
        <p:spPr>
          <a:xfrm>
            <a:off x="5760343" y="1846780"/>
            <a:ext cx="2530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solidFill>
                  <a:schemeClr val="accent4">
                    <a:lumMod val="75000"/>
                  </a:schemeClr>
                </a:solidFill>
              </a:rPr>
              <a:t>Umfangreiche Informationen zum Parkplatz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E4D89B5-58F7-47BA-A114-8BE87FFE57E0}"/>
              </a:ext>
            </a:extLst>
          </p:cNvPr>
          <p:cNvSpPr txBox="1"/>
          <p:nvPr/>
        </p:nvSpPr>
        <p:spPr>
          <a:xfrm>
            <a:off x="6193701" y="5318545"/>
            <a:ext cx="41944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solidFill>
                  <a:schemeClr val="accent4">
                    <a:lumMod val="75000"/>
                  </a:schemeClr>
                </a:solidFill>
              </a:rPr>
              <a:t>Bewertungssystem von NutzerInnen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40082F9-911B-429C-941C-90F9B921ED1A}"/>
              </a:ext>
            </a:extLst>
          </p:cNvPr>
          <p:cNvSpPr txBox="1"/>
          <p:nvPr/>
        </p:nvSpPr>
        <p:spPr>
          <a:xfrm>
            <a:off x="3369365" y="1841349"/>
            <a:ext cx="253060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solidFill>
                  <a:schemeClr val="accent4">
                    <a:lumMod val="75000"/>
                  </a:schemeClr>
                </a:solidFill>
              </a:rPr>
              <a:t>Einfache Parkplatzsuche!</a:t>
            </a:r>
          </a:p>
          <a:p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E96FBCF-0DFC-4205-A9BB-CCD7B8F83A5B}"/>
              </a:ext>
            </a:extLst>
          </p:cNvPr>
          <p:cNvSpPr txBox="1"/>
          <p:nvPr/>
        </p:nvSpPr>
        <p:spPr>
          <a:xfrm>
            <a:off x="838759" y="1830830"/>
            <a:ext cx="25306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solidFill>
                  <a:schemeClr val="accent4">
                    <a:lumMod val="75000"/>
                  </a:schemeClr>
                </a:solidFill>
              </a:rPr>
              <a:t>Einfache Parkplatzanbietung!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CE2BEC8-7550-4144-ADF0-36C11501C619}"/>
              </a:ext>
            </a:extLst>
          </p:cNvPr>
          <p:cNvSpPr txBox="1"/>
          <p:nvPr/>
        </p:nvSpPr>
        <p:spPr>
          <a:xfrm>
            <a:off x="2186608" y="5318545"/>
            <a:ext cx="23655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solidFill>
                  <a:schemeClr val="accent4">
                    <a:lumMod val="75000"/>
                  </a:schemeClr>
                </a:solidFill>
              </a:rPr>
              <a:t>Einfacher Zugang zum Parkplatz über smarte Transponder am Tor o.Ä.</a:t>
            </a:r>
          </a:p>
          <a:p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7A9D301-1CB1-4928-A1A6-22D1C27A57E8}"/>
              </a:ext>
            </a:extLst>
          </p:cNvPr>
          <p:cNvSpPr txBox="1"/>
          <p:nvPr/>
        </p:nvSpPr>
        <p:spPr>
          <a:xfrm>
            <a:off x="1063487" y="566530"/>
            <a:ext cx="384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4">
                    <a:lumMod val="75000"/>
                  </a:schemeClr>
                </a:solidFill>
              </a:rPr>
              <a:t>Was bietet </a:t>
            </a:r>
            <a:r>
              <a:rPr lang="de-DE" sz="2800" b="1" dirty="0" err="1">
                <a:solidFill>
                  <a:schemeClr val="accent4">
                    <a:lumMod val="75000"/>
                  </a:schemeClr>
                </a:solidFill>
              </a:rPr>
              <a:t>SpaceShare</a:t>
            </a:r>
            <a:r>
              <a:rPr lang="de-DE" sz="2800" b="1" dirty="0">
                <a:solidFill>
                  <a:schemeClr val="accent4">
                    <a:lumMod val="75000"/>
                  </a:schemeClr>
                </a:solidFill>
              </a:rPr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413203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8BD43F7-90B5-4313-95A6-479E2BEF8CE0}"/>
              </a:ext>
            </a:extLst>
          </p:cNvPr>
          <p:cNvSpPr txBox="1"/>
          <p:nvPr/>
        </p:nvSpPr>
        <p:spPr>
          <a:xfrm>
            <a:off x="3002556" y="428837"/>
            <a:ext cx="52378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4">
                    <a:lumMod val="75000"/>
                  </a:schemeClr>
                </a:solidFill>
              </a:rPr>
              <a:t>Winner! Winner! Chicken Dinner!</a:t>
            </a:r>
            <a:endParaRPr lang="de-DE" dirty="0"/>
          </a:p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DB041B-59BA-41E7-8311-E4AA16BF9B7A}"/>
              </a:ext>
            </a:extLst>
          </p:cNvPr>
          <p:cNvGrpSpPr/>
          <p:nvPr/>
        </p:nvGrpSpPr>
        <p:grpSpPr>
          <a:xfrm>
            <a:off x="4463041" y="1246854"/>
            <a:ext cx="982561" cy="901172"/>
            <a:chOff x="3271562" y="1575161"/>
            <a:chExt cx="1367062" cy="128652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F8129F26-A839-4EAF-9E55-17AEE292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562" y="1575161"/>
              <a:ext cx="901172" cy="901172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FF1C173-78BA-4A9B-B589-C575DB07C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620" y="2283682"/>
              <a:ext cx="578004" cy="578004"/>
            </a:xfrm>
            <a:prstGeom prst="rect">
              <a:avLst/>
            </a:prstGeom>
          </p:spPr>
        </p:pic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2A7F28E8-EAE8-41C7-9BB3-FE83BD742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57" y="291057"/>
            <a:ext cx="818017" cy="818017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2580279-CC74-4FC5-9BE7-BD866F2D5FB3}"/>
              </a:ext>
            </a:extLst>
          </p:cNvPr>
          <p:cNvGrpSpPr/>
          <p:nvPr/>
        </p:nvGrpSpPr>
        <p:grpSpPr>
          <a:xfrm>
            <a:off x="5583706" y="1109074"/>
            <a:ext cx="1112002" cy="1044232"/>
            <a:chOff x="8258996" y="1495414"/>
            <a:chExt cx="1112002" cy="1044232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6CD73682-6145-4147-8ACA-AA9CD9558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996" y="1495414"/>
              <a:ext cx="766181" cy="766181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4B7B1281-DA6E-45A4-8526-1F2224D0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564" y="2124212"/>
              <a:ext cx="415434" cy="415434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FB18294-0721-4B73-98A0-083ED5716406}"/>
              </a:ext>
            </a:extLst>
          </p:cNvPr>
          <p:cNvGrpSpPr/>
          <p:nvPr/>
        </p:nvGrpSpPr>
        <p:grpSpPr>
          <a:xfrm>
            <a:off x="6822843" y="1099368"/>
            <a:ext cx="1265709" cy="1058150"/>
            <a:chOff x="9498133" y="1485708"/>
            <a:chExt cx="1265709" cy="1058150"/>
          </a:xfrm>
        </p:grpSpPr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31765DDB-C6EC-457D-9B7E-2ECB601C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133" y="1485708"/>
              <a:ext cx="850275" cy="850275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2FF660DE-0C6E-4283-A19B-7EEF590D4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8408" y="2128424"/>
              <a:ext cx="415434" cy="415434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A94E4DDD-BEB3-4D1F-A27D-B9D043D4DB89}"/>
              </a:ext>
            </a:extLst>
          </p:cNvPr>
          <p:cNvGrpSpPr/>
          <p:nvPr/>
        </p:nvGrpSpPr>
        <p:grpSpPr>
          <a:xfrm>
            <a:off x="4403804" y="2659569"/>
            <a:ext cx="1122379" cy="973898"/>
            <a:chOff x="7079094" y="3045909"/>
            <a:chExt cx="1122379" cy="973898"/>
          </a:xfrm>
        </p:grpSpPr>
        <p:pic>
          <p:nvPicPr>
            <p:cNvPr id="40" name="Grafik 39" descr="Ein Bild, das Text, Schild enthält.&#10;&#10;Automatisch generierte Beschreibung">
              <a:extLst>
                <a:ext uri="{FF2B5EF4-FFF2-40B4-BE49-F238E27FC236}">
                  <a16:creationId xmlns:a16="http://schemas.microsoft.com/office/drawing/2014/main" id="{DCC738CD-89AF-4DDC-9943-A29AE8158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094" y="3045909"/>
              <a:ext cx="766181" cy="766181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ADABDAC3-871B-4B68-B3F8-72EC844D9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039" y="3604373"/>
              <a:ext cx="415434" cy="415434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E002CAD5-1DB9-445C-B8EA-E4D911A0F736}"/>
              </a:ext>
            </a:extLst>
          </p:cNvPr>
          <p:cNvGrpSpPr/>
          <p:nvPr/>
        </p:nvGrpSpPr>
        <p:grpSpPr>
          <a:xfrm>
            <a:off x="4403805" y="3992704"/>
            <a:ext cx="1016125" cy="929954"/>
            <a:chOff x="612901" y="1575161"/>
            <a:chExt cx="1349603" cy="1286525"/>
          </a:xfrm>
        </p:grpSpPr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73219C04-AC15-4439-86A8-969C93499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500" y="2283682"/>
              <a:ext cx="578004" cy="578004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47397DB7-186B-4229-9091-7E3893D56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01" y="1575161"/>
              <a:ext cx="901172" cy="901172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8BCFE3AB-299E-482B-9EB4-3E7DCF44C7D0}"/>
              </a:ext>
            </a:extLst>
          </p:cNvPr>
          <p:cNvGrpSpPr/>
          <p:nvPr/>
        </p:nvGrpSpPr>
        <p:grpSpPr>
          <a:xfrm>
            <a:off x="5595353" y="3890964"/>
            <a:ext cx="1112002" cy="1031694"/>
            <a:chOff x="8258996" y="4274933"/>
            <a:chExt cx="1112002" cy="1031694"/>
          </a:xfrm>
        </p:grpSpPr>
        <p:pic>
          <p:nvPicPr>
            <p:cNvPr id="44" name="Grafik 43" descr="Ein Bild, das Text, Schild enthält.&#10;&#10;Automatisch generierte Beschreibung">
              <a:extLst>
                <a:ext uri="{FF2B5EF4-FFF2-40B4-BE49-F238E27FC236}">
                  <a16:creationId xmlns:a16="http://schemas.microsoft.com/office/drawing/2014/main" id="{8E4B4C4B-D13D-4EFA-9C87-E795CE843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8996" y="4274933"/>
              <a:ext cx="766181" cy="766181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DF45C37-30A7-4FF7-8143-6F94F25B3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5564" y="4891193"/>
              <a:ext cx="415434" cy="415434"/>
            </a:xfrm>
            <a:prstGeom prst="rect">
              <a:avLst/>
            </a:prstGeom>
          </p:spPr>
        </p:pic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6689D3B-920E-4CA3-9F20-D162C761067E}"/>
              </a:ext>
            </a:extLst>
          </p:cNvPr>
          <p:cNvGrpSpPr/>
          <p:nvPr/>
        </p:nvGrpSpPr>
        <p:grpSpPr>
          <a:xfrm>
            <a:off x="6817413" y="3877928"/>
            <a:ext cx="1151794" cy="986934"/>
            <a:chOff x="9492703" y="4264268"/>
            <a:chExt cx="1151794" cy="986934"/>
          </a:xfrm>
        </p:grpSpPr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3C36B75E-0D5F-4FC0-A10B-16AF830F7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2703" y="4264268"/>
              <a:ext cx="766181" cy="76618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F011E445-338D-4862-AD94-66FB5A5DE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063" y="4835768"/>
              <a:ext cx="415434" cy="415434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CF2C05C-2594-42BF-8728-99DF5787111A}"/>
              </a:ext>
            </a:extLst>
          </p:cNvPr>
          <p:cNvGrpSpPr/>
          <p:nvPr/>
        </p:nvGrpSpPr>
        <p:grpSpPr>
          <a:xfrm>
            <a:off x="4403804" y="5359566"/>
            <a:ext cx="1122379" cy="973898"/>
            <a:chOff x="7079094" y="3045909"/>
            <a:chExt cx="1122379" cy="973898"/>
          </a:xfrm>
        </p:grpSpPr>
        <p:pic>
          <p:nvPicPr>
            <p:cNvPr id="57" name="Grafik 56" descr="Ein Bild, das Text, Schild enthält.&#10;&#10;Automatisch generierte Beschreibung">
              <a:extLst>
                <a:ext uri="{FF2B5EF4-FFF2-40B4-BE49-F238E27FC236}">
                  <a16:creationId xmlns:a16="http://schemas.microsoft.com/office/drawing/2014/main" id="{4CCD550F-42CC-4AC1-9E59-4C340DC1E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094" y="3045909"/>
              <a:ext cx="766181" cy="76618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C530E8B2-C54D-4EDC-8A05-B7CF0C0DF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039" y="3604373"/>
              <a:ext cx="415434" cy="415434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3DEC90C-B0A5-4790-93DF-15119181D0A2}"/>
              </a:ext>
            </a:extLst>
          </p:cNvPr>
          <p:cNvSpPr txBox="1"/>
          <p:nvPr/>
        </p:nvSpPr>
        <p:spPr>
          <a:xfrm rot="2348424">
            <a:off x="9881449" y="815931"/>
            <a:ext cx="1341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#GoVegan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4733A1E-5B02-4E23-83D2-98025F7F2117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621457" y="428837"/>
            <a:ext cx="1074251" cy="570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4CBDC6C-FF8B-4B23-9F81-5F933918B9F0}"/>
              </a:ext>
            </a:extLst>
          </p:cNvPr>
          <p:cNvCxnSpPr>
            <a:cxnSpLocks/>
          </p:cNvCxnSpPr>
          <p:nvPr/>
        </p:nvCxnSpPr>
        <p:spPr>
          <a:xfrm flipH="1">
            <a:off x="5774635" y="428837"/>
            <a:ext cx="921073" cy="570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3B33A7F-DF24-42DE-BB0A-DB4A128B26AC}"/>
              </a:ext>
            </a:extLst>
          </p:cNvPr>
          <p:cNvSpPr txBox="1"/>
          <p:nvPr/>
        </p:nvSpPr>
        <p:spPr>
          <a:xfrm>
            <a:off x="3203096" y="1070277"/>
            <a:ext cx="16797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Umwelt: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Vermieter: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Mieter: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Betreiber: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0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3EDD5C3-2F42-44F2-9BC5-B76A1167A3D8}"/>
              </a:ext>
            </a:extLst>
          </p:cNvPr>
          <p:cNvSpPr txBox="1"/>
          <p:nvPr/>
        </p:nvSpPr>
        <p:spPr>
          <a:xfrm>
            <a:off x="1063487" y="3516718"/>
            <a:ext cx="5142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Plattform für Smart Mobility in Smart City</a:t>
            </a:r>
          </a:p>
          <a:p>
            <a:endParaRPr lang="de-D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Zahlreiche CO2-Einsparungsmöglichkeiten</a:t>
            </a:r>
          </a:p>
          <a:p>
            <a:endParaRPr lang="de-DE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Alle gewinnen, insbesondere die Umwelt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4A9A95-86F2-4F3E-AF6C-03BE65B5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00524" y="1722335"/>
            <a:ext cx="1488003" cy="148800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7E011-0D14-46E2-A346-9F72F637A9FB}"/>
              </a:ext>
            </a:extLst>
          </p:cNvPr>
          <p:cNvSpPr txBox="1"/>
          <p:nvPr/>
        </p:nvSpPr>
        <p:spPr>
          <a:xfrm>
            <a:off x="3106570" y="1654123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Care&amp;Share</a:t>
            </a:r>
            <a:endParaRPr lang="de-DE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8A61BD-CC7C-4113-8EAE-93943BB2ECCB}"/>
              </a:ext>
            </a:extLst>
          </p:cNvPr>
          <p:cNvSpPr txBox="1"/>
          <p:nvPr/>
        </p:nvSpPr>
        <p:spPr>
          <a:xfrm>
            <a:off x="3410123" y="2324575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SpaceShare</a:t>
            </a:r>
            <a:endParaRPr lang="de-DE" b="1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9DC205A-1239-4CB8-9107-39B988C54DD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31926" y="1838789"/>
            <a:ext cx="874644" cy="369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92D3B0D-076B-4A82-907C-CF72015F8D1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53087" y="2509241"/>
            <a:ext cx="957036" cy="3454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0AA883F1-F141-4BA9-AA68-27FEFB728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02104"/>
              </p:ext>
            </p:extLst>
          </p:nvPr>
        </p:nvGraphicFramePr>
        <p:xfrm>
          <a:off x="4105862" y="6372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3E918DF-C19A-4691-A5DE-3BE8067BAFD6}"/>
              </a:ext>
            </a:extLst>
          </p:cNvPr>
          <p:cNvSpPr txBox="1"/>
          <p:nvPr/>
        </p:nvSpPr>
        <p:spPr>
          <a:xfrm>
            <a:off x="1063487" y="566530"/>
            <a:ext cx="384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4">
                    <a:lumMod val="75000"/>
                  </a:schemeClr>
                </a:solidFill>
              </a:rPr>
              <a:t>Nur der Anfang!</a:t>
            </a:r>
          </a:p>
        </p:txBody>
      </p:sp>
    </p:spTree>
    <p:extLst>
      <p:ext uri="{BB962C8B-B14F-4D97-AF65-F5344CB8AC3E}">
        <p14:creationId xmlns:p14="http://schemas.microsoft.com/office/powerpoint/2010/main" val="29192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Graphic spid="17" grpId="0">
        <p:bldAsOne/>
      </p:bldGraphic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Care&amp;Share</dc:title>
  <dc:creator>Wilkens Robin (wi19250)</dc:creator>
  <cp:lastModifiedBy>Wilkens Robin (wi19250)</cp:lastModifiedBy>
  <cp:revision>9</cp:revision>
  <dcterms:created xsi:type="dcterms:W3CDTF">2021-02-27T19:48:45Z</dcterms:created>
  <dcterms:modified xsi:type="dcterms:W3CDTF">2021-02-28T10:45:19Z</dcterms:modified>
</cp:coreProperties>
</file>