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Копылов" initials="НК" lastIdx="1" clrIdx="0">
    <p:extLst>
      <p:ext uri="{19B8F6BF-5375-455C-9EA6-DF929625EA0E}">
        <p15:presenceInfo xmlns:p15="http://schemas.microsoft.com/office/powerpoint/2012/main" userId="5352dff172b37e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812"/>
    <a:srgbClr val="28282A"/>
    <a:srgbClr val="E6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F3E0A-E557-4216-9FC1-5E5518344B54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08029-AD51-477A-A88A-EEACAE947D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6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 И изучение методов создания сайтов, с использованием как изученных так и неизвестных мне методов.</a:t>
            </a:r>
          </a:p>
          <a:p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Проблема: у учеников и учителей есть множество различных дел и заданий, о которых нельзя забыть, но держать их в памяти не очень удобно, ведь можно просто о чём-либо забыть.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08029-AD51-477A-A88A-EEACAE947D6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7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</a:rPr>
              <a:t>Проблема: у учеников и учителей есть множество различных дел и заданий, о которых нельзя забыть, но держать их в памяти не очень удобно, ведь можно просто о чём-либо забыть.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«Конкуренты»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08029-AD51-477A-A88A-EEACAE947D6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9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Я использовал такие языки как </a:t>
            </a:r>
            <a:r>
              <a:rPr lang="en-US" dirty="0">
                <a:solidFill>
                  <a:schemeClr val="tx1"/>
                </a:solidFill>
              </a:rPr>
              <a:t>Python, HTML, CSS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tx1"/>
                </a:solidFill>
              </a:rPr>
              <a:t>JS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В языке </a:t>
            </a:r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ru-RU" dirty="0">
                <a:solidFill>
                  <a:schemeClr val="tx1"/>
                </a:solidFill>
              </a:rPr>
              <a:t>я использовал такой фреймворк(дополнение) как </a:t>
            </a:r>
            <a:r>
              <a:rPr lang="en-US" dirty="0">
                <a:solidFill>
                  <a:schemeClr val="tx1"/>
                </a:solidFill>
              </a:rPr>
              <a:t>Django, </a:t>
            </a:r>
            <a:r>
              <a:rPr lang="ru-RU" dirty="0">
                <a:solidFill>
                  <a:schemeClr val="tx1"/>
                </a:solidFill>
              </a:rPr>
              <a:t>придуманное для создания сайтов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«Описание работы сайта»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Анонс функций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08029-AD51-477A-A88A-EEACAE947D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0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08029-AD51-477A-A88A-EEACAE947D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5CDA-F496-4DC2-99A9-16F9FFBD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7093E6-1692-4B43-A7CC-B1096876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5B8E4-ECA1-4844-A9EE-CB28C552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56C06-97CD-4C68-AA22-1FA5A954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AB9C4-D683-49A7-BBD9-56D20678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27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6CB7E-5B11-441A-B08B-F0BBCE8D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CBB7D7-460E-412A-AEDB-ADDD5C06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C2C9B-5EC7-49B4-B366-5E76F64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C14FD-48E0-40C7-AAE1-DF30630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54170-D06A-413B-BC58-0F66E0FF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F08E5C-904E-4849-B4DF-03010A30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846D30-61CB-4BCA-B5E4-FAD803AF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A15E2-AC6F-4630-94B2-5AAFF6C6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0A5E7-DE13-4D50-BF1D-3E89ECFF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F9056-F4BF-4D37-809B-77244E1F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DBC3D-576C-4052-B2A5-6BB1FEB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529D3-FA3D-467B-A4F6-14B94076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BA6E6E-011C-4FA6-A2A9-46AF2CCA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044C9-C3F0-49CA-B206-0977BF3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68081C-4303-48BB-8EFE-F4903E45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7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7454C-C77D-493A-A16A-1A7728D5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1AA48A-0949-4CC8-934C-D26CA26F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FB2A92-DA26-449C-9F6F-8A9F36B9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C4438-3EFC-4B70-B56B-0D8B8D19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412EC-1929-453F-9A21-BEE506E0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11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944F-B20B-40F4-A76C-8A63B806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69CD4-8678-49D4-845C-6CECC10CC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9FEA7C-4A5C-4688-A997-A534E632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13C03A-DC91-467C-A818-FCC3653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94E71-CCE5-4A1B-8A0D-C2422548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6331EE-8CE9-481A-8F0F-56BC4496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6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C00DE-B527-4E5B-A802-E81B9554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C4C569-ABC7-4A00-93A8-CAC489A2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EC3B9D-6024-4A06-81BA-CAAEBAD8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5D9BAF-D044-424B-827F-AB7CBE71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AAC2AB-F17B-41EC-9266-9AB5B73F4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0D6068-29F6-4E0C-9854-DF6F9C6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E819B8-37CD-4A35-BD1A-8A9CA6FC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A8A77-EDD1-474E-B9EC-2DD5E16D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8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58FC2-2FF5-4830-9071-5E6B2C55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F835C5-C49D-4B43-90AF-5993D0C8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656933-48CA-45C6-823B-04C554E7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618847-E91B-42A7-B71D-3F85FE90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1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98AE44-342A-4698-A725-AB4D56F2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861885-88C4-44D3-B72A-F0E96492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2A7F70-9466-4EE3-867A-D57F43B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57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4BE33-D29A-48DF-A844-512D1254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AFB86-A7DB-4128-8D41-87018D41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7AB884-062F-449A-BC31-926FF2628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1A90D-3E28-4E9E-93AD-3AE18791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03B21-3309-4891-A198-236200B1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4C8B8E-E9FB-4BA8-86AF-E3E5822F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B5ED9-A0EA-4D4C-BAAF-5E4C1AC6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7636B5-0BD5-4045-A282-268C684C8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A7A363-7165-4408-809F-3D52054AA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C6DE3-90FE-4D9A-A697-8E2B2C74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CF8A10-8634-40E8-BDF7-371C69A0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0E4E3F-7B6B-4215-9FA1-E6148BBD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3F279-0608-4D6D-AD86-8CF8A76F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FE050D-6CA1-4753-8E7B-84CC916E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FBF9D-22CE-4038-AAD9-1FB6D1AEF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B6D4-C965-46C8-8DD2-EDC4812BFC9B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40286-CF5F-4037-BF00-C10044E0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8FA24-4F3D-4A0F-85BD-F2BAE6623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73F-7E22-41EA-9282-524E8A59A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5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4984D-8B4C-48B3-A734-3057C6FC8D1F}"/>
              </a:ext>
            </a:extLst>
          </p:cNvPr>
          <p:cNvSpPr txBox="1"/>
          <p:nvPr/>
        </p:nvSpPr>
        <p:spPr>
          <a:xfrm>
            <a:off x="3904891" y="5002888"/>
            <a:ext cx="7384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Копылова Никиты по информатике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EC303-42FC-42F0-A06E-706EDF2DE61E}"/>
              </a:ext>
            </a:extLst>
          </p:cNvPr>
          <p:cNvSpPr txBox="1"/>
          <p:nvPr/>
        </p:nvSpPr>
        <p:spPr>
          <a:xfrm>
            <a:off x="1498121" y="531674"/>
            <a:ext cx="69902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500" b="1" u="sng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br>
              <a:rPr lang="en-US" sz="12500" b="1" u="sng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500" b="1" u="sng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To-do list</a:t>
            </a:r>
            <a:endParaRPr lang="ru-RU" sz="12500" b="1" u="sng" dirty="0">
              <a:solidFill>
                <a:srgbClr val="0528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0722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DD2D2-7290-4A8E-8E13-171BD9B24F58}"/>
              </a:ext>
            </a:extLst>
          </p:cNvPr>
          <p:cNvSpPr txBox="1"/>
          <p:nvPr/>
        </p:nvSpPr>
        <p:spPr>
          <a:xfrm>
            <a:off x="1178943" y="1695763"/>
            <a:ext cx="9834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6000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Создание сайта с функционалом </a:t>
            </a:r>
            <a:r>
              <a:rPr lang="en-US" sz="6000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To-do </a:t>
            </a:r>
            <a:r>
              <a:rPr lang="ru-RU" sz="6000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списка для учащихся и учителей школы №64.</a:t>
            </a:r>
          </a:p>
        </p:txBody>
      </p:sp>
    </p:spTree>
    <p:extLst>
      <p:ext uri="{BB962C8B-B14F-4D97-AF65-F5344CB8AC3E}">
        <p14:creationId xmlns:p14="http://schemas.microsoft.com/office/powerpoint/2010/main" val="19435173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lcome to To Do">
            <a:extLst>
              <a:ext uri="{FF2B5EF4-FFF2-40B4-BE49-F238E27FC236}">
                <a16:creationId xmlns:a16="http://schemas.microsoft.com/office/drawing/2014/main" id="{E8C524A2-4B3C-41F6-80E7-D3871056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75" y="521499"/>
            <a:ext cx="2871158" cy="2871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05C8802-A63D-4A0B-9F2B-8F6BC4A2C494}"/>
              </a:ext>
            </a:extLst>
          </p:cNvPr>
          <p:cNvGrpSpPr/>
          <p:nvPr/>
        </p:nvGrpSpPr>
        <p:grpSpPr>
          <a:xfrm>
            <a:off x="6855108" y="374609"/>
            <a:ext cx="3344916" cy="3174920"/>
            <a:chOff x="2483400" y="0"/>
            <a:chExt cx="7225200" cy="6858000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7E73EB60-63E8-4409-B9EE-6F800433549D}"/>
                </a:ext>
              </a:extLst>
            </p:cNvPr>
            <p:cNvSpPr/>
            <p:nvPr/>
          </p:nvSpPr>
          <p:spPr>
            <a:xfrm>
              <a:off x="2483400" y="0"/>
              <a:ext cx="7225200" cy="685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8" name="Picture 4" descr="Google Tasks - Wikipedia">
              <a:extLst>
                <a:ext uri="{FF2B5EF4-FFF2-40B4-BE49-F238E27FC236}">
                  <a16:creationId xmlns:a16="http://schemas.microsoft.com/office/drawing/2014/main" id="{D9C9B041-7A0F-4F32-8FDA-F70673C9C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601" y="348331"/>
              <a:ext cx="6490800" cy="6161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TickTick Review | PCMag">
            <a:extLst>
              <a:ext uri="{FF2B5EF4-FFF2-40B4-BE49-F238E27FC236}">
                <a16:creationId xmlns:a16="http://schemas.microsoft.com/office/drawing/2014/main" id="{99B621E2-A6B8-446F-802B-9994F657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53" y="3914156"/>
            <a:ext cx="4300088" cy="24223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381E8E-1CED-4E03-BB93-FF3052F2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94" y="3924138"/>
            <a:ext cx="2559252" cy="25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5889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CBA1CD3-5968-4A1B-84D9-0845526E6407}"/>
              </a:ext>
            </a:extLst>
          </p:cNvPr>
          <p:cNvGrpSpPr/>
          <p:nvPr/>
        </p:nvGrpSpPr>
        <p:grpSpPr>
          <a:xfrm>
            <a:off x="2744334" y="4122950"/>
            <a:ext cx="6703333" cy="1933574"/>
            <a:chOff x="2744334" y="4122950"/>
            <a:chExt cx="6703333" cy="1933574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5C03C0FA-7987-43CB-8B73-0BE143CC7446}"/>
                </a:ext>
              </a:extLst>
            </p:cNvPr>
            <p:cNvSpPr/>
            <p:nvPr/>
          </p:nvSpPr>
          <p:spPr>
            <a:xfrm>
              <a:off x="2744334" y="4122950"/>
              <a:ext cx="6703333" cy="19335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8100554-4699-4211-90BE-F5FC6CE24B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48"/>
            <a:stretch/>
          </p:blipFill>
          <p:spPr bwMode="auto">
            <a:xfrm>
              <a:off x="2835183" y="4244269"/>
              <a:ext cx="6521635" cy="1690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Django Community | Django">
            <a:extLst>
              <a:ext uri="{FF2B5EF4-FFF2-40B4-BE49-F238E27FC236}">
                <a16:creationId xmlns:a16="http://schemas.microsoft.com/office/drawing/2014/main" id="{FAE3B353-3004-4B04-AC7E-06347B09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3" y="801475"/>
            <a:ext cx="5538463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5 CSS3 JS icon set. Web development logo icon set of html, css and  javascript, programming symbol Векторный объект Stock | Adobe Stock">
            <a:extLst>
              <a:ext uri="{FF2B5EF4-FFF2-40B4-BE49-F238E27FC236}">
                <a16:creationId xmlns:a16="http://schemas.microsoft.com/office/drawing/2014/main" id="{E671DDF8-5545-40FC-8DAB-8DDC03537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17021" r="7744" b="17021"/>
          <a:stretch/>
        </p:blipFill>
        <p:spPr bwMode="auto">
          <a:xfrm>
            <a:off x="6130229" y="801475"/>
            <a:ext cx="576588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764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6D4D19-437A-47DF-8824-C0DCE5115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49" y="557367"/>
            <a:ext cx="4354902" cy="4354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C61B0-0E17-4D9D-A876-0FE11ECD6BAD}"/>
              </a:ext>
            </a:extLst>
          </p:cNvPr>
          <p:cNvSpPr txBox="1"/>
          <p:nvPr/>
        </p:nvSpPr>
        <p:spPr>
          <a:xfrm>
            <a:off x="1555272" y="5469636"/>
            <a:ext cx="908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solidFill>
                  <a:srgbClr val="052812"/>
                </a:solidFill>
              </a:rPr>
              <a:t>kopylovtodo.pythonanywhere.com</a:t>
            </a:r>
            <a:endParaRPr lang="ru-RU" sz="4800" u="sng" dirty="0">
              <a:solidFill>
                <a:srgbClr val="0528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4241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A39BE1-911B-40FC-803C-4BDB59037237}"/>
              </a:ext>
            </a:extLst>
          </p:cNvPr>
          <p:cNvSpPr txBox="1"/>
          <p:nvPr/>
        </p:nvSpPr>
        <p:spPr>
          <a:xfrm>
            <a:off x="411193" y="1074510"/>
            <a:ext cx="113696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0528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Мой проект практически доделан! Я разобрался, либо углубил свои знания, во многих вещах, связанных с программированием. </a:t>
            </a:r>
          </a:p>
        </p:txBody>
      </p:sp>
    </p:spTree>
    <p:extLst>
      <p:ext uri="{BB962C8B-B14F-4D97-AF65-F5344CB8AC3E}">
        <p14:creationId xmlns:p14="http://schemas.microsoft.com/office/powerpoint/2010/main" val="77349464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180</Words>
  <Application>Microsoft Office PowerPoint</Application>
  <PresentationFormat>Широкоэкранный</PresentationFormat>
  <Paragraphs>21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Копылов</dc:creator>
  <cp:lastModifiedBy>Никита Копылов</cp:lastModifiedBy>
  <cp:revision>12</cp:revision>
  <dcterms:created xsi:type="dcterms:W3CDTF">2023-05-29T19:09:29Z</dcterms:created>
  <dcterms:modified xsi:type="dcterms:W3CDTF">2023-05-29T20:35:58Z</dcterms:modified>
</cp:coreProperties>
</file>