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7" r:id="rId2"/>
    <p:sldId id="258" r:id="rId3"/>
    <p:sldId id="262" r:id="rId4"/>
    <p:sldId id="259" r:id="rId5"/>
    <p:sldId id="260" r:id="rId6"/>
    <p:sldId id="261" r:id="rId7"/>
    <p:sldId id="282" r:id="rId8"/>
    <p:sldId id="274" r:id="rId9"/>
    <p:sldId id="281" r:id="rId10"/>
    <p:sldId id="283" r:id="rId11"/>
    <p:sldId id="263" r:id="rId12"/>
    <p:sldId id="264" r:id="rId13"/>
    <p:sldId id="269" r:id="rId14"/>
    <p:sldId id="270" r:id="rId15"/>
    <p:sldId id="275" r:id="rId16"/>
    <p:sldId id="279" r:id="rId17"/>
    <p:sldId id="278" r:id="rId18"/>
    <p:sldId id="272" r:id="rId19"/>
    <p:sldId id="268" r:id="rId20"/>
    <p:sldId id="276" r:id="rId21"/>
    <p:sldId id="277" r:id="rId22"/>
    <p:sldId id="265" r:id="rId23"/>
    <p:sldId id="267" r:id="rId24"/>
    <p:sldId id="280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01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8T06:00:28.031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0,'868'0,"-840"0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6-28T06:00:30.750"/>
    </inkml:context>
    <inkml:brush xml:id="br0">
      <inkml:brushProperty name="width" value="0.2" units="cm"/>
      <inkml:brushProperty name="height" value="0.4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0,'820'0,"-774"2,56 10,34 2,-80-14,-33-1,1 1,-1 1,0 1,27 6,0 1,1-2,-1-3,1-2,63-5,-10 1,55 2,-133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4A2D3-14A5-4533-A6B6-808BBF663CE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F43AC-CABC-47BA-B9EB-2B1241261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99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897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419054-D4F4-402C-A179-15ACC3ADD9D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4334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26687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019008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00134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14097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4162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627069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5530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27204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5456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484026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2267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28646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52358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5890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42999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8439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3947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ln w="0">
            <a:noFill/>
          </a:ln>
        </p:spPr>
      </p:sp>
      <p:sp>
        <p:nvSpPr>
          <p:cNvPr id="8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885678-F76F-41FA-A59B-FE9871A3A82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658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C214-6D45-4F91-9F24-6CB4F250AAF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ED3B-FE62-4521-9443-FA9544F8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21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C214-6D45-4F91-9F24-6CB4F250AAF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ED3B-FE62-4521-9443-FA9544F8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97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C214-6D45-4F91-9F24-6CB4F250AAF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ED3B-FE62-4521-9443-FA9544F8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7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40451D-7615-4994-BE93-CE70AAEB327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4150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C214-6D45-4F91-9F24-6CB4F250AAF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ED3B-FE62-4521-9443-FA9544F8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C214-6D45-4F91-9F24-6CB4F250AAF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ED3B-FE62-4521-9443-FA9544F8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11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C214-6D45-4F91-9F24-6CB4F250AAF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ED3B-FE62-4521-9443-FA9544F8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34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C214-6D45-4F91-9F24-6CB4F250AAF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ED3B-FE62-4521-9443-FA9544F8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7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C214-6D45-4F91-9F24-6CB4F250AAF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ED3B-FE62-4521-9443-FA9544F8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72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C214-6D45-4F91-9F24-6CB4F250AAF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ED3B-FE62-4521-9443-FA9544F8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C214-6D45-4F91-9F24-6CB4F250AAF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ED3B-FE62-4521-9443-FA9544F8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24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9C214-6D45-4F91-9F24-6CB4F250AAF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ED3B-FE62-4521-9443-FA9544F8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E9C214-6D45-4F91-9F24-6CB4F250AAF1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4ED3B-FE62-4521-9443-FA9544F8B4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7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1141920" y="2430360"/>
            <a:ext cx="6857280" cy="49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tr-TR" sz="2200" b="0" strike="noStrike" spc="-1">
                <a:solidFill>
                  <a:srgbClr val="000000"/>
                </a:solidFill>
                <a:latin typeface="Times New Roman"/>
              </a:rPr>
              <a:t>Halil İbrahim Kaplan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89" name="Dikdörtgen: Köşeleri Yuvarlatılmış 3"/>
          <p:cNvSpPr/>
          <p:nvPr/>
        </p:nvSpPr>
        <p:spPr>
          <a:xfrm>
            <a:off x="182160" y="1016280"/>
            <a:ext cx="8776800" cy="1000080"/>
          </a:xfrm>
          <a:prstGeom prst="rect">
            <a:avLst/>
          </a:prstGeom>
          <a:solidFill>
            <a:srgbClr val="D9D9D9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tr-TR" sz="3600" b="0" strike="noStrike" spc="-1" dirty="0">
                <a:solidFill>
                  <a:srgbClr val="C50000"/>
                </a:solidFill>
                <a:latin typeface="Times New Roman"/>
                <a:ea typeface="DejaVu Sans"/>
              </a:rPr>
              <a:t>CLAASP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90" name="Metin kutusu 5"/>
          <p:cNvSpPr/>
          <p:nvPr/>
        </p:nvSpPr>
        <p:spPr>
          <a:xfrm>
            <a:off x="4106520" y="4164120"/>
            <a:ext cx="817560" cy="337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/>
            <a:r>
              <a:rPr lang="tr-TR" sz="1600" spc="-1" dirty="0">
                <a:solidFill>
                  <a:srgbClr val="000000"/>
                </a:solidFill>
                <a:latin typeface="Calibri"/>
              </a:rPr>
              <a:t> </a:t>
            </a:r>
            <a:r>
              <a:rPr lang="tr-TR" sz="1600" spc="-1" dirty="0">
                <a:solidFill>
                  <a:srgbClr val="000000"/>
                </a:solidFill>
                <a:latin typeface="Times New Roman"/>
              </a:rPr>
              <a:t>2024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91" name="Resim 1"/>
          <p:cNvPicPr/>
          <p:nvPr/>
        </p:nvPicPr>
        <p:blipFill>
          <a:blip r:embed="rId2"/>
          <a:stretch/>
        </p:blipFill>
        <p:spPr>
          <a:xfrm>
            <a:off x="3852720" y="4502520"/>
            <a:ext cx="1435680" cy="1453320"/>
          </a:xfrm>
          <a:prstGeom prst="rect">
            <a:avLst/>
          </a:prstGeom>
          <a:ln w="0">
            <a:noFill/>
          </a:ln>
        </p:spPr>
      </p:pic>
      <p:sp>
        <p:nvSpPr>
          <p:cNvPr id="92" name="Dikdörtgen 7"/>
          <p:cNvSpPr/>
          <p:nvPr/>
        </p:nvSpPr>
        <p:spPr>
          <a:xfrm>
            <a:off x="2871744" y="3094962"/>
            <a:ext cx="3397631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TDD / Kripto Analiz Laboratuvarı 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3" name="Dikdörtgen 8"/>
          <p:cNvSpPr/>
          <p:nvPr/>
        </p:nvSpPr>
        <p:spPr>
          <a:xfrm>
            <a:off x="3314160" y="3679200"/>
            <a:ext cx="240264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6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halil.kaplan@tubitak.gov.tr</a:t>
            </a:r>
            <a:endParaRPr lang="en-US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CED31F2-CF6D-70CE-8907-A08F48DAEF68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6" name="Grup 7">
            <a:extLst>
              <a:ext uri="{FF2B5EF4-FFF2-40B4-BE49-F238E27FC236}">
                <a16:creationId xmlns:a16="http://schemas.microsoft.com/office/drawing/2014/main" id="{B0BCBEA3-0A89-EA33-4F51-4EBB6F6E6FAE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7" name="Dikdörtgen 8">
              <a:extLst>
                <a:ext uri="{FF2B5EF4-FFF2-40B4-BE49-F238E27FC236}">
                  <a16:creationId xmlns:a16="http://schemas.microsoft.com/office/drawing/2014/main" id="{32008604-4423-D608-E3F5-A3062D451518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 General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Review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</a:t>
              </a:r>
              <a:endParaRPr lang="en-US" sz="2100" b="0" strike="noStrike" spc="-1" dirty="0">
                <a:latin typeface="Arial"/>
              </a:endParaRPr>
            </a:p>
          </p:txBody>
        </p:sp>
        <p:pic>
          <p:nvPicPr>
            <p:cNvPr id="8" name="Resim 10">
              <a:extLst>
                <a:ext uri="{FF2B5EF4-FFF2-40B4-BE49-F238E27FC236}">
                  <a16:creationId xmlns:a16="http://schemas.microsoft.com/office/drawing/2014/main" id="{D2D90C15-D631-3E11-6F34-3BA46DD944D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" name="Dikdörtgen 9">
            <a:extLst>
              <a:ext uri="{FF2B5EF4-FFF2-40B4-BE49-F238E27FC236}">
                <a16:creationId xmlns:a16="http://schemas.microsoft.com/office/drawing/2014/main" id="{12F641E3-97B0-A369-848B-0B0BE979983E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4FA574-3B9C-1610-578E-9D26E8742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840" y="1849662"/>
            <a:ext cx="8229600" cy="315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3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F688F6-05A8-C81F-9F0C-64B069E9EFA8}"/>
              </a:ext>
            </a:extLst>
          </p:cNvPr>
          <p:cNvSpPr txBox="1"/>
          <p:nvPr/>
        </p:nvSpPr>
        <p:spPr>
          <a:xfrm>
            <a:off x="2286000" y="2245917"/>
            <a:ext cx="4572000" cy="1031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Test Results</a:t>
            </a:r>
          </a:p>
        </p:txBody>
      </p:sp>
    </p:spTree>
    <p:extLst>
      <p:ext uri="{BB962C8B-B14F-4D97-AF65-F5344CB8AC3E}">
        <p14:creationId xmlns:p14="http://schemas.microsoft.com/office/powerpoint/2010/main" val="86384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CED31F2-CF6D-70CE-8907-A08F48DAEF68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6" name="Grup 7">
            <a:extLst>
              <a:ext uri="{FF2B5EF4-FFF2-40B4-BE49-F238E27FC236}">
                <a16:creationId xmlns:a16="http://schemas.microsoft.com/office/drawing/2014/main" id="{B0BCBEA3-0A89-EA33-4F51-4EBB6F6E6FAE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7" name="Dikdörtgen 8">
              <a:extLst>
                <a:ext uri="{FF2B5EF4-FFF2-40B4-BE49-F238E27FC236}">
                  <a16:creationId xmlns:a16="http://schemas.microsoft.com/office/drawing/2014/main" id="{32008604-4423-D608-E3F5-A3062D451518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Some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Test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Results</a:t>
              </a:r>
              <a:endParaRPr lang="en-US" sz="2100" b="0" strike="noStrike" spc="-1" dirty="0">
                <a:latin typeface="Arial"/>
              </a:endParaRPr>
            </a:p>
          </p:txBody>
        </p:sp>
        <p:pic>
          <p:nvPicPr>
            <p:cNvPr id="8" name="Resim 10">
              <a:extLst>
                <a:ext uri="{FF2B5EF4-FFF2-40B4-BE49-F238E27FC236}">
                  <a16:creationId xmlns:a16="http://schemas.microsoft.com/office/drawing/2014/main" id="{D2D90C15-D631-3E11-6F34-3BA46DD944D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" name="Dikdörtgen 9">
            <a:extLst>
              <a:ext uri="{FF2B5EF4-FFF2-40B4-BE49-F238E27FC236}">
                <a16:creationId xmlns:a16="http://schemas.microsoft.com/office/drawing/2014/main" id="{12F641E3-97B0-A369-848B-0B0BE979983E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CA5BDE-D0BF-380E-77C6-868B4E5FA6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194" y="2302653"/>
            <a:ext cx="8651612" cy="1596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46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CED31F2-CF6D-70CE-8907-A08F48DAEF68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6" name="Grup 7">
            <a:extLst>
              <a:ext uri="{FF2B5EF4-FFF2-40B4-BE49-F238E27FC236}">
                <a16:creationId xmlns:a16="http://schemas.microsoft.com/office/drawing/2014/main" id="{B0BCBEA3-0A89-EA33-4F51-4EBB6F6E6FAE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7" name="Dikdörtgen 8">
              <a:extLst>
                <a:ext uri="{FF2B5EF4-FFF2-40B4-BE49-F238E27FC236}">
                  <a16:creationId xmlns:a16="http://schemas.microsoft.com/office/drawing/2014/main" id="{32008604-4423-D608-E3F5-A3062D451518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Some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Test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Results</a:t>
              </a:r>
              <a:endParaRPr lang="en-US" sz="2100" b="0" strike="noStrike" spc="-1" dirty="0">
                <a:latin typeface="Arial"/>
              </a:endParaRPr>
            </a:p>
          </p:txBody>
        </p:sp>
        <p:pic>
          <p:nvPicPr>
            <p:cNvPr id="8" name="Resim 10">
              <a:extLst>
                <a:ext uri="{FF2B5EF4-FFF2-40B4-BE49-F238E27FC236}">
                  <a16:creationId xmlns:a16="http://schemas.microsoft.com/office/drawing/2014/main" id="{D2D90C15-D631-3E11-6F34-3BA46DD944D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" name="Dikdörtgen 9">
            <a:extLst>
              <a:ext uri="{FF2B5EF4-FFF2-40B4-BE49-F238E27FC236}">
                <a16:creationId xmlns:a16="http://schemas.microsoft.com/office/drawing/2014/main" id="{12F641E3-97B0-A369-848B-0B0BE979983E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EC83756-69E3-4730-82F1-D65BC3005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091" y="1227374"/>
            <a:ext cx="10561947" cy="480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13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CED31F2-CF6D-70CE-8907-A08F48DAEF68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6" name="Grup 7">
            <a:extLst>
              <a:ext uri="{FF2B5EF4-FFF2-40B4-BE49-F238E27FC236}">
                <a16:creationId xmlns:a16="http://schemas.microsoft.com/office/drawing/2014/main" id="{B0BCBEA3-0A89-EA33-4F51-4EBB6F6E6FAE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7" name="Dikdörtgen 8">
              <a:extLst>
                <a:ext uri="{FF2B5EF4-FFF2-40B4-BE49-F238E27FC236}">
                  <a16:creationId xmlns:a16="http://schemas.microsoft.com/office/drawing/2014/main" id="{32008604-4423-D608-E3F5-A3062D451518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Some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Test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Results</a:t>
              </a:r>
              <a:endParaRPr lang="en-US" sz="2100" b="0" strike="noStrike" spc="-1" dirty="0">
                <a:latin typeface="Arial"/>
              </a:endParaRPr>
            </a:p>
          </p:txBody>
        </p:sp>
        <p:pic>
          <p:nvPicPr>
            <p:cNvPr id="8" name="Resim 10">
              <a:extLst>
                <a:ext uri="{FF2B5EF4-FFF2-40B4-BE49-F238E27FC236}">
                  <a16:creationId xmlns:a16="http://schemas.microsoft.com/office/drawing/2014/main" id="{D2D90C15-D631-3E11-6F34-3BA46DD944D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" name="Dikdörtgen 9">
            <a:extLst>
              <a:ext uri="{FF2B5EF4-FFF2-40B4-BE49-F238E27FC236}">
                <a16:creationId xmlns:a16="http://schemas.microsoft.com/office/drawing/2014/main" id="{12F641E3-97B0-A369-848B-0B0BE979983E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735382-6FDC-51FC-5041-07FB52A73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077" y="845637"/>
            <a:ext cx="8091125" cy="15681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625A350-714C-83DD-712A-CE4013CB83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43" y="3171409"/>
            <a:ext cx="8727192" cy="236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478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CED31F2-CF6D-70CE-8907-A08F48DAEF68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6" name="Grup 7">
            <a:extLst>
              <a:ext uri="{FF2B5EF4-FFF2-40B4-BE49-F238E27FC236}">
                <a16:creationId xmlns:a16="http://schemas.microsoft.com/office/drawing/2014/main" id="{B0BCBEA3-0A89-EA33-4F51-4EBB6F6E6FAE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7" name="Dikdörtgen 8">
              <a:extLst>
                <a:ext uri="{FF2B5EF4-FFF2-40B4-BE49-F238E27FC236}">
                  <a16:creationId xmlns:a16="http://schemas.microsoft.com/office/drawing/2014/main" id="{32008604-4423-D608-E3F5-A3062D451518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Some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Test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Results</a:t>
              </a:r>
              <a:endParaRPr lang="en-US" sz="2100" b="0" strike="noStrike" spc="-1" dirty="0">
                <a:latin typeface="Arial"/>
              </a:endParaRPr>
            </a:p>
          </p:txBody>
        </p:sp>
        <p:pic>
          <p:nvPicPr>
            <p:cNvPr id="8" name="Resim 10">
              <a:extLst>
                <a:ext uri="{FF2B5EF4-FFF2-40B4-BE49-F238E27FC236}">
                  <a16:creationId xmlns:a16="http://schemas.microsoft.com/office/drawing/2014/main" id="{D2D90C15-D631-3E11-6F34-3BA46DD944D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" name="Dikdörtgen 9">
            <a:extLst>
              <a:ext uri="{FF2B5EF4-FFF2-40B4-BE49-F238E27FC236}">
                <a16:creationId xmlns:a16="http://schemas.microsoft.com/office/drawing/2014/main" id="{12F641E3-97B0-A369-848B-0B0BE979983E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DEE6FB-91DC-8D27-0383-5FB242899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14" y="1634305"/>
            <a:ext cx="8708418" cy="241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64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CED31F2-CF6D-70CE-8907-A08F48DAEF68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6" name="Grup 7">
            <a:extLst>
              <a:ext uri="{FF2B5EF4-FFF2-40B4-BE49-F238E27FC236}">
                <a16:creationId xmlns:a16="http://schemas.microsoft.com/office/drawing/2014/main" id="{B0BCBEA3-0A89-EA33-4F51-4EBB6F6E6FAE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7" name="Dikdörtgen 8">
              <a:extLst>
                <a:ext uri="{FF2B5EF4-FFF2-40B4-BE49-F238E27FC236}">
                  <a16:creationId xmlns:a16="http://schemas.microsoft.com/office/drawing/2014/main" id="{32008604-4423-D608-E3F5-A3062D451518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Some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Test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Results</a:t>
              </a:r>
              <a:endParaRPr lang="en-US" sz="2100" b="0" strike="noStrike" spc="-1" dirty="0">
                <a:latin typeface="Arial"/>
              </a:endParaRPr>
            </a:p>
          </p:txBody>
        </p:sp>
        <p:pic>
          <p:nvPicPr>
            <p:cNvPr id="8" name="Resim 10">
              <a:extLst>
                <a:ext uri="{FF2B5EF4-FFF2-40B4-BE49-F238E27FC236}">
                  <a16:creationId xmlns:a16="http://schemas.microsoft.com/office/drawing/2014/main" id="{D2D90C15-D631-3E11-6F34-3BA46DD944D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" name="Dikdörtgen 9">
            <a:extLst>
              <a:ext uri="{FF2B5EF4-FFF2-40B4-BE49-F238E27FC236}">
                <a16:creationId xmlns:a16="http://schemas.microsoft.com/office/drawing/2014/main" id="{12F641E3-97B0-A369-848B-0B0BE979983E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3FE3AF-0014-A910-60AA-578CC9689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" y="1011523"/>
            <a:ext cx="9144000" cy="483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884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CED31F2-CF6D-70CE-8907-A08F48DAEF68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6" name="Grup 7">
            <a:extLst>
              <a:ext uri="{FF2B5EF4-FFF2-40B4-BE49-F238E27FC236}">
                <a16:creationId xmlns:a16="http://schemas.microsoft.com/office/drawing/2014/main" id="{B0BCBEA3-0A89-EA33-4F51-4EBB6F6E6FAE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7" name="Dikdörtgen 8">
              <a:extLst>
                <a:ext uri="{FF2B5EF4-FFF2-40B4-BE49-F238E27FC236}">
                  <a16:creationId xmlns:a16="http://schemas.microsoft.com/office/drawing/2014/main" id="{32008604-4423-D608-E3F5-A3062D451518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Some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Test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Results</a:t>
              </a:r>
              <a:endParaRPr lang="en-US" sz="2100" b="0" strike="noStrike" spc="-1" dirty="0">
                <a:latin typeface="Arial"/>
              </a:endParaRPr>
            </a:p>
          </p:txBody>
        </p:sp>
        <p:pic>
          <p:nvPicPr>
            <p:cNvPr id="8" name="Resim 10">
              <a:extLst>
                <a:ext uri="{FF2B5EF4-FFF2-40B4-BE49-F238E27FC236}">
                  <a16:creationId xmlns:a16="http://schemas.microsoft.com/office/drawing/2014/main" id="{D2D90C15-D631-3E11-6F34-3BA46DD944D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" name="Dikdörtgen 9">
            <a:extLst>
              <a:ext uri="{FF2B5EF4-FFF2-40B4-BE49-F238E27FC236}">
                <a16:creationId xmlns:a16="http://schemas.microsoft.com/office/drawing/2014/main" id="{12F641E3-97B0-A369-848B-0B0BE979983E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9FAABE-B418-DBE0-9C83-3CEC551326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037" y="1597563"/>
            <a:ext cx="8601926" cy="366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07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CED31F2-CF6D-70CE-8907-A08F48DAEF68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6" name="Grup 7">
            <a:extLst>
              <a:ext uri="{FF2B5EF4-FFF2-40B4-BE49-F238E27FC236}">
                <a16:creationId xmlns:a16="http://schemas.microsoft.com/office/drawing/2014/main" id="{B0BCBEA3-0A89-EA33-4F51-4EBB6F6E6FAE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7" name="Dikdörtgen 8">
              <a:extLst>
                <a:ext uri="{FF2B5EF4-FFF2-40B4-BE49-F238E27FC236}">
                  <a16:creationId xmlns:a16="http://schemas.microsoft.com/office/drawing/2014/main" id="{32008604-4423-D608-E3F5-A3062D451518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Some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Test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Results</a:t>
              </a:r>
              <a:endParaRPr lang="en-US" sz="2100" b="0" strike="noStrike" spc="-1" dirty="0">
                <a:latin typeface="Arial"/>
              </a:endParaRPr>
            </a:p>
          </p:txBody>
        </p:sp>
        <p:pic>
          <p:nvPicPr>
            <p:cNvPr id="8" name="Resim 10">
              <a:extLst>
                <a:ext uri="{FF2B5EF4-FFF2-40B4-BE49-F238E27FC236}">
                  <a16:creationId xmlns:a16="http://schemas.microsoft.com/office/drawing/2014/main" id="{D2D90C15-D631-3E11-6F34-3BA46DD944D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" name="Dikdörtgen 9">
            <a:extLst>
              <a:ext uri="{FF2B5EF4-FFF2-40B4-BE49-F238E27FC236}">
                <a16:creationId xmlns:a16="http://schemas.microsoft.com/office/drawing/2014/main" id="{12F641E3-97B0-A369-848B-0B0BE979983E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74B24C-7417-9054-0980-ABC5BBE98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605" y="757541"/>
            <a:ext cx="6745655" cy="18167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1D02469-16FC-1C03-BC0F-315D41508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65" y="3007992"/>
            <a:ext cx="7502375" cy="304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47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CED31F2-CF6D-70CE-8907-A08F48DAEF68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6" name="Grup 7">
            <a:extLst>
              <a:ext uri="{FF2B5EF4-FFF2-40B4-BE49-F238E27FC236}">
                <a16:creationId xmlns:a16="http://schemas.microsoft.com/office/drawing/2014/main" id="{B0BCBEA3-0A89-EA33-4F51-4EBB6F6E6FAE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7" name="Dikdörtgen 8">
              <a:extLst>
                <a:ext uri="{FF2B5EF4-FFF2-40B4-BE49-F238E27FC236}">
                  <a16:creationId xmlns:a16="http://schemas.microsoft.com/office/drawing/2014/main" id="{32008604-4423-D608-E3F5-A3062D451518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Some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Test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Results</a:t>
              </a:r>
              <a:endParaRPr lang="en-US" sz="2100" b="0" strike="noStrike" spc="-1" dirty="0">
                <a:latin typeface="Arial"/>
              </a:endParaRPr>
            </a:p>
          </p:txBody>
        </p:sp>
        <p:pic>
          <p:nvPicPr>
            <p:cNvPr id="8" name="Resim 10">
              <a:extLst>
                <a:ext uri="{FF2B5EF4-FFF2-40B4-BE49-F238E27FC236}">
                  <a16:creationId xmlns:a16="http://schemas.microsoft.com/office/drawing/2014/main" id="{D2D90C15-D631-3E11-6F34-3BA46DD944D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" name="Dikdörtgen 9">
            <a:extLst>
              <a:ext uri="{FF2B5EF4-FFF2-40B4-BE49-F238E27FC236}">
                <a16:creationId xmlns:a16="http://schemas.microsoft.com/office/drawing/2014/main" id="{12F641E3-97B0-A369-848B-0B0BE979983E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C2843F-B277-47A8-2D1F-2AB53E3C7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6" y="2504721"/>
            <a:ext cx="8701548" cy="1848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8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Dikdörtgen 4"/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96" name="Grup 7"/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97" name="Dikdörtgen 8"/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>
                  <a:solidFill>
                    <a:srgbClr val="C50000"/>
                  </a:solidFill>
                  <a:latin typeface="Times New Roman"/>
                  <a:ea typeface="DejaVu Sans"/>
                </a:rPr>
                <a:t>  </a:t>
              </a:r>
              <a:r>
                <a:rPr lang="en-US" sz="2100" b="0" strike="noStrike" spc="-1">
                  <a:solidFill>
                    <a:srgbClr val="C50000"/>
                  </a:solidFill>
                  <a:latin typeface="Times New Roman"/>
                  <a:ea typeface="DejaVu Sans"/>
                </a:rPr>
                <a:t>Overview</a:t>
              </a:r>
              <a:endParaRPr lang="en-US" sz="2100" b="0" strike="noStrike" spc="-1">
                <a:latin typeface="Arial"/>
              </a:endParaRPr>
            </a:p>
          </p:txBody>
        </p:sp>
        <p:pic>
          <p:nvPicPr>
            <p:cNvPr id="98" name="Resim 10"/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C90C998-5F36-DD59-00F8-FF8C1CD53F14}"/>
              </a:ext>
            </a:extLst>
          </p:cNvPr>
          <p:cNvSpPr txBox="1"/>
          <p:nvPr/>
        </p:nvSpPr>
        <p:spPr>
          <a:xfrm>
            <a:off x="820633" y="1190296"/>
            <a:ext cx="6912078" cy="278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Review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Test Results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  <p:sp>
        <p:nvSpPr>
          <p:cNvPr id="3" name="Dikdörtgen 9">
            <a:extLst>
              <a:ext uri="{FF2B5EF4-FFF2-40B4-BE49-F238E27FC236}">
                <a16:creationId xmlns:a16="http://schemas.microsoft.com/office/drawing/2014/main" id="{762A95F9-2FAA-93B7-BD33-8762F2A1AAC1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CED31F2-CF6D-70CE-8907-A08F48DAEF68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6" name="Grup 7">
            <a:extLst>
              <a:ext uri="{FF2B5EF4-FFF2-40B4-BE49-F238E27FC236}">
                <a16:creationId xmlns:a16="http://schemas.microsoft.com/office/drawing/2014/main" id="{B0BCBEA3-0A89-EA33-4F51-4EBB6F6E6FAE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7" name="Dikdörtgen 8">
              <a:extLst>
                <a:ext uri="{FF2B5EF4-FFF2-40B4-BE49-F238E27FC236}">
                  <a16:creationId xmlns:a16="http://schemas.microsoft.com/office/drawing/2014/main" id="{32008604-4423-D608-E3F5-A3062D451518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Some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Test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Results</a:t>
              </a:r>
              <a:endParaRPr lang="en-US" sz="2100" b="0" strike="noStrike" spc="-1" dirty="0">
                <a:latin typeface="Arial"/>
              </a:endParaRPr>
            </a:p>
          </p:txBody>
        </p:sp>
        <p:pic>
          <p:nvPicPr>
            <p:cNvPr id="8" name="Resim 10">
              <a:extLst>
                <a:ext uri="{FF2B5EF4-FFF2-40B4-BE49-F238E27FC236}">
                  <a16:creationId xmlns:a16="http://schemas.microsoft.com/office/drawing/2014/main" id="{D2D90C15-D631-3E11-6F34-3BA46DD944D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" name="Dikdörtgen 9">
            <a:extLst>
              <a:ext uri="{FF2B5EF4-FFF2-40B4-BE49-F238E27FC236}">
                <a16:creationId xmlns:a16="http://schemas.microsoft.com/office/drawing/2014/main" id="{12F641E3-97B0-A369-848B-0B0BE979983E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EE288-E5BD-004F-B5B6-545EF13D44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40" y="1685160"/>
            <a:ext cx="7620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CED31F2-CF6D-70CE-8907-A08F48DAEF68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6" name="Grup 7">
            <a:extLst>
              <a:ext uri="{FF2B5EF4-FFF2-40B4-BE49-F238E27FC236}">
                <a16:creationId xmlns:a16="http://schemas.microsoft.com/office/drawing/2014/main" id="{B0BCBEA3-0A89-EA33-4F51-4EBB6F6E6FAE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7" name="Dikdörtgen 8">
              <a:extLst>
                <a:ext uri="{FF2B5EF4-FFF2-40B4-BE49-F238E27FC236}">
                  <a16:creationId xmlns:a16="http://schemas.microsoft.com/office/drawing/2014/main" id="{32008604-4423-D608-E3F5-A3062D451518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Some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Test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Results</a:t>
              </a:r>
              <a:endParaRPr lang="en-US" sz="2100" b="0" strike="noStrike" spc="-1" dirty="0">
                <a:latin typeface="Arial"/>
              </a:endParaRPr>
            </a:p>
          </p:txBody>
        </p:sp>
        <p:pic>
          <p:nvPicPr>
            <p:cNvPr id="8" name="Resim 10">
              <a:extLst>
                <a:ext uri="{FF2B5EF4-FFF2-40B4-BE49-F238E27FC236}">
                  <a16:creationId xmlns:a16="http://schemas.microsoft.com/office/drawing/2014/main" id="{D2D90C15-D631-3E11-6F34-3BA46DD944D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" name="Dikdörtgen 9">
            <a:extLst>
              <a:ext uri="{FF2B5EF4-FFF2-40B4-BE49-F238E27FC236}">
                <a16:creationId xmlns:a16="http://schemas.microsoft.com/office/drawing/2014/main" id="{12F641E3-97B0-A369-848B-0B0BE979983E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8E7CBA-AB62-685C-97B7-617D1A5806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890" y="1146570"/>
            <a:ext cx="6667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78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F688F6-05A8-C81F-9F0C-64B069E9EFA8}"/>
              </a:ext>
            </a:extLst>
          </p:cNvPr>
          <p:cNvSpPr txBox="1"/>
          <p:nvPr/>
        </p:nvSpPr>
        <p:spPr>
          <a:xfrm>
            <a:off x="2286000" y="2245917"/>
            <a:ext cx="4572000" cy="1031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53406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CED31F2-CF6D-70CE-8907-A08F48DAEF68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6" name="Grup 7">
            <a:extLst>
              <a:ext uri="{FF2B5EF4-FFF2-40B4-BE49-F238E27FC236}">
                <a16:creationId xmlns:a16="http://schemas.microsoft.com/office/drawing/2014/main" id="{B0BCBEA3-0A89-EA33-4F51-4EBB6F6E6FAE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7" name="Dikdörtgen 8">
              <a:extLst>
                <a:ext uri="{FF2B5EF4-FFF2-40B4-BE49-F238E27FC236}">
                  <a16:creationId xmlns:a16="http://schemas.microsoft.com/office/drawing/2014/main" id="{32008604-4423-D608-E3F5-A3062D451518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>
                  <a:solidFill>
                    <a:srgbClr val="B01000"/>
                  </a:solidFill>
                  <a:latin typeface="Times New Roman"/>
                  <a:ea typeface="DejaVu Sans"/>
                </a:rPr>
                <a:t>  </a:t>
              </a:r>
              <a:r>
                <a:rPr kumimoji="0" lang="en-US" sz="2100" b="0" i="0" u="none" strike="noStrike" kern="1200" cap="none" spc="0" normalizeH="0" baseline="0" noProof="0" dirty="0">
                  <a:ln>
                    <a:noFill/>
                  </a:ln>
                  <a:solidFill>
                    <a:srgbClr val="B01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Conclusions</a:t>
              </a:r>
              <a:endParaRPr lang="en-US" sz="2100" b="0" strike="noStrike" spc="-1" dirty="0">
                <a:solidFill>
                  <a:srgbClr val="B01000"/>
                </a:solidFill>
                <a:latin typeface="Arial"/>
              </a:endParaRPr>
            </a:p>
          </p:txBody>
        </p:sp>
        <p:pic>
          <p:nvPicPr>
            <p:cNvPr id="8" name="Resim 10">
              <a:extLst>
                <a:ext uri="{FF2B5EF4-FFF2-40B4-BE49-F238E27FC236}">
                  <a16:creationId xmlns:a16="http://schemas.microsoft.com/office/drawing/2014/main" id="{D2D90C15-D631-3E11-6F34-3BA46DD944D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" name="Dikdörtgen 9">
            <a:extLst>
              <a:ext uri="{FF2B5EF4-FFF2-40B4-BE49-F238E27FC236}">
                <a16:creationId xmlns:a16="http://schemas.microsoft.com/office/drawing/2014/main" id="{12F641E3-97B0-A369-848B-0B0BE979983E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4B327B-D295-81C9-412C-CF15B4B94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54156"/>
              </p:ext>
            </p:extLst>
          </p:nvPr>
        </p:nvGraphicFramePr>
        <p:xfrm>
          <a:off x="827738" y="1102120"/>
          <a:ext cx="7487804" cy="4851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3902">
                  <a:extLst>
                    <a:ext uri="{9D8B030D-6E8A-4147-A177-3AD203B41FA5}">
                      <a16:colId xmlns:a16="http://schemas.microsoft.com/office/drawing/2014/main" val="4201411018"/>
                    </a:ext>
                  </a:extLst>
                </a:gridCol>
                <a:gridCol w="3743902">
                  <a:extLst>
                    <a:ext uri="{9D8B030D-6E8A-4147-A177-3AD203B41FA5}">
                      <a16:colId xmlns:a16="http://schemas.microsoft.com/office/drawing/2014/main" val="2497289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41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Still in development process.</a:t>
                      </a:r>
                      <a:endParaRPr lang="tr-TR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tr-TR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of the algorithm is</a:t>
                      </a:r>
                      <a:r>
                        <a:rPr lang="tr-TR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</a:t>
                      </a:r>
                      <a:r>
                        <a:rPr lang="tr-TR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make all the tests. Only implementation of the algorithm is enough.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Searching best linear and differential trails are easy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</a:t>
                      </a:r>
                      <a:r>
                        <a:rPr lang="tr-TR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uses 1 processor.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Documentation is not correct.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functions are not working.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tests works fine with basic ciphers like Speck but have problem with working AES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MILP generates too many equations.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Makes bitwise testing not bytewise.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719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0885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CED31F2-CF6D-70CE-8907-A08F48DAEF68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6" name="Grup 7">
            <a:extLst>
              <a:ext uri="{FF2B5EF4-FFF2-40B4-BE49-F238E27FC236}">
                <a16:creationId xmlns:a16="http://schemas.microsoft.com/office/drawing/2014/main" id="{B0BCBEA3-0A89-EA33-4F51-4EBB6F6E6FAE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7" name="Dikdörtgen 8">
              <a:extLst>
                <a:ext uri="{FF2B5EF4-FFF2-40B4-BE49-F238E27FC236}">
                  <a16:creationId xmlns:a16="http://schemas.microsoft.com/office/drawing/2014/main" id="{32008604-4423-D608-E3F5-A3062D451518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>
                  <a:solidFill>
                    <a:srgbClr val="B01000"/>
                  </a:solidFill>
                  <a:latin typeface="Times New Roman"/>
                  <a:ea typeface="DejaVu Sans"/>
                </a:rPr>
                <a:t>  </a:t>
              </a:r>
              <a:r>
                <a:rPr kumimoji="0" lang="en-US" sz="2100" b="0" i="0" u="none" strike="noStrike" kern="1200" cap="none" spc="0" normalizeH="0" baseline="0" dirty="0">
                  <a:ln>
                    <a:noFill/>
                  </a:ln>
                  <a:solidFill>
                    <a:srgbClr val="B01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rPr>
                <a:t>References</a:t>
              </a:r>
              <a:endParaRPr lang="en-US" sz="2100" b="0" strike="noStrike" spc="-1" dirty="0">
                <a:solidFill>
                  <a:srgbClr val="B01000"/>
                </a:solidFill>
                <a:latin typeface="Arial"/>
              </a:endParaRPr>
            </a:p>
          </p:txBody>
        </p:sp>
        <p:pic>
          <p:nvPicPr>
            <p:cNvPr id="8" name="Resim 10">
              <a:extLst>
                <a:ext uri="{FF2B5EF4-FFF2-40B4-BE49-F238E27FC236}">
                  <a16:creationId xmlns:a16="http://schemas.microsoft.com/office/drawing/2014/main" id="{D2D90C15-D631-3E11-6F34-3BA46DD944D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" name="Dikdörtgen 9">
            <a:extLst>
              <a:ext uri="{FF2B5EF4-FFF2-40B4-BE49-F238E27FC236}">
                <a16:creationId xmlns:a16="http://schemas.microsoft.com/office/drawing/2014/main" id="{12F641E3-97B0-A369-848B-0B0BE979983E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1F824-0F13-18BF-087B-4A2E69BA48EF}"/>
              </a:ext>
            </a:extLst>
          </p:cNvPr>
          <p:cNvSpPr txBox="1"/>
          <p:nvPr/>
        </p:nvSpPr>
        <p:spPr>
          <a:xfrm>
            <a:off x="265470" y="1108105"/>
            <a:ext cx="86834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Bellini, E., </a:t>
            </a:r>
            <a:r>
              <a:rPr lang="en-US" dirty="0" err="1"/>
              <a:t>Gerault</a:t>
            </a:r>
            <a:r>
              <a:rPr lang="en-US" dirty="0"/>
              <a:t>, D., Grados, J., Huang, Y. J., </a:t>
            </a:r>
            <a:r>
              <a:rPr lang="en-US" dirty="0" err="1"/>
              <a:t>Makarim</a:t>
            </a:r>
            <a:r>
              <a:rPr lang="en-US" dirty="0"/>
              <a:t>, R., </a:t>
            </a:r>
            <a:r>
              <a:rPr lang="en-US" dirty="0" err="1"/>
              <a:t>Rachidi</a:t>
            </a:r>
            <a:r>
              <a:rPr lang="en-US" dirty="0"/>
              <a:t>, M., &amp; Tiwari, S. (2023, August). CLAASP: a cryptographic library for the automated analysis of symmetric primitives. In </a:t>
            </a:r>
            <a:r>
              <a:rPr lang="en-US" i="1" dirty="0"/>
              <a:t>International Conference on Selected Areas in Cryptography</a:t>
            </a:r>
            <a:r>
              <a:rPr lang="en-US" dirty="0"/>
              <a:t> (pp. 387-408). Cham: Springer Nature Switzerland.</a:t>
            </a:r>
          </a:p>
        </p:txBody>
      </p:sp>
    </p:spTree>
    <p:extLst>
      <p:ext uri="{BB962C8B-B14F-4D97-AF65-F5344CB8AC3E}">
        <p14:creationId xmlns:p14="http://schemas.microsoft.com/office/powerpoint/2010/main" val="647598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51AD91-BB82-888A-9AB3-464494311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416" y="330036"/>
            <a:ext cx="5315167" cy="60265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F27AF2-36DA-5570-A22B-A3C4E88DB35E}"/>
                  </a:ext>
                </a:extLst>
              </p14:cNvPr>
              <p14:cNvContentPartPr/>
              <p14:nvPr/>
            </p14:nvContentPartPr>
            <p14:xfrm>
              <a:off x="6302330" y="3244548"/>
              <a:ext cx="3225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F27AF2-36DA-5570-A22B-A3C4E88DB3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66330" y="3172548"/>
                <a:ext cx="394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25CDC3C-2D4F-510C-6C97-DD638E623EB2}"/>
                  </a:ext>
                </a:extLst>
              </p14:cNvPr>
              <p14:cNvContentPartPr/>
              <p14:nvPr/>
            </p14:nvContentPartPr>
            <p14:xfrm>
              <a:off x="2320370" y="3392148"/>
              <a:ext cx="687240" cy="21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25CDC3C-2D4F-510C-6C97-DD638E623E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84730" y="3320148"/>
                <a:ext cx="758880" cy="1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627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Dikdörtgen 4"/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102" name="Grup 7"/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103" name="Dikdörtgen 8"/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 General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Review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</a:t>
              </a:r>
              <a:endParaRPr lang="en-US" sz="2100" b="0" strike="noStrike" spc="-1" dirty="0">
                <a:latin typeface="Arial"/>
              </a:endParaRPr>
            </a:p>
          </p:txBody>
        </p:sp>
        <p:pic>
          <p:nvPicPr>
            <p:cNvPr id="104" name="Resim 10"/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6" name="Dikdörtgen 9"/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5643C-FC60-0803-CA73-D6B205E0DCEE}"/>
              </a:ext>
            </a:extLst>
          </p:cNvPr>
          <p:cNvSpPr txBox="1"/>
          <p:nvPr/>
        </p:nvSpPr>
        <p:spPr>
          <a:xfrm>
            <a:off x="353601" y="1013679"/>
            <a:ext cx="8436078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basic block of CLAASP is the description of a cryptographic primitives in the form of a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of connected components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(S-Box,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LinearLayer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Constants, Input/Output, etc.).</a:t>
            </a:r>
            <a:endParaRPr lang="tr-T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65643C-FC60-0803-CA73-D6B205E0DCEE}"/>
              </a:ext>
            </a:extLst>
          </p:cNvPr>
          <p:cNvSpPr txBox="1"/>
          <p:nvPr/>
        </p:nvSpPr>
        <p:spPr>
          <a:xfrm>
            <a:off x="353601" y="1013679"/>
            <a:ext cx="8436078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basic block of CLAASP is the description of a cryptographic primitives in the form of a 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 of connected components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(S-Box, </a:t>
            </a:r>
            <a:r>
              <a:rPr lang="en-US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LinearLayer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Constants, Input/Output, etc.).</a:t>
            </a:r>
            <a:endParaRPr lang="tr-TR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this representation, the library can: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the Python or C code of the encryption function,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execute a wide range of statistical and avalanche tests on the primitive,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generate SAT, SMT, CP and MILP models to search, for example, differential and linear trails,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 algebraic properties of the cipher,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neural-based distinguishers.</a:t>
            </a:r>
          </a:p>
        </p:txBody>
      </p:sp>
      <p:sp>
        <p:nvSpPr>
          <p:cNvPr id="2" name="Dikdörtgen 4">
            <a:extLst>
              <a:ext uri="{FF2B5EF4-FFF2-40B4-BE49-F238E27FC236}">
                <a16:creationId xmlns:a16="http://schemas.microsoft.com/office/drawing/2014/main" id="{079B04BD-A131-9E5E-6A87-B8C59D2D4F61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4" name="Grup 7">
            <a:extLst>
              <a:ext uri="{FF2B5EF4-FFF2-40B4-BE49-F238E27FC236}">
                <a16:creationId xmlns:a16="http://schemas.microsoft.com/office/drawing/2014/main" id="{734DAF1A-35F5-557E-9301-5152569477A3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5" name="Dikdörtgen 8">
              <a:extLst>
                <a:ext uri="{FF2B5EF4-FFF2-40B4-BE49-F238E27FC236}">
                  <a16:creationId xmlns:a16="http://schemas.microsoft.com/office/drawing/2014/main" id="{22CEAA19-547B-0783-511C-3DB18D77DCCE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 General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Review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</a:t>
              </a:r>
              <a:endParaRPr lang="en-US" sz="2100" b="0" strike="noStrike" spc="-1" dirty="0">
                <a:latin typeface="Arial"/>
              </a:endParaRPr>
            </a:p>
          </p:txBody>
        </p:sp>
        <p:pic>
          <p:nvPicPr>
            <p:cNvPr id="6" name="Resim 10">
              <a:extLst>
                <a:ext uri="{FF2B5EF4-FFF2-40B4-BE49-F238E27FC236}">
                  <a16:creationId xmlns:a16="http://schemas.microsoft.com/office/drawing/2014/main" id="{D0F52D85-6C0D-2049-E3B8-571F78A030FA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" name="Dikdörtgen 9">
            <a:extLst>
              <a:ext uri="{FF2B5EF4-FFF2-40B4-BE49-F238E27FC236}">
                <a16:creationId xmlns:a16="http://schemas.microsoft.com/office/drawing/2014/main" id="{F25FA9F5-9141-FDD9-99D8-F57ECB8462F5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1622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F2989F-160A-DA06-B5D9-C3E51BFFD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79" y="702278"/>
            <a:ext cx="7010442" cy="5453444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4CED31F2-CF6D-70CE-8907-A08F48DAEF68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6" name="Grup 7">
            <a:extLst>
              <a:ext uri="{FF2B5EF4-FFF2-40B4-BE49-F238E27FC236}">
                <a16:creationId xmlns:a16="http://schemas.microsoft.com/office/drawing/2014/main" id="{B0BCBEA3-0A89-EA33-4F51-4EBB6F6E6FAE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7" name="Dikdörtgen 8">
              <a:extLst>
                <a:ext uri="{FF2B5EF4-FFF2-40B4-BE49-F238E27FC236}">
                  <a16:creationId xmlns:a16="http://schemas.microsoft.com/office/drawing/2014/main" id="{32008604-4423-D608-E3F5-A3062D451518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 General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Review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</a:t>
              </a:r>
              <a:endParaRPr lang="en-US" sz="2100" b="0" strike="noStrike" spc="-1" dirty="0">
                <a:latin typeface="Arial"/>
              </a:endParaRPr>
            </a:p>
          </p:txBody>
        </p:sp>
        <p:pic>
          <p:nvPicPr>
            <p:cNvPr id="8" name="Resim 10">
              <a:extLst>
                <a:ext uri="{FF2B5EF4-FFF2-40B4-BE49-F238E27FC236}">
                  <a16:creationId xmlns:a16="http://schemas.microsoft.com/office/drawing/2014/main" id="{D2D90C15-D631-3E11-6F34-3BA46DD944DB}"/>
                </a:ext>
              </a:extLst>
            </p:cNvPr>
            <p:cNvPicPr/>
            <p:nvPr/>
          </p:nvPicPr>
          <p:blipFill>
            <a:blip r:embed="rId4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" name="Dikdörtgen 9">
            <a:extLst>
              <a:ext uri="{FF2B5EF4-FFF2-40B4-BE49-F238E27FC236}">
                <a16:creationId xmlns:a16="http://schemas.microsoft.com/office/drawing/2014/main" id="{12F641E3-97B0-A369-848B-0B0BE979983E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360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CED31F2-CF6D-70CE-8907-A08F48DAEF68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6" name="Grup 7">
            <a:extLst>
              <a:ext uri="{FF2B5EF4-FFF2-40B4-BE49-F238E27FC236}">
                <a16:creationId xmlns:a16="http://schemas.microsoft.com/office/drawing/2014/main" id="{B0BCBEA3-0A89-EA33-4F51-4EBB6F6E6FAE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7" name="Dikdörtgen 8">
              <a:extLst>
                <a:ext uri="{FF2B5EF4-FFF2-40B4-BE49-F238E27FC236}">
                  <a16:creationId xmlns:a16="http://schemas.microsoft.com/office/drawing/2014/main" id="{32008604-4423-D608-E3F5-A3062D451518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 General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Review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</a:t>
              </a:r>
              <a:endParaRPr lang="en-US" sz="2100" b="0" strike="noStrike" spc="-1" dirty="0">
                <a:latin typeface="Arial"/>
              </a:endParaRPr>
            </a:p>
          </p:txBody>
        </p:sp>
        <p:pic>
          <p:nvPicPr>
            <p:cNvPr id="8" name="Resim 10">
              <a:extLst>
                <a:ext uri="{FF2B5EF4-FFF2-40B4-BE49-F238E27FC236}">
                  <a16:creationId xmlns:a16="http://schemas.microsoft.com/office/drawing/2014/main" id="{D2D90C15-D631-3E11-6F34-3BA46DD944D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" name="Dikdörtgen 9">
            <a:extLst>
              <a:ext uri="{FF2B5EF4-FFF2-40B4-BE49-F238E27FC236}">
                <a16:creationId xmlns:a16="http://schemas.microsoft.com/office/drawing/2014/main" id="{12F641E3-97B0-A369-848B-0B0BE979983E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A7EFF-82D1-8414-1F67-7B355D310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270" y="702818"/>
            <a:ext cx="4575460" cy="545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59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CED31F2-CF6D-70CE-8907-A08F48DAEF68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6" name="Grup 7">
            <a:extLst>
              <a:ext uri="{FF2B5EF4-FFF2-40B4-BE49-F238E27FC236}">
                <a16:creationId xmlns:a16="http://schemas.microsoft.com/office/drawing/2014/main" id="{B0BCBEA3-0A89-EA33-4F51-4EBB6F6E6FAE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7" name="Dikdörtgen 8">
              <a:extLst>
                <a:ext uri="{FF2B5EF4-FFF2-40B4-BE49-F238E27FC236}">
                  <a16:creationId xmlns:a16="http://schemas.microsoft.com/office/drawing/2014/main" id="{32008604-4423-D608-E3F5-A3062D451518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 General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Review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</a:t>
              </a:r>
              <a:endParaRPr lang="en-US" sz="2100" b="0" strike="noStrike" spc="-1" dirty="0">
                <a:latin typeface="Arial"/>
              </a:endParaRPr>
            </a:p>
          </p:txBody>
        </p:sp>
        <p:pic>
          <p:nvPicPr>
            <p:cNvPr id="8" name="Resim 10">
              <a:extLst>
                <a:ext uri="{FF2B5EF4-FFF2-40B4-BE49-F238E27FC236}">
                  <a16:creationId xmlns:a16="http://schemas.microsoft.com/office/drawing/2014/main" id="{D2D90C15-D631-3E11-6F34-3BA46DD944D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" name="Dikdörtgen 9">
            <a:extLst>
              <a:ext uri="{FF2B5EF4-FFF2-40B4-BE49-F238E27FC236}">
                <a16:creationId xmlns:a16="http://schemas.microsoft.com/office/drawing/2014/main" id="{12F641E3-97B0-A369-848B-0B0BE979983E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20E9FF-FCDC-B2A7-2871-5D6FA1A23D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2" y="1010697"/>
            <a:ext cx="9871587" cy="483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56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>
            <a:extLst>
              <a:ext uri="{FF2B5EF4-FFF2-40B4-BE49-F238E27FC236}">
                <a16:creationId xmlns:a16="http://schemas.microsoft.com/office/drawing/2014/main" id="{4CED31F2-CF6D-70CE-8907-A08F48DAEF68}"/>
              </a:ext>
            </a:extLst>
          </p:cNvPr>
          <p:cNvSpPr/>
          <p:nvPr/>
        </p:nvSpPr>
        <p:spPr>
          <a:xfrm>
            <a:off x="0" y="6486120"/>
            <a:ext cx="9143280" cy="179640"/>
          </a:xfrm>
          <a:prstGeom prst="rect">
            <a:avLst/>
          </a:prstGeom>
          <a:solidFill>
            <a:srgbClr val="D9D9D9"/>
          </a:solidFill>
          <a:ln>
            <a:solidFill>
              <a:srgbClr val="ECECE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>
                <a:solidFill>
                  <a:srgbClr val="BE4343"/>
                </a:solidFill>
                <a:latin typeface="Times New Roman"/>
                <a:ea typeface="DejaVu Sans"/>
              </a:rPr>
              <a:t>Halil İbrahim Kaplan</a:t>
            </a:r>
            <a:endParaRPr lang="en-US" sz="1200" b="0" strike="noStrike" spc="-1">
              <a:latin typeface="Arial"/>
            </a:endParaRPr>
          </a:p>
        </p:txBody>
      </p:sp>
      <p:grpSp>
        <p:nvGrpSpPr>
          <p:cNvPr id="6" name="Grup 7">
            <a:extLst>
              <a:ext uri="{FF2B5EF4-FFF2-40B4-BE49-F238E27FC236}">
                <a16:creationId xmlns:a16="http://schemas.microsoft.com/office/drawing/2014/main" id="{B0BCBEA3-0A89-EA33-4F51-4EBB6F6E6FAE}"/>
              </a:ext>
            </a:extLst>
          </p:cNvPr>
          <p:cNvGrpSpPr/>
          <p:nvPr/>
        </p:nvGrpSpPr>
        <p:grpSpPr>
          <a:xfrm>
            <a:off x="0" y="-26640"/>
            <a:ext cx="9143280" cy="621000"/>
            <a:chOff x="0" y="-26640"/>
            <a:chExt cx="9143280" cy="621000"/>
          </a:xfrm>
        </p:grpSpPr>
        <p:sp>
          <p:nvSpPr>
            <p:cNvPr id="7" name="Dikdörtgen 8">
              <a:extLst>
                <a:ext uri="{FF2B5EF4-FFF2-40B4-BE49-F238E27FC236}">
                  <a16:creationId xmlns:a16="http://schemas.microsoft.com/office/drawing/2014/main" id="{32008604-4423-D608-E3F5-A3062D451518}"/>
                </a:ext>
              </a:extLst>
            </p:cNvPr>
            <p:cNvSpPr/>
            <p:nvPr/>
          </p:nvSpPr>
          <p:spPr>
            <a:xfrm>
              <a:off x="0" y="-1440"/>
              <a:ext cx="9143280" cy="570960"/>
            </a:xfrm>
            <a:prstGeom prst="rect">
              <a:avLst/>
            </a:prstGeom>
            <a:solidFill>
              <a:srgbClr val="D9D9D9"/>
            </a:solidFill>
            <a:ln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  <a:buNone/>
              </a:pP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 General </a:t>
              </a:r>
              <a:r>
                <a:rPr lang="tr-TR" sz="2100" b="0" strike="noStrike" spc="-1" dirty="0" err="1">
                  <a:solidFill>
                    <a:srgbClr val="C50000"/>
                  </a:solidFill>
                  <a:latin typeface="Times New Roman"/>
                  <a:ea typeface="DejaVu Sans"/>
                </a:rPr>
                <a:t>Review</a:t>
              </a:r>
              <a:r>
                <a:rPr lang="tr-TR" sz="2100" b="0" strike="noStrike" spc="-1" dirty="0">
                  <a:solidFill>
                    <a:srgbClr val="C50000"/>
                  </a:solidFill>
                  <a:latin typeface="Times New Roman"/>
                  <a:ea typeface="DejaVu Sans"/>
                </a:rPr>
                <a:t> </a:t>
              </a:r>
              <a:endParaRPr lang="en-US" sz="2100" b="0" strike="noStrike" spc="-1" dirty="0">
                <a:latin typeface="Arial"/>
              </a:endParaRPr>
            </a:p>
          </p:txBody>
        </p:sp>
        <p:pic>
          <p:nvPicPr>
            <p:cNvPr id="8" name="Resim 10">
              <a:extLst>
                <a:ext uri="{FF2B5EF4-FFF2-40B4-BE49-F238E27FC236}">
                  <a16:creationId xmlns:a16="http://schemas.microsoft.com/office/drawing/2014/main" id="{D2D90C15-D631-3E11-6F34-3BA46DD944DB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8335440" y="-26640"/>
              <a:ext cx="613440" cy="6210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" name="Dikdörtgen 9">
            <a:extLst>
              <a:ext uri="{FF2B5EF4-FFF2-40B4-BE49-F238E27FC236}">
                <a16:creationId xmlns:a16="http://schemas.microsoft.com/office/drawing/2014/main" id="{12F641E3-97B0-A369-848B-0B0BE979983E}"/>
              </a:ext>
            </a:extLst>
          </p:cNvPr>
          <p:cNvSpPr/>
          <p:nvPr/>
        </p:nvSpPr>
        <p:spPr>
          <a:xfrm>
            <a:off x="0" y="6666480"/>
            <a:ext cx="9143280" cy="190800"/>
          </a:xfrm>
          <a:prstGeom prst="rect">
            <a:avLst/>
          </a:prstGeom>
          <a:solidFill>
            <a:srgbClr val="B01000"/>
          </a:solidFill>
          <a:ln>
            <a:solidFill>
              <a:srgbClr val="B01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tr-TR" sz="1200" b="0" strike="noStrike" spc="-1" dirty="0">
                <a:solidFill>
                  <a:srgbClr val="FFFFFF"/>
                </a:solidFill>
                <a:latin typeface="Times New Roman"/>
                <a:ea typeface="DejaVu Sans"/>
              </a:rPr>
              <a:t>CLAASP</a:t>
            </a:r>
            <a:endParaRPr lang="en-US" sz="1200" b="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0A67D-87AD-8778-2732-6F733BAB75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1" y="804736"/>
            <a:ext cx="9046397" cy="1394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83FAFE-EF16-6FFC-26D3-CA43F646FF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396" y="2340732"/>
            <a:ext cx="6858488" cy="12010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B25709-361C-C936-542B-4179F4F481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1" y="3618644"/>
            <a:ext cx="9046397" cy="1331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7A70281-AEA1-84C8-50C1-B577F23D0F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04" y="5017420"/>
            <a:ext cx="8318271" cy="140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2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6132</TotalTime>
  <Words>479</Words>
  <Application>Microsoft Office PowerPoint</Application>
  <PresentationFormat>On-screen Show (4:3)</PresentationFormat>
  <Paragraphs>126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halil kaplan</dc:creator>
  <cp:lastModifiedBy>halil kaplan</cp:lastModifiedBy>
  <cp:revision>16</cp:revision>
  <dcterms:created xsi:type="dcterms:W3CDTF">2024-06-28T05:50:56Z</dcterms:created>
  <dcterms:modified xsi:type="dcterms:W3CDTF">2024-07-02T12:03:47Z</dcterms:modified>
</cp:coreProperties>
</file>