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sldIdLst>
    <p:sldId id="256" r:id="rId2"/>
    <p:sldId id="392" r:id="rId3"/>
    <p:sldId id="393" r:id="rId4"/>
    <p:sldId id="400" r:id="rId5"/>
    <p:sldId id="401" r:id="rId6"/>
    <p:sldId id="402" r:id="rId7"/>
    <p:sldId id="394" r:id="rId8"/>
    <p:sldId id="407" r:id="rId9"/>
    <p:sldId id="408" r:id="rId10"/>
    <p:sldId id="409" r:id="rId11"/>
    <p:sldId id="404" r:id="rId12"/>
    <p:sldId id="405" r:id="rId13"/>
    <p:sldId id="395" r:id="rId14"/>
    <p:sldId id="396" r:id="rId15"/>
    <p:sldId id="410" r:id="rId16"/>
    <p:sldId id="397" r:id="rId17"/>
    <p:sldId id="403" r:id="rId18"/>
    <p:sldId id="398" r:id="rId19"/>
    <p:sldId id="406" r:id="rId20"/>
    <p:sldId id="411" r:id="rId21"/>
    <p:sldId id="412" r:id="rId22"/>
    <p:sldId id="39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lil kaplan" userId="a47d4e08b637cb6e" providerId="LiveId" clId="{4DD82E8B-8378-4EE1-ACEC-5CF51F5C2D32}"/>
    <pc:docChg chg="undo redo custSel addSld delSld modSld modMainMaster modNotesMaster">
      <pc:chgData name="halil kaplan" userId="a47d4e08b637cb6e" providerId="LiveId" clId="{4DD82E8B-8378-4EE1-ACEC-5CF51F5C2D32}" dt="2024-09-19T11:58:32.493" v="1493" actId="20577"/>
      <pc:docMkLst>
        <pc:docMk/>
      </pc:docMkLst>
      <pc:sldChg chg="modSp add mod">
        <pc:chgData name="halil kaplan" userId="a47d4e08b637cb6e" providerId="LiveId" clId="{4DD82E8B-8378-4EE1-ACEC-5CF51F5C2D32}" dt="2024-09-17T05:59:11.856" v="707" actId="255"/>
        <pc:sldMkLst>
          <pc:docMk/>
          <pc:sldMk cId="0" sldId="256"/>
        </pc:sldMkLst>
        <pc:spChg chg="mod">
          <ac:chgData name="halil kaplan" userId="a47d4e08b637cb6e" providerId="LiveId" clId="{4DD82E8B-8378-4EE1-ACEC-5CF51F5C2D32}" dt="2024-09-17T05:59:11.856" v="707" actId="255"/>
          <ac:spMkLst>
            <pc:docMk/>
            <pc:sldMk cId="0" sldId="256"/>
            <ac:spMk id="89" creationId="{00000000-0000-0000-0000-000000000000}"/>
          </ac:spMkLst>
        </pc:spChg>
      </pc:sldChg>
      <pc:sldChg chg="new del">
        <pc:chgData name="halil kaplan" userId="a47d4e08b637cb6e" providerId="LiveId" clId="{4DD82E8B-8378-4EE1-ACEC-5CF51F5C2D32}" dt="2024-09-16T10:19:56.313" v="2" actId="47"/>
        <pc:sldMkLst>
          <pc:docMk/>
          <pc:sldMk cId="658860230" sldId="256"/>
        </pc:sldMkLst>
      </pc:sldChg>
      <pc:sldChg chg="modSp add del mod">
        <pc:chgData name="halil kaplan" userId="a47d4e08b637cb6e" providerId="LiveId" clId="{4DD82E8B-8378-4EE1-ACEC-5CF51F5C2D32}" dt="2024-09-16T10:22:02.404" v="46" actId="47"/>
        <pc:sldMkLst>
          <pc:docMk/>
          <pc:sldMk cId="0" sldId="257"/>
        </pc:sldMkLst>
        <pc:spChg chg="mod">
          <ac:chgData name="halil kaplan" userId="a47d4e08b637cb6e" providerId="LiveId" clId="{4DD82E8B-8378-4EE1-ACEC-5CF51F5C2D32}" dt="2024-09-16T10:21:35.822" v="42"/>
          <ac:spMkLst>
            <pc:docMk/>
            <pc:sldMk cId="0" sldId="257"/>
            <ac:spMk id="88" creationId="{00000000-0000-0000-0000-000000000000}"/>
          </ac:spMkLst>
        </pc:spChg>
        <pc:spChg chg="mod">
          <ac:chgData name="halil kaplan" userId="a47d4e08b637cb6e" providerId="LiveId" clId="{4DD82E8B-8378-4EE1-ACEC-5CF51F5C2D32}" dt="2024-09-16T10:21:35.822" v="42"/>
          <ac:spMkLst>
            <pc:docMk/>
            <pc:sldMk cId="0" sldId="257"/>
            <ac:spMk id="89" creationId="{00000000-0000-0000-0000-000000000000}"/>
          </ac:spMkLst>
        </pc:spChg>
        <pc:spChg chg="mod">
          <ac:chgData name="halil kaplan" userId="a47d4e08b637cb6e" providerId="LiveId" clId="{4DD82E8B-8378-4EE1-ACEC-5CF51F5C2D32}" dt="2024-09-16T10:21:35.822" v="42"/>
          <ac:spMkLst>
            <pc:docMk/>
            <pc:sldMk cId="0" sldId="257"/>
            <ac:spMk id="90" creationId="{00000000-0000-0000-0000-000000000000}"/>
          </ac:spMkLst>
        </pc:spChg>
        <pc:spChg chg="mod">
          <ac:chgData name="halil kaplan" userId="a47d4e08b637cb6e" providerId="LiveId" clId="{4DD82E8B-8378-4EE1-ACEC-5CF51F5C2D32}" dt="2024-09-16T10:21:35.822" v="42"/>
          <ac:spMkLst>
            <pc:docMk/>
            <pc:sldMk cId="0" sldId="257"/>
            <ac:spMk id="92" creationId="{00000000-0000-0000-0000-000000000000}"/>
          </ac:spMkLst>
        </pc:spChg>
        <pc:spChg chg="mod">
          <ac:chgData name="halil kaplan" userId="a47d4e08b637cb6e" providerId="LiveId" clId="{4DD82E8B-8378-4EE1-ACEC-5CF51F5C2D32}" dt="2024-09-16T10:21:35.822" v="42"/>
          <ac:spMkLst>
            <pc:docMk/>
            <pc:sldMk cId="0" sldId="257"/>
            <ac:spMk id="93" creationId="{00000000-0000-0000-0000-000000000000}"/>
          </ac:spMkLst>
        </pc:spChg>
        <pc:picChg chg="mod">
          <ac:chgData name="halil kaplan" userId="a47d4e08b637cb6e" providerId="LiveId" clId="{4DD82E8B-8378-4EE1-ACEC-5CF51F5C2D32}" dt="2024-09-16T10:21:35.822" v="42"/>
          <ac:picMkLst>
            <pc:docMk/>
            <pc:sldMk cId="0" sldId="257"/>
            <ac:picMk id="91" creationId="{00000000-0000-0000-0000-000000000000}"/>
          </ac:picMkLst>
        </pc:picChg>
      </pc:sldChg>
      <pc:sldChg chg="modSp add del modNotes">
        <pc:chgData name="halil kaplan" userId="a47d4e08b637cb6e" providerId="LiveId" clId="{4DD82E8B-8378-4EE1-ACEC-5CF51F5C2D32}" dt="2024-09-16T10:22:01.592" v="45" actId="47"/>
        <pc:sldMkLst>
          <pc:docMk/>
          <pc:sldMk cId="0" sldId="258"/>
        </pc:sldMkLst>
        <pc:spChg chg="mod">
          <ac:chgData name="halil kaplan" userId="a47d4e08b637cb6e" providerId="LiveId" clId="{4DD82E8B-8378-4EE1-ACEC-5CF51F5C2D32}" dt="2024-09-16T10:21:35.822" v="42"/>
          <ac:spMkLst>
            <pc:docMk/>
            <pc:sldMk cId="0" sldId="258"/>
            <ac:spMk id="94" creationId="{00000000-0000-0000-0000-000000000000}"/>
          </ac:spMkLst>
        </pc:spChg>
        <pc:spChg chg="mod">
          <ac:chgData name="halil kaplan" userId="a47d4e08b637cb6e" providerId="LiveId" clId="{4DD82E8B-8378-4EE1-ACEC-5CF51F5C2D32}" dt="2024-09-16T10:21:35.822" v="42"/>
          <ac:spMkLst>
            <pc:docMk/>
            <pc:sldMk cId="0" sldId="258"/>
            <ac:spMk id="95" creationId="{00000000-0000-0000-0000-000000000000}"/>
          </ac:spMkLst>
        </pc:spChg>
        <pc:spChg chg="mod">
          <ac:chgData name="halil kaplan" userId="a47d4e08b637cb6e" providerId="LiveId" clId="{4DD82E8B-8378-4EE1-ACEC-5CF51F5C2D32}" dt="2024-09-16T10:21:35.822" v="42"/>
          <ac:spMkLst>
            <pc:docMk/>
            <pc:sldMk cId="0" sldId="258"/>
            <ac:spMk id="97" creationId="{00000000-0000-0000-0000-000000000000}"/>
          </ac:spMkLst>
        </pc:spChg>
        <pc:spChg chg="mod">
          <ac:chgData name="halil kaplan" userId="a47d4e08b637cb6e" providerId="LiveId" clId="{4DD82E8B-8378-4EE1-ACEC-5CF51F5C2D32}" dt="2024-09-16T10:21:35.822" v="42"/>
          <ac:spMkLst>
            <pc:docMk/>
            <pc:sldMk cId="0" sldId="258"/>
            <ac:spMk id="99" creationId="{00000000-0000-0000-0000-000000000000}"/>
          </ac:spMkLst>
        </pc:spChg>
        <pc:grpChg chg="mod">
          <ac:chgData name="halil kaplan" userId="a47d4e08b637cb6e" providerId="LiveId" clId="{4DD82E8B-8378-4EE1-ACEC-5CF51F5C2D32}" dt="2024-09-16T10:21:35.822" v="42"/>
          <ac:grpSpMkLst>
            <pc:docMk/>
            <pc:sldMk cId="0" sldId="258"/>
            <ac:grpSpMk id="96" creationId="{00000000-0000-0000-0000-000000000000}"/>
          </ac:grpSpMkLst>
        </pc:grpChg>
        <pc:picChg chg="mod">
          <ac:chgData name="halil kaplan" userId="a47d4e08b637cb6e" providerId="LiveId" clId="{4DD82E8B-8378-4EE1-ACEC-5CF51F5C2D32}" dt="2024-09-16T10:21:35.822" v="42"/>
          <ac:picMkLst>
            <pc:docMk/>
            <pc:sldMk cId="0" sldId="258"/>
            <ac:picMk id="98" creationId="{00000000-0000-0000-0000-000000000000}"/>
          </ac:picMkLst>
        </pc:picChg>
      </pc:sldChg>
      <pc:sldChg chg="modSp add del modNotes">
        <pc:chgData name="halil kaplan" userId="a47d4e08b637cb6e" providerId="LiveId" clId="{4DD82E8B-8378-4EE1-ACEC-5CF51F5C2D32}" dt="2024-09-16T10:22:00.705" v="44" actId="47"/>
        <pc:sldMkLst>
          <pc:docMk/>
          <pc:sldMk cId="2485638341" sldId="391"/>
        </pc:sldMkLst>
        <pc:spChg chg="mod">
          <ac:chgData name="halil kaplan" userId="a47d4e08b637cb6e" providerId="LiveId" clId="{4DD82E8B-8378-4EE1-ACEC-5CF51F5C2D32}" dt="2024-09-16T10:21:35.822" v="42"/>
          <ac:spMkLst>
            <pc:docMk/>
            <pc:sldMk cId="2485638341" sldId="391"/>
            <ac:spMk id="4" creationId="{C8F38E02-0AB2-6FEA-98C4-03A39C3D0A53}"/>
          </ac:spMkLst>
        </pc:spChg>
        <pc:spChg chg="mod">
          <ac:chgData name="halil kaplan" userId="a47d4e08b637cb6e" providerId="LiveId" clId="{4DD82E8B-8378-4EE1-ACEC-5CF51F5C2D32}" dt="2024-09-16T10:21:35.822" v="42"/>
          <ac:spMkLst>
            <pc:docMk/>
            <pc:sldMk cId="2485638341" sldId="391"/>
            <ac:spMk id="8" creationId="{A30781BB-449B-96F0-9BD2-4E233E51CDF4}"/>
          </ac:spMkLst>
        </pc:spChg>
        <pc:spChg chg="mod">
          <ac:chgData name="halil kaplan" userId="a47d4e08b637cb6e" providerId="LiveId" clId="{4DD82E8B-8378-4EE1-ACEC-5CF51F5C2D32}" dt="2024-09-16T10:21:35.822" v="42"/>
          <ac:spMkLst>
            <pc:docMk/>
            <pc:sldMk cId="2485638341" sldId="391"/>
            <ac:spMk id="11" creationId="{27214D53-480A-BD7F-62F3-8CEE14C6A70F}"/>
          </ac:spMkLst>
        </pc:spChg>
        <pc:spChg chg="mod">
          <ac:chgData name="halil kaplan" userId="a47d4e08b637cb6e" providerId="LiveId" clId="{4DD82E8B-8378-4EE1-ACEC-5CF51F5C2D32}" dt="2024-09-16T10:21:35.822" v="42"/>
          <ac:spMkLst>
            <pc:docMk/>
            <pc:sldMk cId="2485638341" sldId="391"/>
            <ac:spMk id="13" creationId="{A5E4365C-4974-2CF4-147B-2BB20186293A}"/>
          </ac:spMkLst>
        </pc:spChg>
        <pc:spChg chg="mod">
          <ac:chgData name="halil kaplan" userId="a47d4e08b637cb6e" providerId="LiveId" clId="{4DD82E8B-8378-4EE1-ACEC-5CF51F5C2D32}" dt="2024-09-16T10:21:35.822" v="42"/>
          <ac:spMkLst>
            <pc:docMk/>
            <pc:sldMk cId="2485638341" sldId="391"/>
            <ac:spMk id="15" creationId="{4B622E44-9DF0-4FB5-D580-47EE71105A49}"/>
          </ac:spMkLst>
        </pc:spChg>
        <pc:spChg chg="mod">
          <ac:chgData name="halil kaplan" userId="a47d4e08b637cb6e" providerId="LiveId" clId="{4DD82E8B-8378-4EE1-ACEC-5CF51F5C2D32}" dt="2024-09-16T10:21:35.822" v="42"/>
          <ac:spMkLst>
            <pc:docMk/>
            <pc:sldMk cId="2485638341" sldId="391"/>
            <ac:spMk id="107" creationId="{00000000-0000-0000-0000-000000000000}"/>
          </ac:spMkLst>
        </pc:spChg>
        <pc:spChg chg="mod">
          <ac:chgData name="halil kaplan" userId="a47d4e08b637cb6e" providerId="LiveId" clId="{4DD82E8B-8378-4EE1-ACEC-5CF51F5C2D32}" dt="2024-09-16T10:21:35.822" v="42"/>
          <ac:spMkLst>
            <pc:docMk/>
            <pc:sldMk cId="2485638341" sldId="391"/>
            <ac:spMk id="113" creationId="{00000000-0000-0000-0000-000000000000}"/>
          </ac:spMkLst>
        </pc:spChg>
        <pc:grpChg chg="mod">
          <ac:chgData name="halil kaplan" userId="a47d4e08b637cb6e" providerId="LiveId" clId="{4DD82E8B-8378-4EE1-ACEC-5CF51F5C2D32}" dt="2024-09-16T10:21:35.822" v="42"/>
          <ac:grpSpMkLst>
            <pc:docMk/>
            <pc:sldMk cId="2485638341" sldId="391"/>
            <ac:grpSpMk id="2" creationId="{AE22DE75-CF9A-3739-202A-86BC3E880FBF}"/>
          </ac:grpSpMkLst>
        </pc:grpChg>
        <pc:picChg chg="mod">
          <ac:chgData name="halil kaplan" userId="a47d4e08b637cb6e" providerId="LiveId" clId="{4DD82E8B-8378-4EE1-ACEC-5CF51F5C2D32}" dt="2024-09-16T10:21:35.822" v="42"/>
          <ac:picMkLst>
            <pc:docMk/>
            <pc:sldMk cId="2485638341" sldId="391"/>
            <ac:picMk id="5" creationId="{F74113DE-7B6D-0561-14A5-5E72236D3A61}"/>
          </ac:picMkLst>
        </pc:picChg>
        <pc:cxnChg chg="mod">
          <ac:chgData name="halil kaplan" userId="a47d4e08b637cb6e" providerId="LiveId" clId="{4DD82E8B-8378-4EE1-ACEC-5CF51F5C2D32}" dt="2024-09-16T10:21:35.822" v="42"/>
          <ac:cxnSpMkLst>
            <pc:docMk/>
            <pc:sldMk cId="2485638341" sldId="391"/>
            <ac:cxnSpMk id="19" creationId="{7FAD19C5-FD42-500D-CA51-BF2D72CCB243}"/>
          </ac:cxnSpMkLst>
        </pc:cxnChg>
        <pc:cxnChg chg="mod">
          <ac:chgData name="halil kaplan" userId="a47d4e08b637cb6e" providerId="LiveId" clId="{4DD82E8B-8378-4EE1-ACEC-5CF51F5C2D32}" dt="2024-09-16T10:21:35.822" v="42"/>
          <ac:cxnSpMkLst>
            <pc:docMk/>
            <pc:sldMk cId="2485638341" sldId="391"/>
            <ac:cxnSpMk id="21" creationId="{03AE9B1D-7FCA-DE98-7C06-24924A67D0C9}"/>
          </ac:cxnSpMkLst>
        </pc:cxnChg>
        <pc:cxnChg chg="mod">
          <ac:chgData name="halil kaplan" userId="a47d4e08b637cb6e" providerId="LiveId" clId="{4DD82E8B-8378-4EE1-ACEC-5CF51F5C2D32}" dt="2024-09-16T10:21:35.822" v="42"/>
          <ac:cxnSpMkLst>
            <pc:docMk/>
            <pc:sldMk cId="2485638341" sldId="391"/>
            <ac:cxnSpMk id="23" creationId="{2A0E0237-B842-87D0-921D-1135EF1A1F2B}"/>
          </ac:cxnSpMkLst>
        </pc:cxnChg>
      </pc:sldChg>
      <pc:sldChg chg="modSp add mod">
        <pc:chgData name="halil kaplan" userId="a47d4e08b637cb6e" providerId="LiveId" clId="{4DD82E8B-8378-4EE1-ACEC-5CF51F5C2D32}" dt="2024-09-17T10:59:48.365" v="1164" actId="20577"/>
        <pc:sldMkLst>
          <pc:docMk/>
          <pc:sldMk cId="0" sldId="392"/>
        </pc:sldMkLst>
        <pc:spChg chg="mod">
          <ac:chgData name="halil kaplan" userId="a47d4e08b637cb6e" providerId="LiveId" clId="{4DD82E8B-8378-4EE1-ACEC-5CF51F5C2D32}" dt="2024-09-17T10:59:48.365" v="1164" actId="20577"/>
          <ac:spMkLst>
            <pc:docMk/>
            <pc:sldMk cId="0" sldId="392"/>
            <ac:spMk id="95" creationId="{00000000-0000-0000-0000-000000000000}"/>
          </ac:spMkLst>
        </pc:spChg>
        <pc:spChg chg="mod">
          <ac:chgData name="halil kaplan" userId="a47d4e08b637cb6e" providerId="LiveId" clId="{4DD82E8B-8378-4EE1-ACEC-5CF51F5C2D32}" dt="2024-09-16T10:26:41.270" v="282" actId="20577"/>
          <ac:spMkLst>
            <pc:docMk/>
            <pc:sldMk cId="0" sldId="392"/>
            <ac:spMk id="99" creationId="{00000000-0000-0000-0000-000000000000}"/>
          </ac:spMkLst>
        </pc:spChg>
      </pc:sldChg>
      <pc:sldChg chg="addSp delSp modSp add mod">
        <pc:chgData name="halil kaplan" userId="a47d4e08b637cb6e" providerId="LiveId" clId="{4DD82E8B-8378-4EE1-ACEC-5CF51F5C2D32}" dt="2024-09-16T10:34:20.244" v="371" actId="1076"/>
        <pc:sldMkLst>
          <pc:docMk/>
          <pc:sldMk cId="3019329705" sldId="393"/>
        </pc:sldMkLst>
        <pc:spChg chg="add mod">
          <ac:chgData name="halil kaplan" userId="a47d4e08b637cb6e" providerId="LiveId" clId="{4DD82E8B-8378-4EE1-ACEC-5CF51F5C2D32}" dt="2024-09-16T10:26:59.425" v="284"/>
          <ac:spMkLst>
            <pc:docMk/>
            <pc:sldMk cId="3019329705" sldId="393"/>
            <ac:spMk id="3" creationId="{68099854-995D-DDE4-2C83-A55FBCEDC88E}"/>
          </ac:spMkLst>
        </pc:spChg>
        <pc:spChg chg="mod">
          <ac:chgData name="halil kaplan" userId="a47d4e08b637cb6e" providerId="LiveId" clId="{4DD82E8B-8378-4EE1-ACEC-5CF51F5C2D32}" dt="2024-09-16T10:27:16.412" v="293"/>
          <ac:spMkLst>
            <pc:docMk/>
            <pc:sldMk cId="3019329705" sldId="393"/>
            <ac:spMk id="4" creationId="{C8F38E02-0AB2-6FEA-98C4-03A39C3D0A53}"/>
          </ac:spMkLst>
        </pc:spChg>
        <pc:spChg chg="add mod">
          <ac:chgData name="halil kaplan" userId="a47d4e08b637cb6e" providerId="LiveId" clId="{4DD82E8B-8378-4EE1-ACEC-5CF51F5C2D32}" dt="2024-09-16T10:26:59.425" v="284"/>
          <ac:spMkLst>
            <pc:docMk/>
            <pc:sldMk cId="3019329705" sldId="393"/>
            <ac:spMk id="6" creationId="{5E51C087-3D57-12C8-9341-491654D32A4C}"/>
          </ac:spMkLst>
        </pc:spChg>
        <pc:spChg chg="del">
          <ac:chgData name="halil kaplan" userId="a47d4e08b637cb6e" providerId="LiveId" clId="{4DD82E8B-8378-4EE1-ACEC-5CF51F5C2D32}" dt="2024-09-16T10:25:59.990" v="235" actId="478"/>
          <ac:spMkLst>
            <pc:docMk/>
            <pc:sldMk cId="3019329705" sldId="393"/>
            <ac:spMk id="8" creationId="{A30781BB-449B-96F0-9BD2-4E233E51CDF4}"/>
          </ac:spMkLst>
        </pc:spChg>
        <pc:spChg chg="add mod">
          <ac:chgData name="halil kaplan" userId="a47d4e08b637cb6e" providerId="LiveId" clId="{4DD82E8B-8378-4EE1-ACEC-5CF51F5C2D32}" dt="2024-09-16T10:33:52.729" v="363" actId="1076"/>
          <ac:spMkLst>
            <pc:docMk/>
            <pc:sldMk cId="3019329705" sldId="393"/>
            <ac:spMk id="10" creationId="{90AC1747-C3C8-AD04-5472-0D8BF9A09BBC}"/>
          </ac:spMkLst>
        </pc:spChg>
        <pc:spChg chg="del">
          <ac:chgData name="halil kaplan" userId="a47d4e08b637cb6e" providerId="LiveId" clId="{4DD82E8B-8378-4EE1-ACEC-5CF51F5C2D32}" dt="2024-09-16T10:25:59.990" v="235" actId="478"/>
          <ac:spMkLst>
            <pc:docMk/>
            <pc:sldMk cId="3019329705" sldId="393"/>
            <ac:spMk id="11" creationId="{27214D53-480A-BD7F-62F3-8CEE14C6A70F}"/>
          </ac:spMkLst>
        </pc:spChg>
        <pc:spChg chg="add mod">
          <ac:chgData name="halil kaplan" userId="a47d4e08b637cb6e" providerId="LiveId" clId="{4DD82E8B-8378-4EE1-ACEC-5CF51F5C2D32}" dt="2024-09-16T10:34:04.463" v="365" actId="1076"/>
          <ac:spMkLst>
            <pc:docMk/>
            <pc:sldMk cId="3019329705" sldId="393"/>
            <ac:spMk id="12" creationId="{78B492C7-E471-33B6-56DD-632BB9F13F4B}"/>
          </ac:spMkLst>
        </pc:spChg>
        <pc:spChg chg="del">
          <ac:chgData name="halil kaplan" userId="a47d4e08b637cb6e" providerId="LiveId" clId="{4DD82E8B-8378-4EE1-ACEC-5CF51F5C2D32}" dt="2024-09-16T10:25:59.990" v="235" actId="478"/>
          <ac:spMkLst>
            <pc:docMk/>
            <pc:sldMk cId="3019329705" sldId="393"/>
            <ac:spMk id="13" creationId="{A5E4365C-4974-2CF4-147B-2BB20186293A}"/>
          </ac:spMkLst>
        </pc:spChg>
        <pc:spChg chg="add mod">
          <ac:chgData name="halil kaplan" userId="a47d4e08b637cb6e" providerId="LiveId" clId="{4DD82E8B-8378-4EE1-ACEC-5CF51F5C2D32}" dt="2024-09-16T10:34:12.837" v="369" actId="1076"/>
          <ac:spMkLst>
            <pc:docMk/>
            <pc:sldMk cId="3019329705" sldId="393"/>
            <ac:spMk id="14" creationId="{FEE70F8E-06C5-072E-BFFA-9C4BFC63EB12}"/>
          </ac:spMkLst>
        </pc:spChg>
        <pc:spChg chg="del">
          <ac:chgData name="halil kaplan" userId="a47d4e08b637cb6e" providerId="LiveId" clId="{4DD82E8B-8378-4EE1-ACEC-5CF51F5C2D32}" dt="2024-09-16T10:25:59.990" v="235" actId="478"/>
          <ac:spMkLst>
            <pc:docMk/>
            <pc:sldMk cId="3019329705" sldId="393"/>
            <ac:spMk id="15" creationId="{4B622E44-9DF0-4FB5-D580-47EE71105A49}"/>
          </ac:spMkLst>
        </pc:spChg>
        <pc:spChg chg="add mod">
          <ac:chgData name="halil kaplan" userId="a47d4e08b637cb6e" providerId="LiveId" clId="{4DD82E8B-8378-4EE1-ACEC-5CF51F5C2D32}" dt="2024-09-16T10:34:20.244" v="371" actId="1076"/>
          <ac:spMkLst>
            <pc:docMk/>
            <pc:sldMk cId="3019329705" sldId="393"/>
            <ac:spMk id="16" creationId="{8813D36A-665C-6B00-4BC7-5D8072787F34}"/>
          </ac:spMkLst>
        </pc:spChg>
        <pc:spChg chg="del">
          <ac:chgData name="halil kaplan" userId="a47d4e08b637cb6e" providerId="LiveId" clId="{4DD82E8B-8378-4EE1-ACEC-5CF51F5C2D32}" dt="2024-09-16T10:26:59.189" v="283" actId="478"/>
          <ac:spMkLst>
            <pc:docMk/>
            <pc:sldMk cId="3019329705" sldId="393"/>
            <ac:spMk id="107" creationId="{00000000-0000-0000-0000-000000000000}"/>
          </ac:spMkLst>
        </pc:spChg>
        <pc:spChg chg="del">
          <ac:chgData name="halil kaplan" userId="a47d4e08b637cb6e" providerId="LiveId" clId="{4DD82E8B-8378-4EE1-ACEC-5CF51F5C2D32}" dt="2024-09-16T10:26:59.189" v="283" actId="478"/>
          <ac:spMkLst>
            <pc:docMk/>
            <pc:sldMk cId="3019329705" sldId="393"/>
            <ac:spMk id="113" creationId="{00000000-0000-0000-0000-000000000000}"/>
          </ac:spMkLst>
        </pc:spChg>
        <pc:picChg chg="add mod">
          <ac:chgData name="halil kaplan" userId="a47d4e08b637cb6e" providerId="LiveId" clId="{4DD82E8B-8378-4EE1-ACEC-5CF51F5C2D32}" dt="2024-09-16T10:34:09.427" v="368" actId="1076"/>
          <ac:picMkLst>
            <pc:docMk/>
            <pc:sldMk cId="3019329705" sldId="393"/>
            <ac:picMk id="9" creationId="{77477954-D71F-ECD8-0FFE-94306B42A973}"/>
          </ac:picMkLst>
        </pc:picChg>
        <pc:cxnChg chg="del mod">
          <ac:chgData name="halil kaplan" userId="a47d4e08b637cb6e" providerId="LiveId" clId="{4DD82E8B-8378-4EE1-ACEC-5CF51F5C2D32}" dt="2024-09-16T10:25:59.990" v="235" actId="478"/>
          <ac:cxnSpMkLst>
            <pc:docMk/>
            <pc:sldMk cId="3019329705" sldId="393"/>
            <ac:cxnSpMk id="19" creationId="{7FAD19C5-FD42-500D-CA51-BF2D72CCB243}"/>
          </ac:cxnSpMkLst>
        </pc:cxnChg>
        <pc:cxnChg chg="del mod">
          <ac:chgData name="halil kaplan" userId="a47d4e08b637cb6e" providerId="LiveId" clId="{4DD82E8B-8378-4EE1-ACEC-5CF51F5C2D32}" dt="2024-09-16T10:25:59.990" v="235" actId="478"/>
          <ac:cxnSpMkLst>
            <pc:docMk/>
            <pc:sldMk cId="3019329705" sldId="393"/>
            <ac:cxnSpMk id="21" creationId="{03AE9B1D-7FCA-DE98-7C06-24924A67D0C9}"/>
          </ac:cxnSpMkLst>
        </pc:cxnChg>
        <pc:cxnChg chg="del mod">
          <ac:chgData name="halil kaplan" userId="a47d4e08b637cb6e" providerId="LiveId" clId="{4DD82E8B-8378-4EE1-ACEC-5CF51F5C2D32}" dt="2024-09-16T10:25:59.990" v="235" actId="478"/>
          <ac:cxnSpMkLst>
            <pc:docMk/>
            <pc:sldMk cId="3019329705" sldId="393"/>
            <ac:cxnSpMk id="23" creationId="{2A0E0237-B842-87D0-921D-1135EF1A1F2B}"/>
          </ac:cxnSpMkLst>
        </pc:cxnChg>
      </pc:sldChg>
      <pc:sldChg chg="addSp delSp modSp add mod">
        <pc:chgData name="halil kaplan" userId="a47d4e08b637cb6e" providerId="LiveId" clId="{4DD82E8B-8378-4EE1-ACEC-5CF51F5C2D32}" dt="2024-09-16T11:09:31.955" v="647" actId="1076"/>
        <pc:sldMkLst>
          <pc:docMk/>
          <pc:sldMk cId="423273816" sldId="394"/>
        </pc:sldMkLst>
        <pc:spChg chg="mod">
          <ac:chgData name="halil kaplan" userId="a47d4e08b637cb6e" providerId="LiveId" clId="{4DD82E8B-8378-4EE1-ACEC-5CF51F5C2D32}" dt="2024-09-16T10:27:31.318" v="297"/>
          <ac:spMkLst>
            <pc:docMk/>
            <pc:sldMk cId="423273816" sldId="394"/>
            <ac:spMk id="4" creationId="{C8F38E02-0AB2-6FEA-98C4-03A39C3D0A53}"/>
          </ac:spMkLst>
        </pc:spChg>
        <pc:spChg chg="add mod">
          <ac:chgData name="halil kaplan" userId="a47d4e08b637cb6e" providerId="LiveId" clId="{4DD82E8B-8378-4EE1-ACEC-5CF51F5C2D32}" dt="2024-09-16T11:06:18.436" v="605" actId="1076"/>
          <ac:spMkLst>
            <pc:docMk/>
            <pc:sldMk cId="423273816" sldId="394"/>
            <ac:spMk id="9" creationId="{207B7FA5-BB0E-125E-B1EE-7889F7AB6668}"/>
          </ac:spMkLst>
        </pc:spChg>
        <pc:spChg chg="add del mod">
          <ac:chgData name="halil kaplan" userId="a47d4e08b637cb6e" providerId="LiveId" clId="{4DD82E8B-8378-4EE1-ACEC-5CF51F5C2D32}" dt="2024-09-16T10:57:40.159" v="524" actId="478"/>
          <ac:spMkLst>
            <pc:docMk/>
            <pc:sldMk cId="423273816" sldId="394"/>
            <ac:spMk id="10" creationId="{073305FB-BDDE-BADB-68EB-011664CAFBAC}"/>
          </ac:spMkLst>
        </pc:spChg>
        <pc:spChg chg="add mod">
          <ac:chgData name="halil kaplan" userId="a47d4e08b637cb6e" providerId="LiveId" clId="{4DD82E8B-8378-4EE1-ACEC-5CF51F5C2D32}" dt="2024-09-16T11:06:18.436" v="605" actId="1076"/>
          <ac:spMkLst>
            <pc:docMk/>
            <pc:sldMk cId="423273816" sldId="394"/>
            <ac:spMk id="13" creationId="{D28C938E-494B-F98E-573A-3B6B4FB5BBB4}"/>
          </ac:spMkLst>
        </pc:spChg>
        <pc:spChg chg="add mod">
          <ac:chgData name="halil kaplan" userId="a47d4e08b637cb6e" providerId="LiveId" clId="{4DD82E8B-8378-4EE1-ACEC-5CF51F5C2D32}" dt="2024-09-16T11:06:18.436" v="605" actId="1076"/>
          <ac:spMkLst>
            <pc:docMk/>
            <pc:sldMk cId="423273816" sldId="394"/>
            <ac:spMk id="14" creationId="{4E423686-9859-C442-2F35-1D1AAD6D6783}"/>
          </ac:spMkLst>
        </pc:spChg>
        <pc:spChg chg="add mod">
          <ac:chgData name="halil kaplan" userId="a47d4e08b637cb6e" providerId="LiveId" clId="{4DD82E8B-8378-4EE1-ACEC-5CF51F5C2D32}" dt="2024-09-16T11:06:18.436" v="605" actId="1076"/>
          <ac:spMkLst>
            <pc:docMk/>
            <pc:sldMk cId="423273816" sldId="394"/>
            <ac:spMk id="17" creationId="{0981C0FA-B72F-772F-652A-41FB0DA1DDE6}"/>
          </ac:spMkLst>
        </pc:spChg>
        <pc:spChg chg="add mod">
          <ac:chgData name="halil kaplan" userId="a47d4e08b637cb6e" providerId="LiveId" clId="{4DD82E8B-8378-4EE1-ACEC-5CF51F5C2D32}" dt="2024-09-16T11:06:18.436" v="605" actId="1076"/>
          <ac:spMkLst>
            <pc:docMk/>
            <pc:sldMk cId="423273816" sldId="394"/>
            <ac:spMk id="20" creationId="{21F4F82D-ECFA-D883-8C05-980D7E3A4113}"/>
          </ac:spMkLst>
        </pc:spChg>
        <pc:spChg chg="add mod">
          <ac:chgData name="halil kaplan" userId="a47d4e08b637cb6e" providerId="LiveId" clId="{4DD82E8B-8378-4EE1-ACEC-5CF51F5C2D32}" dt="2024-09-16T11:06:18.436" v="605" actId="1076"/>
          <ac:spMkLst>
            <pc:docMk/>
            <pc:sldMk cId="423273816" sldId="394"/>
            <ac:spMk id="23" creationId="{D0F42E3C-3D81-3F01-D010-1B69BC57B744}"/>
          </ac:spMkLst>
        </pc:spChg>
        <pc:spChg chg="add mod">
          <ac:chgData name="halil kaplan" userId="a47d4e08b637cb6e" providerId="LiveId" clId="{4DD82E8B-8378-4EE1-ACEC-5CF51F5C2D32}" dt="2024-09-16T11:06:18.436" v="605" actId="1076"/>
          <ac:spMkLst>
            <pc:docMk/>
            <pc:sldMk cId="423273816" sldId="394"/>
            <ac:spMk id="24" creationId="{42AE6FF7-469F-D2F9-C6F2-4EC06943F655}"/>
          </ac:spMkLst>
        </pc:spChg>
        <pc:spChg chg="add mod">
          <ac:chgData name="halil kaplan" userId="a47d4e08b637cb6e" providerId="LiveId" clId="{4DD82E8B-8378-4EE1-ACEC-5CF51F5C2D32}" dt="2024-09-16T11:06:18.436" v="605" actId="1076"/>
          <ac:spMkLst>
            <pc:docMk/>
            <pc:sldMk cId="423273816" sldId="394"/>
            <ac:spMk id="27" creationId="{0C965139-8CF0-2BCD-3A91-1EFC8B1FFCCF}"/>
          </ac:spMkLst>
        </pc:spChg>
        <pc:spChg chg="add mod">
          <ac:chgData name="halil kaplan" userId="a47d4e08b637cb6e" providerId="LiveId" clId="{4DD82E8B-8378-4EE1-ACEC-5CF51F5C2D32}" dt="2024-09-16T11:06:18.436" v="605" actId="1076"/>
          <ac:spMkLst>
            <pc:docMk/>
            <pc:sldMk cId="423273816" sldId="394"/>
            <ac:spMk id="28" creationId="{8BBC505E-E7BA-5665-6456-51FA66F963DC}"/>
          </ac:spMkLst>
        </pc:spChg>
        <pc:spChg chg="add mod">
          <ac:chgData name="halil kaplan" userId="a47d4e08b637cb6e" providerId="LiveId" clId="{4DD82E8B-8378-4EE1-ACEC-5CF51F5C2D32}" dt="2024-09-16T11:06:18.436" v="605" actId="1076"/>
          <ac:spMkLst>
            <pc:docMk/>
            <pc:sldMk cId="423273816" sldId="394"/>
            <ac:spMk id="30" creationId="{E86707A8-6E99-EABC-8F4F-D57CF9FDA980}"/>
          </ac:spMkLst>
        </pc:spChg>
        <pc:spChg chg="add mod">
          <ac:chgData name="halil kaplan" userId="a47d4e08b637cb6e" providerId="LiveId" clId="{4DD82E8B-8378-4EE1-ACEC-5CF51F5C2D32}" dt="2024-09-16T11:06:18.436" v="605" actId="1076"/>
          <ac:spMkLst>
            <pc:docMk/>
            <pc:sldMk cId="423273816" sldId="394"/>
            <ac:spMk id="31" creationId="{C606F8BD-FCB7-210B-D438-4050A588805E}"/>
          </ac:spMkLst>
        </pc:spChg>
        <pc:spChg chg="add mod">
          <ac:chgData name="halil kaplan" userId="a47d4e08b637cb6e" providerId="LiveId" clId="{4DD82E8B-8378-4EE1-ACEC-5CF51F5C2D32}" dt="2024-09-16T11:06:18.436" v="605" actId="1076"/>
          <ac:spMkLst>
            <pc:docMk/>
            <pc:sldMk cId="423273816" sldId="394"/>
            <ac:spMk id="33" creationId="{2C4AAF67-C6DC-B301-DA5F-EC3D97E59B49}"/>
          </ac:spMkLst>
        </pc:spChg>
        <pc:spChg chg="add mod">
          <ac:chgData name="halil kaplan" userId="a47d4e08b637cb6e" providerId="LiveId" clId="{4DD82E8B-8378-4EE1-ACEC-5CF51F5C2D32}" dt="2024-09-16T11:06:18.436" v="605" actId="1076"/>
          <ac:spMkLst>
            <pc:docMk/>
            <pc:sldMk cId="423273816" sldId="394"/>
            <ac:spMk id="35" creationId="{E24E7838-ECAD-C71B-AAC6-97E88F83A852}"/>
          </ac:spMkLst>
        </pc:spChg>
        <pc:spChg chg="add mod">
          <ac:chgData name="halil kaplan" userId="a47d4e08b637cb6e" providerId="LiveId" clId="{4DD82E8B-8378-4EE1-ACEC-5CF51F5C2D32}" dt="2024-09-16T11:06:18.436" v="605" actId="1076"/>
          <ac:spMkLst>
            <pc:docMk/>
            <pc:sldMk cId="423273816" sldId="394"/>
            <ac:spMk id="36" creationId="{4A94B725-ED7A-2F0E-0DBB-D378D1150FB0}"/>
          </ac:spMkLst>
        </pc:spChg>
        <pc:spChg chg="add mod">
          <ac:chgData name="halil kaplan" userId="a47d4e08b637cb6e" providerId="LiveId" clId="{4DD82E8B-8378-4EE1-ACEC-5CF51F5C2D32}" dt="2024-09-16T11:06:18.436" v="605" actId="1076"/>
          <ac:spMkLst>
            <pc:docMk/>
            <pc:sldMk cId="423273816" sldId="394"/>
            <ac:spMk id="38" creationId="{2F4FDA82-E0DE-DF1A-488E-B915D3EF8857}"/>
          </ac:spMkLst>
        </pc:spChg>
        <pc:spChg chg="add mod">
          <ac:chgData name="halil kaplan" userId="a47d4e08b637cb6e" providerId="LiveId" clId="{4DD82E8B-8378-4EE1-ACEC-5CF51F5C2D32}" dt="2024-09-16T11:06:18.436" v="605" actId="1076"/>
          <ac:spMkLst>
            <pc:docMk/>
            <pc:sldMk cId="423273816" sldId="394"/>
            <ac:spMk id="39" creationId="{E41A35F8-E850-0D91-D950-4DBBAD47543F}"/>
          </ac:spMkLst>
        </pc:spChg>
        <pc:spChg chg="add mod">
          <ac:chgData name="halil kaplan" userId="a47d4e08b637cb6e" providerId="LiveId" clId="{4DD82E8B-8378-4EE1-ACEC-5CF51F5C2D32}" dt="2024-09-16T11:06:18.436" v="605" actId="1076"/>
          <ac:spMkLst>
            <pc:docMk/>
            <pc:sldMk cId="423273816" sldId="394"/>
            <ac:spMk id="44" creationId="{5698B5CC-5A2C-4229-834E-86188DAB753A}"/>
          </ac:spMkLst>
        </pc:spChg>
        <pc:spChg chg="add mod">
          <ac:chgData name="halil kaplan" userId="a47d4e08b637cb6e" providerId="LiveId" clId="{4DD82E8B-8378-4EE1-ACEC-5CF51F5C2D32}" dt="2024-09-16T11:09:31.955" v="647" actId="1076"/>
          <ac:spMkLst>
            <pc:docMk/>
            <pc:sldMk cId="423273816" sldId="394"/>
            <ac:spMk id="46" creationId="{8540BC1D-F8ED-7685-D856-CABD9AF5B94B}"/>
          </ac:spMkLst>
        </pc:spChg>
        <pc:spChg chg="add mod">
          <ac:chgData name="halil kaplan" userId="a47d4e08b637cb6e" providerId="LiveId" clId="{4DD82E8B-8378-4EE1-ACEC-5CF51F5C2D32}" dt="2024-09-16T11:06:18.436" v="605" actId="1076"/>
          <ac:spMkLst>
            <pc:docMk/>
            <pc:sldMk cId="423273816" sldId="394"/>
            <ac:spMk id="51" creationId="{DDE3B95F-4C90-658F-A564-57458652E79E}"/>
          </ac:spMkLst>
        </pc:spChg>
        <pc:spChg chg="add del mod">
          <ac:chgData name="halil kaplan" userId="a47d4e08b637cb6e" providerId="LiveId" clId="{4DD82E8B-8378-4EE1-ACEC-5CF51F5C2D32}" dt="2024-09-16T11:04:54.775" v="588" actId="478"/>
          <ac:spMkLst>
            <pc:docMk/>
            <pc:sldMk cId="423273816" sldId="394"/>
            <ac:spMk id="54" creationId="{0BFE48FF-A09B-B401-CEE1-D12F3C18B961}"/>
          </ac:spMkLst>
        </pc:spChg>
        <pc:spChg chg="add mod">
          <ac:chgData name="halil kaplan" userId="a47d4e08b637cb6e" providerId="LiveId" clId="{4DD82E8B-8378-4EE1-ACEC-5CF51F5C2D32}" dt="2024-09-16T11:06:18.436" v="605" actId="1076"/>
          <ac:spMkLst>
            <pc:docMk/>
            <pc:sldMk cId="423273816" sldId="394"/>
            <ac:spMk id="78" creationId="{0BCCD170-A41F-EB32-DFEC-EE0BBB23A542}"/>
          </ac:spMkLst>
        </pc:spChg>
        <pc:spChg chg="add mod">
          <ac:chgData name="halil kaplan" userId="a47d4e08b637cb6e" providerId="LiveId" clId="{4DD82E8B-8378-4EE1-ACEC-5CF51F5C2D32}" dt="2024-09-16T11:06:18.436" v="605" actId="1076"/>
          <ac:spMkLst>
            <pc:docMk/>
            <pc:sldMk cId="423273816" sldId="394"/>
            <ac:spMk id="79" creationId="{0E459C48-E7C1-860B-9596-D9C1065028BA}"/>
          </ac:spMkLst>
        </pc:spChg>
        <pc:spChg chg="add mod">
          <ac:chgData name="halil kaplan" userId="a47d4e08b637cb6e" providerId="LiveId" clId="{4DD82E8B-8378-4EE1-ACEC-5CF51F5C2D32}" dt="2024-09-16T11:06:18.436" v="605" actId="1076"/>
          <ac:spMkLst>
            <pc:docMk/>
            <pc:sldMk cId="423273816" sldId="394"/>
            <ac:spMk id="80" creationId="{800D6F18-CC48-D20E-9EA9-CDA142A47166}"/>
          </ac:spMkLst>
        </pc:spChg>
        <pc:spChg chg="add mod">
          <ac:chgData name="halil kaplan" userId="a47d4e08b637cb6e" providerId="LiveId" clId="{4DD82E8B-8378-4EE1-ACEC-5CF51F5C2D32}" dt="2024-09-16T11:08:21.061" v="646" actId="1076"/>
          <ac:spMkLst>
            <pc:docMk/>
            <pc:sldMk cId="423273816" sldId="394"/>
            <ac:spMk id="81" creationId="{0F709BD6-4A8C-D749-3B9D-094057A3A8D0}"/>
          </ac:spMkLst>
        </pc:spChg>
        <pc:picChg chg="add del mod">
          <ac:chgData name="halil kaplan" userId="a47d4e08b637cb6e" providerId="LiveId" clId="{4DD82E8B-8378-4EE1-ACEC-5CF51F5C2D32}" dt="2024-09-16T10:35:35.731" v="378" actId="21"/>
          <ac:picMkLst>
            <pc:docMk/>
            <pc:sldMk cId="423273816" sldId="394"/>
            <ac:picMk id="8" creationId="{96E146DC-A722-6499-A3BB-C61486A24A0E}"/>
          </ac:picMkLst>
        </pc:picChg>
        <pc:cxnChg chg="add mod">
          <ac:chgData name="halil kaplan" userId="a47d4e08b637cb6e" providerId="LiveId" clId="{4DD82E8B-8378-4EE1-ACEC-5CF51F5C2D32}" dt="2024-09-16T11:06:18.436" v="605" actId="1076"/>
          <ac:cxnSpMkLst>
            <pc:docMk/>
            <pc:sldMk cId="423273816" sldId="394"/>
            <ac:cxnSpMk id="12" creationId="{3E5F3A4B-A7A4-3929-5D06-AFDF6FE09859}"/>
          </ac:cxnSpMkLst>
        </pc:cxnChg>
        <pc:cxnChg chg="add mod">
          <ac:chgData name="halil kaplan" userId="a47d4e08b637cb6e" providerId="LiveId" clId="{4DD82E8B-8378-4EE1-ACEC-5CF51F5C2D32}" dt="2024-09-16T11:06:18.436" v="605" actId="1076"/>
          <ac:cxnSpMkLst>
            <pc:docMk/>
            <pc:sldMk cId="423273816" sldId="394"/>
            <ac:cxnSpMk id="16" creationId="{6B3BC738-B17F-9FDD-CE5D-AD3BBD405607}"/>
          </ac:cxnSpMkLst>
        </pc:cxnChg>
        <pc:cxnChg chg="add mod">
          <ac:chgData name="halil kaplan" userId="a47d4e08b637cb6e" providerId="LiveId" clId="{4DD82E8B-8378-4EE1-ACEC-5CF51F5C2D32}" dt="2024-09-16T11:06:18.436" v="605" actId="1076"/>
          <ac:cxnSpMkLst>
            <pc:docMk/>
            <pc:sldMk cId="423273816" sldId="394"/>
            <ac:cxnSpMk id="18" creationId="{D5F4ED2F-E29E-E332-F39D-5ADCCAF80EFD}"/>
          </ac:cxnSpMkLst>
        </pc:cxnChg>
        <pc:cxnChg chg="add mod">
          <ac:chgData name="halil kaplan" userId="a47d4e08b637cb6e" providerId="LiveId" clId="{4DD82E8B-8378-4EE1-ACEC-5CF51F5C2D32}" dt="2024-09-16T11:06:18.436" v="605" actId="1076"/>
          <ac:cxnSpMkLst>
            <pc:docMk/>
            <pc:sldMk cId="423273816" sldId="394"/>
            <ac:cxnSpMk id="21" creationId="{D8EFBB5E-C1E0-DCB7-CFAB-10A051314ED2}"/>
          </ac:cxnSpMkLst>
        </pc:cxnChg>
        <pc:cxnChg chg="add mod">
          <ac:chgData name="halil kaplan" userId="a47d4e08b637cb6e" providerId="LiveId" clId="{4DD82E8B-8378-4EE1-ACEC-5CF51F5C2D32}" dt="2024-09-16T10:50:49.033" v="459"/>
          <ac:cxnSpMkLst>
            <pc:docMk/>
            <pc:sldMk cId="423273816" sldId="394"/>
            <ac:cxnSpMk id="22" creationId="{6F041EB5-E08C-A66D-1C03-319FE20D7B3D}"/>
          </ac:cxnSpMkLst>
        </pc:cxnChg>
        <pc:cxnChg chg="add mod">
          <ac:chgData name="halil kaplan" userId="a47d4e08b637cb6e" providerId="LiveId" clId="{4DD82E8B-8378-4EE1-ACEC-5CF51F5C2D32}" dt="2024-09-16T11:06:18.436" v="605" actId="1076"/>
          <ac:cxnSpMkLst>
            <pc:docMk/>
            <pc:sldMk cId="423273816" sldId="394"/>
            <ac:cxnSpMk id="25" creationId="{B2850513-B9AD-6F9B-C6D2-5C36A023956C}"/>
          </ac:cxnSpMkLst>
        </pc:cxnChg>
        <pc:cxnChg chg="add mod">
          <ac:chgData name="halil kaplan" userId="a47d4e08b637cb6e" providerId="LiveId" clId="{4DD82E8B-8378-4EE1-ACEC-5CF51F5C2D32}" dt="2024-09-16T11:06:18.436" v="605" actId="1076"/>
          <ac:cxnSpMkLst>
            <pc:docMk/>
            <pc:sldMk cId="423273816" sldId="394"/>
            <ac:cxnSpMk id="29" creationId="{8815051C-5ECD-0552-F70A-09202695A47D}"/>
          </ac:cxnSpMkLst>
        </pc:cxnChg>
        <pc:cxnChg chg="add mod">
          <ac:chgData name="halil kaplan" userId="a47d4e08b637cb6e" providerId="LiveId" clId="{4DD82E8B-8378-4EE1-ACEC-5CF51F5C2D32}" dt="2024-09-16T11:06:18.436" v="605" actId="1076"/>
          <ac:cxnSpMkLst>
            <pc:docMk/>
            <pc:sldMk cId="423273816" sldId="394"/>
            <ac:cxnSpMk id="32" creationId="{15809A50-1901-B62F-34AC-944731619F11}"/>
          </ac:cxnSpMkLst>
        </pc:cxnChg>
        <pc:cxnChg chg="add mod">
          <ac:chgData name="halil kaplan" userId="a47d4e08b637cb6e" providerId="LiveId" clId="{4DD82E8B-8378-4EE1-ACEC-5CF51F5C2D32}" dt="2024-09-16T11:06:18.436" v="605" actId="1076"/>
          <ac:cxnSpMkLst>
            <pc:docMk/>
            <pc:sldMk cId="423273816" sldId="394"/>
            <ac:cxnSpMk id="34" creationId="{DE196874-570B-371F-364A-70B9DAAE1836}"/>
          </ac:cxnSpMkLst>
        </pc:cxnChg>
        <pc:cxnChg chg="add mod">
          <ac:chgData name="halil kaplan" userId="a47d4e08b637cb6e" providerId="LiveId" clId="{4DD82E8B-8378-4EE1-ACEC-5CF51F5C2D32}" dt="2024-09-16T11:06:18.436" v="605" actId="1076"/>
          <ac:cxnSpMkLst>
            <pc:docMk/>
            <pc:sldMk cId="423273816" sldId="394"/>
            <ac:cxnSpMk id="37" creationId="{1FAF8206-D8F2-94EC-8595-A00D86485C00}"/>
          </ac:cxnSpMkLst>
        </pc:cxnChg>
        <pc:cxnChg chg="add mod">
          <ac:chgData name="halil kaplan" userId="a47d4e08b637cb6e" providerId="LiveId" clId="{4DD82E8B-8378-4EE1-ACEC-5CF51F5C2D32}" dt="2024-09-16T11:06:18.436" v="605" actId="1076"/>
          <ac:cxnSpMkLst>
            <pc:docMk/>
            <pc:sldMk cId="423273816" sldId="394"/>
            <ac:cxnSpMk id="40" creationId="{8D38D82C-DFCF-8396-9658-AEED6AB4942C}"/>
          </ac:cxnSpMkLst>
        </pc:cxnChg>
        <pc:cxnChg chg="add mod">
          <ac:chgData name="halil kaplan" userId="a47d4e08b637cb6e" providerId="LiveId" clId="{4DD82E8B-8378-4EE1-ACEC-5CF51F5C2D32}" dt="2024-09-16T11:06:18.436" v="605" actId="1076"/>
          <ac:cxnSpMkLst>
            <pc:docMk/>
            <pc:sldMk cId="423273816" sldId="394"/>
            <ac:cxnSpMk id="52" creationId="{D9B78E70-348E-78B6-06C7-0ABF3A2C4A7B}"/>
          </ac:cxnSpMkLst>
        </pc:cxnChg>
        <pc:cxnChg chg="add mod">
          <ac:chgData name="halil kaplan" userId="a47d4e08b637cb6e" providerId="LiveId" clId="{4DD82E8B-8378-4EE1-ACEC-5CF51F5C2D32}" dt="2024-09-16T11:06:18.436" v="605" actId="1076"/>
          <ac:cxnSpMkLst>
            <pc:docMk/>
            <pc:sldMk cId="423273816" sldId="394"/>
            <ac:cxnSpMk id="53" creationId="{0D9A35CC-4661-1F2A-8E0D-A1F98BD6149C}"/>
          </ac:cxnSpMkLst>
        </pc:cxnChg>
        <pc:cxnChg chg="add mod">
          <ac:chgData name="halil kaplan" userId="a47d4e08b637cb6e" providerId="LiveId" clId="{4DD82E8B-8378-4EE1-ACEC-5CF51F5C2D32}" dt="2024-09-16T11:06:18.436" v="605" actId="1076"/>
          <ac:cxnSpMkLst>
            <pc:docMk/>
            <pc:sldMk cId="423273816" sldId="394"/>
            <ac:cxnSpMk id="56" creationId="{7676B872-6CFE-6F17-4BAA-EBBEDBB5E3A6}"/>
          </ac:cxnSpMkLst>
        </pc:cxnChg>
        <pc:cxnChg chg="add mod">
          <ac:chgData name="halil kaplan" userId="a47d4e08b637cb6e" providerId="LiveId" clId="{4DD82E8B-8378-4EE1-ACEC-5CF51F5C2D32}" dt="2024-09-16T11:06:18.436" v="605" actId="1076"/>
          <ac:cxnSpMkLst>
            <pc:docMk/>
            <pc:sldMk cId="423273816" sldId="394"/>
            <ac:cxnSpMk id="74" creationId="{F4247D45-1D02-D322-FB16-16FD2E08C04B}"/>
          </ac:cxnSpMkLst>
        </pc:cxnChg>
      </pc:sldChg>
      <pc:sldChg chg="addSp modSp add mod">
        <pc:chgData name="halil kaplan" userId="a47d4e08b637cb6e" providerId="LiveId" clId="{4DD82E8B-8378-4EE1-ACEC-5CF51F5C2D32}" dt="2024-09-17T11:01:34.169" v="1165" actId="22"/>
        <pc:sldMkLst>
          <pc:docMk/>
          <pc:sldMk cId="4260903651" sldId="395"/>
        </pc:sldMkLst>
        <pc:spChg chg="mod">
          <ac:chgData name="halil kaplan" userId="a47d4e08b637cb6e" providerId="LiveId" clId="{4DD82E8B-8378-4EE1-ACEC-5CF51F5C2D32}" dt="2024-09-16T10:28:10.993" v="301"/>
          <ac:spMkLst>
            <pc:docMk/>
            <pc:sldMk cId="4260903651" sldId="395"/>
            <ac:spMk id="4" creationId="{C8F38E02-0AB2-6FEA-98C4-03A39C3D0A53}"/>
          </ac:spMkLst>
        </pc:spChg>
        <pc:picChg chg="add">
          <ac:chgData name="halil kaplan" userId="a47d4e08b637cb6e" providerId="LiveId" clId="{4DD82E8B-8378-4EE1-ACEC-5CF51F5C2D32}" dt="2024-09-17T11:01:34.169" v="1165" actId="22"/>
          <ac:picMkLst>
            <pc:docMk/>
            <pc:sldMk cId="4260903651" sldId="395"/>
            <ac:picMk id="8" creationId="{A4A5B642-0546-05E0-A97C-CB779E58A1E8}"/>
          </ac:picMkLst>
        </pc:picChg>
      </pc:sldChg>
      <pc:sldChg chg="addSp modSp add mod">
        <pc:chgData name="halil kaplan" userId="a47d4e08b637cb6e" providerId="LiveId" clId="{4DD82E8B-8378-4EE1-ACEC-5CF51F5C2D32}" dt="2024-09-17T12:02:43.479" v="1197" actId="1076"/>
        <pc:sldMkLst>
          <pc:docMk/>
          <pc:sldMk cId="3699868663" sldId="396"/>
        </pc:sldMkLst>
        <pc:spChg chg="mod">
          <ac:chgData name="halil kaplan" userId="a47d4e08b637cb6e" providerId="LiveId" clId="{4DD82E8B-8378-4EE1-ACEC-5CF51F5C2D32}" dt="2024-09-16T10:29:03.664" v="316" actId="20577"/>
          <ac:spMkLst>
            <pc:docMk/>
            <pc:sldMk cId="3699868663" sldId="396"/>
            <ac:spMk id="4" creationId="{C8F38E02-0AB2-6FEA-98C4-03A39C3D0A53}"/>
          </ac:spMkLst>
        </pc:spChg>
        <pc:picChg chg="add mod">
          <ac:chgData name="halil kaplan" userId="a47d4e08b637cb6e" providerId="LiveId" clId="{4DD82E8B-8378-4EE1-ACEC-5CF51F5C2D32}" dt="2024-09-17T11:03:46.266" v="1167" actId="1076"/>
          <ac:picMkLst>
            <pc:docMk/>
            <pc:sldMk cId="3699868663" sldId="396"/>
            <ac:picMk id="8" creationId="{8223C185-D0F3-ACAB-4767-BAC437277410}"/>
          </ac:picMkLst>
        </pc:picChg>
        <pc:picChg chg="add mod">
          <ac:chgData name="halil kaplan" userId="a47d4e08b637cb6e" providerId="LiveId" clId="{4DD82E8B-8378-4EE1-ACEC-5CF51F5C2D32}" dt="2024-09-17T12:02:43.479" v="1197" actId="1076"/>
          <ac:picMkLst>
            <pc:docMk/>
            <pc:sldMk cId="3699868663" sldId="396"/>
            <ac:picMk id="10" creationId="{45C33A54-A824-DAE7-4771-C9C4C245437D}"/>
          </ac:picMkLst>
        </pc:picChg>
      </pc:sldChg>
      <pc:sldChg chg="addSp delSp modSp add mod">
        <pc:chgData name="halil kaplan" userId="a47d4e08b637cb6e" providerId="LiveId" clId="{4DD82E8B-8378-4EE1-ACEC-5CF51F5C2D32}" dt="2024-09-17T12:06:35.086" v="1220" actId="1076"/>
        <pc:sldMkLst>
          <pc:docMk/>
          <pc:sldMk cId="1581457230" sldId="397"/>
        </pc:sldMkLst>
        <pc:spChg chg="mod">
          <ac:chgData name="halil kaplan" userId="a47d4e08b637cb6e" providerId="LiveId" clId="{4DD82E8B-8378-4EE1-ACEC-5CF51F5C2D32}" dt="2024-09-16T10:29:13.702" v="328" actId="20577"/>
          <ac:spMkLst>
            <pc:docMk/>
            <pc:sldMk cId="1581457230" sldId="397"/>
            <ac:spMk id="4" creationId="{C8F38E02-0AB2-6FEA-98C4-03A39C3D0A53}"/>
          </ac:spMkLst>
        </pc:spChg>
        <pc:grpChg chg="add mod">
          <ac:chgData name="halil kaplan" userId="a47d4e08b637cb6e" providerId="LiveId" clId="{4DD82E8B-8378-4EE1-ACEC-5CF51F5C2D32}" dt="2024-09-17T12:06:35.086" v="1220" actId="1076"/>
          <ac:grpSpMkLst>
            <pc:docMk/>
            <pc:sldMk cId="1581457230" sldId="397"/>
            <ac:grpSpMk id="13" creationId="{772E4EF2-A024-050A-742C-79305E393684}"/>
          </ac:grpSpMkLst>
        </pc:grpChg>
        <pc:picChg chg="add del mod">
          <ac:chgData name="halil kaplan" userId="a47d4e08b637cb6e" providerId="LiveId" clId="{4DD82E8B-8378-4EE1-ACEC-5CF51F5C2D32}" dt="2024-09-17T12:03:22.197" v="1203" actId="21"/>
          <ac:picMkLst>
            <pc:docMk/>
            <pc:sldMk cId="1581457230" sldId="397"/>
            <ac:picMk id="8" creationId="{FAC5783A-24BB-C780-BE68-AB5E3639433E}"/>
          </ac:picMkLst>
        </pc:picChg>
        <pc:picChg chg="add mod">
          <ac:chgData name="halil kaplan" userId="a47d4e08b637cb6e" providerId="LiveId" clId="{4DD82E8B-8378-4EE1-ACEC-5CF51F5C2D32}" dt="2024-09-17T12:06:30.272" v="1217" actId="164"/>
          <ac:picMkLst>
            <pc:docMk/>
            <pc:sldMk cId="1581457230" sldId="397"/>
            <ac:picMk id="10" creationId="{39E0AB9B-7F7D-D4D4-3645-ADC56E182FB2}"/>
          </ac:picMkLst>
        </pc:picChg>
        <pc:picChg chg="add mod">
          <ac:chgData name="halil kaplan" userId="a47d4e08b637cb6e" providerId="LiveId" clId="{4DD82E8B-8378-4EE1-ACEC-5CF51F5C2D32}" dt="2024-09-17T12:06:30.272" v="1217" actId="164"/>
          <ac:picMkLst>
            <pc:docMk/>
            <pc:sldMk cId="1581457230" sldId="397"/>
            <ac:picMk id="12" creationId="{F276A1F4-8F4B-49BE-EC08-E15C3A614226}"/>
          </ac:picMkLst>
        </pc:picChg>
      </pc:sldChg>
      <pc:sldChg chg="addSp modSp add mod">
        <pc:chgData name="halil kaplan" userId="a47d4e08b637cb6e" providerId="LiveId" clId="{4DD82E8B-8378-4EE1-ACEC-5CF51F5C2D32}" dt="2024-09-19T11:42:28.858" v="1470" actId="20577"/>
        <pc:sldMkLst>
          <pc:docMk/>
          <pc:sldMk cId="653105724" sldId="398"/>
        </pc:sldMkLst>
        <pc:spChg chg="mod">
          <ac:chgData name="halil kaplan" userId="a47d4e08b637cb6e" providerId="LiveId" clId="{4DD82E8B-8378-4EE1-ACEC-5CF51F5C2D32}" dt="2024-09-16T10:29:26.539" v="339" actId="20577"/>
          <ac:spMkLst>
            <pc:docMk/>
            <pc:sldMk cId="653105724" sldId="398"/>
            <ac:spMk id="4" creationId="{C8F38E02-0AB2-6FEA-98C4-03A39C3D0A53}"/>
          </ac:spMkLst>
        </pc:spChg>
        <pc:spChg chg="add mod">
          <ac:chgData name="halil kaplan" userId="a47d4e08b637cb6e" providerId="LiveId" clId="{4DD82E8B-8378-4EE1-ACEC-5CF51F5C2D32}" dt="2024-09-17T12:38:22.253" v="1306" actId="20577"/>
          <ac:spMkLst>
            <pc:docMk/>
            <pc:sldMk cId="653105724" sldId="398"/>
            <ac:spMk id="8" creationId="{3C4FCC93-FEA6-5B78-CC97-D2671E925C29}"/>
          </ac:spMkLst>
        </pc:spChg>
        <pc:graphicFrameChg chg="add mod modGraphic">
          <ac:chgData name="halil kaplan" userId="a47d4e08b637cb6e" providerId="LiveId" clId="{4DD82E8B-8378-4EE1-ACEC-5CF51F5C2D32}" dt="2024-09-19T11:42:28.858" v="1470" actId="20577"/>
          <ac:graphicFrameMkLst>
            <pc:docMk/>
            <pc:sldMk cId="653105724" sldId="398"/>
            <ac:graphicFrameMk id="7" creationId="{AC3A9DC5-FA2F-9AB5-E20E-6913299A512F}"/>
          </ac:graphicFrameMkLst>
        </pc:graphicFrameChg>
      </pc:sldChg>
      <pc:sldChg chg="addSp modSp add mod">
        <pc:chgData name="halil kaplan" userId="a47d4e08b637cb6e" providerId="LiveId" clId="{4DD82E8B-8378-4EE1-ACEC-5CF51F5C2D32}" dt="2024-09-17T13:05:14.766" v="1331" actId="1076"/>
        <pc:sldMkLst>
          <pc:docMk/>
          <pc:sldMk cId="1786537748" sldId="399"/>
        </pc:sldMkLst>
        <pc:spChg chg="mod">
          <ac:chgData name="halil kaplan" userId="a47d4e08b637cb6e" providerId="LiveId" clId="{4DD82E8B-8378-4EE1-ACEC-5CF51F5C2D32}" dt="2024-09-16T10:29:39.181" v="350" actId="20577"/>
          <ac:spMkLst>
            <pc:docMk/>
            <pc:sldMk cId="1786537748" sldId="399"/>
            <ac:spMk id="4" creationId="{C8F38E02-0AB2-6FEA-98C4-03A39C3D0A53}"/>
          </ac:spMkLst>
        </pc:spChg>
        <pc:spChg chg="add mod">
          <ac:chgData name="halil kaplan" userId="a47d4e08b637cb6e" providerId="LiveId" clId="{4DD82E8B-8378-4EE1-ACEC-5CF51F5C2D32}" dt="2024-09-17T13:05:14.766" v="1331" actId="1076"/>
          <ac:spMkLst>
            <pc:docMk/>
            <pc:sldMk cId="1786537748" sldId="399"/>
            <ac:spMk id="8" creationId="{7422932B-9A5A-8A3F-72E2-03B0771DBD22}"/>
          </ac:spMkLst>
        </pc:spChg>
      </pc:sldChg>
      <pc:sldChg chg="addSp delSp modSp add mod">
        <pc:chgData name="halil kaplan" userId="a47d4e08b637cb6e" providerId="LiveId" clId="{4DD82E8B-8378-4EE1-ACEC-5CF51F5C2D32}" dt="2024-09-16T10:35:37.304" v="379"/>
        <pc:sldMkLst>
          <pc:docMk/>
          <pc:sldMk cId="2533172589" sldId="400"/>
        </pc:sldMkLst>
        <pc:spChg chg="del">
          <ac:chgData name="halil kaplan" userId="a47d4e08b637cb6e" providerId="LiveId" clId="{4DD82E8B-8378-4EE1-ACEC-5CF51F5C2D32}" dt="2024-09-16T10:35:31.245" v="377" actId="478"/>
          <ac:spMkLst>
            <pc:docMk/>
            <pc:sldMk cId="2533172589" sldId="400"/>
            <ac:spMk id="10" creationId="{90AC1747-C3C8-AD04-5472-0D8BF9A09BBC}"/>
          </ac:spMkLst>
        </pc:spChg>
        <pc:spChg chg="del">
          <ac:chgData name="halil kaplan" userId="a47d4e08b637cb6e" providerId="LiveId" clId="{4DD82E8B-8378-4EE1-ACEC-5CF51F5C2D32}" dt="2024-09-16T10:35:31.245" v="377" actId="478"/>
          <ac:spMkLst>
            <pc:docMk/>
            <pc:sldMk cId="2533172589" sldId="400"/>
            <ac:spMk id="12" creationId="{78B492C7-E471-33B6-56DD-632BB9F13F4B}"/>
          </ac:spMkLst>
        </pc:spChg>
        <pc:spChg chg="del">
          <ac:chgData name="halil kaplan" userId="a47d4e08b637cb6e" providerId="LiveId" clId="{4DD82E8B-8378-4EE1-ACEC-5CF51F5C2D32}" dt="2024-09-16T10:35:31.245" v="377" actId="478"/>
          <ac:spMkLst>
            <pc:docMk/>
            <pc:sldMk cId="2533172589" sldId="400"/>
            <ac:spMk id="14" creationId="{FEE70F8E-06C5-072E-BFFA-9C4BFC63EB12}"/>
          </ac:spMkLst>
        </pc:spChg>
        <pc:spChg chg="del">
          <ac:chgData name="halil kaplan" userId="a47d4e08b637cb6e" providerId="LiveId" clId="{4DD82E8B-8378-4EE1-ACEC-5CF51F5C2D32}" dt="2024-09-16T10:35:31.245" v="377" actId="478"/>
          <ac:spMkLst>
            <pc:docMk/>
            <pc:sldMk cId="2533172589" sldId="400"/>
            <ac:spMk id="16" creationId="{8813D36A-665C-6B00-4BC7-5D8072787F34}"/>
          </ac:spMkLst>
        </pc:spChg>
        <pc:picChg chg="add mod">
          <ac:chgData name="halil kaplan" userId="a47d4e08b637cb6e" providerId="LiveId" clId="{4DD82E8B-8378-4EE1-ACEC-5CF51F5C2D32}" dt="2024-09-16T10:35:37.304" v="379"/>
          <ac:picMkLst>
            <pc:docMk/>
            <pc:sldMk cId="2533172589" sldId="400"/>
            <ac:picMk id="8" creationId="{96E146DC-A722-6499-A3BB-C61486A24A0E}"/>
          </ac:picMkLst>
        </pc:picChg>
        <pc:picChg chg="del">
          <ac:chgData name="halil kaplan" userId="a47d4e08b637cb6e" providerId="LiveId" clId="{4DD82E8B-8378-4EE1-ACEC-5CF51F5C2D32}" dt="2024-09-16T10:35:29.894" v="376" actId="478"/>
          <ac:picMkLst>
            <pc:docMk/>
            <pc:sldMk cId="2533172589" sldId="400"/>
            <ac:picMk id="9" creationId="{77477954-D71F-ECD8-0FFE-94306B42A973}"/>
          </ac:picMkLst>
        </pc:picChg>
      </pc:sldChg>
      <pc:sldChg chg="addSp delSp modSp add mod">
        <pc:chgData name="halil kaplan" userId="a47d4e08b637cb6e" providerId="LiveId" clId="{4DD82E8B-8378-4EE1-ACEC-5CF51F5C2D32}" dt="2024-09-16T10:37:07.503" v="390" actId="1076"/>
        <pc:sldMkLst>
          <pc:docMk/>
          <pc:sldMk cId="3717171522" sldId="401"/>
        </pc:sldMkLst>
        <pc:picChg chg="del">
          <ac:chgData name="halil kaplan" userId="a47d4e08b637cb6e" providerId="LiveId" clId="{4DD82E8B-8378-4EE1-ACEC-5CF51F5C2D32}" dt="2024-09-16T10:35:42.422" v="381" actId="478"/>
          <ac:picMkLst>
            <pc:docMk/>
            <pc:sldMk cId="3717171522" sldId="401"/>
            <ac:picMk id="8" creationId="{96E146DC-A722-6499-A3BB-C61486A24A0E}"/>
          </ac:picMkLst>
        </pc:picChg>
        <pc:picChg chg="add mod">
          <ac:chgData name="halil kaplan" userId="a47d4e08b637cb6e" providerId="LiveId" clId="{4DD82E8B-8378-4EE1-ACEC-5CF51F5C2D32}" dt="2024-09-16T10:37:07.503" v="390" actId="1076"/>
          <ac:picMkLst>
            <pc:docMk/>
            <pc:sldMk cId="3717171522" sldId="401"/>
            <ac:picMk id="9" creationId="{4175A12E-9A9F-A071-E4E9-8F5F6629BA77}"/>
          </ac:picMkLst>
        </pc:picChg>
        <pc:picChg chg="add mod">
          <ac:chgData name="halil kaplan" userId="a47d4e08b637cb6e" providerId="LiveId" clId="{4DD82E8B-8378-4EE1-ACEC-5CF51F5C2D32}" dt="2024-09-16T10:37:05.744" v="389" actId="1076"/>
          <ac:picMkLst>
            <pc:docMk/>
            <pc:sldMk cId="3717171522" sldId="401"/>
            <ac:picMk id="11" creationId="{FE5F4CF8-9365-1A9B-52AA-C13914BD7695}"/>
          </ac:picMkLst>
        </pc:picChg>
      </pc:sldChg>
      <pc:sldChg chg="addSp delSp modSp add mod">
        <pc:chgData name="halil kaplan" userId="a47d4e08b637cb6e" providerId="LiveId" clId="{4DD82E8B-8378-4EE1-ACEC-5CF51F5C2D32}" dt="2024-09-16T10:39:13.124" v="398" actId="9405"/>
        <pc:sldMkLst>
          <pc:docMk/>
          <pc:sldMk cId="4238131922" sldId="402"/>
        </pc:sldMkLst>
        <pc:picChg chg="add mod">
          <ac:chgData name="halil kaplan" userId="a47d4e08b637cb6e" providerId="LiveId" clId="{4DD82E8B-8378-4EE1-ACEC-5CF51F5C2D32}" dt="2024-09-16T10:38:34.881" v="396" actId="1076"/>
          <ac:picMkLst>
            <pc:docMk/>
            <pc:sldMk cId="4238131922" sldId="402"/>
            <ac:picMk id="8" creationId="{B098CAF1-E8AA-BF32-EE5F-FFF9924FAD49}"/>
          </ac:picMkLst>
        </pc:picChg>
        <pc:picChg chg="del">
          <ac:chgData name="halil kaplan" userId="a47d4e08b637cb6e" providerId="LiveId" clId="{4DD82E8B-8378-4EE1-ACEC-5CF51F5C2D32}" dt="2024-09-16T10:38:29.896" v="393" actId="478"/>
          <ac:picMkLst>
            <pc:docMk/>
            <pc:sldMk cId="4238131922" sldId="402"/>
            <ac:picMk id="9" creationId="{4175A12E-9A9F-A071-E4E9-8F5F6629BA77}"/>
          </ac:picMkLst>
        </pc:picChg>
        <pc:picChg chg="del">
          <ac:chgData name="halil kaplan" userId="a47d4e08b637cb6e" providerId="LiveId" clId="{4DD82E8B-8378-4EE1-ACEC-5CF51F5C2D32}" dt="2024-09-16T10:38:29.435" v="392" actId="478"/>
          <ac:picMkLst>
            <pc:docMk/>
            <pc:sldMk cId="4238131922" sldId="402"/>
            <ac:picMk id="11" creationId="{FE5F4CF8-9365-1A9B-52AA-C13914BD7695}"/>
          </ac:picMkLst>
        </pc:picChg>
        <pc:inkChg chg="add">
          <ac:chgData name="halil kaplan" userId="a47d4e08b637cb6e" providerId="LiveId" clId="{4DD82E8B-8378-4EE1-ACEC-5CF51F5C2D32}" dt="2024-09-16T10:38:58.120" v="397" actId="9405"/>
          <ac:inkMkLst>
            <pc:docMk/>
            <pc:sldMk cId="4238131922" sldId="402"/>
            <ac:inkMk id="10" creationId="{8A3DD21E-2A40-CCE6-30B6-9FB8B09F6156}"/>
          </ac:inkMkLst>
        </pc:inkChg>
        <pc:inkChg chg="add">
          <ac:chgData name="halil kaplan" userId="a47d4e08b637cb6e" providerId="LiveId" clId="{4DD82E8B-8378-4EE1-ACEC-5CF51F5C2D32}" dt="2024-09-16T10:39:13.124" v="398" actId="9405"/>
          <ac:inkMkLst>
            <pc:docMk/>
            <pc:sldMk cId="4238131922" sldId="402"/>
            <ac:inkMk id="12" creationId="{852F846B-371E-551E-2DB5-3D3596537CA8}"/>
          </ac:inkMkLst>
        </pc:inkChg>
      </pc:sldChg>
      <pc:sldChg chg="addSp modSp add mod">
        <pc:chgData name="halil kaplan" userId="a47d4e08b637cb6e" providerId="LiveId" clId="{4DD82E8B-8378-4EE1-ACEC-5CF51F5C2D32}" dt="2024-09-17T12:12:01.302" v="1222" actId="1076"/>
        <pc:sldMkLst>
          <pc:docMk/>
          <pc:sldMk cId="1589770390" sldId="403"/>
        </pc:sldMkLst>
        <pc:spChg chg="mod">
          <ac:chgData name="halil kaplan" userId="a47d4e08b637cb6e" providerId="LiveId" clId="{4DD82E8B-8378-4EE1-ACEC-5CF51F5C2D32}" dt="2024-09-17T05:58:25.408" v="659" actId="20577"/>
          <ac:spMkLst>
            <pc:docMk/>
            <pc:sldMk cId="1589770390" sldId="403"/>
            <ac:spMk id="4" creationId="{C8F38E02-0AB2-6FEA-98C4-03A39C3D0A53}"/>
          </ac:spMkLst>
        </pc:spChg>
        <pc:picChg chg="add mod">
          <ac:chgData name="halil kaplan" userId="a47d4e08b637cb6e" providerId="LiveId" clId="{4DD82E8B-8378-4EE1-ACEC-5CF51F5C2D32}" dt="2024-09-17T12:12:01.302" v="1222" actId="1076"/>
          <ac:picMkLst>
            <pc:docMk/>
            <pc:sldMk cId="1589770390" sldId="403"/>
            <ac:picMk id="8" creationId="{CBE49444-9EA1-5CB2-2158-05B79B26048B}"/>
          </ac:picMkLst>
        </pc:picChg>
      </pc:sldChg>
      <pc:sldChg chg="addSp delSp modSp add mod">
        <pc:chgData name="halil kaplan" userId="a47d4e08b637cb6e" providerId="LiveId" clId="{4DD82E8B-8378-4EE1-ACEC-5CF51F5C2D32}" dt="2024-09-17T06:26:47.305" v="895" actId="22"/>
        <pc:sldMkLst>
          <pc:docMk/>
          <pc:sldMk cId="3423524265" sldId="404"/>
        </pc:sldMkLst>
        <pc:spChg chg="del">
          <ac:chgData name="halil kaplan" userId="a47d4e08b637cb6e" providerId="LiveId" clId="{4DD82E8B-8378-4EE1-ACEC-5CF51F5C2D32}" dt="2024-09-17T06:26:40.121" v="892" actId="478"/>
          <ac:spMkLst>
            <pc:docMk/>
            <pc:sldMk cId="3423524265" sldId="404"/>
            <ac:spMk id="9" creationId="{207B7FA5-BB0E-125E-B1EE-7889F7AB6668}"/>
          </ac:spMkLst>
        </pc:spChg>
        <pc:spChg chg="del">
          <ac:chgData name="halil kaplan" userId="a47d4e08b637cb6e" providerId="LiveId" clId="{4DD82E8B-8378-4EE1-ACEC-5CF51F5C2D32}" dt="2024-09-17T06:26:40.121" v="892" actId="478"/>
          <ac:spMkLst>
            <pc:docMk/>
            <pc:sldMk cId="3423524265" sldId="404"/>
            <ac:spMk id="13" creationId="{D28C938E-494B-F98E-573A-3B6B4FB5BBB4}"/>
          </ac:spMkLst>
        </pc:spChg>
        <pc:spChg chg="del">
          <ac:chgData name="halil kaplan" userId="a47d4e08b637cb6e" providerId="LiveId" clId="{4DD82E8B-8378-4EE1-ACEC-5CF51F5C2D32}" dt="2024-09-17T06:26:40.121" v="892" actId="478"/>
          <ac:spMkLst>
            <pc:docMk/>
            <pc:sldMk cId="3423524265" sldId="404"/>
            <ac:spMk id="14" creationId="{4E423686-9859-C442-2F35-1D1AAD6D6783}"/>
          </ac:spMkLst>
        </pc:spChg>
        <pc:spChg chg="del">
          <ac:chgData name="halil kaplan" userId="a47d4e08b637cb6e" providerId="LiveId" clId="{4DD82E8B-8378-4EE1-ACEC-5CF51F5C2D32}" dt="2024-09-17T06:26:40.121" v="892" actId="478"/>
          <ac:spMkLst>
            <pc:docMk/>
            <pc:sldMk cId="3423524265" sldId="404"/>
            <ac:spMk id="17" creationId="{0981C0FA-B72F-772F-652A-41FB0DA1DDE6}"/>
          </ac:spMkLst>
        </pc:spChg>
        <pc:spChg chg="del">
          <ac:chgData name="halil kaplan" userId="a47d4e08b637cb6e" providerId="LiveId" clId="{4DD82E8B-8378-4EE1-ACEC-5CF51F5C2D32}" dt="2024-09-17T06:26:40.121" v="892" actId="478"/>
          <ac:spMkLst>
            <pc:docMk/>
            <pc:sldMk cId="3423524265" sldId="404"/>
            <ac:spMk id="20" creationId="{21F4F82D-ECFA-D883-8C05-980D7E3A4113}"/>
          </ac:spMkLst>
        </pc:spChg>
        <pc:spChg chg="del">
          <ac:chgData name="halil kaplan" userId="a47d4e08b637cb6e" providerId="LiveId" clId="{4DD82E8B-8378-4EE1-ACEC-5CF51F5C2D32}" dt="2024-09-17T06:26:40.121" v="892" actId="478"/>
          <ac:spMkLst>
            <pc:docMk/>
            <pc:sldMk cId="3423524265" sldId="404"/>
            <ac:spMk id="23" creationId="{D0F42E3C-3D81-3F01-D010-1B69BC57B744}"/>
          </ac:spMkLst>
        </pc:spChg>
        <pc:spChg chg="del">
          <ac:chgData name="halil kaplan" userId="a47d4e08b637cb6e" providerId="LiveId" clId="{4DD82E8B-8378-4EE1-ACEC-5CF51F5C2D32}" dt="2024-09-17T06:26:40.121" v="892" actId="478"/>
          <ac:spMkLst>
            <pc:docMk/>
            <pc:sldMk cId="3423524265" sldId="404"/>
            <ac:spMk id="24" creationId="{42AE6FF7-469F-D2F9-C6F2-4EC06943F655}"/>
          </ac:spMkLst>
        </pc:spChg>
        <pc:spChg chg="del">
          <ac:chgData name="halil kaplan" userId="a47d4e08b637cb6e" providerId="LiveId" clId="{4DD82E8B-8378-4EE1-ACEC-5CF51F5C2D32}" dt="2024-09-17T06:26:40.121" v="892" actId="478"/>
          <ac:spMkLst>
            <pc:docMk/>
            <pc:sldMk cId="3423524265" sldId="404"/>
            <ac:spMk id="27" creationId="{0C965139-8CF0-2BCD-3A91-1EFC8B1FFCCF}"/>
          </ac:spMkLst>
        </pc:spChg>
        <pc:spChg chg="del">
          <ac:chgData name="halil kaplan" userId="a47d4e08b637cb6e" providerId="LiveId" clId="{4DD82E8B-8378-4EE1-ACEC-5CF51F5C2D32}" dt="2024-09-17T06:26:40.121" v="892" actId="478"/>
          <ac:spMkLst>
            <pc:docMk/>
            <pc:sldMk cId="3423524265" sldId="404"/>
            <ac:spMk id="28" creationId="{8BBC505E-E7BA-5665-6456-51FA66F963DC}"/>
          </ac:spMkLst>
        </pc:spChg>
        <pc:spChg chg="del">
          <ac:chgData name="halil kaplan" userId="a47d4e08b637cb6e" providerId="LiveId" clId="{4DD82E8B-8378-4EE1-ACEC-5CF51F5C2D32}" dt="2024-09-17T06:26:40.121" v="892" actId="478"/>
          <ac:spMkLst>
            <pc:docMk/>
            <pc:sldMk cId="3423524265" sldId="404"/>
            <ac:spMk id="30" creationId="{E86707A8-6E99-EABC-8F4F-D57CF9FDA980}"/>
          </ac:spMkLst>
        </pc:spChg>
        <pc:spChg chg="del">
          <ac:chgData name="halil kaplan" userId="a47d4e08b637cb6e" providerId="LiveId" clId="{4DD82E8B-8378-4EE1-ACEC-5CF51F5C2D32}" dt="2024-09-17T06:26:40.121" v="892" actId="478"/>
          <ac:spMkLst>
            <pc:docMk/>
            <pc:sldMk cId="3423524265" sldId="404"/>
            <ac:spMk id="31" creationId="{C606F8BD-FCB7-210B-D438-4050A588805E}"/>
          </ac:spMkLst>
        </pc:spChg>
        <pc:spChg chg="del">
          <ac:chgData name="halil kaplan" userId="a47d4e08b637cb6e" providerId="LiveId" clId="{4DD82E8B-8378-4EE1-ACEC-5CF51F5C2D32}" dt="2024-09-17T06:26:40.121" v="892" actId="478"/>
          <ac:spMkLst>
            <pc:docMk/>
            <pc:sldMk cId="3423524265" sldId="404"/>
            <ac:spMk id="33" creationId="{2C4AAF67-C6DC-B301-DA5F-EC3D97E59B49}"/>
          </ac:spMkLst>
        </pc:spChg>
        <pc:spChg chg="del">
          <ac:chgData name="halil kaplan" userId="a47d4e08b637cb6e" providerId="LiveId" clId="{4DD82E8B-8378-4EE1-ACEC-5CF51F5C2D32}" dt="2024-09-17T06:26:40.121" v="892" actId="478"/>
          <ac:spMkLst>
            <pc:docMk/>
            <pc:sldMk cId="3423524265" sldId="404"/>
            <ac:spMk id="35" creationId="{E24E7838-ECAD-C71B-AAC6-97E88F83A852}"/>
          </ac:spMkLst>
        </pc:spChg>
        <pc:spChg chg="del">
          <ac:chgData name="halil kaplan" userId="a47d4e08b637cb6e" providerId="LiveId" clId="{4DD82E8B-8378-4EE1-ACEC-5CF51F5C2D32}" dt="2024-09-17T06:26:42.532" v="893" actId="478"/>
          <ac:spMkLst>
            <pc:docMk/>
            <pc:sldMk cId="3423524265" sldId="404"/>
            <ac:spMk id="36" creationId="{4A94B725-ED7A-2F0E-0DBB-D378D1150FB0}"/>
          </ac:spMkLst>
        </pc:spChg>
        <pc:spChg chg="del">
          <ac:chgData name="halil kaplan" userId="a47d4e08b637cb6e" providerId="LiveId" clId="{4DD82E8B-8378-4EE1-ACEC-5CF51F5C2D32}" dt="2024-09-17T06:26:40.121" v="892" actId="478"/>
          <ac:spMkLst>
            <pc:docMk/>
            <pc:sldMk cId="3423524265" sldId="404"/>
            <ac:spMk id="38" creationId="{2F4FDA82-E0DE-DF1A-488E-B915D3EF8857}"/>
          </ac:spMkLst>
        </pc:spChg>
        <pc:spChg chg="del">
          <ac:chgData name="halil kaplan" userId="a47d4e08b637cb6e" providerId="LiveId" clId="{4DD82E8B-8378-4EE1-ACEC-5CF51F5C2D32}" dt="2024-09-17T06:26:42.532" v="893" actId="478"/>
          <ac:spMkLst>
            <pc:docMk/>
            <pc:sldMk cId="3423524265" sldId="404"/>
            <ac:spMk id="39" creationId="{E41A35F8-E850-0D91-D950-4DBBAD47543F}"/>
          </ac:spMkLst>
        </pc:spChg>
        <pc:spChg chg="del">
          <ac:chgData name="halil kaplan" userId="a47d4e08b637cb6e" providerId="LiveId" clId="{4DD82E8B-8378-4EE1-ACEC-5CF51F5C2D32}" dt="2024-09-17T06:26:42.532" v="893" actId="478"/>
          <ac:spMkLst>
            <pc:docMk/>
            <pc:sldMk cId="3423524265" sldId="404"/>
            <ac:spMk id="44" creationId="{5698B5CC-5A2C-4229-834E-86188DAB753A}"/>
          </ac:spMkLst>
        </pc:spChg>
        <pc:spChg chg="del">
          <ac:chgData name="halil kaplan" userId="a47d4e08b637cb6e" providerId="LiveId" clId="{4DD82E8B-8378-4EE1-ACEC-5CF51F5C2D32}" dt="2024-09-17T06:26:40.121" v="892" actId="478"/>
          <ac:spMkLst>
            <pc:docMk/>
            <pc:sldMk cId="3423524265" sldId="404"/>
            <ac:spMk id="46" creationId="{8540BC1D-F8ED-7685-D856-CABD9AF5B94B}"/>
          </ac:spMkLst>
        </pc:spChg>
        <pc:spChg chg="del">
          <ac:chgData name="halil kaplan" userId="a47d4e08b637cb6e" providerId="LiveId" clId="{4DD82E8B-8378-4EE1-ACEC-5CF51F5C2D32}" dt="2024-09-17T06:26:40.121" v="892" actId="478"/>
          <ac:spMkLst>
            <pc:docMk/>
            <pc:sldMk cId="3423524265" sldId="404"/>
            <ac:spMk id="51" creationId="{DDE3B95F-4C90-658F-A564-57458652E79E}"/>
          </ac:spMkLst>
        </pc:spChg>
        <pc:spChg chg="del">
          <ac:chgData name="halil kaplan" userId="a47d4e08b637cb6e" providerId="LiveId" clId="{4DD82E8B-8378-4EE1-ACEC-5CF51F5C2D32}" dt="2024-09-17T06:26:42.532" v="893" actId="478"/>
          <ac:spMkLst>
            <pc:docMk/>
            <pc:sldMk cId="3423524265" sldId="404"/>
            <ac:spMk id="78" creationId="{0BCCD170-A41F-EB32-DFEC-EE0BBB23A542}"/>
          </ac:spMkLst>
        </pc:spChg>
        <pc:spChg chg="del">
          <ac:chgData name="halil kaplan" userId="a47d4e08b637cb6e" providerId="LiveId" clId="{4DD82E8B-8378-4EE1-ACEC-5CF51F5C2D32}" dt="2024-09-17T06:26:42.532" v="893" actId="478"/>
          <ac:spMkLst>
            <pc:docMk/>
            <pc:sldMk cId="3423524265" sldId="404"/>
            <ac:spMk id="79" creationId="{0E459C48-E7C1-860B-9596-D9C1065028BA}"/>
          </ac:spMkLst>
        </pc:spChg>
        <pc:spChg chg="del">
          <ac:chgData name="halil kaplan" userId="a47d4e08b637cb6e" providerId="LiveId" clId="{4DD82E8B-8378-4EE1-ACEC-5CF51F5C2D32}" dt="2024-09-17T06:26:40.121" v="892" actId="478"/>
          <ac:spMkLst>
            <pc:docMk/>
            <pc:sldMk cId="3423524265" sldId="404"/>
            <ac:spMk id="80" creationId="{800D6F18-CC48-D20E-9EA9-CDA142A47166}"/>
          </ac:spMkLst>
        </pc:spChg>
        <pc:spChg chg="del">
          <ac:chgData name="halil kaplan" userId="a47d4e08b637cb6e" providerId="LiveId" clId="{4DD82E8B-8378-4EE1-ACEC-5CF51F5C2D32}" dt="2024-09-17T06:26:45.844" v="894" actId="478"/>
          <ac:spMkLst>
            <pc:docMk/>
            <pc:sldMk cId="3423524265" sldId="404"/>
            <ac:spMk id="81" creationId="{0F709BD6-4A8C-D749-3B9D-094057A3A8D0}"/>
          </ac:spMkLst>
        </pc:spChg>
        <pc:picChg chg="add">
          <ac:chgData name="halil kaplan" userId="a47d4e08b637cb6e" providerId="LiveId" clId="{4DD82E8B-8378-4EE1-ACEC-5CF51F5C2D32}" dt="2024-09-17T06:26:47.305" v="895" actId="22"/>
          <ac:picMkLst>
            <pc:docMk/>
            <pc:sldMk cId="3423524265" sldId="404"/>
            <ac:picMk id="8" creationId="{7C38740E-9DB0-6FE7-3594-1AB02DF3E028}"/>
          </ac:picMkLst>
        </pc:picChg>
        <pc:cxnChg chg="del mod">
          <ac:chgData name="halil kaplan" userId="a47d4e08b637cb6e" providerId="LiveId" clId="{4DD82E8B-8378-4EE1-ACEC-5CF51F5C2D32}" dt="2024-09-17T06:26:40.121" v="892" actId="478"/>
          <ac:cxnSpMkLst>
            <pc:docMk/>
            <pc:sldMk cId="3423524265" sldId="404"/>
            <ac:cxnSpMk id="12" creationId="{3E5F3A4B-A7A4-3929-5D06-AFDF6FE09859}"/>
          </ac:cxnSpMkLst>
        </pc:cxnChg>
        <pc:cxnChg chg="del">
          <ac:chgData name="halil kaplan" userId="a47d4e08b637cb6e" providerId="LiveId" clId="{4DD82E8B-8378-4EE1-ACEC-5CF51F5C2D32}" dt="2024-09-17T06:26:40.121" v="892" actId="478"/>
          <ac:cxnSpMkLst>
            <pc:docMk/>
            <pc:sldMk cId="3423524265" sldId="404"/>
            <ac:cxnSpMk id="16" creationId="{6B3BC738-B17F-9FDD-CE5D-AD3BBD405607}"/>
          </ac:cxnSpMkLst>
        </pc:cxnChg>
        <pc:cxnChg chg="del">
          <ac:chgData name="halil kaplan" userId="a47d4e08b637cb6e" providerId="LiveId" clId="{4DD82E8B-8378-4EE1-ACEC-5CF51F5C2D32}" dt="2024-09-17T06:26:40.121" v="892" actId="478"/>
          <ac:cxnSpMkLst>
            <pc:docMk/>
            <pc:sldMk cId="3423524265" sldId="404"/>
            <ac:cxnSpMk id="18" creationId="{D5F4ED2F-E29E-E332-F39D-5ADCCAF80EFD}"/>
          </ac:cxnSpMkLst>
        </pc:cxnChg>
        <pc:cxnChg chg="del">
          <ac:chgData name="halil kaplan" userId="a47d4e08b637cb6e" providerId="LiveId" clId="{4DD82E8B-8378-4EE1-ACEC-5CF51F5C2D32}" dt="2024-09-17T06:26:40.121" v="892" actId="478"/>
          <ac:cxnSpMkLst>
            <pc:docMk/>
            <pc:sldMk cId="3423524265" sldId="404"/>
            <ac:cxnSpMk id="21" creationId="{D8EFBB5E-C1E0-DCB7-CFAB-10A051314ED2}"/>
          </ac:cxnSpMkLst>
        </pc:cxnChg>
        <pc:cxnChg chg="del">
          <ac:chgData name="halil kaplan" userId="a47d4e08b637cb6e" providerId="LiveId" clId="{4DD82E8B-8378-4EE1-ACEC-5CF51F5C2D32}" dt="2024-09-17T06:26:40.121" v="892" actId="478"/>
          <ac:cxnSpMkLst>
            <pc:docMk/>
            <pc:sldMk cId="3423524265" sldId="404"/>
            <ac:cxnSpMk id="25" creationId="{B2850513-B9AD-6F9B-C6D2-5C36A023956C}"/>
          </ac:cxnSpMkLst>
        </pc:cxnChg>
        <pc:cxnChg chg="del">
          <ac:chgData name="halil kaplan" userId="a47d4e08b637cb6e" providerId="LiveId" clId="{4DD82E8B-8378-4EE1-ACEC-5CF51F5C2D32}" dt="2024-09-17T06:26:40.121" v="892" actId="478"/>
          <ac:cxnSpMkLst>
            <pc:docMk/>
            <pc:sldMk cId="3423524265" sldId="404"/>
            <ac:cxnSpMk id="29" creationId="{8815051C-5ECD-0552-F70A-09202695A47D}"/>
          </ac:cxnSpMkLst>
        </pc:cxnChg>
        <pc:cxnChg chg="del">
          <ac:chgData name="halil kaplan" userId="a47d4e08b637cb6e" providerId="LiveId" clId="{4DD82E8B-8378-4EE1-ACEC-5CF51F5C2D32}" dt="2024-09-17T06:26:40.121" v="892" actId="478"/>
          <ac:cxnSpMkLst>
            <pc:docMk/>
            <pc:sldMk cId="3423524265" sldId="404"/>
            <ac:cxnSpMk id="32" creationId="{15809A50-1901-B62F-34AC-944731619F11}"/>
          </ac:cxnSpMkLst>
        </pc:cxnChg>
        <pc:cxnChg chg="del">
          <ac:chgData name="halil kaplan" userId="a47d4e08b637cb6e" providerId="LiveId" clId="{4DD82E8B-8378-4EE1-ACEC-5CF51F5C2D32}" dt="2024-09-17T06:26:40.121" v="892" actId="478"/>
          <ac:cxnSpMkLst>
            <pc:docMk/>
            <pc:sldMk cId="3423524265" sldId="404"/>
            <ac:cxnSpMk id="34" creationId="{DE196874-570B-371F-364A-70B9DAAE1836}"/>
          </ac:cxnSpMkLst>
        </pc:cxnChg>
        <pc:cxnChg chg="del mod">
          <ac:chgData name="halil kaplan" userId="a47d4e08b637cb6e" providerId="LiveId" clId="{4DD82E8B-8378-4EE1-ACEC-5CF51F5C2D32}" dt="2024-09-17T06:26:40.121" v="892" actId="478"/>
          <ac:cxnSpMkLst>
            <pc:docMk/>
            <pc:sldMk cId="3423524265" sldId="404"/>
            <ac:cxnSpMk id="37" creationId="{1FAF8206-D8F2-94EC-8595-A00D86485C00}"/>
          </ac:cxnSpMkLst>
        </pc:cxnChg>
        <pc:cxnChg chg="del">
          <ac:chgData name="halil kaplan" userId="a47d4e08b637cb6e" providerId="LiveId" clId="{4DD82E8B-8378-4EE1-ACEC-5CF51F5C2D32}" dt="2024-09-17T06:26:40.121" v="892" actId="478"/>
          <ac:cxnSpMkLst>
            <pc:docMk/>
            <pc:sldMk cId="3423524265" sldId="404"/>
            <ac:cxnSpMk id="40" creationId="{8D38D82C-DFCF-8396-9658-AEED6AB4942C}"/>
          </ac:cxnSpMkLst>
        </pc:cxnChg>
        <pc:cxnChg chg="del">
          <ac:chgData name="halil kaplan" userId="a47d4e08b637cb6e" providerId="LiveId" clId="{4DD82E8B-8378-4EE1-ACEC-5CF51F5C2D32}" dt="2024-09-17T06:26:40.121" v="892" actId="478"/>
          <ac:cxnSpMkLst>
            <pc:docMk/>
            <pc:sldMk cId="3423524265" sldId="404"/>
            <ac:cxnSpMk id="52" creationId="{D9B78E70-348E-78B6-06C7-0ABF3A2C4A7B}"/>
          </ac:cxnSpMkLst>
        </pc:cxnChg>
        <pc:cxnChg chg="del">
          <ac:chgData name="halil kaplan" userId="a47d4e08b637cb6e" providerId="LiveId" clId="{4DD82E8B-8378-4EE1-ACEC-5CF51F5C2D32}" dt="2024-09-17T06:26:40.121" v="892" actId="478"/>
          <ac:cxnSpMkLst>
            <pc:docMk/>
            <pc:sldMk cId="3423524265" sldId="404"/>
            <ac:cxnSpMk id="53" creationId="{0D9A35CC-4661-1F2A-8E0D-A1F98BD6149C}"/>
          </ac:cxnSpMkLst>
        </pc:cxnChg>
        <pc:cxnChg chg="del">
          <ac:chgData name="halil kaplan" userId="a47d4e08b637cb6e" providerId="LiveId" clId="{4DD82E8B-8378-4EE1-ACEC-5CF51F5C2D32}" dt="2024-09-17T06:26:40.121" v="892" actId="478"/>
          <ac:cxnSpMkLst>
            <pc:docMk/>
            <pc:sldMk cId="3423524265" sldId="404"/>
            <ac:cxnSpMk id="56" creationId="{7676B872-6CFE-6F17-4BAA-EBBEDBB5E3A6}"/>
          </ac:cxnSpMkLst>
        </pc:cxnChg>
        <pc:cxnChg chg="del">
          <ac:chgData name="halil kaplan" userId="a47d4e08b637cb6e" providerId="LiveId" clId="{4DD82E8B-8378-4EE1-ACEC-5CF51F5C2D32}" dt="2024-09-17T06:26:40.121" v="892" actId="478"/>
          <ac:cxnSpMkLst>
            <pc:docMk/>
            <pc:sldMk cId="3423524265" sldId="404"/>
            <ac:cxnSpMk id="74" creationId="{F4247D45-1D02-D322-FB16-16FD2E08C04B}"/>
          </ac:cxnSpMkLst>
        </pc:cxnChg>
      </pc:sldChg>
      <pc:sldChg chg="addSp delSp modSp add mod">
        <pc:chgData name="halil kaplan" userId="a47d4e08b637cb6e" providerId="LiveId" clId="{4DD82E8B-8378-4EE1-ACEC-5CF51F5C2D32}" dt="2024-09-17T13:38:52.622" v="1346" actId="1076"/>
        <pc:sldMkLst>
          <pc:docMk/>
          <pc:sldMk cId="470235747" sldId="405"/>
        </pc:sldMkLst>
        <pc:spChg chg="add mod">
          <ac:chgData name="halil kaplan" userId="a47d4e08b637cb6e" providerId="LiveId" clId="{4DD82E8B-8378-4EE1-ACEC-5CF51F5C2D32}" dt="2024-09-17T13:35:35.953" v="1332" actId="164"/>
          <ac:spMkLst>
            <pc:docMk/>
            <pc:sldMk cId="470235747" sldId="405"/>
            <ac:spMk id="16" creationId="{31AC6583-5079-F3BE-40B4-4D12E65D3749}"/>
          </ac:spMkLst>
        </pc:spChg>
        <pc:spChg chg="mod">
          <ac:chgData name="halil kaplan" userId="a47d4e08b637cb6e" providerId="LiveId" clId="{4DD82E8B-8378-4EE1-ACEC-5CF51F5C2D32}" dt="2024-09-17T13:37:58.267" v="1340"/>
          <ac:spMkLst>
            <pc:docMk/>
            <pc:sldMk cId="470235747" sldId="405"/>
            <ac:spMk id="19" creationId="{2D821B8E-19ED-9FA2-538E-9EEBE8FB5FDF}"/>
          </ac:spMkLst>
        </pc:spChg>
        <pc:spChg chg="mod">
          <ac:chgData name="halil kaplan" userId="a47d4e08b637cb6e" providerId="LiveId" clId="{4DD82E8B-8378-4EE1-ACEC-5CF51F5C2D32}" dt="2024-09-17T13:37:58.267" v="1340"/>
          <ac:spMkLst>
            <pc:docMk/>
            <pc:sldMk cId="470235747" sldId="405"/>
            <ac:spMk id="21" creationId="{B7270D26-D549-64C1-5B61-02E02D598A4D}"/>
          </ac:spMkLst>
        </pc:spChg>
        <pc:spChg chg="mod">
          <ac:chgData name="halil kaplan" userId="a47d4e08b637cb6e" providerId="LiveId" clId="{4DD82E8B-8378-4EE1-ACEC-5CF51F5C2D32}" dt="2024-09-17T13:37:58.267" v="1340"/>
          <ac:spMkLst>
            <pc:docMk/>
            <pc:sldMk cId="470235747" sldId="405"/>
            <ac:spMk id="22" creationId="{59B38DD8-0346-6BFE-EF17-0FFD0913CF39}"/>
          </ac:spMkLst>
        </pc:spChg>
        <pc:spChg chg="mod">
          <ac:chgData name="halil kaplan" userId="a47d4e08b637cb6e" providerId="LiveId" clId="{4DD82E8B-8378-4EE1-ACEC-5CF51F5C2D32}" dt="2024-09-17T13:37:58.267" v="1340"/>
          <ac:spMkLst>
            <pc:docMk/>
            <pc:sldMk cId="470235747" sldId="405"/>
            <ac:spMk id="24" creationId="{D0E63248-C54D-BF58-AC5E-736268C8429F}"/>
          </ac:spMkLst>
        </pc:spChg>
        <pc:spChg chg="mod">
          <ac:chgData name="halil kaplan" userId="a47d4e08b637cb6e" providerId="LiveId" clId="{4DD82E8B-8378-4EE1-ACEC-5CF51F5C2D32}" dt="2024-09-17T13:37:58.267" v="1340"/>
          <ac:spMkLst>
            <pc:docMk/>
            <pc:sldMk cId="470235747" sldId="405"/>
            <ac:spMk id="26" creationId="{31A335EB-BE0D-7B2B-989C-29E5F3383F8C}"/>
          </ac:spMkLst>
        </pc:spChg>
        <pc:spChg chg="mod">
          <ac:chgData name="halil kaplan" userId="a47d4e08b637cb6e" providerId="LiveId" clId="{4DD82E8B-8378-4EE1-ACEC-5CF51F5C2D32}" dt="2024-09-17T13:37:58.267" v="1340"/>
          <ac:spMkLst>
            <pc:docMk/>
            <pc:sldMk cId="470235747" sldId="405"/>
            <ac:spMk id="28" creationId="{2A3BD8EB-1D94-654C-CCB3-6504B7D87A2B}"/>
          </ac:spMkLst>
        </pc:spChg>
        <pc:spChg chg="mod">
          <ac:chgData name="halil kaplan" userId="a47d4e08b637cb6e" providerId="LiveId" clId="{4DD82E8B-8378-4EE1-ACEC-5CF51F5C2D32}" dt="2024-09-17T13:37:58.267" v="1340"/>
          <ac:spMkLst>
            <pc:docMk/>
            <pc:sldMk cId="470235747" sldId="405"/>
            <ac:spMk id="29" creationId="{882475AF-9C38-55D6-FE7F-7E221E5BF184}"/>
          </ac:spMkLst>
        </pc:spChg>
        <pc:spChg chg="mod">
          <ac:chgData name="halil kaplan" userId="a47d4e08b637cb6e" providerId="LiveId" clId="{4DD82E8B-8378-4EE1-ACEC-5CF51F5C2D32}" dt="2024-09-17T13:37:58.267" v="1340"/>
          <ac:spMkLst>
            <pc:docMk/>
            <pc:sldMk cId="470235747" sldId="405"/>
            <ac:spMk id="31" creationId="{589C2785-AC6F-C176-CC61-506248A0ECB4}"/>
          </ac:spMkLst>
        </pc:spChg>
        <pc:spChg chg="mod">
          <ac:chgData name="halil kaplan" userId="a47d4e08b637cb6e" providerId="LiveId" clId="{4DD82E8B-8378-4EE1-ACEC-5CF51F5C2D32}" dt="2024-09-17T13:37:58.267" v="1340"/>
          <ac:spMkLst>
            <pc:docMk/>
            <pc:sldMk cId="470235747" sldId="405"/>
            <ac:spMk id="32" creationId="{F184936D-8F37-889F-E8A4-1E980BE28846}"/>
          </ac:spMkLst>
        </pc:spChg>
        <pc:spChg chg="mod">
          <ac:chgData name="halil kaplan" userId="a47d4e08b637cb6e" providerId="LiveId" clId="{4DD82E8B-8378-4EE1-ACEC-5CF51F5C2D32}" dt="2024-09-17T13:37:58.267" v="1340"/>
          <ac:spMkLst>
            <pc:docMk/>
            <pc:sldMk cId="470235747" sldId="405"/>
            <ac:spMk id="34" creationId="{2A2CB153-2430-8F51-C696-4A32D78124D4}"/>
          </ac:spMkLst>
        </pc:spChg>
        <pc:spChg chg="mod">
          <ac:chgData name="halil kaplan" userId="a47d4e08b637cb6e" providerId="LiveId" clId="{4DD82E8B-8378-4EE1-ACEC-5CF51F5C2D32}" dt="2024-09-17T13:37:58.267" v="1340"/>
          <ac:spMkLst>
            <pc:docMk/>
            <pc:sldMk cId="470235747" sldId="405"/>
            <ac:spMk id="35" creationId="{73C0601C-8F6F-225A-BB2C-2891DE2D8640}"/>
          </ac:spMkLst>
        </pc:spChg>
        <pc:spChg chg="mod">
          <ac:chgData name="halil kaplan" userId="a47d4e08b637cb6e" providerId="LiveId" clId="{4DD82E8B-8378-4EE1-ACEC-5CF51F5C2D32}" dt="2024-09-17T13:37:58.267" v="1340"/>
          <ac:spMkLst>
            <pc:docMk/>
            <pc:sldMk cId="470235747" sldId="405"/>
            <ac:spMk id="37" creationId="{9CF7D5AE-719E-8BDF-7F27-1A0C81C001FF}"/>
          </ac:spMkLst>
        </pc:spChg>
        <pc:spChg chg="mod">
          <ac:chgData name="halil kaplan" userId="a47d4e08b637cb6e" providerId="LiveId" clId="{4DD82E8B-8378-4EE1-ACEC-5CF51F5C2D32}" dt="2024-09-17T13:37:58.267" v="1340"/>
          <ac:spMkLst>
            <pc:docMk/>
            <pc:sldMk cId="470235747" sldId="405"/>
            <ac:spMk id="39" creationId="{4810A426-D7E2-2365-AE87-AE6AFDD342D5}"/>
          </ac:spMkLst>
        </pc:spChg>
        <pc:spChg chg="mod">
          <ac:chgData name="halil kaplan" userId="a47d4e08b637cb6e" providerId="LiveId" clId="{4DD82E8B-8378-4EE1-ACEC-5CF51F5C2D32}" dt="2024-09-17T13:37:58.267" v="1340"/>
          <ac:spMkLst>
            <pc:docMk/>
            <pc:sldMk cId="470235747" sldId="405"/>
            <ac:spMk id="40" creationId="{D54E1AAF-6BDC-A063-2740-3C88A5E3198F}"/>
          </ac:spMkLst>
        </pc:spChg>
        <pc:spChg chg="mod">
          <ac:chgData name="halil kaplan" userId="a47d4e08b637cb6e" providerId="LiveId" clId="{4DD82E8B-8378-4EE1-ACEC-5CF51F5C2D32}" dt="2024-09-17T13:37:58.267" v="1340"/>
          <ac:spMkLst>
            <pc:docMk/>
            <pc:sldMk cId="470235747" sldId="405"/>
            <ac:spMk id="42" creationId="{31DE2F47-8E9D-C98B-110E-6DFB7D71F172}"/>
          </ac:spMkLst>
        </pc:spChg>
        <pc:spChg chg="mod">
          <ac:chgData name="halil kaplan" userId="a47d4e08b637cb6e" providerId="LiveId" clId="{4DD82E8B-8378-4EE1-ACEC-5CF51F5C2D32}" dt="2024-09-17T13:37:58.267" v="1340"/>
          <ac:spMkLst>
            <pc:docMk/>
            <pc:sldMk cId="470235747" sldId="405"/>
            <ac:spMk id="43" creationId="{2C549443-85EA-2893-99A9-540640DE221D}"/>
          </ac:spMkLst>
        </pc:spChg>
        <pc:spChg chg="mod">
          <ac:chgData name="halil kaplan" userId="a47d4e08b637cb6e" providerId="LiveId" clId="{4DD82E8B-8378-4EE1-ACEC-5CF51F5C2D32}" dt="2024-09-17T13:37:58.267" v="1340"/>
          <ac:spMkLst>
            <pc:docMk/>
            <pc:sldMk cId="470235747" sldId="405"/>
            <ac:spMk id="45" creationId="{1DA0384D-D482-7D56-FA68-D12AD35D7251}"/>
          </ac:spMkLst>
        </pc:spChg>
        <pc:spChg chg="mod">
          <ac:chgData name="halil kaplan" userId="a47d4e08b637cb6e" providerId="LiveId" clId="{4DD82E8B-8378-4EE1-ACEC-5CF51F5C2D32}" dt="2024-09-17T13:37:58.267" v="1340"/>
          <ac:spMkLst>
            <pc:docMk/>
            <pc:sldMk cId="470235747" sldId="405"/>
            <ac:spMk id="46" creationId="{EBE9E2BA-17BA-16BF-7DF9-E6224380F823}"/>
          </ac:spMkLst>
        </pc:spChg>
        <pc:spChg chg="mod">
          <ac:chgData name="halil kaplan" userId="a47d4e08b637cb6e" providerId="LiveId" clId="{4DD82E8B-8378-4EE1-ACEC-5CF51F5C2D32}" dt="2024-09-17T13:37:58.267" v="1340"/>
          <ac:spMkLst>
            <pc:docMk/>
            <pc:sldMk cId="470235747" sldId="405"/>
            <ac:spMk id="47" creationId="{7CF2F060-8FFF-9600-E356-E16CAA3C3FF9}"/>
          </ac:spMkLst>
        </pc:spChg>
        <pc:spChg chg="mod">
          <ac:chgData name="halil kaplan" userId="a47d4e08b637cb6e" providerId="LiveId" clId="{4DD82E8B-8378-4EE1-ACEC-5CF51F5C2D32}" dt="2024-09-17T13:37:58.267" v="1340"/>
          <ac:spMkLst>
            <pc:docMk/>
            <pc:sldMk cId="470235747" sldId="405"/>
            <ac:spMk id="52" creationId="{6911ABF1-6449-98B8-E543-ABCEACD4053C}"/>
          </ac:spMkLst>
        </pc:spChg>
        <pc:spChg chg="mod">
          <ac:chgData name="halil kaplan" userId="a47d4e08b637cb6e" providerId="LiveId" clId="{4DD82E8B-8378-4EE1-ACEC-5CF51F5C2D32}" dt="2024-09-17T13:37:58.267" v="1340"/>
          <ac:spMkLst>
            <pc:docMk/>
            <pc:sldMk cId="470235747" sldId="405"/>
            <ac:spMk id="53" creationId="{5B09D12E-289C-6405-287A-C9BF3F965C9B}"/>
          </ac:spMkLst>
        </pc:spChg>
        <pc:spChg chg="mod">
          <ac:chgData name="halil kaplan" userId="a47d4e08b637cb6e" providerId="LiveId" clId="{4DD82E8B-8378-4EE1-ACEC-5CF51F5C2D32}" dt="2024-09-17T13:37:58.267" v="1340"/>
          <ac:spMkLst>
            <pc:docMk/>
            <pc:sldMk cId="470235747" sldId="405"/>
            <ac:spMk id="54" creationId="{07F571B1-CFC8-8161-22B5-5B22174C1A71}"/>
          </ac:spMkLst>
        </pc:spChg>
        <pc:grpChg chg="del">
          <ac:chgData name="halil kaplan" userId="a47d4e08b637cb6e" providerId="LiveId" clId="{4DD82E8B-8378-4EE1-ACEC-5CF51F5C2D32}" dt="2024-09-17T13:38:44.780" v="1344" actId="478"/>
          <ac:grpSpMkLst>
            <pc:docMk/>
            <pc:sldMk cId="470235747" sldId="405"/>
            <ac:grpSpMk id="2" creationId="{AE22DE75-CF9A-3739-202A-86BC3E880FBF}"/>
          </ac:grpSpMkLst>
        </pc:grpChg>
        <pc:grpChg chg="add mod">
          <ac:chgData name="halil kaplan" userId="a47d4e08b637cb6e" providerId="LiveId" clId="{4DD82E8B-8378-4EE1-ACEC-5CF51F5C2D32}" dt="2024-09-17T13:38:52.622" v="1346" actId="1076"/>
          <ac:grpSpMkLst>
            <pc:docMk/>
            <pc:sldMk cId="470235747" sldId="405"/>
            <ac:grpSpMk id="17" creationId="{9CE19BA7-2F5E-CF31-2519-1155D4F6ED8D}"/>
          </ac:grpSpMkLst>
        </pc:grpChg>
        <pc:grpChg chg="add mod">
          <ac:chgData name="halil kaplan" userId="a47d4e08b637cb6e" providerId="LiveId" clId="{4DD82E8B-8378-4EE1-ACEC-5CF51F5C2D32}" dt="2024-09-17T13:38:47.904" v="1345" actId="1076"/>
          <ac:grpSpMkLst>
            <pc:docMk/>
            <pc:sldMk cId="470235747" sldId="405"/>
            <ac:grpSpMk id="18" creationId="{4B608334-3168-977A-E178-A720F0B1CB22}"/>
          </ac:grpSpMkLst>
        </pc:grpChg>
        <pc:picChg chg="del">
          <ac:chgData name="halil kaplan" userId="a47d4e08b637cb6e" providerId="LiveId" clId="{4DD82E8B-8378-4EE1-ACEC-5CF51F5C2D32}" dt="2024-09-17T06:28:06.644" v="897" actId="478"/>
          <ac:picMkLst>
            <pc:docMk/>
            <pc:sldMk cId="470235747" sldId="405"/>
            <ac:picMk id="8" creationId="{7C38740E-9DB0-6FE7-3594-1AB02DF3E028}"/>
          </ac:picMkLst>
        </pc:picChg>
        <pc:picChg chg="add del mod">
          <ac:chgData name="halil kaplan" userId="a47d4e08b637cb6e" providerId="LiveId" clId="{4DD82E8B-8378-4EE1-ACEC-5CF51F5C2D32}" dt="2024-09-17T06:29:12.635" v="901" actId="478"/>
          <ac:picMkLst>
            <pc:docMk/>
            <pc:sldMk cId="470235747" sldId="405"/>
            <ac:picMk id="9" creationId="{389C41B0-D29A-38D4-E653-B6B719E4A998}"/>
          </ac:picMkLst>
        </pc:picChg>
        <pc:picChg chg="add mod">
          <ac:chgData name="halil kaplan" userId="a47d4e08b637cb6e" providerId="LiveId" clId="{4DD82E8B-8378-4EE1-ACEC-5CF51F5C2D32}" dt="2024-09-17T13:35:35.953" v="1332" actId="164"/>
          <ac:picMkLst>
            <pc:docMk/>
            <pc:sldMk cId="470235747" sldId="405"/>
            <ac:picMk id="11" creationId="{403B7491-837E-553D-ABF6-C1A86CEAD99B}"/>
          </ac:picMkLst>
        </pc:picChg>
        <pc:picChg chg="add mod">
          <ac:chgData name="halil kaplan" userId="a47d4e08b637cb6e" providerId="LiveId" clId="{4DD82E8B-8378-4EE1-ACEC-5CF51F5C2D32}" dt="2024-09-17T13:35:35.953" v="1332" actId="164"/>
          <ac:picMkLst>
            <pc:docMk/>
            <pc:sldMk cId="470235747" sldId="405"/>
            <ac:picMk id="13" creationId="{24EA3DE5-0B80-E566-361B-6352663B709D}"/>
          </ac:picMkLst>
        </pc:picChg>
        <pc:picChg chg="add mod">
          <ac:chgData name="halil kaplan" userId="a47d4e08b637cb6e" providerId="LiveId" clId="{4DD82E8B-8378-4EE1-ACEC-5CF51F5C2D32}" dt="2024-09-17T13:35:35.953" v="1332" actId="164"/>
          <ac:picMkLst>
            <pc:docMk/>
            <pc:sldMk cId="470235747" sldId="405"/>
            <ac:picMk id="15" creationId="{13410A15-4282-E6CA-E597-24F9EEA97583}"/>
          </ac:picMkLst>
        </pc:picChg>
        <pc:cxnChg chg="mod">
          <ac:chgData name="halil kaplan" userId="a47d4e08b637cb6e" providerId="LiveId" clId="{4DD82E8B-8378-4EE1-ACEC-5CF51F5C2D32}" dt="2024-09-17T13:37:58.267" v="1340"/>
          <ac:cxnSpMkLst>
            <pc:docMk/>
            <pc:sldMk cId="470235747" sldId="405"/>
            <ac:cxnSpMk id="20" creationId="{4BE8E736-CECD-27BE-14C9-2A2987B6CCDD}"/>
          </ac:cxnSpMkLst>
        </pc:cxnChg>
        <pc:cxnChg chg="mod">
          <ac:chgData name="halil kaplan" userId="a47d4e08b637cb6e" providerId="LiveId" clId="{4DD82E8B-8378-4EE1-ACEC-5CF51F5C2D32}" dt="2024-09-17T13:37:58.267" v="1340"/>
          <ac:cxnSpMkLst>
            <pc:docMk/>
            <pc:sldMk cId="470235747" sldId="405"/>
            <ac:cxnSpMk id="23" creationId="{A949007A-BB93-8F44-1545-E8B4ADB629DB}"/>
          </ac:cxnSpMkLst>
        </pc:cxnChg>
        <pc:cxnChg chg="mod">
          <ac:chgData name="halil kaplan" userId="a47d4e08b637cb6e" providerId="LiveId" clId="{4DD82E8B-8378-4EE1-ACEC-5CF51F5C2D32}" dt="2024-09-17T13:37:58.267" v="1340"/>
          <ac:cxnSpMkLst>
            <pc:docMk/>
            <pc:sldMk cId="470235747" sldId="405"/>
            <ac:cxnSpMk id="25" creationId="{5CFA65DB-C38D-DB7E-4A51-5E091015BBB5}"/>
          </ac:cxnSpMkLst>
        </pc:cxnChg>
        <pc:cxnChg chg="mod">
          <ac:chgData name="halil kaplan" userId="a47d4e08b637cb6e" providerId="LiveId" clId="{4DD82E8B-8378-4EE1-ACEC-5CF51F5C2D32}" dt="2024-09-17T13:37:58.267" v="1340"/>
          <ac:cxnSpMkLst>
            <pc:docMk/>
            <pc:sldMk cId="470235747" sldId="405"/>
            <ac:cxnSpMk id="27" creationId="{EB57FC7B-5170-B939-1F4E-27DCD3459A8C}"/>
          </ac:cxnSpMkLst>
        </pc:cxnChg>
        <pc:cxnChg chg="mod">
          <ac:chgData name="halil kaplan" userId="a47d4e08b637cb6e" providerId="LiveId" clId="{4DD82E8B-8378-4EE1-ACEC-5CF51F5C2D32}" dt="2024-09-17T13:37:58.267" v="1340"/>
          <ac:cxnSpMkLst>
            <pc:docMk/>
            <pc:sldMk cId="470235747" sldId="405"/>
            <ac:cxnSpMk id="30" creationId="{C77236C8-BEE8-7A5F-7165-7EA677554335}"/>
          </ac:cxnSpMkLst>
        </pc:cxnChg>
        <pc:cxnChg chg="mod">
          <ac:chgData name="halil kaplan" userId="a47d4e08b637cb6e" providerId="LiveId" clId="{4DD82E8B-8378-4EE1-ACEC-5CF51F5C2D32}" dt="2024-09-17T13:37:58.267" v="1340"/>
          <ac:cxnSpMkLst>
            <pc:docMk/>
            <pc:sldMk cId="470235747" sldId="405"/>
            <ac:cxnSpMk id="33" creationId="{2E0C13B1-E78F-E1B3-961E-B598FD00300E}"/>
          </ac:cxnSpMkLst>
        </pc:cxnChg>
        <pc:cxnChg chg="mod">
          <ac:chgData name="halil kaplan" userId="a47d4e08b637cb6e" providerId="LiveId" clId="{4DD82E8B-8378-4EE1-ACEC-5CF51F5C2D32}" dt="2024-09-17T13:37:58.267" v="1340"/>
          <ac:cxnSpMkLst>
            <pc:docMk/>
            <pc:sldMk cId="470235747" sldId="405"/>
            <ac:cxnSpMk id="36" creationId="{3A4F810D-F740-CE49-2AC7-75AE405A1D85}"/>
          </ac:cxnSpMkLst>
        </pc:cxnChg>
        <pc:cxnChg chg="mod">
          <ac:chgData name="halil kaplan" userId="a47d4e08b637cb6e" providerId="LiveId" clId="{4DD82E8B-8378-4EE1-ACEC-5CF51F5C2D32}" dt="2024-09-17T13:37:58.267" v="1340"/>
          <ac:cxnSpMkLst>
            <pc:docMk/>
            <pc:sldMk cId="470235747" sldId="405"/>
            <ac:cxnSpMk id="38" creationId="{5D86C92C-C1C2-2BD8-BF1A-C8EA79A53107}"/>
          </ac:cxnSpMkLst>
        </pc:cxnChg>
        <pc:cxnChg chg="mod">
          <ac:chgData name="halil kaplan" userId="a47d4e08b637cb6e" providerId="LiveId" clId="{4DD82E8B-8378-4EE1-ACEC-5CF51F5C2D32}" dt="2024-09-17T13:37:58.267" v="1340"/>
          <ac:cxnSpMkLst>
            <pc:docMk/>
            <pc:sldMk cId="470235747" sldId="405"/>
            <ac:cxnSpMk id="41" creationId="{B9672293-AEE0-2321-BB9D-2FA9DA317509}"/>
          </ac:cxnSpMkLst>
        </pc:cxnChg>
        <pc:cxnChg chg="mod">
          <ac:chgData name="halil kaplan" userId="a47d4e08b637cb6e" providerId="LiveId" clId="{4DD82E8B-8378-4EE1-ACEC-5CF51F5C2D32}" dt="2024-09-17T13:37:58.267" v="1340"/>
          <ac:cxnSpMkLst>
            <pc:docMk/>
            <pc:sldMk cId="470235747" sldId="405"/>
            <ac:cxnSpMk id="44" creationId="{86D7E2D2-57BC-0F2E-550B-AD5B398AE05E}"/>
          </ac:cxnSpMkLst>
        </pc:cxnChg>
        <pc:cxnChg chg="mod">
          <ac:chgData name="halil kaplan" userId="a47d4e08b637cb6e" providerId="LiveId" clId="{4DD82E8B-8378-4EE1-ACEC-5CF51F5C2D32}" dt="2024-09-17T13:37:58.267" v="1340"/>
          <ac:cxnSpMkLst>
            <pc:docMk/>
            <pc:sldMk cId="470235747" sldId="405"/>
            <ac:cxnSpMk id="48" creationId="{4DEFE5F9-B018-8E50-947C-EC901ACB681E}"/>
          </ac:cxnSpMkLst>
        </pc:cxnChg>
        <pc:cxnChg chg="mod">
          <ac:chgData name="halil kaplan" userId="a47d4e08b637cb6e" providerId="LiveId" clId="{4DD82E8B-8378-4EE1-ACEC-5CF51F5C2D32}" dt="2024-09-17T13:37:58.267" v="1340"/>
          <ac:cxnSpMkLst>
            <pc:docMk/>
            <pc:sldMk cId="470235747" sldId="405"/>
            <ac:cxnSpMk id="49" creationId="{D1654EB6-D135-D6F8-2309-E9C06847D9F8}"/>
          </ac:cxnSpMkLst>
        </pc:cxnChg>
        <pc:cxnChg chg="mod">
          <ac:chgData name="halil kaplan" userId="a47d4e08b637cb6e" providerId="LiveId" clId="{4DD82E8B-8378-4EE1-ACEC-5CF51F5C2D32}" dt="2024-09-17T13:37:58.267" v="1340"/>
          <ac:cxnSpMkLst>
            <pc:docMk/>
            <pc:sldMk cId="470235747" sldId="405"/>
            <ac:cxnSpMk id="50" creationId="{AE8B3D6F-27B4-DF1D-6B54-E27C86A8D71D}"/>
          </ac:cxnSpMkLst>
        </pc:cxnChg>
        <pc:cxnChg chg="mod">
          <ac:chgData name="halil kaplan" userId="a47d4e08b637cb6e" providerId="LiveId" clId="{4DD82E8B-8378-4EE1-ACEC-5CF51F5C2D32}" dt="2024-09-17T13:37:58.267" v="1340"/>
          <ac:cxnSpMkLst>
            <pc:docMk/>
            <pc:sldMk cId="470235747" sldId="405"/>
            <ac:cxnSpMk id="51" creationId="{F2C59CB8-4F63-5678-C82D-1C52975BD8CC}"/>
          </ac:cxnSpMkLst>
        </pc:cxnChg>
      </pc:sldChg>
      <pc:sldChg chg="addSp modSp add mod">
        <pc:chgData name="halil kaplan" userId="a47d4e08b637cb6e" providerId="LiveId" clId="{4DD82E8B-8378-4EE1-ACEC-5CF51F5C2D32}" dt="2024-09-19T11:50:50.972" v="1482" actId="20577"/>
        <pc:sldMkLst>
          <pc:docMk/>
          <pc:sldMk cId="4098151992" sldId="406"/>
        </pc:sldMkLst>
        <pc:spChg chg="add mod">
          <ac:chgData name="halil kaplan" userId="a47d4e08b637cb6e" providerId="LiveId" clId="{4DD82E8B-8378-4EE1-ACEC-5CF51F5C2D32}" dt="2024-09-17T12:38:27.869" v="1307" actId="20577"/>
          <ac:spMkLst>
            <pc:docMk/>
            <pc:sldMk cId="4098151992" sldId="406"/>
            <ac:spMk id="8" creationId="{17F262E0-5BB2-38B7-303F-82DE6DB311C4}"/>
          </ac:spMkLst>
        </pc:spChg>
        <pc:graphicFrameChg chg="modGraphic">
          <ac:chgData name="halil kaplan" userId="a47d4e08b637cb6e" providerId="LiveId" clId="{4DD82E8B-8378-4EE1-ACEC-5CF51F5C2D32}" dt="2024-09-19T11:50:50.972" v="1482" actId="20577"/>
          <ac:graphicFrameMkLst>
            <pc:docMk/>
            <pc:sldMk cId="4098151992" sldId="406"/>
            <ac:graphicFrameMk id="7" creationId="{AC3A9DC5-FA2F-9AB5-E20E-6913299A512F}"/>
          </ac:graphicFrameMkLst>
        </pc:graphicFrameChg>
      </pc:sldChg>
      <pc:sldChg chg="addSp delSp modSp add mod">
        <pc:chgData name="halil kaplan" userId="a47d4e08b637cb6e" providerId="LiveId" clId="{4DD82E8B-8378-4EE1-ACEC-5CF51F5C2D32}" dt="2024-09-17T13:39:06.414" v="1348"/>
        <pc:sldMkLst>
          <pc:docMk/>
          <pc:sldMk cId="2999241438" sldId="407"/>
        </pc:sldMkLst>
        <pc:spChg chg="add mod">
          <ac:chgData name="halil kaplan" userId="a47d4e08b637cb6e" providerId="LiveId" clId="{4DD82E8B-8378-4EE1-ACEC-5CF51F5C2D32}" dt="2024-09-17T13:39:06.414" v="1348"/>
          <ac:spMkLst>
            <pc:docMk/>
            <pc:sldMk cId="2999241438" sldId="407"/>
            <ac:spMk id="8" creationId="{1497D6D0-3BB5-BB83-1360-AC862163C60F}"/>
          </ac:spMkLst>
        </pc:spChg>
        <pc:spChg chg="mod">
          <ac:chgData name="halil kaplan" userId="a47d4e08b637cb6e" providerId="LiveId" clId="{4DD82E8B-8378-4EE1-ACEC-5CF51F5C2D32}" dt="2024-09-17T13:37:27.843" v="1336" actId="164"/>
          <ac:spMkLst>
            <pc:docMk/>
            <pc:sldMk cId="2999241438" sldId="407"/>
            <ac:spMk id="9" creationId="{207B7FA5-BB0E-125E-B1EE-7889F7AB6668}"/>
          </ac:spMkLst>
        </pc:spChg>
        <pc:spChg chg="add mod">
          <ac:chgData name="halil kaplan" userId="a47d4e08b637cb6e" providerId="LiveId" clId="{4DD82E8B-8378-4EE1-ACEC-5CF51F5C2D32}" dt="2024-09-17T13:39:06.414" v="1348"/>
          <ac:spMkLst>
            <pc:docMk/>
            <pc:sldMk cId="2999241438" sldId="407"/>
            <ac:spMk id="11" creationId="{362EAC3F-6B34-6C3C-7E72-89CCAC02FDDB}"/>
          </ac:spMkLst>
        </pc:spChg>
        <pc:spChg chg="mod">
          <ac:chgData name="halil kaplan" userId="a47d4e08b637cb6e" providerId="LiveId" clId="{4DD82E8B-8378-4EE1-ACEC-5CF51F5C2D32}" dt="2024-09-17T13:37:27.843" v="1336" actId="164"/>
          <ac:spMkLst>
            <pc:docMk/>
            <pc:sldMk cId="2999241438" sldId="407"/>
            <ac:spMk id="13" creationId="{D28C938E-494B-F98E-573A-3B6B4FB5BBB4}"/>
          </ac:spMkLst>
        </pc:spChg>
        <pc:spChg chg="mod">
          <ac:chgData name="halil kaplan" userId="a47d4e08b637cb6e" providerId="LiveId" clId="{4DD82E8B-8378-4EE1-ACEC-5CF51F5C2D32}" dt="2024-09-17T13:37:27.843" v="1336" actId="164"/>
          <ac:spMkLst>
            <pc:docMk/>
            <pc:sldMk cId="2999241438" sldId="407"/>
            <ac:spMk id="14" creationId="{4E423686-9859-C442-2F35-1D1AAD6D6783}"/>
          </ac:spMkLst>
        </pc:spChg>
        <pc:spChg chg="add mod">
          <ac:chgData name="halil kaplan" userId="a47d4e08b637cb6e" providerId="LiveId" clId="{4DD82E8B-8378-4EE1-ACEC-5CF51F5C2D32}" dt="2024-09-17T13:39:06.414" v="1348"/>
          <ac:spMkLst>
            <pc:docMk/>
            <pc:sldMk cId="2999241438" sldId="407"/>
            <ac:spMk id="15" creationId="{E924AA09-5405-D664-E7A1-DDD020C89506}"/>
          </ac:spMkLst>
        </pc:spChg>
        <pc:spChg chg="mod">
          <ac:chgData name="halil kaplan" userId="a47d4e08b637cb6e" providerId="LiveId" clId="{4DD82E8B-8378-4EE1-ACEC-5CF51F5C2D32}" dt="2024-09-17T13:37:27.843" v="1336" actId="164"/>
          <ac:spMkLst>
            <pc:docMk/>
            <pc:sldMk cId="2999241438" sldId="407"/>
            <ac:spMk id="17" creationId="{0981C0FA-B72F-772F-652A-41FB0DA1DDE6}"/>
          </ac:spMkLst>
        </pc:spChg>
        <pc:spChg chg="mod">
          <ac:chgData name="halil kaplan" userId="a47d4e08b637cb6e" providerId="LiveId" clId="{4DD82E8B-8378-4EE1-ACEC-5CF51F5C2D32}" dt="2024-09-17T13:37:27.843" v="1336" actId="164"/>
          <ac:spMkLst>
            <pc:docMk/>
            <pc:sldMk cId="2999241438" sldId="407"/>
            <ac:spMk id="20" creationId="{21F4F82D-ECFA-D883-8C05-980D7E3A4113}"/>
          </ac:spMkLst>
        </pc:spChg>
        <pc:spChg chg="add mod">
          <ac:chgData name="halil kaplan" userId="a47d4e08b637cb6e" providerId="LiveId" clId="{4DD82E8B-8378-4EE1-ACEC-5CF51F5C2D32}" dt="2024-09-17T13:39:06.414" v="1348"/>
          <ac:spMkLst>
            <pc:docMk/>
            <pc:sldMk cId="2999241438" sldId="407"/>
            <ac:spMk id="22" creationId="{7F1F266F-F0D8-1C2A-0CDC-CECB617A1204}"/>
          </ac:spMkLst>
        </pc:spChg>
        <pc:spChg chg="mod">
          <ac:chgData name="halil kaplan" userId="a47d4e08b637cb6e" providerId="LiveId" clId="{4DD82E8B-8378-4EE1-ACEC-5CF51F5C2D32}" dt="2024-09-17T13:37:27.843" v="1336" actId="164"/>
          <ac:spMkLst>
            <pc:docMk/>
            <pc:sldMk cId="2999241438" sldId="407"/>
            <ac:spMk id="23" creationId="{D0F42E3C-3D81-3F01-D010-1B69BC57B744}"/>
          </ac:spMkLst>
        </pc:spChg>
        <pc:spChg chg="mod">
          <ac:chgData name="halil kaplan" userId="a47d4e08b637cb6e" providerId="LiveId" clId="{4DD82E8B-8378-4EE1-ACEC-5CF51F5C2D32}" dt="2024-09-17T13:37:27.843" v="1336" actId="164"/>
          <ac:spMkLst>
            <pc:docMk/>
            <pc:sldMk cId="2999241438" sldId="407"/>
            <ac:spMk id="24" creationId="{42AE6FF7-469F-D2F9-C6F2-4EC06943F655}"/>
          </ac:spMkLst>
        </pc:spChg>
        <pc:spChg chg="mod">
          <ac:chgData name="halil kaplan" userId="a47d4e08b637cb6e" providerId="LiveId" clId="{4DD82E8B-8378-4EE1-ACEC-5CF51F5C2D32}" dt="2024-09-17T13:37:27.843" v="1336" actId="164"/>
          <ac:spMkLst>
            <pc:docMk/>
            <pc:sldMk cId="2999241438" sldId="407"/>
            <ac:spMk id="27" creationId="{0C965139-8CF0-2BCD-3A91-1EFC8B1FFCCF}"/>
          </ac:spMkLst>
        </pc:spChg>
        <pc:spChg chg="mod">
          <ac:chgData name="halil kaplan" userId="a47d4e08b637cb6e" providerId="LiveId" clId="{4DD82E8B-8378-4EE1-ACEC-5CF51F5C2D32}" dt="2024-09-17T13:37:27.843" v="1336" actId="164"/>
          <ac:spMkLst>
            <pc:docMk/>
            <pc:sldMk cId="2999241438" sldId="407"/>
            <ac:spMk id="28" creationId="{8BBC505E-E7BA-5665-6456-51FA66F963DC}"/>
          </ac:spMkLst>
        </pc:spChg>
        <pc:spChg chg="mod">
          <ac:chgData name="halil kaplan" userId="a47d4e08b637cb6e" providerId="LiveId" clId="{4DD82E8B-8378-4EE1-ACEC-5CF51F5C2D32}" dt="2024-09-17T13:37:27.843" v="1336" actId="164"/>
          <ac:spMkLst>
            <pc:docMk/>
            <pc:sldMk cId="2999241438" sldId="407"/>
            <ac:spMk id="30" creationId="{E86707A8-6E99-EABC-8F4F-D57CF9FDA980}"/>
          </ac:spMkLst>
        </pc:spChg>
        <pc:spChg chg="mod">
          <ac:chgData name="halil kaplan" userId="a47d4e08b637cb6e" providerId="LiveId" clId="{4DD82E8B-8378-4EE1-ACEC-5CF51F5C2D32}" dt="2024-09-17T13:37:27.843" v="1336" actId="164"/>
          <ac:spMkLst>
            <pc:docMk/>
            <pc:sldMk cId="2999241438" sldId="407"/>
            <ac:spMk id="31" creationId="{C606F8BD-FCB7-210B-D438-4050A588805E}"/>
          </ac:spMkLst>
        </pc:spChg>
        <pc:spChg chg="mod">
          <ac:chgData name="halil kaplan" userId="a47d4e08b637cb6e" providerId="LiveId" clId="{4DD82E8B-8378-4EE1-ACEC-5CF51F5C2D32}" dt="2024-09-17T13:37:27.843" v="1336" actId="164"/>
          <ac:spMkLst>
            <pc:docMk/>
            <pc:sldMk cId="2999241438" sldId="407"/>
            <ac:spMk id="33" creationId="{2C4AAF67-C6DC-B301-DA5F-EC3D97E59B49}"/>
          </ac:spMkLst>
        </pc:spChg>
        <pc:spChg chg="mod">
          <ac:chgData name="halil kaplan" userId="a47d4e08b637cb6e" providerId="LiveId" clId="{4DD82E8B-8378-4EE1-ACEC-5CF51F5C2D32}" dt="2024-09-17T13:37:27.843" v="1336" actId="164"/>
          <ac:spMkLst>
            <pc:docMk/>
            <pc:sldMk cId="2999241438" sldId="407"/>
            <ac:spMk id="35" creationId="{E24E7838-ECAD-C71B-AAC6-97E88F83A852}"/>
          </ac:spMkLst>
        </pc:spChg>
        <pc:spChg chg="mod">
          <ac:chgData name="halil kaplan" userId="a47d4e08b637cb6e" providerId="LiveId" clId="{4DD82E8B-8378-4EE1-ACEC-5CF51F5C2D32}" dt="2024-09-17T13:37:27.843" v="1336" actId="164"/>
          <ac:spMkLst>
            <pc:docMk/>
            <pc:sldMk cId="2999241438" sldId="407"/>
            <ac:spMk id="36" creationId="{4A94B725-ED7A-2F0E-0DBB-D378D1150FB0}"/>
          </ac:spMkLst>
        </pc:spChg>
        <pc:spChg chg="mod">
          <ac:chgData name="halil kaplan" userId="a47d4e08b637cb6e" providerId="LiveId" clId="{4DD82E8B-8378-4EE1-ACEC-5CF51F5C2D32}" dt="2024-09-17T13:37:27.843" v="1336" actId="164"/>
          <ac:spMkLst>
            <pc:docMk/>
            <pc:sldMk cId="2999241438" sldId="407"/>
            <ac:spMk id="38" creationId="{2F4FDA82-E0DE-DF1A-488E-B915D3EF8857}"/>
          </ac:spMkLst>
        </pc:spChg>
        <pc:spChg chg="mod">
          <ac:chgData name="halil kaplan" userId="a47d4e08b637cb6e" providerId="LiveId" clId="{4DD82E8B-8378-4EE1-ACEC-5CF51F5C2D32}" dt="2024-09-17T13:37:27.843" v="1336" actId="164"/>
          <ac:spMkLst>
            <pc:docMk/>
            <pc:sldMk cId="2999241438" sldId="407"/>
            <ac:spMk id="39" creationId="{E41A35F8-E850-0D91-D950-4DBBAD47543F}"/>
          </ac:spMkLst>
        </pc:spChg>
        <pc:spChg chg="add mod">
          <ac:chgData name="halil kaplan" userId="a47d4e08b637cb6e" providerId="LiveId" clId="{4DD82E8B-8378-4EE1-ACEC-5CF51F5C2D32}" dt="2024-09-17T13:39:06.414" v="1348"/>
          <ac:spMkLst>
            <pc:docMk/>
            <pc:sldMk cId="2999241438" sldId="407"/>
            <ac:spMk id="41" creationId="{6325C53C-8AC1-B99E-180A-5B49799909A9}"/>
          </ac:spMkLst>
        </pc:spChg>
        <pc:spChg chg="add mod">
          <ac:chgData name="halil kaplan" userId="a47d4e08b637cb6e" providerId="LiveId" clId="{4DD82E8B-8378-4EE1-ACEC-5CF51F5C2D32}" dt="2024-09-17T13:39:06.414" v="1348"/>
          <ac:spMkLst>
            <pc:docMk/>
            <pc:sldMk cId="2999241438" sldId="407"/>
            <ac:spMk id="43" creationId="{349A9A88-9C65-0ED9-DDD8-6C854CCDA58A}"/>
          </ac:spMkLst>
        </pc:spChg>
        <pc:spChg chg="mod">
          <ac:chgData name="halil kaplan" userId="a47d4e08b637cb6e" providerId="LiveId" clId="{4DD82E8B-8378-4EE1-ACEC-5CF51F5C2D32}" dt="2024-09-17T13:37:27.843" v="1336" actId="164"/>
          <ac:spMkLst>
            <pc:docMk/>
            <pc:sldMk cId="2999241438" sldId="407"/>
            <ac:spMk id="44" creationId="{5698B5CC-5A2C-4229-834E-86188DAB753A}"/>
          </ac:spMkLst>
        </pc:spChg>
        <pc:spChg chg="add mod">
          <ac:chgData name="halil kaplan" userId="a47d4e08b637cb6e" providerId="LiveId" clId="{4DD82E8B-8378-4EE1-ACEC-5CF51F5C2D32}" dt="2024-09-17T13:39:06.414" v="1348"/>
          <ac:spMkLst>
            <pc:docMk/>
            <pc:sldMk cId="2999241438" sldId="407"/>
            <ac:spMk id="45" creationId="{ABF477BA-F7D4-6DE1-06E8-8546E7852C4A}"/>
          </ac:spMkLst>
        </pc:spChg>
        <pc:spChg chg="mod">
          <ac:chgData name="halil kaplan" userId="a47d4e08b637cb6e" providerId="LiveId" clId="{4DD82E8B-8378-4EE1-ACEC-5CF51F5C2D32}" dt="2024-09-17T13:37:27.843" v="1336" actId="164"/>
          <ac:spMkLst>
            <pc:docMk/>
            <pc:sldMk cId="2999241438" sldId="407"/>
            <ac:spMk id="46" creationId="{8540BC1D-F8ED-7685-D856-CABD9AF5B94B}"/>
          </ac:spMkLst>
        </pc:spChg>
        <pc:spChg chg="add mod">
          <ac:chgData name="halil kaplan" userId="a47d4e08b637cb6e" providerId="LiveId" clId="{4DD82E8B-8378-4EE1-ACEC-5CF51F5C2D32}" dt="2024-09-17T13:39:06.414" v="1348"/>
          <ac:spMkLst>
            <pc:docMk/>
            <pc:sldMk cId="2999241438" sldId="407"/>
            <ac:spMk id="48" creationId="{46F38F51-4E80-7F0F-61DE-D046404B5F87}"/>
          </ac:spMkLst>
        </pc:spChg>
        <pc:spChg chg="add mod">
          <ac:chgData name="halil kaplan" userId="a47d4e08b637cb6e" providerId="LiveId" clId="{4DD82E8B-8378-4EE1-ACEC-5CF51F5C2D32}" dt="2024-09-17T13:39:06.414" v="1348"/>
          <ac:spMkLst>
            <pc:docMk/>
            <pc:sldMk cId="2999241438" sldId="407"/>
            <ac:spMk id="49" creationId="{D2F65E7D-C09C-103F-3ABE-DF1869C2F25D}"/>
          </ac:spMkLst>
        </pc:spChg>
        <pc:spChg chg="mod">
          <ac:chgData name="halil kaplan" userId="a47d4e08b637cb6e" providerId="LiveId" clId="{4DD82E8B-8378-4EE1-ACEC-5CF51F5C2D32}" dt="2024-09-17T13:37:27.843" v="1336" actId="164"/>
          <ac:spMkLst>
            <pc:docMk/>
            <pc:sldMk cId="2999241438" sldId="407"/>
            <ac:spMk id="51" creationId="{DDE3B95F-4C90-658F-A564-57458652E79E}"/>
          </ac:spMkLst>
        </pc:spChg>
        <pc:spChg chg="add mod">
          <ac:chgData name="halil kaplan" userId="a47d4e08b637cb6e" providerId="LiveId" clId="{4DD82E8B-8378-4EE1-ACEC-5CF51F5C2D32}" dt="2024-09-17T13:39:06.414" v="1348"/>
          <ac:spMkLst>
            <pc:docMk/>
            <pc:sldMk cId="2999241438" sldId="407"/>
            <ac:spMk id="54" creationId="{0A277683-240E-466C-7424-3C4C84422B99}"/>
          </ac:spMkLst>
        </pc:spChg>
        <pc:spChg chg="add mod">
          <ac:chgData name="halil kaplan" userId="a47d4e08b637cb6e" providerId="LiveId" clId="{4DD82E8B-8378-4EE1-ACEC-5CF51F5C2D32}" dt="2024-09-17T13:39:06.414" v="1348"/>
          <ac:spMkLst>
            <pc:docMk/>
            <pc:sldMk cId="2999241438" sldId="407"/>
            <ac:spMk id="55" creationId="{BD874232-ABD3-90B1-F1AF-2EDB4A5DEA8E}"/>
          </ac:spMkLst>
        </pc:spChg>
        <pc:spChg chg="add mod">
          <ac:chgData name="halil kaplan" userId="a47d4e08b637cb6e" providerId="LiveId" clId="{4DD82E8B-8378-4EE1-ACEC-5CF51F5C2D32}" dt="2024-09-17T13:39:06.414" v="1348"/>
          <ac:spMkLst>
            <pc:docMk/>
            <pc:sldMk cId="2999241438" sldId="407"/>
            <ac:spMk id="58" creationId="{FFB48D91-92F5-46EE-7857-35ADE0E0235E}"/>
          </ac:spMkLst>
        </pc:spChg>
        <pc:spChg chg="add mod">
          <ac:chgData name="halil kaplan" userId="a47d4e08b637cb6e" providerId="LiveId" clId="{4DD82E8B-8378-4EE1-ACEC-5CF51F5C2D32}" dt="2024-09-17T13:39:06.414" v="1348"/>
          <ac:spMkLst>
            <pc:docMk/>
            <pc:sldMk cId="2999241438" sldId="407"/>
            <ac:spMk id="60" creationId="{04F8EB1B-FDD3-28AE-61A9-E8A6463DCB3A}"/>
          </ac:spMkLst>
        </pc:spChg>
        <pc:spChg chg="add mod">
          <ac:chgData name="halil kaplan" userId="a47d4e08b637cb6e" providerId="LiveId" clId="{4DD82E8B-8378-4EE1-ACEC-5CF51F5C2D32}" dt="2024-09-17T13:39:06.414" v="1348"/>
          <ac:spMkLst>
            <pc:docMk/>
            <pc:sldMk cId="2999241438" sldId="407"/>
            <ac:spMk id="61" creationId="{53281C34-289F-7482-8E1D-58029553212B}"/>
          </ac:spMkLst>
        </pc:spChg>
        <pc:spChg chg="add mod">
          <ac:chgData name="halil kaplan" userId="a47d4e08b637cb6e" providerId="LiveId" clId="{4DD82E8B-8378-4EE1-ACEC-5CF51F5C2D32}" dt="2024-09-17T13:39:06.414" v="1348"/>
          <ac:spMkLst>
            <pc:docMk/>
            <pc:sldMk cId="2999241438" sldId="407"/>
            <ac:spMk id="63" creationId="{665292DF-92C1-C94A-3E48-7CAF6498B74E}"/>
          </ac:spMkLst>
        </pc:spChg>
        <pc:spChg chg="add mod">
          <ac:chgData name="halil kaplan" userId="a47d4e08b637cb6e" providerId="LiveId" clId="{4DD82E8B-8378-4EE1-ACEC-5CF51F5C2D32}" dt="2024-09-17T13:39:06.414" v="1348"/>
          <ac:spMkLst>
            <pc:docMk/>
            <pc:sldMk cId="2999241438" sldId="407"/>
            <ac:spMk id="64" creationId="{BA468DAE-EA7D-5563-2098-77D8FA694A0C}"/>
          </ac:spMkLst>
        </pc:spChg>
        <pc:spChg chg="add mod">
          <ac:chgData name="halil kaplan" userId="a47d4e08b637cb6e" providerId="LiveId" clId="{4DD82E8B-8378-4EE1-ACEC-5CF51F5C2D32}" dt="2024-09-17T13:39:06.414" v="1348"/>
          <ac:spMkLst>
            <pc:docMk/>
            <pc:sldMk cId="2999241438" sldId="407"/>
            <ac:spMk id="66" creationId="{49512ADD-E971-D51E-D789-2BF87D6F7F9C}"/>
          </ac:spMkLst>
        </pc:spChg>
        <pc:spChg chg="add mod">
          <ac:chgData name="halil kaplan" userId="a47d4e08b637cb6e" providerId="LiveId" clId="{4DD82E8B-8378-4EE1-ACEC-5CF51F5C2D32}" dt="2024-09-17T13:39:06.414" v="1348"/>
          <ac:spMkLst>
            <pc:docMk/>
            <pc:sldMk cId="2999241438" sldId="407"/>
            <ac:spMk id="67" creationId="{A25F0659-3DDC-2346-ADD0-DCBD216025B8}"/>
          </ac:spMkLst>
        </pc:spChg>
        <pc:spChg chg="add mod">
          <ac:chgData name="halil kaplan" userId="a47d4e08b637cb6e" providerId="LiveId" clId="{4DD82E8B-8378-4EE1-ACEC-5CF51F5C2D32}" dt="2024-09-17T13:39:06.414" v="1348"/>
          <ac:spMkLst>
            <pc:docMk/>
            <pc:sldMk cId="2999241438" sldId="407"/>
            <ac:spMk id="68" creationId="{DCA59393-36ED-457E-7CED-D91175B2DF91}"/>
          </ac:spMkLst>
        </pc:spChg>
        <pc:spChg chg="add mod">
          <ac:chgData name="halil kaplan" userId="a47d4e08b637cb6e" providerId="LiveId" clId="{4DD82E8B-8378-4EE1-ACEC-5CF51F5C2D32}" dt="2024-09-17T13:39:06.414" v="1348"/>
          <ac:spMkLst>
            <pc:docMk/>
            <pc:sldMk cId="2999241438" sldId="407"/>
            <ac:spMk id="73" creationId="{CC095576-FF08-5EA4-2169-7BDFDCD1AEEF}"/>
          </ac:spMkLst>
        </pc:spChg>
        <pc:spChg chg="add mod">
          <ac:chgData name="halil kaplan" userId="a47d4e08b637cb6e" providerId="LiveId" clId="{4DD82E8B-8378-4EE1-ACEC-5CF51F5C2D32}" dt="2024-09-17T13:39:06.414" v="1348"/>
          <ac:spMkLst>
            <pc:docMk/>
            <pc:sldMk cId="2999241438" sldId="407"/>
            <ac:spMk id="75" creationId="{5F2D09A1-2F1E-30AA-89E1-72A20E2E5829}"/>
          </ac:spMkLst>
        </pc:spChg>
        <pc:spChg chg="add mod">
          <ac:chgData name="halil kaplan" userId="a47d4e08b637cb6e" providerId="LiveId" clId="{4DD82E8B-8378-4EE1-ACEC-5CF51F5C2D32}" dt="2024-09-17T13:39:06.414" v="1348"/>
          <ac:spMkLst>
            <pc:docMk/>
            <pc:sldMk cId="2999241438" sldId="407"/>
            <ac:spMk id="76" creationId="{50387F1F-F6E9-E699-894A-743344E64CB1}"/>
          </ac:spMkLst>
        </pc:spChg>
        <pc:spChg chg="mod">
          <ac:chgData name="halil kaplan" userId="a47d4e08b637cb6e" providerId="LiveId" clId="{4DD82E8B-8378-4EE1-ACEC-5CF51F5C2D32}" dt="2024-09-17T13:37:27.843" v="1336" actId="164"/>
          <ac:spMkLst>
            <pc:docMk/>
            <pc:sldMk cId="2999241438" sldId="407"/>
            <ac:spMk id="78" creationId="{0BCCD170-A41F-EB32-DFEC-EE0BBB23A542}"/>
          </ac:spMkLst>
        </pc:spChg>
        <pc:spChg chg="mod">
          <ac:chgData name="halil kaplan" userId="a47d4e08b637cb6e" providerId="LiveId" clId="{4DD82E8B-8378-4EE1-ACEC-5CF51F5C2D32}" dt="2024-09-17T13:37:27.843" v="1336" actId="164"/>
          <ac:spMkLst>
            <pc:docMk/>
            <pc:sldMk cId="2999241438" sldId="407"/>
            <ac:spMk id="79" creationId="{0E459C48-E7C1-860B-9596-D9C1065028BA}"/>
          </ac:spMkLst>
        </pc:spChg>
        <pc:spChg chg="mod">
          <ac:chgData name="halil kaplan" userId="a47d4e08b637cb6e" providerId="LiveId" clId="{4DD82E8B-8378-4EE1-ACEC-5CF51F5C2D32}" dt="2024-09-17T13:37:27.843" v="1336" actId="164"/>
          <ac:spMkLst>
            <pc:docMk/>
            <pc:sldMk cId="2999241438" sldId="407"/>
            <ac:spMk id="80" creationId="{800D6F18-CC48-D20E-9EA9-CDA142A47166}"/>
          </ac:spMkLst>
        </pc:spChg>
        <pc:spChg chg="mod">
          <ac:chgData name="halil kaplan" userId="a47d4e08b637cb6e" providerId="LiveId" clId="{4DD82E8B-8378-4EE1-ACEC-5CF51F5C2D32}" dt="2024-09-17T10:47:55.967" v="1100" actId="20577"/>
          <ac:spMkLst>
            <pc:docMk/>
            <pc:sldMk cId="2999241438" sldId="407"/>
            <ac:spMk id="81" creationId="{0F709BD6-4A8C-D749-3B9D-094057A3A8D0}"/>
          </ac:spMkLst>
        </pc:spChg>
        <pc:grpChg chg="add del mod">
          <ac:chgData name="halil kaplan" userId="a47d4e08b637cb6e" providerId="LiveId" clId="{4DD82E8B-8378-4EE1-ACEC-5CF51F5C2D32}" dt="2024-09-17T13:39:05.551" v="1347" actId="478"/>
          <ac:grpSpMkLst>
            <pc:docMk/>
            <pc:sldMk cId="2999241438" sldId="407"/>
            <ac:grpSpMk id="7" creationId="{26DCCFE9-ED72-7584-F545-AE27FC2D9CAE}"/>
          </ac:grpSpMkLst>
        </pc:grpChg>
        <pc:cxnChg chg="add mod">
          <ac:chgData name="halil kaplan" userId="a47d4e08b637cb6e" providerId="LiveId" clId="{4DD82E8B-8378-4EE1-ACEC-5CF51F5C2D32}" dt="2024-09-17T13:39:06.414" v="1348"/>
          <ac:cxnSpMkLst>
            <pc:docMk/>
            <pc:sldMk cId="2999241438" sldId="407"/>
            <ac:cxnSpMk id="10" creationId="{1E523068-57B7-5013-FA2B-81750B212BB0}"/>
          </ac:cxnSpMkLst>
        </pc:cxnChg>
        <pc:cxnChg chg="mod">
          <ac:chgData name="halil kaplan" userId="a47d4e08b637cb6e" providerId="LiveId" clId="{4DD82E8B-8378-4EE1-ACEC-5CF51F5C2D32}" dt="2024-09-17T13:39:05.551" v="1347" actId="478"/>
          <ac:cxnSpMkLst>
            <pc:docMk/>
            <pc:sldMk cId="2999241438" sldId="407"/>
            <ac:cxnSpMk id="12" creationId="{3E5F3A4B-A7A4-3929-5D06-AFDF6FE09859}"/>
          </ac:cxnSpMkLst>
        </pc:cxnChg>
        <pc:cxnChg chg="mod">
          <ac:chgData name="halil kaplan" userId="a47d4e08b637cb6e" providerId="LiveId" clId="{4DD82E8B-8378-4EE1-ACEC-5CF51F5C2D32}" dt="2024-09-17T13:37:27.843" v="1336" actId="164"/>
          <ac:cxnSpMkLst>
            <pc:docMk/>
            <pc:sldMk cId="2999241438" sldId="407"/>
            <ac:cxnSpMk id="16" creationId="{6B3BC738-B17F-9FDD-CE5D-AD3BBD405607}"/>
          </ac:cxnSpMkLst>
        </pc:cxnChg>
        <pc:cxnChg chg="mod">
          <ac:chgData name="halil kaplan" userId="a47d4e08b637cb6e" providerId="LiveId" clId="{4DD82E8B-8378-4EE1-ACEC-5CF51F5C2D32}" dt="2024-09-17T13:37:27.843" v="1336" actId="164"/>
          <ac:cxnSpMkLst>
            <pc:docMk/>
            <pc:sldMk cId="2999241438" sldId="407"/>
            <ac:cxnSpMk id="18" creationId="{D5F4ED2F-E29E-E332-F39D-5ADCCAF80EFD}"/>
          </ac:cxnSpMkLst>
        </pc:cxnChg>
        <pc:cxnChg chg="add mod">
          <ac:chgData name="halil kaplan" userId="a47d4e08b637cb6e" providerId="LiveId" clId="{4DD82E8B-8378-4EE1-ACEC-5CF51F5C2D32}" dt="2024-09-17T13:39:06.414" v="1348"/>
          <ac:cxnSpMkLst>
            <pc:docMk/>
            <pc:sldMk cId="2999241438" sldId="407"/>
            <ac:cxnSpMk id="19" creationId="{C2995CB5-A4C3-5E2C-DBA3-C8F4E9B46CE3}"/>
          </ac:cxnSpMkLst>
        </pc:cxnChg>
        <pc:cxnChg chg="mod">
          <ac:chgData name="halil kaplan" userId="a47d4e08b637cb6e" providerId="LiveId" clId="{4DD82E8B-8378-4EE1-ACEC-5CF51F5C2D32}" dt="2024-09-17T13:37:27.843" v="1336" actId="164"/>
          <ac:cxnSpMkLst>
            <pc:docMk/>
            <pc:sldMk cId="2999241438" sldId="407"/>
            <ac:cxnSpMk id="21" creationId="{D8EFBB5E-C1E0-DCB7-CFAB-10A051314ED2}"/>
          </ac:cxnSpMkLst>
        </pc:cxnChg>
        <pc:cxnChg chg="mod">
          <ac:chgData name="halil kaplan" userId="a47d4e08b637cb6e" providerId="LiveId" clId="{4DD82E8B-8378-4EE1-ACEC-5CF51F5C2D32}" dt="2024-09-17T13:37:27.843" v="1336" actId="164"/>
          <ac:cxnSpMkLst>
            <pc:docMk/>
            <pc:sldMk cId="2999241438" sldId="407"/>
            <ac:cxnSpMk id="25" creationId="{B2850513-B9AD-6F9B-C6D2-5C36A023956C}"/>
          </ac:cxnSpMkLst>
        </pc:cxnChg>
        <pc:cxnChg chg="add mod">
          <ac:chgData name="halil kaplan" userId="a47d4e08b637cb6e" providerId="LiveId" clId="{4DD82E8B-8378-4EE1-ACEC-5CF51F5C2D32}" dt="2024-09-17T13:39:06.414" v="1348"/>
          <ac:cxnSpMkLst>
            <pc:docMk/>
            <pc:sldMk cId="2999241438" sldId="407"/>
            <ac:cxnSpMk id="26" creationId="{0F615DFA-4A96-9741-8B11-12BCEAFAE4EF}"/>
          </ac:cxnSpMkLst>
        </pc:cxnChg>
        <pc:cxnChg chg="mod">
          <ac:chgData name="halil kaplan" userId="a47d4e08b637cb6e" providerId="LiveId" clId="{4DD82E8B-8378-4EE1-ACEC-5CF51F5C2D32}" dt="2024-09-17T13:37:27.843" v="1336" actId="164"/>
          <ac:cxnSpMkLst>
            <pc:docMk/>
            <pc:sldMk cId="2999241438" sldId="407"/>
            <ac:cxnSpMk id="29" creationId="{8815051C-5ECD-0552-F70A-09202695A47D}"/>
          </ac:cxnSpMkLst>
        </pc:cxnChg>
        <pc:cxnChg chg="mod">
          <ac:chgData name="halil kaplan" userId="a47d4e08b637cb6e" providerId="LiveId" clId="{4DD82E8B-8378-4EE1-ACEC-5CF51F5C2D32}" dt="2024-09-17T13:37:27.843" v="1336" actId="164"/>
          <ac:cxnSpMkLst>
            <pc:docMk/>
            <pc:sldMk cId="2999241438" sldId="407"/>
            <ac:cxnSpMk id="32" creationId="{15809A50-1901-B62F-34AC-944731619F11}"/>
          </ac:cxnSpMkLst>
        </pc:cxnChg>
        <pc:cxnChg chg="mod">
          <ac:chgData name="halil kaplan" userId="a47d4e08b637cb6e" providerId="LiveId" clId="{4DD82E8B-8378-4EE1-ACEC-5CF51F5C2D32}" dt="2024-09-17T13:37:27.843" v="1336" actId="164"/>
          <ac:cxnSpMkLst>
            <pc:docMk/>
            <pc:sldMk cId="2999241438" sldId="407"/>
            <ac:cxnSpMk id="34" creationId="{DE196874-570B-371F-364A-70B9DAAE1836}"/>
          </ac:cxnSpMkLst>
        </pc:cxnChg>
        <pc:cxnChg chg="mod">
          <ac:chgData name="halil kaplan" userId="a47d4e08b637cb6e" providerId="LiveId" clId="{4DD82E8B-8378-4EE1-ACEC-5CF51F5C2D32}" dt="2024-09-17T13:39:05.551" v="1347" actId="478"/>
          <ac:cxnSpMkLst>
            <pc:docMk/>
            <pc:sldMk cId="2999241438" sldId="407"/>
            <ac:cxnSpMk id="37" creationId="{1FAF8206-D8F2-94EC-8595-A00D86485C00}"/>
          </ac:cxnSpMkLst>
        </pc:cxnChg>
        <pc:cxnChg chg="mod">
          <ac:chgData name="halil kaplan" userId="a47d4e08b637cb6e" providerId="LiveId" clId="{4DD82E8B-8378-4EE1-ACEC-5CF51F5C2D32}" dt="2024-09-17T13:37:27.843" v="1336" actId="164"/>
          <ac:cxnSpMkLst>
            <pc:docMk/>
            <pc:sldMk cId="2999241438" sldId="407"/>
            <ac:cxnSpMk id="40" creationId="{8D38D82C-DFCF-8396-9658-AEED6AB4942C}"/>
          </ac:cxnSpMkLst>
        </pc:cxnChg>
        <pc:cxnChg chg="add mod">
          <ac:chgData name="halil kaplan" userId="a47d4e08b637cb6e" providerId="LiveId" clId="{4DD82E8B-8378-4EE1-ACEC-5CF51F5C2D32}" dt="2024-09-17T13:39:06.414" v="1348"/>
          <ac:cxnSpMkLst>
            <pc:docMk/>
            <pc:sldMk cId="2999241438" sldId="407"/>
            <ac:cxnSpMk id="42" creationId="{57F546E7-A777-7921-8B5A-599C8E25B69D}"/>
          </ac:cxnSpMkLst>
        </pc:cxnChg>
        <pc:cxnChg chg="add mod">
          <ac:chgData name="halil kaplan" userId="a47d4e08b637cb6e" providerId="LiveId" clId="{4DD82E8B-8378-4EE1-ACEC-5CF51F5C2D32}" dt="2024-09-17T13:39:06.414" v="1348"/>
          <ac:cxnSpMkLst>
            <pc:docMk/>
            <pc:sldMk cId="2999241438" sldId="407"/>
            <ac:cxnSpMk id="47" creationId="{E9BFE235-A568-34BF-9CF2-7B1EF648EA83}"/>
          </ac:cxnSpMkLst>
        </pc:cxnChg>
        <pc:cxnChg chg="add mod">
          <ac:chgData name="halil kaplan" userId="a47d4e08b637cb6e" providerId="LiveId" clId="{4DD82E8B-8378-4EE1-ACEC-5CF51F5C2D32}" dt="2024-09-17T13:39:06.414" v="1348"/>
          <ac:cxnSpMkLst>
            <pc:docMk/>
            <pc:sldMk cId="2999241438" sldId="407"/>
            <ac:cxnSpMk id="50" creationId="{70C28244-26DD-212D-0147-F07444392793}"/>
          </ac:cxnSpMkLst>
        </pc:cxnChg>
        <pc:cxnChg chg="mod">
          <ac:chgData name="halil kaplan" userId="a47d4e08b637cb6e" providerId="LiveId" clId="{4DD82E8B-8378-4EE1-ACEC-5CF51F5C2D32}" dt="2024-09-17T13:37:27.843" v="1336" actId="164"/>
          <ac:cxnSpMkLst>
            <pc:docMk/>
            <pc:sldMk cId="2999241438" sldId="407"/>
            <ac:cxnSpMk id="52" creationId="{D9B78E70-348E-78B6-06C7-0ABF3A2C4A7B}"/>
          </ac:cxnSpMkLst>
        </pc:cxnChg>
        <pc:cxnChg chg="mod">
          <ac:chgData name="halil kaplan" userId="a47d4e08b637cb6e" providerId="LiveId" clId="{4DD82E8B-8378-4EE1-ACEC-5CF51F5C2D32}" dt="2024-09-17T13:37:27.843" v="1336" actId="164"/>
          <ac:cxnSpMkLst>
            <pc:docMk/>
            <pc:sldMk cId="2999241438" sldId="407"/>
            <ac:cxnSpMk id="53" creationId="{0D9A35CC-4661-1F2A-8E0D-A1F98BD6149C}"/>
          </ac:cxnSpMkLst>
        </pc:cxnChg>
        <pc:cxnChg chg="mod">
          <ac:chgData name="halil kaplan" userId="a47d4e08b637cb6e" providerId="LiveId" clId="{4DD82E8B-8378-4EE1-ACEC-5CF51F5C2D32}" dt="2024-09-17T13:37:27.843" v="1336" actId="164"/>
          <ac:cxnSpMkLst>
            <pc:docMk/>
            <pc:sldMk cId="2999241438" sldId="407"/>
            <ac:cxnSpMk id="56" creationId="{7676B872-6CFE-6F17-4BAA-EBBEDBB5E3A6}"/>
          </ac:cxnSpMkLst>
        </pc:cxnChg>
        <pc:cxnChg chg="add mod">
          <ac:chgData name="halil kaplan" userId="a47d4e08b637cb6e" providerId="LiveId" clId="{4DD82E8B-8378-4EE1-ACEC-5CF51F5C2D32}" dt="2024-09-17T13:39:06.414" v="1348"/>
          <ac:cxnSpMkLst>
            <pc:docMk/>
            <pc:sldMk cId="2999241438" sldId="407"/>
            <ac:cxnSpMk id="57" creationId="{8ABB4596-772A-39CF-F3AF-E38811F1B47F}"/>
          </ac:cxnSpMkLst>
        </pc:cxnChg>
        <pc:cxnChg chg="add mod">
          <ac:chgData name="halil kaplan" userId="a47d4e08b637cb6e" providerId="LiveId" clId="{4DD82E8B-8378-4EE1-ACEC-5CF51F5C2D32}" dt="2024-09-17T13:39:06.414" v="1348"/>
          <ac:cxnSpMkLst>
            <pc:docMk/>
            <pc:sldMk cId="2999241438" sldId="407"/>
            <ac:cxnSpMk id="59" creationId="{F491E986-13AC-52C4-6AA8-F5D3F8AACDD8}"/>
          </ac:cxnSpMkLst>
        </pc:cxnChg>
        <pc:cxnChg chg="add mod">
          <ac:chgData name="halil kaplan" userId="a47d4e08b637cb6e" providerId="LiveId" clId="{4DD82E8B-8378-4EE1-ACEC-5CF51F5C2D32}" dt="2024-09-17T13:39:06.414" v="1348"/>
          <ac:cxnSpMkLst>
            <pc:docMk/>
            <pc:sldMk cId="2999241438" sldId="407"/>
            <ac:cxnSpMk id="62" creationId="{DF74FACC-E060-00F8-FB5B-963099EB2AF3}"/>
          </ac:cxnSpMkLst>
        </pc:cxnChg>
        <pc:cxnChg chg="add mod">
          <ac:chgData name="halil kaplan" userId="a47d4e08b637cb6e" providerId="LiveId" clId="{4DD82E8B-8378-4EE1-ACEC-5CF51F5C2D32}" dt="2024-09-17T13:39:06.414" v="1348"/>
          <ac:cxnSpMkLst>
            <pc:docMk/>
            <pc:sldMk cId="2999241438" sldId="407"/>
            <ac:cxnSpMk id="65" creationId="{95D93AE8-3DEE-D845-8939-E37BAE8F1589}"/>
          </ac:cxnSpMkLst>
        </pc:cxnChg>
        <pc:cxnChg chg="add mod">
          <ac:chgData name="halil kaplan" userId="a47d4e08b637cb6e" providerId="LiveId" clId="{4DD82E8B-8378-4EE1-ACEC-5CF51F5C2D32}" dt="2024-09-17T13:39:06.414" v="1348"/>
          <ac:cxnSpMkLst>
            <pc:docMk/>
            <pc:sldMk cId="2999241438" sldId="407"/>
            <ac:cxnSpMk id="69" creationId="{6354EB92-06DA-A75A-DC7D-6B92BC4D5539}"/>
          </ac:cxnSpMkLst>
        </pc:cxnChg>
        <pc:cxnChg chg="add mod">
          <ac:chgData name="halil kaplan" userId="a47d4e08b637cb6e" providerId="LiveId" clId="{4DD82E8B-8378-4EE1-ACEC-5CF51F5C2D32}" dt="2024-09-17T13:39:06.414" v="1348"/>
          <ac:cxnSpMkLst>
            <pc:docMk/>
            <pc:sldMk cId="2999241438" sldId="407"/>
            <ac:cxnSpMk id="70" creationId="{526CB085-6C45-0520-08F6-18197A9A2F01}"/>
          </ac:cxnSpMkLst>
        </pc:cxnChg>
        <pc:cxnChg chg="add mod">
          <ac:chgData name="halil kaplan" userId="a47d4e08b637cb6e" providerId="LiveId" clId="{4DD82E8B-8378-4EE1-ACEC-5CF51F5C2D32}" dt="2024-09-17T13:39:06.414" v="1348"/>
          <ac:cxnSpMkLst>
            <pc:docMk/>
            <pc:sldMk cId="2999241438" sldId="407"/>
            <ac:cxnSpMk id="71" creationId="{F434E0C1-496F-1008-21A5-4A1655428043}"/>
          </ac:cxnSpMkLst>
        </pc:cxnChg>
        <pc:cxnChg chg="add mod">
          <ac:chgData name="halil kaplan" userId="a47d4e08b637cb6e" providerId="LiveId" clId="{4DD82E8B-8378-4EE1-ACEC-5CF51F5C2D32}" dt="2024-09-17T13:39:06.414" v="1348"/>
          <ac:cxnSpMkLst>
            <pc:docMk/>
            <pc:sldMk cId="2999241438" sldId="407"/>
            <ac:cxnSpMk id="72" creationId="{8F1FE092-B1A2-91F3-502F-EA7232334C2A}"/>
          </ac:cxnSpMkLst>
        </pc:cxnChg>
        <pc:cxnChg chg="mod">
          <ac:chgData name="halil kaplan" userId="a47d4e08b637cb6e" providerId="LiveId" clId="{4DD82E8B-8378-4EE1-ACEC-5CF51F5C2D32}" dt="2024-09-17T13:37:27.843" v="1336" actId="164"/>
          <ac:cxnSpMkLst>
            <pc:docMk/>
            <pc:sldMk cId="2999241438" sldId="407"/>
            <ac:cxnSpMk id="74" creationId="{F4247D45-1D02-D322-FB16-16FD2E08C04B}"/>
          </ac:cxnSpMkLst>
        </pc:cxnChg>
      </pc:sldChg>
      <pc:sldChg chg="addSp delSp modSp add mod">
        <pc:chgData name="halil kaplan" userId="a47d4e08b637cb6e" providerId="LiveId" clId="{4DD82E8B-8378-4EE1-ACEC-5CF51F5C2D32}" dt="2024-09-17T10:55:13.001" v="1125" actId="1076"/>
        <pc:sldMkLst>
          <pc:docMk/>
          <pc:sldMk cId="1683571810" sldId="408"/>
        </pc:sldMkLst>
        <pc:spChg chg="del">
          <ac:chgData name="halil kaplan" userId="a47d4e08b637cb6e" providerId="LiveId" clId="{4DD82E8B-8378-4EE1-ACEC-5CF51F5C2D32}" dt="2024-09-17T10:51:04.096" v="1102" actId="478"/>
          <ac:spMkLst>
            <pc:docMk/>
            <pc:sldMk cId="1683571810" sldId="408"/>
            <ac:spMk id="9" creationId="{207B7FA5-BB0E-125E-B1EE-7889F7AB6668}"/>
          </ac:spMkLst>
        </pc:spChg>
        <pc:spChg chg="add mod">
          <ac:chgData name="halil kaplan" userId="a47d4e08b637cb6e" providerId="LiveId" clId="{4DD82E8B-8378-4EE1-ACEC-5CF51F5C2D32}" dt="2024-09-17T10:54:05.180" v="1119" actId="1076"/>
          <ac:spMkLst>
            <pc:docMk/>
            <pc:sldMk cId="1683571810" sldId="408"/>
            <ac:spMk id="10" creationId="{0AD2049D-ABED-70CD-F8CE-C36ED50EF000}"/>
          </ac:spMkLst>
        </pc:spChg>
        <pc:spChg chg="del">
          <ac:chgData name="halil kaplan" userId="a47d4e08b637cb6e" providerId="LiveId" clId="{4DD82E8B-8378-4EE1-ACEC-5CF51F5C2D32}" dt="2024-09-17T10:51:04.096" v="1102" actId="478"/>
          <ac:spMkLst>
            <pc:docMk/>
            <pc:sldMk cId="1683571810" sldId="408"/>
            <ac:spMk id="13" creationId="{D28C938E-494B-F98E-573A-3B6B4FB5BBB4}"/>
          </ac:spMkLst>
        </pc:spChg>
        <pc:spChg chg="del">
          <ac:chgData name="halil kaplan" userId="a47d4e08b637cb6e" providerId="LiveId" clId="{4DD82E8B-8378-4EE1-ACEC-5CF51F5C2D32}" dt="2024-09-17T10:51:04.096" v="1102" actId="478"/>
          <ac:spMkLst>
            <pc:docMk/>
            <pc:sldMk cId="1683571810" sldId="408"/>
            <ac:spMk id="14" creationId="{4E423686-9859-C442-2F35-1D1AAD6D6783}"/>
          </ac:spMkLst>
        </pc:spChg>
        <pc:spChg chg="del">
          <ac:chgData name="halil kaplan" userId="a47d4e08b637cb6e" providerId="LiveId" clId="{4DD82E8B-8378-4EE1-ACEC-5CF51F5C2D32}" dt="2024-09-17T10:51:04.096" v="1102" actId="478"/>
          <ac:spMkLst>
            <pc:docMk/>
            <pc:sldMk cId="1683571810" sldId="408"/>
            <ac:spMk id="17" creationId="{0981C0FA-B72F-772F-652A-41FB0DA1DDE6}"/>
          </ac:spMkLst>
        </pc:spChg>
        <pc:spChg chg="del">
          <ac:chgData name="halil kaplan" userId="a47d4e08b637cb6e" providerId="LiveId" clId="{4DD82E8B-8378-4EE1-ACEC-5CF51F5C2D32}" dt="2024-09-17T10:51:04.096" v="1102" actId="478"/>
          <ac:spMkLst>
            <pc:docMk/>
            <pc:sldMk cId="1683571810" sldId="408"/>
            <ac:spMk id="20" creationId="{21F4F82D-ECFA-D883-8C05-980D7E3A4113}"/>
          </ac:spMkLst>
        </pc:spChg>
        <pc:spChg chg="del">
          <ac:chgData name="halil kaplan" userId="a47d4e08b637cb6e" providerId="LiveId" clId="{4DD82E8B-8378-4EE1-ACEC-5CF51F5C2D32}" dt="2024-09-17T10:51:04.096" v="1102" actId="478"/>
          <ac:spMkLst>
            <pc:docMk/>
            <pc:sldMk cId="1683571810" sldId="408"/>
            <ac:spMk id="23" creationId="{D0F42E3C-3D81-3F01-D010-1B69BC57B744}"/>
          </ac:spMkLst>
        </pc:spChg>
        <pc:spChg chg="del">
          <ac:chgData name="halil kaplan" userId="a47d4e08b637cb6e" providerId="LiveId" clId="{4DD82E8B-8378-4EE1-ACEC-5CF51F5C2D32}" dt="2024-09-17T10:51:04.096" v="1102" actId="478"/>
          <ac:spMkLst>
            <pc:docMk/>
            <pc:sldMk cId="1683571810" sldId="408"/>
            <ac:spMk id="24" creationId="{42AE6FF7-469F-D2F9-C6F2-4EC06943F655}"/>
          </ac:spMkLst>
        </pc:spChg>
        <pc:spChg chg="del">
          <ac:chgData name="halil kaplan" userId="a47d4e08b637cb6e" providerId="LiveId" clId="{4DD82E8B-8378-4EE1-ACEC-5CF51F5C2D32}" dt="2024-09-17T10:51:04.096" v="1102" actId="478"/>
          <ac:spMkLst>
            <pc:docMk/>
            <pc:sldMk cId="1683571810" sldId="408"/>
            <ac:spMk id="27" creationId="{0C965139-8CF0-2BCD-3A91-1EFC8B1FFCCF}"/>
          </ac:spMkLst>
        </pc:spChg>
        <pc:spChg chg="del">
          <ac:chgData name="halil kaplan" userId="a47d4e08b637cb6e" providerId="LiveId" clId="{4DD82E8B-8378-4EE1-ACEC-5CF51F5C2D32}" dt="2024-09-17T10:51:04.096" v="1102" actId="478"/>
          <ac:spMkLst>
            <pc:docMk/>
            <pc:sldMk cId="1683571810" sldId="408"/>
            <ac:spMk id="28" creationId="{8BBC505E-E7BA-5665-6456-51FA66F963DC}"/>
          </ac:spMkLst>
        </pc:spChg>
        <pc:spChg chg="del">
          <ac:chgData name="halil kaplan" userId="a47d4e08b637cb6e" providerId="LiveId" clId="{4DD82E8B-8378-4EE1-ACEC-5CF51F5C2D32}" dt="2024-09-17T10:51:04.096" v="1102" actId="478"/>
          <ac:spMkLst>
            <pc:docMk/>
            <pc:sldMk cId="1683571810" sldId="408"/>
            <ac:spMk id="30" creationId="{E86707A8-6E99-EABC-8F4F-D57CF9FDA980}"/>
          </ac:spMkLst>
        </pc:spChg>
        <pc:spChg chg="del">
          <ac:chgData name="halil kaplan" userId="a47d4e08b637cb6e" providerId="LiveId" clId="{4DD82E8B-8378-4EE1-ACEC-5CF51F5C2D32}" dt="2024-09-17T10:51:04.096" v="1102" actId="478"/>
          <ac:spMkLst>
            <pc:docMk/>
            <pc:sldMk cId="1683571810" sldId="408"/>
            <ac:spMk id="31" creationId="{C606F8BD-FCB7-210B-D438-4050A588805E}"/>
          </ac:spMkLst>
        </pc:spChg>
        <pc:spChg chg="del">
          <ac:chgData name="halil kaplan" userId="a47d4e08b637cb6e" providerId="LiveId" clId="{4DD82E8B-8378-4EE1-ACEC-5CF51F5C2D32}" dt="2024-09-17T10:51:04.096" v="1102" actId="478"/>
          <ac:spMkLst>
            <pc:docMk/>
            <pc:sldMk cId="1683571810" sldId="408"/>
            <ac:spMk id="33" creationId="{2C4AAF67-C6DC-B301-DA5F-EC3D97E59B49}"/>
          </ac:spMkLst>
        </pc:spChg>
        <pc:spChg chg="del">
          <ac:chgData name="halil kaplan" userId="a47d4e08b637cb6e" providerId="LiveId" clId="{4DD82E8B-8378-4EE1-ACEC-5CF51F5C2D32}" dt="2024-09-17T10:51:04.096" v="1102" actId="478"/>
          <ac:spMkLst>
            <pc:docMk/>
            <pc:sldMk cId="1683571810" sldId="408"/>
            <ac:spMk id="35" creationId="{E24E7838-ECAD-C71B-AAC6-97E88F83A852}"/>
          </ac:spMkLst>
        </pc:spChg>
        <pc:spChg chg="del">
          <ac:chgData name="halil kaplan" userId="a47d4e08b637cb6e" providerId="LiveId" clId="{4DD82E8B-8378-4EE1-ACEC-5CF51F5C2D32}" dt="2024-09-17T10:51:04.096" v="1102" actId="478"/>
          <ac:spMkLst>
            <pc:docMk/>
            <pc:sldMk cId="1683571810" sldId="408"/>
            <ac:spMk id="36" creationId="{4A94B725-ED7A-2F0E-0DBB-D378D1150FB0}"/>
          </ac:spMkLst>
        </pc:spChg>
        <pc:spChg chg="del">
          <ac:chgData name="halil kaplan" userId="a47d4e08b637cb6e" providerId="LiveId" clId="{4DD82E8B-8378-4EE1-ACEC-5CF51F5C2D32}" dt="2024-09-17T10:51:04.096" v="1102" actId="478"/>
          <ac:spMkLst>
            <pc:docMk/>
            <pc:sldMk cId="1683571810" sldId="408"/>
            <ac:spMk id="38" creationId="{2F4FDA82-E0DE-DF1A-488E-B915D3EF8857}"/>
          </ac:spMkLst>
        </pc:spChg>
        <pc:spChg chg="del">
          <ac:chgData name="halil kaplan" userId="a47d4e08b637cb6e" providerId="LiveId" clId="{4DD82E8B-8378-4EE1-ACEC-5CF51F5C2D32}" dt="2024-09-17T10:51:04.096" v="1102" actId="478"/>
          <ac:spMkLst>
            <pc:docMk/>
            <pc:sldMk cId="1683571810" sldId="408"/>
            <ac:spMk id="39" creationId="{E41A35F8-E850-0D91-D950-4DBBAD47543F}"/>
          </ac:spMkLst>
        </pc:spChg>
        <pc:spChg chg="del">
          <ac:chgData name="halil kaplan" userId="a47d4e08b637cb6e" providerId="LiveId" clId="{4DD82E8B-8378-4EE1-ACEC-5CF51F5C2D32}" dt="2024-09-17T10:51:04.096" v="1102" actId="478"/>
          <ac:spMkLst>
            <pc:docMk/>
            <pc:sldMk cId="1683571810" sldId="408"/>
            <ac:spMk id="44" creationId="{5698B5CC-5A2C-4229-834E-86188DAB753A}"/>
          </ac:spMkLst>
        </pc:spChg>
        <pc:spChg chg="del">
          <ac:chgData name="halil kaplan" userId="a47d4e08b637cb6e" providerId="LiveId" clId="{4DD82E8B-8378-4EE1-ACEC-5CF51F5C2D32}" dt="2024-09-17T10:51:04.096" v="1102" actId="478"/>
          <ac:spMkLst>
            <pc:docMk/>
            <pc:sldMk cId="1683571810" sldId="408"/>
            <ac:spMk id="46" creationId="{8540BC1D-F8ED-7685-D856-CABD9AF5B94B}"/>
          </ac:spMkLst>
        </pc:spChg>
        <pc:spChg chg="del">
          <ac:chgData name="halil kaplan" userId="a47d4e08b637cb6e" providerId="LiveId" clId="{4DD82E8B-8378-4EE1-ACEC-5CF51F5C2D32}" dt="2024-09-17T10:51:04.096" v="1102" actId="478"/>
          <ac:spMkLst>
            <pc:docMk/>
            <pc:sldMk cId="1683571810" sldId="408"/>
            <ac:spMk id="51" creationId="{DDE3B95F-4C90-658F-A564-57458652E79E}"/>
          </ac:spMkLst>
        </pc:spChg>
        <pc:spChg chg="del">
          <ac:chgData name="halil kaplan" userId="a47d4e08b637cb6e" providerId="LiveId" clId="{4DD82E8B-8378-4EE1-ACEC-5CF51F5C2D32}" dt="2024-09-17T10:51:04.096" v="1102" actId="478"/>
          <ac:spMkLst>
            <pc:docMk/>
            <pc:sldMk cId="1683571810" sldId="408"/>
            <ac:spMk id="78" creationId="{0BCCD170-A41F-EB32-DFEC-EE0BBB23A542}"/>
          </ac:spMkLst>
        </pc:spChg>
        <pc:spChg chg="del">
          <ac:chgData name="halil kaplan" userId="a47d4e08b637cb6e" providerId="LiveId" clId="{4DD82E8B-8378-4EE1-ACEC-5CF51F5C2D32}" dt="2024-09-17T10:51:04.096" v="1102" actId="478"/>
          <ac:spMkLst>
            <pc:docMk/>
            <pc:sldMk cId="1683571810" sldId="408"/>
            <ac:spMk id="79" creationId="{0E459C48-E7C1-860B-9596-D9C1065028BA}"/>
          </ac:spMkLst>
        </pc:spChg>
        <pc:spChg chg="del">
          <ac:chgData name="halil kaplan" userId="a47d4e08b637cb6e" providerId="LiveId" clId="{4DD82E8B-8378-4EE1-ACEC-5CF51F5C2D32}" dt="2024-09-17T10:51:04.096" v="1102" actId="478"/>
          <ac:spMkLst>
            <pc:docMk/>
            <pc:sldMk cId="1683571810" sldId="408"/>
            <ac:spMk id="80" creationId="{800D6F18-CC48-D20E-9EA9-CDA142A47166}"/>
          </ac:spMkLst>
        </pc:spChg>
        <pc:spChg chg="del">
          <ac:chgData name="halil kaplan" userId="a47d4e08b637cb6e" providerId="LiveId" clId="{4DD82E8B-8378-4EE1-ACEC-5CF51F5C2D32}" dt="2024-09-17T10:51:06.740" v="1103" actId="478"/>
          <ac:spMkLst>
            <pc:docMk/>
            <pc:sldMk cId="1683571810" sldId="408"/>
            <ac:spMk id="81" creationId="{0F709BD6-4A8C-D749-3B9D-094057A3A8D0}"/>
          </ac:spMkLst>
        </pc:spChg>
        <pc:picChg chg="add mod">
          <ac:chgData name="halil kaplan" userId="a47d4e08b637cb6e" providerId="LiveId" clId="{4DD82E8B-8378-4EE1-ACEC-5CF51F5C2D32}" dt="2024-09-17T10:55:13.001" v="1125" actId="1076"/>
          <ac:picMkLst>
            <pc:docMk/>
            <pc:sldMk cId="1683571810" sldId="408"/>
            <ac:picMk id="8" creationId="{7E81E104-F382-C097-F19B-771030752357}"/>
          </ac:picMkLst>
        </pc:picChg>
        <pc:picChg chg="add mod">
          <ac:chgData name="halil kaplan" userId="a47d4e08b637cb6e" providerId="LiveId" clId="{4DD82E8B-8378-4EE1-ACEC-5CF51F5C2D32}" dt="2024-09-17T10:55:11.092" v="1124" actId="1076"/>
          <ac:picMkLst>
            <pc:docMk/>
            <pc:sldMk cId="1683571810" sldId="408"/>
            <ac:picMk id="15" creationId="{2D97852C-CD0B-8D96-BCE5-E541EF24E389}"/>
          </ac:picMkLst>
        </pc:picChg>
        <pc:cxnChg chg="del mod">
          <ac:chgData name="halil kaplan" userId="a47d4e08b637cb6e" providerId="LiveId" clId="{4DD82E8B-8378-4EE1-ACEC-5CF51F5C2D32}" dt="2024-09-17T10:51:04.096" v="1102" actId="478"/>
          <ac:cxnSpMkLst>
            <pc:docMk/>
            <pc:sldMk cId="1683571810" sldId="408"/>
            <ac:cxnSpMk id="12" creationId="{3E5F3A4B-A7A4-3929-5D06-AFDF6FE09859}"/>
          </ac:cxnSpMkLst>
        </pc:cxnChg>
        <pc:cxnChg chg="del">
          <ac:chgData name="halil kaplan" userId="a47d4e08b637cb6e" providerId="LiveId" clId="{4DD82E8B-8378-4EE1-ACEC-5CF51F5C2D32}" dt="2024-09-17T10:51:04.096" v="1102" actId="478"/>
          <ac:cxnSpMkLst>
            <pc:docMk/>
            <pc:sldMk cId="1683571810" sldId="408"/>
            <ac:cxnSpMk id="16" creationId="{6B3BC738-B17F-9FDD-CE5D-AD3BBD405607}"/>
          </ac:cxnSpMkLst>
        </pc:cxnChg>
        <pc:cxnChg chg="del">
          <ac:chgData name="halil kaplan" userId="a47d4e08b637cb6e" providerId="LiveId" clId="{4DD82E8B-8378-4EE1-ACEC-5CF51F5C2D32}" dt="2024-09-17T10:51:04.096" v="1102" actId="478"/>
          <ac:cxnSpMkLst>
            <pc:docMk/>
            <pc:sldMk cId="1683571810" sldId="408"/>
            <ac:cxnSpMk id="18" creationId="{D5F4ED2F-E29E-E332-F39D-5ADCCAF80EFD}"/>
          </ac:cxnSpMkLst>
        </pc:cxnChg>
        <pc:cxnChg chg="del">
          <ac:chgData name="halil kaplan" userId="a47d4e08b637cb6e" providerId="LiveId" clId="{4DD82E8B-8378-4EE1-ACEC-5CF51F5C2D32}" dt="2024-09-17T10:51:04.096" v="1102" actId="478"/>
          <ac:cxnSpMkLst>
            <pc:docMk/>
            <pc:sldMk cId="1683571810" sldId="408"/>
            <ac:cxnSpMk id="21" creationId="{D8EFBB5E-C1E0-DCB7-CFAB-10A051314ED2}"/>
          </ac:cxnSpMkLst>
        </pc:cxnChg>
        <pc:cxnChg chg="del">
          <ac:chgData name="halil kaplan" userId="a47d4e08b637cb6e" providerId="LiveId" clId="{4DD82E8B-8378-4EE1-ACEC-5CF51F5C2D32}" dt="2024-09-17T10:51:04.096" v="1102" actId="478"/>
          <ac:cxnSpMkLst>
            <pc:docMk/>
            <pc:sldMk cId="1683571810" sldId="408"/>
            <ac:cxnSpMk id="25" creationId="{B2850513-B9AD-6F9B-C6D2-5C36A023956C}"/>
          </ac:cxnSpMkLst>
        </pc:cxnChg>
        <pc:cxnChg chg="del">
          <ac:chgData name="halil kaplan" userId="a47d4e08b637cb6e" providerId="LiveId" clId="{4DD82E8B-8378-4EE1-ACEC-5CF51F5C2D32}" dt="2024-09-17T10:51:04.096" v="1102" actId="478"/>
          <ac:cxnSpMkLst>
            <pc:docMk/>
            <pc:sldMk cId="1683571810" sldId="408"/>
            <ac:cxnSpMk id="29" creationId="{8815051C-5ECD-0552-F70A-09202695A47D}"/>
          </ac:cxnSpMkLst>
        </pc:cxnChg>
        <pc:cxnChg chg="del">
          <ac:chgData name="halil kaplan" userId="a47d4e08b637cb6e" providerId="LiveId" clId="{4DD82E8B-8378-4EE1-ACEC-5CF51F5C2D32}" dt="2024-09-17T10:51:04.096" v="1102" actId="478"/>
          <ac:cxnSpMkLst>
            <pc:docMk/>
            <pc:sldMk cId="1683571810" sldId="408"/>
            <ac:cxnSpMk id="32" creationId="{15809A50-1901-B62F-34AC-944731619F11}"/>
          </ac:cxnSpMkLst>
        </pc:cxnChg>
        <pc:cxnChg chg="del">
          <ac:chgData name="halil kaplan" userId="a47d4e08b637cb6e" providerId="LiveId" clId="{4DD82E8B-8378-4EE1-ACEC-5CF51F5C2D32}" dt="2024-09-17T10:51:04.096" v="1102" actId="478"/>
          <ac:cxnSpMkLst>
            <pc:docMk/>
            <pc:sldMk cId="1683571810" sldId="408"/>
            <ac:cxnSpMk id="34" creationId="{DE196874-570B-371F-364A-70B9DAAE1836}"/>
          </ac:cxnSpMkLst>
        </pc:cxnChg>
        <pc:cxnChg chg="del mod">
          <ac:chgData name="halil kaplan" userId="a47d4e08b637cb6e" providerId="LiveId" clId="{4DD82E8B-8378-4EE1-ACEC-5CF51F5C2D32}" dt="2024-09-17T10:51:04.096" v="1102" actId="478"/>
          <ac:cxnSpMkLst>
            <pc:docMk/>
            <pc:sldMk cId="1683571810" sldId="408"/>
            <ac:cxnSpMk id="37" creationId="{1FAF8206-D8F2-94EC-8595-A00D86485C00}"/>
          </ac:cxnSpMkLst>
        </pc:cxnChg>
        <pc:cxnChg chg="del">
          <ac:chgData name="halil kaplan" userId="a47d4e08b637cb6e" providerId="LiveId" clId="{4DD82E8B-8378-4EE1-ACEC-5CF51F5C2D32}" dt="2024-09-17T10:51:04.096" v="1102" actId="478"/>
          <ac:cxnSpMkLst>
            <pc:docMk/>
            <pc:sldMk cId="1683571810" sldId="408"/>
            <ac:cxnSpMk id="40" creationId="{8D38D82C-DFCF-8396-9658-AEED6AB4942C}"/>
          </ac:cxnSpMkLst>
        </pc:cxnChg>
        <pc:cxnChg chg="del">
          <ac:chgData name="halil kaplan" userId="a47d4e08b637cb6e" providerId="LiveId" clId="{4DD82E8B-8378-4EE1-ACEC-5CF51F5C2D32}" dt="2024-09-17T10:51:04.096" v="1102" actId="478"/>
          <ac:cxnSpMkLst>
            <pc:docMk/>
            <pc:sldMk cId="1683571810" sldId="408"/>
            <ac:cxnSpMk id="52" creationId="{D9B78E70-348E-78B6-06C7-0ABF3A2C4A7B}"/>
          </ac:cxnSpMkLst>
        </pc:cxnChg>
        <pc:cxnChg chg="del">
          <ac:chgData name="halil kaplan" userId="a47d4e08b637cb6e" providerId="LiveId" clId="{4DD82E8B-8378-4EE1-ACEC-5CF51F5C2D32}" dt="2024-09-17T10:51:04.096" v="1102" actId="478"/>
          <ac:cxnSpMkLst>
            <pc:docMk/>
            <pc:sldMk cId="1683571810" sldId="408"/>
            <ac:cxnSpMk id="53" creationId="{0D9A35CC-4661-1F2A-8E0D-A1F98BD6149C}"/>
          </ac:cxnSpMkLst>
        </pc:cxnChg>
        <pc:cxnChg chg="del">
          <ac:chgData name="halil kaplan" userId="a47d4e08b637cb6e" providerId="LiveId" clId="{4DD82E8B-8378-4EE1-ACEC-5CF51F5C2D32}" dt="2024-09-17T10:51:04.096" v="1102" actId="478"/>
          <ac:cxnSpMkLst>
            <pc:docMk/>
            <pc:sldMk cId="1683571810" sldId="408"/>
            <ac:cxnSpMk id="56" creationId="{7676B872-6CFE-6F17-4BAA-EBBEDBB5E3A6}"/>
          </ac:cxnSpMkLst>
        </pc:cxnChg>
        <pc:cxnChg chg="del">
          <ac:chgData name="halil kaplan" userId="a47d4e08b637cb6e" providerId="LiveId" clId="{4DD82E8B-8378-4EE1-ACEC-5CF51F5C2D32}" dt="2024-09-17T10:51:04.096" v="1102" actId="478"/>
          <ac:cxnSpMkLst>
            <pc:docMk/>
            <pc:sldMk cId="1683571810" sldId="408"/>
            <ac:cxnSpMk id="74" creationId="{F4247D45-1D02-D322-FB16-16FD2E08C04B}"/>
          </ac:cxnSpMkLst>
        </pc:cxnChg>
      </pc:sldChg>
      <pc:sldChg chg="addSp delSp modSp add mod">
        <pc:chgData name="halil kaplan" userId="a47d4e08b637cb6e" providerId="LiveId" clId="{4DD82E8B-8378-4EE1-ACEC-5CF51F5C2D32}" dt="2024-09-17T10:58:58.164" v="1150" actId="1076"/>
        <pc:sldMkLst>
          <pc:docMk/>
          <pc:sldMk cId="2665432281" sldId="409"/>
        </pc:sldMkLst>
        <pc:spChg chg="mod">
          <ac:chgData name="halil kaplan" userId="a47d4e08b637cb6e" providerId="LiveId" clId="{4DD82E8B-8378-4EE1-ACEC-5CF51F5C2D32}" dt="2024-09-17T10:56:18.582" v="1141" actId="20577"/>
          <ac:spMkLst>
            <pc:docMk/>
            <pc:sldMk cId="2665432281" sldId="409"/>
            <ac:spMk id="10" creationId="{0AD2049D-ABED-70CD-F8CE-C36ED50EF000}"/>
          </ac:spMkLst>
        </pc:spChg>
        <pc:picChg chg="del">
          <ac:chgData name="halil kaplan" userId="a47d4e08b637cb6e" providerId="LiveId" clId="{4DD82E8B-8378-4EE1-ACEC-5CF51F5C2D32}" dt="2024-09-17T10:56:10.757" v="1127" actId="478"/>
          <ac:picMkLst>
            <pc:docMk/>
            <pc:sldMk cId="2665432281" sldId="409"/>
            <ac:picMk id="8" creationId="{7E81E104-F382-C097-F19B-771030752357}"/>
          </ac:picMkLst>
        </pc:picChg>
        <pc:picChg chg="add del mod">
          <ac:chgData name="halil kaplan" userId="a47d4e08b637cb6e" providerId="LiveId" clId="{4DD82E8B-8378-4EE1-ACEC-5CF51F5C2D32}" dt="2024-09-17T10:57:26.148" v="1146" actId="478"/>
          <ac:picMkLst>
            <pc:docMk/>
            <pc:sldMk cId="2665432281" sldId="409"/>
            <ac:picMk id="9" creationId="{C08D8F67-2852-27E3-A5AA-4EC17210556D}"/>
          </ac:picMkLst>
        </pc:picChg>
        <pc:picChg chg="add mod">
          <ac:chgData name="halil kaplan" userId="a47d4e08b637cb6e" providerId="LiveId" clId="{4DD82E8B-8378-4EE1-ACEC-5CF51F5C2D32}" dt="2024-09-17T10:58:58.164" v="1150" actId="1076"/>
          <ac:picMkLst>
            <pc:docMk/>
            <pc:sldMk cId="2665432281" sldId="409"/>
            <ac:picMk id="12" creationId="{233C41C9-BC88-C773-6161-1558F796AF5D}"/>
          </ac:picMkLst>
        </pc:picChg>
        <pc:picChg chg="del">
          <ac:chgData name="halil kaplan" userId="a47d4e08b637cb6e" providerId="LiveId" clId="{4DD82E8B-8378-4EE1-ACEC-5CF51F5C2D32}" dt="2024-09-17T10:56:11.305" v="1128" actId="478"/>
          <ac:picMkLst>
            <pc:docMk/>
            <pc:sldMk cId="2665432281" sldId="409"/>
            <ac:picMk id="15" creationId="{2D97852C-CD0B-8D96-BCE5-E541EF24E389}"/>
          </ac:picMkLst>
        </pc:picChg>
      </pc:sldChg>
      <pc:sldChg chg="addSp delSp modSp add mod">
        <pc:chgData name="halil kaplan" userId="a47d4e08b637cb6e" providerId="LiveId" clId="{4DD82E8B-8378-4EE1-ACEC-5CF51F5C2D32}" dt="2024-09-17T12:03:34.990" v="1210" actId="1076"/>
        <pc:sldMkLst>
          <pc:docMk/>
          <pc:sldMk cId="2042895037" sldId="410"/>
        </pc:sldMkLst>
        <pc:picChg chg="add mod">
          <ac:chgData name="halil kaplan" userId="a47d4e08b637cb6e" providerId="LiveId" clId="{4DD82E8B-8378-4EE1-ACEC-5CF51F5C2D32}" dt="2024-09-17T12:03:34.990" v="1210" actId="1076"/>
          <ac:picMkLst>
            <pc:docMk/>
            <pc:sldMk cId="2042895037" sldId="410"/>
            <ac:picMk id="7" creationId="{FAC5783A-24BB-C780-BE68-AB5E3639433E}"/>
          </ac:picMkLst>
        </pc:picChg>
        <pc:picChg chg="del">
          <ac:chgData name="halil kaplan" userId="a47d4e08b637cb6e" providerId="LiveId" clId="{4DD82E8B-8378-4EE1-ACEC-5CF51F5C2D32}" dt="2024-09-17T12:03:24.952" v="1204" actId="478"/>
          <ac:picMkLst>
            <pc:docMk/>
            <pc:sldMk cId="2042895037" sldId="410"/>
            <ac:picMk id="10" creationId="{45C33A54-A824-DAE7-4771-C9C4C245437D}"/>
          </ac:picMkLst>
        </pc:picChg>
      </pc:sldChg>
      <pc:sldChg chg="addSp modSp add mod">
        <pc:chgData name="halil kaplan" userId="a47d4e08b637cb6e" providerId="LiveId" clId="{4DD82E8B-8378-4EE1-ACEC-5CF51F5C2D32}" dt="2024-09-19T11:58:32.493" v="1493" actId="20577"/>
        <pc:sldMkLst>
          <pc:docMk/>
          <pc:sldMk cId="2150091290" sldId="411"/>
        </pc:sldMkLst>
        <pc:spChg chg="add mod">
          <ac:chgData name="halil kaplan" userId="a47d4e08b637cb6e" providerId="LiveId" clId="{4DD82E8B-8378-4EE1-ACEC-5CF51F5C2D32}" dt="2024-09-17T12:38:31.181" v="1308" actId="20577"/>
          <ac:spMkLst>
            <pc:docMk/>
            <pc:sldMk cId="2150091290" sldId="411"/>
            <ac:spMk id="9" creationId="{876CA8A4-2228-CB79-04CB-5D2434750928}"/>
          </ac:spMkLst>
        </pc:spChg>
        <pc:graphicFrameChg chg="modGraphic">
          <ac:chgData name="halil kaplan" userId="a47d4e08b637cb6e" providerId="LiveId" clId="{4DD82E8B-8378-4EE1-ACEC-5CF51F5C2D32}" dt="2024-09-19T11:58:32.493" v="1493" actId="20577"/>
          <ac:graphicFrameMkLst>
            <pc:docMk/>
            <pc:sldMk cId="2150091290" sldId="411"/>
            <ac:graphicFrameMk id="7" creationId="{AC3A9DC5-FA2F-9AB5-E20E-6913299A512F}"/>
          </ac:graphicFrameMkLst>
        </pc:graphicFrameChg>
      </pc:sldChg>
      <pc:sldChg chg="addSp delSp modSp add mod">
        <pc:chgData name="halil kaplan" userId="a47d4e08b637cb6e" providerId="LiveId" clId="{4DD82E8B-8378-4EE1-ACEC-5CF51F5C2D32}" dt="2024-09-18T06:30:01.781" v="1459" actId="1957"/>
        <pc:sldMkLst>
          <pc:docMk/>
          <pc:sldMk cId="1036518640" sldId="412"/>
        </pc:sldMkLst>
        <pc:graphicFrameChg chg="del">
          <ac:chgData name="halil kaplan" userId="a47d4e08b637cb6e" providerId="LiveId" clId="{4DD82E8B-8378-4EE1-ACEC-5CF51F5C2D32}" dt="2024-09-18T06:12:48.256" v="1375" actId="478"/>
          <ac:graphicFrameMkLst>
            <pc:docMk/>
            <pc:sldMk cId="1036518640" sldId="412"/>
            <ac:graphicFrameMk id="7" creationId="{AC3A9DC5-FA2F-9AB5-E20E-6913299A512F}"/>
          </ac:graphicFrameMkLst>
        </pc:graphicFrameChg>
        <pc:graphicFrameChg chg="add mod">
          <ac:chgData name="halil kaplan" userId="a47d4e08b637cb6e" providerId="LiveId" clId="{4DD82E8B-8378-4EE1-ACEC-5CF51F5C2D32}" dt="2024-09-18T06:30:01.781" v="1459" actId="1957"/>
          <ac:graphicFrameMkLst>
            <pc:docMk/>
            <pc:sldMk cId="1036518640" sldId="412"/>
            <ac:graphicFrameMk id="11" creationId="{FE1CE4B0-F694-331D-948D-3DD5B1E025D5}"/>
          </ac:graphicFrameMkLst>
        </pc:graphicFrameChg>
      </pc:sldChg>
      <pc:sldMasterChg chg="modSp modSldLayout">
        <pc:chgData name="halil kaplan" userId="a47d4e08b637cb6e" providerId="LiveId" clId="{4DD82E8B-8378-4EE1-ACEC-5CF51F5C2D32}" dt="2024-09-16T10:21:35.822" v="42"/>
        <pc:sldMasterMkLst>
          <pc:docMk/>
          <pc:sldMasterMk cId="3416756683" sldId="2147483648"/>
        </pc:sldMasterMkLst>
        <pc:spChg chg="mod">
          <ac:chgData name="halil kaplan" userId="a47d4e08b637cb6e" providerId="LiveId" clId="{4DD82E8B-8378-4EE1-ACEC-5CF51F5C2D32}" dt="2024-09-16T10:21:35.822" v="42"/>
          <ac:spMkLst>
            <pc:docMk/>
            <pc:sldMasterMk cId="3416756683" sldId="2147483648"/>
            <ac:spMk id="2" creationId="{A3E5C893-7023-8873-C976-5EC9F170F720}"/>
          </ac:spMkLst>
        </pc:spChg>
        <pc:spChg chg="mod">
          <ac:chgData name="halil kaplan" userId="a47d4e08b637cb6e" providerId="LiveId" clId="{4DD82E8B-8378-4EE1-ACEC-5CF51F5C2D32}" dt="2024-09-16T10:21:35.822" v="42"/>
          <ac:spMkLst>
            <pc:docMk/>
            <pc:sldMasterMk cId="3416756683" sldId="2147483648"/>
            <ac:spMk id="3" creationId="{B62EC2FB-A154-5133-7E7F-84A5A5123D48}"/>
          </ac:spMkLst>
        </pc:spChg>
        <pc:spChg chg="mod">
          <ac:chgData name="halil kaplan" userId="a47d4e08b637cb6e" providerId="LiveId" clId="{4DD82E8B-8378-4EE1-ACEC-5CF51F5C2D32}" dt="2024-09-16T10:21:35.822" v="42"/>
          <ac:spMkLst>
            <pc:docMk/>
            <pc:sldMasterMk cId="3416756683" sldId="2147483648"/>
            <ac:spMk id="4" creationId="{19384FB8-9E26-095E-F4FA-2E1608E7DE34}"/>
          </ac:spMkLst>
        </pc:spChg>
        <pc:spChg chg="mod">
          <ac:chgData name="halil kaplan" userId="a47d4e08b637cb6e" providerId="LiveId" clId="{4DD82E8B-8378-4EE1-ACEC-5CF51F5C2D32}" dt="2024-09-16T10:21:35.822" v="42"/>
          <ac:spMkLst>
            <pc:docMk/>
            <pc:sldMasterMk cId="3416756683" sldId="2147483648"/>
            <ac:spMk id="5" creationId="{9029AA10-0FD5-4655-F60F-061BE8E198AB}"/>
          </ac:spMkLst>
        </pc:spChg>
        <pc:spChg chg="mod">
          <ac:chgData name="halil kaplan" userId="a47d4e08b637cb6e" providerId="LiveId" clId="{4DD82E8B-8378-4EE1-ACEC-5CF51F5C2D32}" dt="2024-09-16T10:21:35.822" v="42"/>
          <ac:spMkLst>
            <pc:docMk/>
            <pc:sldMasterMk cId="3416756683" sldId="2147483648"/>
            <ac:spMk id="6" creationId="{7D8C9D69-38D0-0943-E4B7-72F52521C3F4}"/>
          </ac:spMkLst>
        </pc:spChg>
        <pc:sldLayoutChg chg="modSp">
          <pc:chgData name="halil kaplan" userId="a47d4e08b637cb6e" providerId="LiveId" clId="{4DD82E8B-8378-4EE1-ACEC-5CF51F5C2D32}" dt="2024-09-16T10:21:35.822" v="42"/>
          <pc:sldLayoutMkLst>
            <pc:docMk/>
            <pc:sldMasterMk cId="3416756683" sldId="2147483648"/>
            <pc:sldLayoutMk cId="1581409607" sldId="2147483649"/>
          </pc:sldLayoutMkLst>
          <pc:spChg chg="mod">
            <ac:chgData name="halil kaplan" userId="a47d4e08b637cb6e" providerId="LiveId" clId="{4DD82E8B-8378-4EE1-ACEC-5CF51F5C2D32}" dt="2024-09-16T10:21:35.822" v="42"/>
            <ac:spMkLst>
              <pc:docMk/>
              <pc:sldMasterMk cId="3416756683" sldId="2147483648"/>
              <pc:sldLayoutMk cId="1581409607" sldId="2147483649"/>
              <ac:spMk id="2" creationId="{0D11AD9A-BCCB-678D-5867-E0AA5DF9931B}"/>
            </ac:spMkLst>
          </pc:spChg>
          <pc:spChg chg="mod">
            <ac:chgData name="halil kaplan" userId="a47d4e08b637cb6e" providerId="LiveId" clId="{4DD82E8B-8378-4EE1-ACEC-5CF51F5C2D32}" dt="2024-09-16T10:21:35.822" v="42"/>
            <ac:spMkLst>
              <pc:docMk/>
              <pc:sldMasterMk cId="3416756683" sldId="2147483648"/>
              <pc:sldLayoutMk cId="1581409607" sldId="2147483649"/>
              <ac:spMk id="3" creationId="{4BB90484-AD99-37E9-CE32-B04541D0418D}"/>
            </ac:spMkLst>
          </pc:spChg>
        </pc:sldLayoutChg>
        <pc:sldLayoutChg chg="modSp">
          <pc:chgData name="halil kaplan" userId="a47d4e08b637cb6e" providerId="LiveId" clId="{4DD82E8B-8378-4EE1-ACEC-5CF51F5C2D32}" dt="2024-09-16T10:21:35.822" v="42"/>
          <pc:sldLayoutMkLst>
            <pc:docMk/>
            <pc:sldMasterMk cId="3416756683" sldId="2147483648"/>
            <pc:sldLayoutMk cId="3498201781" sldId="2147483651"/>
          </pc:sldLayoutMkLst>
          <pc:spChg chg="mod">
            <ac:chgData name="halil kaplan" userId="a47d4e08b637cb6e" providerId="LiveId" clId="{4DD82E8B-8378-4EE1-ACEC-5CF51F5C2D32}" dt="2024-09-16T10:21:35.822" v="42"/>
            <ac:spMkLst>
              <pc:docMk/>
              <pc:sldMasterMk cId="3416756683" sldId="2147483648"/>
              <pc:sldLayoutMk cId="3498201781" sldId="2147483651"/>
              <ac:spMk id="2" creationId="{9E1269ED-4BCC-0CDE-F948-CD88911930D6}"/>
            </ac:spMkLst>
          </pc:spChg>
          <pc:spChg chg="mod">
            <ac:chgData name="halil kaplan" userId="a47d4e08b637cb6e" providerId="LiveId" clId="{4DD82E8B-8378-4EE1-ACEC-5CF51F5C2D32}" dt="2024-09-16T10:21:35.822" v="42"/>
            <ac:spMkLst>
              <pc:docMk/>
              <pc:sldMasterMk cId="3416756683" sldId="2147483648"/>
              <pc:sldLayoutMk cId="3498201781" sldId="2147483651"/>
              <ac:spMk id="3" creationId="{F8729BD8-60F8-E306-BC76-D562D51BA464}"/>
            </ac:spMkLst>
          </pc:spChg>
        </pc:sldLayoutChg>
        <pc:sldLayoutChg chg="modSp">
          <pc:chgData name="halil kaplan" userId="a47d4e08b637cb6e" providerId="LiveId" clId="{4DD82E8B-8378-4EE1-ACEC-5CF51F5C2D32}" dt="2024-09-16T10:21:35.822" v="42"/>
          <pc:sldLayoutMkLst>
            <pc:docMk/>
            <pc:sldMasterMk cId="3416756683" sldId="2147483648"/>
            <pc:sldLayoutMk cId="4030932711" sldId="2147483652"/>
          </pc:sldLayoutMkLst>
          <pc:spChg chg="mod">
            <ac:chgData name="halil kaplan" userId="a47d4e08b637cb6e" providerId="LiveId" clId="{4DD82E8B-8378-4EE1-ACEC-5CF51F5C2D32}" dt="2024-09-16T10:21:35.822" v="42"/>
            <ac:spMkLst>
              <pc:docMk/>
              <pc:sldMasterMk cId="3416756683" sldId="2147483648"/>
              <pc:sldLayoutMk cId="4030932711" sldId="2147483652"/>
              <ac:spMk id="3" creationId="{546D8728-CA36-8DDE-487F-266D05659AF6}"/>
            </ac:spMkLst>
          </pc:spChg>
          <pc:spChg chg="mod">
            <ac:chgData name="halil kaplan" userId="a47d4e08b637cb6e" providerId="LiveId" clId="{4DD82E8B-8378-4EE1-ACEC-5CF51F5C2D32}" dt="2024-09-16T10:21:35.822" v="42"/>
            <ac:spMkLst>
              <pc:docMk/>
              <pc:sldMasterMk cId="3416756683" sldId="2147483648"/>
              <pc:sldLayoutMk cId="4030932711" sldId="2147483652"/>
              <ac:spMk id="4" creationId="{191EA69E-E5F8-9BB3-538C-345114B4ACDC}"/>
            </ac:spMkLst>
          </pc:spChg>
        </pc:sldLayoutChg>
        <pc:sldLayoutChg chg="modSp">
          <pc:chgData name="halil kaplan" userId="a47d4e08b637cb6e" providerId="LiveId" clId="{4DD82E8B-8378-4EE1-ACEC-5CF51F5C2D32}" dt="2024-09-16T10:21:35.822" v="42"/>
          <pc:sldLayoutMkLst>
            <pc:docMk/>
            <pc:sldMasterMk cId="3416756683" sldId="2147483648"/>
            <pc:sldLayoutMk cId="1216672853" sldId="2147483653"/>
          </pc:sldLayoutMkLst>
          <pc:spChg chg="mod">
            <ac:chgData name="halil kaplan" userId="a47d4e08b637cb6e" providerId="LiveId" clId="{4DD82E8B-8378-4EE1-ACEC-5CF51F5C2D32}" dt="2024-09-16T10:21:35.822" v="42"/>
            <ac:spMkLst>
              <pc:docMk/>
              <pc:sldMasterMk cId="3416756683" sldId="2147483648"/>
              <pc:sldLayoutMk cId="1216672853" sldId="2147483653"/>
              <ac:spMk id="2" creationId="{F0F44DF8-F5A3-70D1-AB7F-38475B831415}"/>
            </ac:spMkLst>
          </pc:spChg>
          <pc:spChg chg="mod">
            <ac:chgData name="halil kaplan" userId="a47d4e08b637cb6e" providerId="LiveId" clId="{4DD82E8B-8378-4EE1-ACEC-5CF51F5C2D32}" dt="2024-09-16T10:21:35.822" v="42"/>
            <ac:spMkLst>
              <pc:docMk/>
              <pc:sldMasterMk cId="3416756683" sldId="2147483648"/>
              <pc:sldLayoutMk cId="1216672853" sldId="2147483653"/>
              <ac:spMk id="3" creationId="{3EEEEA78-5C44-B6EC-455E-AC9E450E7892}"/>
            </ac:spMkLst>
          </pc:spChg>
          <pc:spChg chg="mod">
            <ac:chgData name="halil kaplan" userId="a47d4e08b637cb6e" providerId="LiveId" clId="{4DD82E8B-8378-4EE1-ACEC-5CF51F5C2D32}" dt="2024-09-16T10:21:35.822" v="42"/>
            <ac:spMkLst>
              <pc:docMk/>
              <pc:sldMasterMk cId="3416756683" sldId="2147483648"/>
              <pc:sldLayoutMk cId="1216672853" sldId="2147483653"/>
              <ac:spMk id="4" creationId="{93E9D1FE-E2A5-7C77-7F9B-B5C5ED8180A5}"/>
            </ac:spMkLst>
          </pc:spChg>
          <pc:spChg chg="mod">
            <ac:chgData name="halil kaplan" userId="a47d4e08b637cb6e" providerId="LiveId" clId="{4DD82E8B-8378-4EE1-ACEC-5CF51F5C2D32}" dt="2024-09-16T10:21:35.822" v="42"/>
            <ac:spMkLst>
              <pc:docMk/>
              <pc:sldMasterMk cId="3416756683" sldId="2147483648"/>
              <pc:sldLayoutMk cId="1216672853" sldId="2147483653"/>
              <ac:spMk id="5" creationId="{4A2295BC-768F-DE3B-664C-6ECC53B505CE}"/>
            </ac:spMkLst>
          </pc:spChg>
          <pc:spChg chg="mod">
            <ac:chgData name="halil kaplan" userId="a47d4e08b637cb6e" providerId="LiveId" clId="{4DD82E8B-8378-4EE1-ACEC-5CF51F5C2D32}" dt="2024-09-16T10:21:35.822" v="42"/>
            <ac:spMkLst>
              <pc:docMk/>
              <pc:sldMasterMk cId="3416756683" sldId="2147483648"/>
              <pc:sldLayoutMk cId="1216672853" sldId="2147483653"/>
              <ac:spMk id="6" creationId="{2AE132FE-A37A-C8BE-599C-B7D37B6941F0}"/>
            </ac:spMkLst>
          </pc:spChg>
        </pc:sldLayoutChg>
        <pc:sldLayoutChg chg="modSp">
          <pc:chgData name="halil kaplan" userId="a47d4e08b637cb6e" providerId="LiveId" clId="{4DD82E8B-8378-4EE1-ACEC-5CF51F5C2D32}" dt="2024-09-16T10:21:35.822" v="42"/>
          <pc:sldLayoutMkLst>
            <pc:docMk/>
            <pc:sldMasterMk cId="3416756683" sldId="2147483648"/>
            <pc:sldLayoutMk cId="3858431043" sldId="2147483656"/>
          </pc:sldLayoutMkLst>
          <pc:spChg chg="mod">
            <ac:chgData name="halil kaplan" userId="a47d4e08b637cb6e" providerId="LiveId" clId="{4DD82E8B-8378-4EE1-ACEC-5CF51F5C2D32}" dt="2024-09-16T10:21:35.822" v="42"/>
            <ac:spMkLst>
              <pc:docMk/>
              <pc:sldMasterMk cId="3416756683" sldId="2147483648"/>
              <pc:sldLayoutMk cId="3858431043" sldId="2147483656"/>
              <ac:spMk id="2" creationId="{85408252-7A8B-9108-FDBC-25225BE25075}"/>
            </ac:spMkLst>
          </pc:spChg>
          <pc:spChg chg="mod">
            <ac:chgData name="halil kaplan" userId="a47d4e08b637cb6e" providerId="LiveId" clId="{4DD82E8B-8378-4EE1-ACEC-5CF51F5C2D32}" dt="2024-09-16T10:21:35.822" v="42"/>
            <ac:spMkLst>
              <pc:docMk/>
              <pc:sldMasterMk cId="3416756683" sldId="2147483648"/>
              <pc:sldLayoutMk cId="3858431043" sldId="2147483656"/>
              <ac:spMk id="3" creationId="{B41B9F77-A4EC-BDF6-72F2-65179CFB0CD0}"/>
            </ac:spMkLst>
          </pc:spChg>
          <pc:spChg chg="mod">
            <ac:chgData name="halil kaplan" userId="a47d4e08b637cb6e" providerId="LiveId" clId="{4DD82E8B-8378-4EE1-ACEC-5CF51F5C2D32}" dt="2024-09-16T10:21:35.822" v="42"/>
            <ac:spMkLst>
              <pc:docMk/>
              <pc:sldMasterMk cId="3416756683" sldId="2147483648"/>
              <pc:sldLayoutMk cId="3858431043" sldId="2147483656"/>
              <ac:spMk id="4" creationId="{E2F62F3F-2627-0DA8-9347-CD6E005F55D1}"/>
            </ac:spMkLst>
          </pc:spChg>
        </pc:sldLayoutChg>
        <pc:sldLayoutChg chg="modSp">
          <pc:chgData name="halil kaplan" userId="a47d4e08b637cb6e" providerId="LiveId" clId="{4DD82E8B-8378-4EE1-ACEC-5CF51F5C2D32}" dt="2024-09-16T10:21:35.822" v="42"/>
          <pc:sldLayoutMkLst>
            <pc:docMk/>
            <pc:sldMasterMk cId="3416756683" sldId="2147483648"/>
            <pc:sldLayoutMk cId="3799646116" sldId="2147483657"/>
          </pc:sldLayoutMkLst>
          <pc:spChg chg="mod">
            <ac:chgData name="halil kaplan" userId="a47d4e08b637cb6e" providerId="LiveId" clId="{4DD82E8B-8378-4EE1-ACEC-5CF51F5C2D32}" dt="2024-09-16T10:21:35.822" v="42"/>
            <ac:spMkLst>
              <pc:docMk/>
              <pc:sldMasterMk cId="3416756683" sldId="2147483648"/>
              <pc:sldLayoutMk cId="3799646116" sldId="2147483657"/>
              <ac:spMk id="2" creationId="{EEB72AA2-84C0-33F0-E481-72FB3F8CD329}"/>
            </ac:spMkLst>
          </pc:spChg>
          <pc:spChg chg="mod">
            <ac:chgData name="halil kaplan" userId="a47d4e08b637cb6e" providerId="LiveId" clId="{4DD82E8B-8378-4EE1-ACEC-5CF51F5C2D32}" dt="2024-09-16T10:21:35.822" v="42"/>
            <ac:spMkLst>
              <pc:docMk/>
              <pc:sldMasterMk cId="3416756683" sldId="2147483648"/>
              <pc:sldLayoutMk cId="3799646116" sldId="2147483657"/>
              <ac:spMk id="3" creationId="{416E7BA0-F203-9559-AB5C-63F17F2F3D1A}"/>
            </ac:spMkLst>
          </pc:spChg>
          <pc:spChg chg="mod">
            <ac:chgData name="halil kaplan" userId="a47d4e08b637cb6e" providerId="LiveId" clId="{4DD82E8B-8378-4EE1-ACEC-5CF51F5C2D32}" dt="2024-09-16T10:21:35.822" v="42"/>
            <ac:spMkLst>
              <pc:docMk/>
              <pc:sldMasterMk cId="3416756683" sldId="2147483648"/>
              <pc:sldLayoutMk cId="3799646116" sldId="2147483657"/>
              <ac:spMk id="4" creationId="{FB5D2A05-790B-D13D-23C4-8C37BB339990}"/>
            </ac:spMkLst>
          </pc:spChg>
        </pc:sldLayoutChg>
        <pc:sldLayoutChg chg="modSp">
          <pc:chgData name="halil kaplan" userId="a47d4e08b637cb6e" providerId="LiveId" clId="{4DD82E8B-8378-4EE1-ACEC-5CF51F5C2D32}" dt="2024-09-16T10:21:35.822" v="42"/>
          <pc:sldLayoutMkLst>
            <pc:docMk/>
            <pc:sldMasterMk cId="3416756683" sldId="2147483648"/>
            <pc:sldLayoutMk cId="733554166" sldId="2147483659"/>
          </pc:sldLayoutMkLst>
          <pc:spChg chg="mod">
            <ac:chgData name="halil kaplan" userId="a47d4e08b637cb6e" providerId="LiveId" clId="{4DD82E8B-8378-4EE1-ACEC-5CF51F5C2D32}" dt="2024-09-16T10:21:35.822" v="42"/>
            <ac:spMkLst>
              <pc:docMk/>
              <pc:sldMasterMk cId="3416756683" sldId="2147483648"/>
              <pc:sldLayoutMk cId="733554166" sldId="2147483659"/>
              <ac:spMk id="2" creationId="{1E6DDB60-04A3-30BA-22EC-4D29DA17664B}"/>
            </ac:spMkLst>
          </pc:spChg>
          <pc:spChg chg="mod">
            <ac:chgData name="halil kaplan" userId="a47d4e08b637cb6e" providerId="LiveId" clId="{4DD82E8B-8378-4EE1-ACEC-5CF51F5C2D32}" dt="2024-09-16T10:21:35.822" v="42"/>
            <ac:spMkLst>
              <pc:docMk/>
              <pc:sldMasterMk cId="3416756683" sldId="2147483648"/>
              <pc:sldLayoutMk cId="733554166" sldId="2147483659"/>
              <ac:spMk id="3" creationId="{63F469BE-97F1-7EFC-00C4-1B0B4E208373}"/>
            </ac:spMkLst>
          </pc:spChg>
        </pc:sldLayoutChg>
        <pc:sldLayoutChg chg="modSp">
          <pc:chgData name="halil kaplan" userId="a47d4e08b637cb6e" providerId="LiveId" clId="{4DD82E8B-8378-4EE1-ACEC-5CF51F5C2D32}" dt="2024-09-16T10:21:35.822" v="42"/>
          <pc:sldLayoutMkLst>
            <pc:docMk/>
            <pc:sldMasterMk cId="3416756683" sldId="2147483648"/>
            <pc:sldLayoutMk cId="3821939403" sldId="2147483660"/>
          </pc:sldLayoutMkLst>
          <pc:spChg chg="mod">
            <ac:chgData name="halil kaplan" userId="a47d4e08b637cb6e" providerId="LiveId" clId="{4DD82E8B-8378-4EE1-ACEC-5CF51F5C2D32}" dt="2024-09-16T10:21:35.822" v="42"/>
            <ac:spMkLst>
              <pc:docMk/>
              <pc:sldMasterMk cId="3416756683" sldId="2147483648"/>
              <pc:sldLayoutMk cId="3821939403" sldId="2147483660"/>
              <ac:spMk id="7" creationId="{00000000-0000-0000-0000-000000000000}"/>
            </ac:spMkLst>
          </pc:spChg>
          <pc:spChg chg="mod">
            <ac:chgData name="halil kaplan" userId="a47d4e08b637cb6e" providerId="LiveId" clId="{4DD82E8B-8378-4EE1-ACEC-5CF51F5C2D32}" dt="2024-09-16T10:21:35.822" v="42"/>
            <ac:spMkLst>
              <pc:docMk/>
              <pc:sldMasterMk cId="3416756683" sldId="2147483648"/>
              <pc:sldLayoutMk cId="3821939403" sldId="2147483660"/>
              <ac:spMk id="8" creationId="{00000000-0000-0000-0000-000000000000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GLPK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Sheet1!$B$1:$D$1</c:f>
              <c:strCache>
                <c:ptCount val="3"/>
                <c:pt idx="0">
                  <c:v>8 round</c:v>
                </c:pt>
                <c:pt idx="1">
                  <c:v>10 round</c:v>
                </c:pt>
                <c:pt idx="2">
                  <c:v>12 round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257</c:v>
                </c:pt>
                <c:pt idx="1">
                  <c:v>1610</c:v>
                </c:pt>
                <c:pt idx="2">
                  <c:v>4543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63-4595-A995-27D98607613E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HiGHS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Sheet1!$B$1:$D$1</c:f>
              <c:strCache>
                <c:ptCount val="3"/>
                <c:pt idx="0">
                  <c:v>8 round</c:v>
                </c:pt>
                <c:pt idx="1">
                  <c:v>10 round</c:v>
                </c:pt>
                <c:pt idx="2">
                  <c:v>12 round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231</c:v>
                </c:pt>
                <c:pt idx="1">
                  <c:v>321</c:v>
                </c:pt>
                <c:pt idx="2">
                  <c:v>1780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63-4595-A995-27D98607613E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Gurobi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Sheet1!$B$1:$D$1</c:f>
              <c:strCache>
                <c:ptCount val="3"/>
                <c:pt idx="0">
                  <c:v>8 round</c:v>
                </c:pt>
                <c:pt idx="1">
                  <c:v>10 round</c:v>
                </c:pt>
                <c:pt idx="2">
                  <c:v>12 round</c:v>
                </c:pt>
              </c:strCache>
            </c:strRef>
          </c:cat>
          <c:val>
            <c:numRef>
              <c:f>Sheet1!$B$4:$D$4</c:f>
              <c:numCache>
                <c:formatCode>General</c:formatCode>
                <c:ptCount val="3"/>
                <c:pt idx="0">
                  <c:v>37</c:v>
                </c:pt>
                <c:pt idx="1">
                  <c:v>34</c:v>
                </c:pt>
                <c:pt idx="2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63-4595-A995-27D98607613E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CPLEX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Sheet1!$B$1:$D$1</c:f>
              <c:strCache>
                <c:ptCount val="3"/>
                <c:pt idx="0">
                  <c:v>8 round</c:v>
                </c:pt>
                <c:pt idx="1">
                  <c:v>10 round</c:v>
                </c:pt>
                <c:pt idx="2">
                  <c:v>12 round</c:v>
                </c:pt>
              </c:strCache>
            </c:strRef>
          </c:cat>
          <c:val>
            <c:numRef>
              <c:f>Sheet1!$B$5:$D$5</c:f>
              <c:numCache>
                <c:formatCode>General</c:formatCode>
                <c:ptCount val="3"/>
                <c:pt idx="0">
                  <c:v>16</c:v>
                </c:pt>
                <c:pt idx="1">
                  <c:v>40</c:v>
                </c:pt>
                <c:pt idx="2">
                  <c:v>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963-4595-A995-27D9860761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2992335"/>
        <c:axId val="2092995695"/>
      </c:lineChart>
      <c:catAx>
        <c:axId val="2092992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2995695"/>
        <c:crosses val="autoZero"/>
        <c:auto val="1"/>
        <c:lblAlgn val="ctr"/>
        <c:lblOffset val="100"/>
        <c:noMultiLvlLbl val="0"/>
      </c:catAx>
      <c:valAx>
        <c:axId val="2092995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 dirty="0"/>
                  <a:t>Second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299233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6T10:38:58.120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0,'1314'0,"-1269"2,64 12,-17-1,-7-2,-33-4,61 1,-63-8,-26-2,1 2,-1 1,1 1,30 7,-4 0,0-3,1-1,-1-3,61-6,-9 2,2508 2,-2580-1,57-11,11-1,343 10,-227 5,531-2,-724 2,0 0,34 8,-30-5,34 3,125-7,-156-1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6T10:39:13.124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35,'1673'0,"-1636"2,57 10,-55-5,43 0,-50-5,44 10,-45-7,48 3,-30-7,99 14,-85-7,0-3,119-5,-69-2,1012 2,-1098 1,-1 2,33 6,-31-3,50 2,580-6,-317-4,588 2,-907-1,0-2,34-7,-30 5,35-3,3 6,-21 1,83-13,-75 7,1 2,0 3,56 4,-19 0,-74-4,1 0,-1 0,1-1,-1-1,25-10,-21 7,0 1,0 1,25-4,45 4,97 7,-53 0,-14-3,135 3,-157 11,-59-7,45 2,-22-7,-3-1,104 15,-88-7,0-2,117-7,-66-2,1304 4,-1414-3,0 1,-1-2,1 0,0-1,26-10,-23 7,0 1,0 1,27-4,43 4,99 7,-54 0,1293-2,-1391-1,60-12,-57 6,46-1,198 8,-127 1,-141 0,0 1,1 0,-1 1,0 1,-1 0,17 7,-14-4,1-2,0 0,31 5,225-6,-140-7,768 3,-874 2,0 1,31 6,-28-3,45 2,501-6,-278-4,136 2,-421 0,0 1,-1 1,19 5,-9-2,-21-5,-1 1,1-1,0 0,-1 0,1 0,0 0,-1 0,1 0,0 0,-1 0,1 0,0 0,-1-1,1 1,-1 0,1 0,0-1,-1 1,1 0,-1-1,1 1,-1 0,1-1,-1 1,1-1,-1 1,1-1,0 0,-1 0,1-1,0 0,-1 1,1-1,-1 1,0-1,1 0,-1 1,0-1,0 0,-1-2,1 1,0-1,-1 0,0 0,1 1,-2-1,1 0,0 1,-1-1,1 1,-3-4,0 4,0-1,0 1,0 0,-1 1,1-1,-1 1,1 0,-1 0,0 0,0 1,0-1,0 1,0 0,-8 0,-12 0,-43 2,38 1,-48-2,41-1,-70 7,94-3,0 0,1 1,0 1,0 0,-22 13,21-11,1 0,-1-1,0-1,-27 8,-7-4,11-1,0-1,-56 2,60-9,-89-2,119 2,0 0,0 0,0-1,0 1,-1-1,1 1,0-1,0 0,0 0,0 0,1 0,-1 0,0 0,0-1,1 1,-3-2,3 2,1 0,-1-1,0 1,0 0,1-1,-1 1,1 0,-1-1,1 1,0-1,-1 1,1-1,0 1,0-1,0 1,0-1,0 1,1-2,0-1,0 1,0 0,0-1,1 1,0 0,-1 0,1 0,0 0,0 1,1-1,-1 0,0 1,1-1,0 1,-1 0,1 0,0 0,6-2,6-1,1 1,-1 1,1 0,0 2,-1-1,1 2,31 2,-18 0,-3-2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5E3CA-D7CF-443A-9499-AF7E80AB301B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7C136-890E-49AB-961C-5ECB5CA13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49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8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9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419054-D4F4-402C-A179-15ACC3ADD9D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9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0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89F642-C3DB-4D4C-9562-3B9AF13FA38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4952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9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0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89F642-C3DB-4D4C-9562-3B9AF13FA38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5949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9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0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89F642-C3DB-4D4C-9562-3B9AF13FA38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9952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9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0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89F642-C3DB-4D4C-9562-3B9AF13FA38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1731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9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0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89F642-C3DB-4D4C-9562-3B9AF13FA38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7939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9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0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89F642-C3DB-4D4C-9562-3B9AF13FA38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58352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9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0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89F642-C3DB-4D4C-9562-3B9AF13FA38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57318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9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0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89F642-C3DB-4D4C-9562-3B9AF13FA38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2987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9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0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89F642-C3DB-4D4C-9562-3B9AF13FA38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6067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9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0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89F642-C3DB-4D4C-9562-3B9AF13FA38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9892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9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0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89F642-C3DB-4D4C-9562-3B9AF13FA38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58029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9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0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89F642-C3DB-4D4C-9562-3B9AF13FA38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84947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9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0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89F642-C3DB-4D4C-9562-3B9AF13FA38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0288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9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0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89F642-C3DB-4D4C-9562-3B9AF13FA38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1959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9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0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89F642-C3DB-4D4C-9562-3B9AF13FA38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321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9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0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89F642-C3DB-4D4C-9562-3B9AF13FA38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285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9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0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89F642-C3DB-4D4C-9562-3B9AF13FA38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9135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9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0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89F642-C3DB-4D4C-9562-3B9AF13FA38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4148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9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0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89F642-C3DB-4D4C-9562-3B9AF13FA38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4890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9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0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89F642-C3DB-4D4C-9562-3B9AF13FA38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4921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3485-1C03-48BD-BF49-8F6EC5FE568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07BD-BF13-46B6-9E37-5916A574C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2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3485-1C03-48BD-BF49-8F6EC5FE568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07BD-BF13-46B6-9E37-5916A574C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1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3485-1C03-48BD-BF49-8F6EC5FE568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07BD-BF13-46B6-9E37-5916A574C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66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3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440451D-7615-4994-BE93-CE70AAEB327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867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3485-1C03-48BD-BF49-8F6EC5FE568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07BD-BF13-46B6-9E37-5916A574C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74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3485-1C03-48BD-BF49-8F6EC5FE568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07BD-BF13-46B6-9E37-5916A574C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3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3485-1C03-48BD-BF49-8F6EC5FE568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07BD-BF13-46B6-9E37-5916A574C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5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3485-1C03-48BD-BF49-8F6EC5FE568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07BD-BF13-46B6-9E37-5916A574C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5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3485-1C03-48BD-BF49-8F6EC5FE568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07BD-BF13-46B6-9E37-5916A574C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3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3485-1C03-48BD-BF49-8F6EC5FE568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07BD-BF13-46B6-9E37-5916A574C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5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3485-1C03-48BD-BF49-8F6EC5FE568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07BD-BF13-46B6-9E37-5916A574C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3485-1C03-48BD-BF49-8F6EC5FE568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607BD-BF13-46B6-9E37-5916A574C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2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33485-1C03-48BD-BF49-8F6EC5FE568C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607BD-BF13-46B6-9E37-5916A574C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2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customXml" Target="../ink/ink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1141920" y="2430360"/>
            <a:ext cx="6857280" cy="49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tr-TR" sz="2200" b="0" strike="noStrike" spc="-1">
                <a:solidFill>
                  <a:srgbClr val="000000"/>
                </a:solidFill>
                <a:latin typeface="Times New Roman"/>
              </a:rPr>
              <a:t>Halil İbrahim Kaplan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89" name="Dikdörtgen: Köşeleri Yuvarlatılmış 3"/>
          <p:cNvSpPr/>
          <p:nvPr/>
        </p:nvSpPr>
        <p:spPr>
          <a:xfrm>
            <a:off x="182160" y="1016280"/>
            <a:ext cx="8776800" cy="1000080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tr-TR" sz="3600" spc="-1" dirty="0">
                <a:solidFill>
                  <a:srgbClr val="C50000"/>
                </a:solidFill>
                <a:latin typeface="Times New Roman"/>
              </a:rPr>
              <a:t>COMPARISON OF MILP SOLVERS</a:t>
            </a:r>
          </a:p>
          <a:p>
            <a:pPr algn="ctr">
              <a:lnSpc>
                <a:spcPct val="100000"/>
              </a:lnSpc>
              <a:buNone/>
            </a:pPr>
            <a:r>
              <a:rPr lang="tr-TR" sz="2400" spc="-1" dirty="0">
                <a:solidFill>
                  <a:srgbClr val="C50000"/>
                </a:solidFill>
                <a:latin typeface="Times New Roman"/>
              </a:rPr>
              <a:t>WITH USING RELATED-KEY DIFFERENTİAL ATTACK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90" name="Metin kutusu 5"/>
          <p:cNvSpPr/>
          <p:nvPr/>
        </p:nvSpPr>
        <p:spPr>
          <a:xfrm>
            <a:off x="4106520" y="4164120"/>
            <a:ext cx="8175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/>
            <a:r>
              <a:rPr lang="tr-TR" sz="1600" spc="-1" dirty="0">
                <a:solidFill>
                  <a:srgbClr val="000000"/>
                </a:solidFill>
                <a:latin typeface="Calibri"/>
              </a:rPr>
              <a:t> </a:t>
            </a:r>
            <a:r>
              <a:rPr lang="tr-TR" sz="1600" spc="-1" dirty="0">
                <a:solidFill>
                  <a:srgbClr val="000000"/>
                </a:solidFill>
                <a:latin typeface="Times New Roman"/>
              </a:rPr>
              <a:t>2024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91" name="Resim 1"/>
          <p:cNvPicPr/>
          <p:nvPr/>
        </p:nvPicPr>
        <p:blipFill>
          <a:blip r:embed="rId2"/>
          <a:stretch/>
        </p:blipFill>
        <p:spPr>
          <a:xfrm>
            <a:off x="3852720" y="4502520"/>
            <a:ext cx="1435680" cy="1453320"/>
          </a:xfrm>
          <a:prstGeom prst="rect">
            <a:avLst/>
          </a:prstGeom>
          <a:ln w="0">
            <a:noFill/>
          </a:ln>
        </p:spPr>
      </p:pic>
      <p:sp>
        <p:nvSpPr>
          <p:cNvPr id="92" name="Dikdörtgen 7"/>
          <p:cNvSpPr/>
          <p:nvPr/>
        </p:nvSpPr>
        <p:spPr>
          <a:xfrm>
            <a:off x="2871744" y="3094962"/>
            <a:ext cx="3397631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TDD / Kripto Analiz Laboratuvarı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3" name="Dikdörtgen 8"/>
          <p:cNvSpPr/>
          <p:nvPr/>
        </p:nvSpPr>
        <p:spPr>
          <a:xfrm>
            <a:off x="3314160" y="3679200"/>
            <a:ext cx="24026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halil.kaplan@tubitak.gov.tr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2">
            <a:extLst>
              <a:ext uri="{FF2B5EF4-FFF2-40B4-BE49-F238E27FC236}">
                <a16:creationId xmlns:a16="http://schemas.microsoft.com/office/drawing/2014/main" id="{AE22DE75-CF9A-3739-202A-86BC3E880FBF}"/>
              </a:ext>
            </a:extLst>
          </p:cNvPr>
          <p:cNvGrpSpPr/>
          <p:nvPr/>
        </p:nvGrpSpPr>
        <p:grpSpPr>
          <a:xfrm>
            <a:off x="0" y="-26640"/>
            <a:ext cx="9143280" cy="621000"/>
            <a:chOff x="0" y="-26640"/>
            <a:chExt cx="9143280" cy="621000"/>
          </a:xfrm>
        </p:grpSpPr>
        <p:sp>
          <p:nvSpPr>
            <p:cNvPr id="4" name="Dikdörtgen 13">
              <a:extLst>
                <a:ext uri="{FF2B5EF4-FFF2-40B4-BE49-F238E27FC236}">
                  <a16:creationId xmlns:a16="http://schemas.microsoft.com/office/drawing/2014/main" id="{C8F38E02-0AB2-6FEA-98C4-03A39C3D0A53}"/>
                </a:ext>
              </a:extLst>
            </p:cNvPr>
            <p:cNvSpPr/>
            <p:nvPr/>
          </p:nvSpPr>
          <p:spPr>
            <a:xfrm>
              <a:off x="0" y="-1440"/>
              <a:ext cx="9143280" cy="57096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MILP Model of Related-Key Differential Attack</a:t>
              </a:r>
            </a:p>
          </p:txBody>
        </p:sp>
        <p:pic>
          <p:nvPicPr>
            <p:cNvPr id="5" name="Resim 14">
              <a:extLst>
                <a:ext uri="{FF2B5EF4-FFF2-40B4-BE49-F238E27FC236}">
                  <a16:creationId xmlns:a16="http://schemas.microsoft.com/office/drawing/2014/main" id="{F74113DE-7B6D-0561-14A5-5E72236D3A61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8335440" y="-26640"/>
              <a:ext cx="613440" cy="621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Dikdörtgen 4">
            <a:extLst>
              <a:ext uri="{FF2B5EF4-FFF2-40B4-BE49-F238E27FC236}">
                <a16:creationId xmlns:a16="http://schemas.microsoft.com/office/drawing/2014/main" id="{68099854-995D-DDE4-2C83-A55FBCEDC88E}"/>
              </a:ext>
            </a:extLst>
          </p:cNvPr>
          <p:cNvSpPr/>
          <p:nvPr/>
        </p:nvSpPr>
        <p:spPr>
          <a:xfrm>
            <a:off x="0" y="6486120"/>
            <a:ext cx="9143280" cy="179640"/>
          </a:xfrm>
          <a:prstGeom prst="rect">
            <a:avLst/>
          </a:prstGeom>
          <a:solidFill>
            <a:srgbClr val="D9D9D9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BE4343"/>
                </a:solidFill>
                <a:latin typeface="Times New Roman"/>
                <a:ea typeface="DejaVu Sans"/>
              </a:rPr>
              <a:t>Halil İbrahim Kaplan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" name="Dikdörtgen 9">
            <a:extLst>
              <a:ext uri="{FF2B5EF4-FFF2-40B4-BE49-F238E27FC236}">
                <a16:creationId xmlns:a16="http://schemas.microsoft.com/office/drawing/2014/main" id="{5E51C087-3D57-12C8-9341-491654D32A4C}"/>
              </a:ext>
            </a:extLst>
          </p:cNvPr>
          <p:cNvSpPr/>
          <p:nvPr/>
        </p:nvSpPr>
        <p:spPr>
          <a:xfrm>
            <a:off x="0" y="6666480"/>
            <a:ext cx="9143280" cy="190800"/>
          </a:xfrm>
          <a:prstGeom prst="rect">
            <a:avLst/>
          </a:prstGeom>
          <a:solidFill>
            <a:srgbClr val="B01000"/>
          </a:solidFill>
          <a:ln>
            <a:solidFill>
              <a:srgbClr val="B01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spc="-1" dirty="0" err="1">
                <a:solidFill>
                  <a:srgbClr val="FFFFFF"/>
                </a:solidFill>
                <a:latin typeface="Times New Roman"/>
              </a:rPr>
              <a:t>Comparison</a:t>
            </a:r>
            <a:r>
              <a:rPr lang="tr-TR" sz="1200" spc="-1" dirty="0">
                <a:solidFill>
                  <a:srgbClr val="FFFFFF"/>
                </a:solidFill>
                <a:latin typeface="Times New Roman"/>
              </a:rPr>
              <a:t> of MILP </a:t>
            </a:r>
            <a:r>
              <a:rPr lang="tr-TR" sz="1200" spc="-1" dirty="0" err="1">
                <a:solidFill>
                  <a:srgbClr val="FFFFFF"/>
                </a:solidFill>
                <a:latin typeface="Times New Roman"/>
              </a:rPr>
              <a:t>solvers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D2049D-ABED-70CD-F8CE-C36ED50EF000}"/>
              </a:ext>
            </a:extLst>
          </p:cNvPr>
          <p:cNvSpPr txBox="1"/>
          <p:nvPr/>
        </p:nvSpPr>
        <p:spPr>
          <a:xfrm>
            <a:off x="145959" y="890792"/>
            <a:ext cx="1427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3C41C9-BC88-C773-6161-1558F796AF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309" y="1517581"/>
            <a:ext cx="3257382" cy="427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32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2">
            <a:extLst>
              <a:ext uri="{FF2B5EF4-FFF2-40B4-BE49-F238E27FC236}">
                <a16:creationId xmlns:a16="http://schemas.microsoft.com/office/drawing/2014/main" id="{AE22DE75-CF9A-3739-202A-86BC3E880FBF}"/>
              </a:ext>
            </a:extLst>
          </p:cNvPr>
          <p:cNvGrpSpPr/>
          <p:nvPr/>
        </p:nvGrpSpPr>
        <p:grpSpPr>
          <a:xfrm>
            <a:off x="0" y="-26640"/>
            <a:ext cx="9143280" cy="621000"/>
            <a:chOff x="0" y="-26640"/>
            <a:chExt cx="9143280" cy="621000"/>
          </a:xfrm>
        </p:grpSpPr>
        <p:sp>
          <p:nvSpPr>
            <p:cNvPr id="4" name="Dikdörtgen 13">
              <a:extLst>
                <a:ext uri="{FF2B5EF4-FFF2-40B4-BE49-F238E27FC236}">
                  <a16:creationId xmlns:a16="http://schemas.microsoft.com/office/drawing/2014/main" id="{C8F38E02-0AB2-6FEA-98C4-03A39C3D0A53}"/>
                </a:ext>
              </a:extLst>
            </p:cNvPr>
            <p:cNvSpPr/>
            <p:nvPr/>
          </p:nvSpPr>
          <p:spPr>
            <a:xfrm>
              <a:off x="0" y="-1440"/>
              <a:ext cx="9143280" cy="57096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MILP Model of Related-Key Differential Attack</a:t>
              </a:r>
            </a:p>
          </p:txBody>
        </p:sp>
        <p:pic>
          <p:nvPicPr>
            <p:cNvPr id="5" name="Resim 14">
              <a:extLst>
                <a:ext uri="{FF2B5EF4-FFF2-40B4-BE49-F238E27FC236}">
                  <a16:creationId xmlns:a16="http://schemas.microsoft.com/office/drawing/2014/main" id="{F74113DE-7B6D-0561-14A5-5E72236D3A61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8335440" y="-26640"/>
              <a:ext cx="613440" cy="621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Dikdörtgen 4">
            <a:extLst>
              <a:ext uri="{FF2B5EF4-FFF2-40B4-BE49-F238E27FC236}">
                <a16:creationId xmlns:a16="http://schemas.microsoft.com/office/drawing/2014/main" id="{68099854-995D-DDE4-2C83-A55FBCEDC88E}"/>
              </a:ext>
            </a:extLst>
          </p:cNvPr>
          <p:cNvSpPr/>
          <p:nvPr/>
        </p:nvSpPr>
        <p:spPr>
          <a:xfrm>
            <a:off x="0" y="6486120"/>
            <a:ext cx="9143280" cy="179640"/>
          </a:xfrm>
          <a:prstGeom prst="rect">
            <a:avLst/>
          </a:prstGeom>
          <a:solidFill>
            <a:srgbClr val="D9D9D9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BE4343"/>
                </a:solidFill>
                <a:latin typeface="Times New Roman"/>
                <a:ea typeface="DejaVu Sans"/>
              </a:rPr>
              <a:t>Halil İbrahim Kaplan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" name="Dikdörtgen 9">
            <a:extLst>
              <a:ext uri="{FF2B5EF4-FFF2-40B4-BE49-F238E27FC236}">
                <a16:creationId xmlns:a16="http://schemas.microsoft.com/office/drawing/2014/main" id="{5E51C087-3D57-12C8-9341-491654D32A4C}"/>
              </a:ext>
            </a:extLst>
          </p:cNvPr>
          <p:cNvSpPr/>
          <p:nvPr/>
        </p:nvSpPr>
        <p:spPr>
          <a:xfrm>
            <a:off x="0" y="6666480"/>
            <a:ext cx="9143280" cy="190800"/>
          </a:xfrm>
          <a:prstGeom prst="rect">
            <a:avLst/>
          </a:prstGeom>
          <a:solidFill>
            <a:srgbClr val="B01000"/>
          </a:solidFill>
          <a:ln>
            <a:solidFill>
              <a:srgbClr val="B01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spc="-1" dirty="0" err="1">
                <a:solidFill>
                  <a:srgbClr val="FFFFFF"/>
                </a:solidFill>
                <a:latin typeface="Times New Roman"/>
              </a:rPr>
              <a:t>Comparison</a:t>
            </a:r>
            <a:r>
              <a:rPr lang="tr-TR" sz="1200" spc="-1" dirty="0">
                <a:solidFill>
                  <a:srgbClr val="FFFFFF"/>
                </a:solidFill>
                <a:latin typeface="Times New Roman"/>
              </a:rPr>
              <a:t> of MILP </a:t>
            </a:r>
            <a:r>
              <a:rPr lang="tr-TR" sz="1200" spc="-1" dirty="0" err="1">
                <a:solidFill>
                  <a:srgbClr val="FFFFFF"/>
                </a:solidFill>
                <a:latin typeface="Times New Roman"/>
              </a:rPr>
              <a:t>solvers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38740E-9DB0-6FE7-3594-1AB02DF3E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60584"/>
            <a:ext cx="9144000" cy="453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52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4">
            <a:extLst>
              <a:ext uri="{FF2B5EF4-FFF2-40B4-BE49-F238E27FC236}">
                <a16:creationId xmlns:a16="http://schemas.microsoft.com/office/drawing/2014/main" id="{68099854-995D-DDE4-2C83-A55FBCEDC88E}"/>
              </a:ext>
            </a:extLst>
          </p:cNvPr>
          <p:cNvSpPr/>
          <p:nvPr/>
        </p:nvSpPr>
        <p:spPr>
          <a:xfrm>
            <a:off x="0" y="6486120"/>
            <a:ext cx="9143280" cy="179640"/>
          </a:xfrm>
          <a:prstGeom prst="rect">
            <a:avLst/>
          </a:prstGeom>
          <a:solidFill>
            <a:srgbClr val="D9D9D9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BE4343"/>
                </a:solidFill>
                <a:latin typeface="Times New Roman"/>
                <a:ea typeface="DejaVu Sans"/>
              </a:rPr>
              <a:t>Halil İbrahim Kaplan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" name="Dikdörtgen 9">
            <a:extLst>
              <a:ext uri="{FF2B5EF4-FFF2-40B4-BE49-F238E27FC236}">
                <a16:creationId xmlns:a16="http://schemas.microsoft.com/office/drawing/2014/main" id="{5E51C087-3D57-12C8-9341-491654D32A4C}"/>
              </a:ext>
            </a:extLst>
          </p:cNvPr>
          <p:cNvSpPr/>
          <p:nvPr/>
        </p:nvSpPr>
        <p:spPr>
          <a:xfrm>
            <a:off x="0" y="6666480"/>
            <a:ext cx="9143280" cy="190800"/>
          </a:xfrm>
          <a:prstGeom prst="rect">
            <a:avLst/>
          </a:prstGeom>
          <a:solidFill>
            <a:srgbClr val="B01000"/>
          </a:solidFill>
          <a:ln>
            <a:solidFill>
              <a:srgbClr val="B01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spc="-1" dirty="0" err="1">
                <a:solidFill>
                  <a:srgbClr val="FFFFFF"/>
                </a:solidFill>
                <a:latin typeface="Times New Roman"/>
              </a:rPr>
              <a:t>Comparison</a:t>
            </a:r>
            <a:r>
              <a:rPr lang="tr-TR" sz="1200" spc="-1" dirty="0">
                <a:solidFill>
                  <a:srgbClr val="FFFFFF"/>
                </a:solidFill>
                <a:latin typeface="Times New Roman"/>
              </a:rPr>
              <a:t> of MILP </a:t>
            </a:r>
            <a:r>
              <a:rPr lang="tr-TR" sz="1200" spc="-1" dirty="0" err="1">
                <a:solidFill>
                  <a:srgbClr val="FFFFFF"/>
                </a:solidFill>
                <a:latin typeface="Times New Roman"/>
              </a:rPr>
              <a:t>solvers</a:t>
            </a:r>
            <a:endParaRPr lang="en-US" sz="1200" b="0" strike="noStrike" spc="-1" dirty="0">
              <a:latin typeface="Arial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E19BA7-2F5E-CF31-2519-1155D4F6ED8D}"/>
              </a:ext>
            </a:extLst>
          </p:cNvPr>
          <p:cNvGrpSpPr/>
          <p:nvPr/>
        </p:nvGrpSpPr>
        <p:grpSpPr>
          <a:xfrm>
            <a:off x="263002" y="3330980"/>
            <a:ext cx="8571713" cy="2577450"/>
            <a:chOff x="572286" y="1847066"/>
            <a:chExt cx="7999427" cy="221687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03B7491-837E-553D-ABF6-C1A86CEAD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287" y="1847066"/>
              <a:ext cx="7999426" cy="158193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4EA3DE5-0B80-E566-361B-6352663B7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64774" y="3429001"/>
              <a:ext cx="6506939" cy="28193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3410A15-4282-E6CA-E597-24F9EEA97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2286" y="3693184"/>
              <a:ext cx="7999427" cy="37076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AC6583-5079-F3BE-40B4-4D12E65D3749}"/>
                </a:ext>
              </a:extLst>
            </p:cNvPr>
            <p:cNvSpPr/>
            <p:nvPr/>
          </p:nvSpPr>
          <p:spPr>
            <a:xfrm>
              <a:off x="572286" y="3375712"/>
              <a:ext cx="1492488" cy="3707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608334-3168-977A-E178-A720F0B1CB22}"/>
              </a:ext>
            </a:extLst>
          </p:cNvPr>
          <p:cNvGrpSpPr/>
          <p:nvPr/>
        </p:nvGrpSpPr>
        <p:grpSpPr>
          <a:xfrm>
            <a:off x="1150014" y="192240"/>
            <a:ext cx="6843251" cy="2748748"/>
            <a:chOff x="1108446" y="958013"/>
            <a:chExt cx="6636704" cy="335478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821B8E-19ED-9FA2-538E-9EEBE8FB5FDF}"/>
                </a:ext>
              </a:extLst>
            </p:cNvPr>
            <p:cNvSpPr txBox="1"/>
            <p:nvPr/>
          </p:nvSpPr>
          <p:spPr>
            <a:xfrm>
              <a:off x="1649204" y="958013"/>
              <a:ext cx="491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R1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BE8E736-CECD-27BE-14C9-2A2987B6CCDD}"/>
                </a:ext>
              </a:extLst>
            </p:cNvPr>
            <p:cNvCxnSpPr>
              <a:stCxn id="19" idx="2"/>
            </p:cNvCxnSpPr>
            <p:nvPr/>
          </p:nvCxnSpPr>
          <p:spPr>
            <a:xfrm flipH="1">
              <a:off x="1895010" y="1327345"/>
              <a:ext cx="1" cy="2402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lowchart: Or 20">
              <a:extLst>
                <a:ext uri="{FF2B5EF4-FFF2-40B4-BE49-F238E27FC236}">
                  <a16:creationId xmlns:a16="http://schemas.microsoft.com/office/drawing/2014/main" id="{B7270D26-D549-64C1-5B61-02E02D598A4D}"/>
                </a:ext>
              </a:extLst>
            </p:cNvPr>
            <p:cNvSpPr/>
            <p:nvPr/>
          </p:nvSpPr>
          <p:spPr>
            <a:xfrm>
              <a:off x="1772123" y="1680724"/>
              <a:ext cx="226141" cy="240268"/>
            </a:xfrm>
            <a:prstGeom prst="flowChar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B38DD8-0346-6BFE-EF17-0FFD0913CF39}"/>
                </a:ext>
              </a:extLst>
            </p:cNvPr>
            <p:cNvSpPr txBox="1"/>
            <p:nvPr/>
          </p:nvSpPr>
          <p:spPr>
            <a:xfrm>
              <a:off x="1108446" y="1616192"/>
              <a:ext cx="491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KL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949007A-BB93-8F44-1545-E8B4ADB629DB}"/>
                </a:ext>
              </a:extLst>
            </p:cNvPr>
            <p:cNvCxnSpPr>
              <a:cxnSpLocks/>
            </p:cNvCxnSpPr>
            <p:nvPr/>
          </p:nvCxnSpPr>
          <p:spPr>
            <a:xfrm>
              <a:off x="1958947" y="2817427"/>
              <a:ext cx="51127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E63248-C54D-BF58-AC5E-736268C8429F}"/>
                </a:ext>
              </a:extLst>
            </p:cNvPr>
            <p:cNvSpPr/>
            <p:nvPr/>
          </p:nvSpPr>
          <p:spPr>
            <a:xfrm>
              <a:off x="2598041" y="2661196"/>
              <a:ext cx="403122" cy="3047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SLS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CFA65DB-C38D-DB7E-4A51-5E091015BBB5}"/>
                </a:ext>
              </a:extLst>
            </p:cNvPr>
            <p:cNvCxnSpPr>
              <a:cxnSpLocks/>
            </p:cNvCxnSpPr>
            <p:nvPr/>
          </p:nvCxnSpPr>
          <p:spPr>
            <a:xfrm>
              <a:off x="1885194" y="2003220"/>
              <a:ext cx="0" cy="8103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1A335EB-BE0D-7B2B-989C-29E5F3383F8C}"/>
                </a:ext>
              </a:extLst>
            </p:cNvPr>
            <p:cNvSpPr txBox="1"/>
            <p:nvPr/>
          </p:nvSpPr>
          <p:spPr>
            <a:xfrm>
              <a:off x="2013010" y="2394302"/>
              <a:ext cx="491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R3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B57FC7B-5170-B939-1F4E-27DCD3459A8C}"/>
                </a:ext>
              </a:extLst>
            </p:cNvPr>
            <p:cNvCxnSpPr>
              <a:cxnSpLocks/>
            </p:cNvCxnSpPr>
            <p:nvPr/>
          </p:nvCxnSpPr>
          <p:spPr>
            <a:xfrm>
              <a:off x="3089652" y="2813590"/>
              <a:ext cx="51127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3BD8EB-1D94-654C-CCB3-6504B7D87A2B}"/>
                </a:ext>
              </a:extLst>
            </p:cNvPr>
            <p:cNvSpPr txBox="1"/>
            <p:nvPr/>
          </p:nvSpPr>
          <p:spPr>
            <a:xfrm>
              <a:off x="3025741" y="2382722"/>
              <a:ext cx="658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R3a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Flowchart: Or 28">
              <a:extLst>
                <a:ext uri="{FF2B5EF4-FFF2-40B4-BE49-F238E27FC236}">
                  <a16:creationId xmlns:a16="http://schemas.microsoft.com/office/drawing/2014/main" id="{882475AF-9C38-55D6-FE7F-7E221E5BF184}"/>
                </a:ext>
              </a:extLst>
            </p:cNvPr>
            <p:cNvSpPr/>
            <p:nvPr/>
          </p:nvSpPr>
          <p:spPr>
            <a:xfrm>
              <a:off x="3674671" y="2693456"/>
              <a:ext cx="226141" cy="240268"/>
            </a:xfrm>
            <a:prstGeom prst="flowChar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77236C8-BEE8-7A5F-7165-7EA677554335}"/>
                </a:ext>
              </a:extLst>
            </p:cNvPr>
            <p:cNvCxnSpPr>
              <a:cxnSpLocks/>
            </p:cNvCxnSpPr>
            <p:nvPr/>
          </p:nvCxnSpPr>
          <p:spPr>
            <a:xfrm>
              <a:off x="3787741" y="2080918"/>
              <a:ext cx="0" cy="4894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9C2785-AC6F-C176-CC61-506248A0ECB4}"/>
                </a:ext>
              </a:extLst>
            </p:cNvPr>
            <p:cNvSpPr txBox="1"/>
            <p:nvPr/>
          </p:nvSpPr>
          <p:spPr>
            <a:xfrm>
              <a:off x="3458361" y="1699890"/>
              <a:ext cx="658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184936D-8F37-889F-E8A4-1E980BE28846}"/>
                </a:ext>
              </a:extLst>
            </p:cNvPr>
            <p:cNvSpPr/>
            <p:nvPr/>
          </p:nvSpPr>
          <p:spPr>
            <a:xfrm>
              <a:off x="4618567" y="2661196"/>
              <a:ext cx="403122" cy="3047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E0C13B1-E78F-E1B3-961E-B598FD00300E}"/>
                </a:ext>
              </a:extLst>
            </p:cNvPr>
            <p:cNvCxnSpPr>
              <a:cxnSpLocks/>
            </p:cNvCxnSpPr>
            <p:nvPr/>
          </p:nvCxnSpPr>
          <p:spPr>
            <a:xfrm>
              <a:off x="4018800" y="2813590"/>
              <a:ext cx="51127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A2CB153-2430-8F51-C696-4A32D78124D4}"/>
                </a:ext>
              </a:extLst>
            </p:cNvPr>
            <p:cNvSpPr txBox="1"/>
            <p:nvPr/>
          </p:nvSpPr>
          <p:spPr>
            <a:xfrm>
              <a:off x="3910635" y="2382722"/>
              <a:ext cx="658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R3b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3C0601C-8F6F-225A-BB2C-2891DE2D8640}"/>
                </a:ext>
              </a:extLst>
            </p:cNvPr>
            <p:cNvSpPr/>
            <p:nvPr/>
          </p:nvSpPr>
          <p:spPr>
            <a:xfrm>
              <a:off x="5744360" y="2661196"/>
              <a:ext cx="403122" cy="3047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SLS</a:t>
              </a:r>
              <a:endPara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A4F810D-F740-CE49-2AC7-75AE405A1D85}"/>
                </a:ext>
              </a:extLst>
            </p:cNvPr>
            <p:cNvCxnSpPr>
              <a:cxnSpLocks/>
            </p:cNvCxnSpPr>
            <p:nvPr/>
          </p:nvCxnSpPr>
          <p:spPr>
            <a:xfrm>
              <a:off x="6235971" y="2813590"/>
              <a:ext cx="51127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CF7D5AE-719E-8BDF-7F27-1A0C81C001FF}"/>
                </a:ext>
              </a:extLst>
            </p:cNvPr>
            <p:cNvSpPr txBox="1"/>
            <p:nvPr/>
          </p:nvSpPr>
          <p:spPr>
            <a:xfrm>
              <a:off x="6172060" y="2382722"/>
              <a:ext cx="658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R3d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D86C92C-C1C2-2BD8-BF1A-C8EA79A53107}"/>
                </a:ext>
              </a:extLst>
            </p:cNvPr>
            <p:cNvCxnSpPr>
              <a:cxnSpLocks/>
            </p:cNvCxnSpPr>
            <p:nvPr/>
          </p:nvCxnSpPr>
          <p:spPr>
            <a:xfrm>
              <a:off x="5105265" y="2813590"/>
              <a:ext cx="51127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810A426-D7E2-2365-AE87-AE6AFDD342D5}"/>
                </a:ext>
              </a:extLst>
            </p:cNvPr>
            <p:cNvSpPr txBox="1"/>
            <p:nvPr/>
          </p:nvSpPr>
          <p:spPr>
            <a:xfrm>
              <a:off x="5031504" y="2382722"/>
              <a:ext cx="658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R3c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54E1AAF-6BDC-A063-2740-3C88A5E3198F}"/>
                </a:ext>
              </a:extLst>
            </p:cNvPr>
            <p:cNvSpPr txBox="1"/>
            <p:nvPr/>
          </p:nvSpPr>
          <p:spPr>
            <a:xfrm>
              <a:off x="6693105" y="958013"/>
              <a:ext cx="491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R0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9672293-AEE0-2321-BB9D-2FA9DA317509}"/>
                </a:ext>
              </a:extLst>
            </p:cNvPr>
            <p:cNvCxnSpPr>
              <a:stCxn id="40" idx="2"/>
            </p:cNvCxnSpPr>
            <p:nvPr/>
          </p:nvCxnSpPr>
          <p:spPr>
            <a:xfrm flipH="1">
              <a:off x="6938911" y="1327345"/>
              <a:ext cx="1" cy="2402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lowchart: Or 41">
              <a:extLst>
                <a:ext uri="{FF2B5EF4-FFF2-40B4-BE49-F238E27FC236}">
                  <a16:creationId xmlns:a16="http://schemas.microsoft.com/office/drawing/2014/main" id="{31DE2F47-8E9D-C98B-110E-6DFB7D71F172}"/>
                </a:ext>
              </a:extLst>
            </p:cNvPr>
            <p:cNvSpPr/>
            <p:nvPr/>
          </p:nvSpPr>
          <p:spPr>
            <a:xfrm>
              <a:off x="6830821" y="1631645"/>
              <a:ext cx="226141" cy="240268"/>
            </a:xfrm>
            <a:prstGeom prst="flowChar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C549443-85EA-2893-99A9-540640DE221D}"/>
                </a:ext>
              </a:extLst>
            </p:cNvPr>
            <p:cNvSpPr txBox="1"/>
            <p:nvPr/>
          </p:nvSpPr>
          <p:spPr>
            <a:xfrm>
              <a:off x="7184718" y="1586239"/>
              <a:ext cx="56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6D7E2D2-57BC-0F2E-550B-AD5B398AE05E}"/>
                </a:ext>
              </a:extLst>
            </p:cNvPr>
            <p:cNvCxnSpPr>
              <a:cxnSpLocks/>
            </p:cNvCxnSpPr>
            <p:nvPr/>
          </p:nvCxnSpPr>
          <p:spPr>
            <a:xfrm>
              <a:off x="6938911" y="1936113"/>
              <a:ext cx="0" cy="6312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DA0384D-D482-7D56-FA68-D12AD35D7251}"/>
                </a:ext>
              </a:extLst>
            </p:cNvPr>
            <p:cNvSpPr txBox="1"/>
            <p:nvPr/>
          </p:nvSpPr>
          <p:spPr>
            <a:xfrm>
              <a:off x="6924217" y="2051150"/>
              <a:ext cx="491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R2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Flowchart: Or 45">
              <a:extLst>
                <a:ext uri="{FF2B5EF4-FFF2-40B4-BE49-F238E27FC236}">
                  <a16:creationId xmlns:a16="http://schemas.microsoft.com/office/drawing/2014/main" id="{EBE9E2BA-17BA-16BF-7DF9-E6224380F823}"/>
                </a:ext>
              </a:extLst>
            </p:cNvPr>
            <p:cNvSpPr/>
            <p:nvPr/>
          </p:nvSpPr>
          <p:spPr>
            <a:xfrm>
              <a:off x="6806239" y="2685499"/>
              <a:ext cx="226141" cy="240268"/>
            </a:xfrm>
            <a:prstGeom prst="flowChar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CF2F060-8FFF-9600-E356-E16CAA3C3FF9}"/>
                </a:ext>
              </a:extLst>
            </p:cNvPr>
            <p:cNvSpPr txBox="1"/>
            <p:nvPr/>
          </p:nvSpPr>
          <p:spPr>
            <a:xfrm>
              <a:off x="1378830" y="2140985"/>
              <a:ext cx="491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R3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DEFE5F9-B018-8E50-947C-EC901ACB681E}"/>
                </a:ext>
              </a:extLst>
            </p:cNvPr>
            <p:cNvCxnSpPr>
              <a:cxnSpLocks/>
            </p:cNvCxnSpPr>
            <p:nvPr/>
          </p:nvCxnSpPr>
          <p:spPr>
            <a:xfrm>
              <a:off x="1895010" y="2858836"/>
              <a:ext cx="0" cy="57016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1654EB6-D135-D6F8-2309-E9C06847D9F8}"/>
                </a:ext>
              </a:extLst>
            </p:cNvPr>
            <p:cNvCxnSpPr>
              <a:cxnSpLocks/>
            </p:cNvCxnSpPr>
            <p:nvPr/>
          </p:nvCxnSpPr>
          <p:spPr>
            <a:xfrm>
              <a:off x="6924217" y="3052392"/>
              <a:ext cx="0" cy="37660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E8B3D6F-27B4-DF1D-6B54-E27C86A8D7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85193" y="3440908"/>
              <a:ext cx="5039024" cy="6583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2C59CB8-4F63-5678-C82D-1C52975BD8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95010" y="3429000"/>
              <a:ext cx="5036542" cy="69687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911ABF1-6449-98B8-E543-ABCEACD4053C}"/>
                </a:ext>
              </a:extLst>
            </p:cNvPr>
            <p:cNvSpPr txBox="1"/>
            <p:nvPr/>
          </p:nvSpPr>
          <p:spPr>
            <a:xfrm>
              <a:off x="7049380" y="2997309"/>
              <a:ext cx="491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R4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B09D12E-289C-6405-287A-C9BF3F965C9B}"/>
                </a:ext>
              </a:extLst>
            </p:cNvPr>
            <p:cNvSpPr txBox="1"/>
            <p:nvPr/>
          </p:nvSpPr>
          <p:spPr>
            <a:xfrm>
              <a:off x="7056962" y="3943468"/>
              <a:ext cx="491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R3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7F571B1-CFC8-8161-22B5-5B22174C1A71}"/>
                </a:ext>
              </a:extLst>
            </p:cNvPr>
            <p:cNvSpPr txBox="1"/>
            <p:nvPr/>
          </p:nvSpPr>
          <p:spPr>
            <a:xfrm>
              <a:off x="1340692" y="3920248"/>
              <a:ext cx="491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R4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0235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2">
            <a:extLst>
              <a:ext uri="{FF2B5EF4-FFF2-40B4-BE49-F238E27FC236}">
                <a16:creationId xmlns:a16="http://schemas.microsoft.com/office/drawing/2014/main" id="{AE22DE75-CF9A-3739-202A-86BC3E880FBF}"/>
              </a:ext>
            </a:extLst>
          </p:cNvPr>
          <p:cNvGrpSpPr/>
          <p:nvPr/>
        </p:nvGrpSpPr>
        <p:grpSpPr>
          <a:xfrm>
            <a:off x="0" y="-26640"/>
            <a:ext cx="9143280" cy="621000"/>
            <a:chOff x="0" y="-26640"/>
            <a:chExt cx="9143280" cy="621000"/>
          </a:xfrm>
        </p:grpSpPr>
        <p:sp>
          <p:nvSpPr>
            <p:cNvPr id="4" name="Dikdörtgen 13">
              <a:extLst>
                <a:ext uri="{FF2B5EF4-FFF2-40B4-BE49-F238E27FC236}">
                  <a16:creationId xmlns:a16="http://schemas.microsoft.com/office/drawing/2014/main" id="{C8F38E02-0AB2-6FEA-98C4-03A39C3D0A53}"/>
                </a:ext>
              </a:extLst>
            </p:cNvPr>
            <p:cNvSpPr/>
            <p:nvPr/>
          </p:nvSpPr>
          <p:spPr>
            <a:xfrm>
              <a:off x="0" y="-1440"/>
              <a:ext cx="9143280" cy="57096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GLPK Solver</a:t>
              </a:r>
            </a:p>
          </p:txBody>
        </p:sp>
        <p:pic>
          <p:nvPicPr>
            <p:cNvPr id="5" name="Resim 14">
              <a:extLst>
                <a:ext uri="{FF2B5EF4-FFF2-40B4-BE49-F238E27FC236}">
                  <a16:creationId xmlns:a16="http://schemas.microsoft.com/office/drawing/2014/main" id="{F74113DE-7B6D-0561-14A5-5E72236D3A61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8335440" y="-26640"/>
              <a:ext cx="613440" cy="621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Dikdörtgen 4">
            <a:extLst>
              <a:ext uri="{FF2B5EF4-FFF2-40B4-BE49-F238E27FC236}">
                <a16:creationId xmlns:a16="http://schemas.microsoft.com/office/drawing/2014/main" id="{68099854-995D-DDE4-2C83-A55FBCEDC88E}"/>
              </a:ext>
            </a:extLst>
          </p:cNvPr>
          <p:cNvSpPr/>
          <p:nvPr/>
        </p:nvSpPr>
        <p:spPr>
          <a:xfrm>
            <a:off x="0" y="6486120"/>
            <a:ext cx="9143280" cy="179640"/>
          </a:xfrm>
          <a:prstGeom prst="rect">
            <a:avLst/>
          </a:prstGeom>
          <a:solidFill>
            <a:srgbClr val="D9D9D9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BE4343"/>
                </a:solidFill>
                <a:latin typeface="Times New Roman"/>
                <a:ea typeface="DejaVu Sans"/>
              </a:rPr>
              <a:t>Halil İbrahim Kaplan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" name="Dikdörtgen 9">
            <a:extLst>
              <a:ext uri="{FF2B5EF4-FFF2-40B4-BE49-F238E27FC236}">
                <a16:creationId xmlns:a16="http://schemas.microsoft.com/office/drawing/2014/main" id="{5E51C087-3D57-12C8-9341-491654D32A4C}"/>
              </a:ext>
            </a:extLst>
          </p:cNvPr>
          <p:cNvSpPr/>
          <p:nvPr/>
        </p:nvSpPr>
        <p:spPr>
          <a:xfrm>
            <a:off x="0" y="6666480"/>
            <a:ext cx="9143280" cy="190800"/>
          </a:xfrm>
          <a:prstGeom prst="rect">
            <a:avLst/>
          </a:prstGeom>
          <a:solidFill>
            <a:srgbClr val="B01000"/>
          </a:solidFill>
          <a:ln>
            <a:solidFill>
              <a:srgbClr val="B01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spc="-1" dirty="0" err="1">
                <a:solidFill>
                  <a:srgbClr val="FFFFFF"/>
                </a:solidFill>
                <a:latin typeface="Times New Roman"/>
              </a:rPr>
              <a:t>Comparison</a:t>
            </a:r>
            <a:r>
              <a:rPr lang="tr-TR" sz="1200" spc="-1" dirty="0">
                <a:solidFill>
                  <a:srgbClr val="FFFFFF"/>
                </a:solidFill>
                <a:latin typeface="Times New Roman"/>
              </a:rPr>
              <a:t> of MILP </a:t>
            </a:r>
            <a:r>
              <a:rPr lang="tr-TR" sz="1200" spc="-1" dirty="0" err="1">
                <a:solidFill>
                  <a:srgbClr val="FFFFFF"/>
                </a:solidFill>
                <a:latin typeface="Times New Roman"/>
              </a:rPr>
              <a:t>solvers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A5B642-0546-05E0-A97C-CB779E58A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392" y="887510"/>
            <a:ext cx="6645216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03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2">
            <a:extLst>
              <a:ext uri="{FF2B5EF4-FFF2-40B4-BE49-F238E27FC236}">
                <a16:creationId xmlns:a16="http://schemas.microsoft.com/office/drawing/2014/main" id="{AE22DE75-CF9A-3739-202A-86BC3E880FBF}"/>
              </a:ext>
            </a:extLst>
          </p:cNvPr>
          <p:cNvGrpSpPr/>
          <p:nvPr/>
        </p:nvGrpSpPr>
        <p:grpSpPr>
          <a:xfrm>
            <a:off x="0" y="-26640"/>
            <a:ext cx="9143280" cy="621000"/>
            <a:chOff x="0" y="-26640"/>
            <a:chExt cx="9143280" cy="621000"/>
          </a:xfrm>
        </p:grpSpPr>
        <p:sp>
          <p:nvSpPr>
            <p:cNvPr id="4" name="Dikdörtgen 13">
              <a:extLst>
                <a:ext uri="{FF2B5EF4-FFF2-40B4-BE49-F238E27FC236}">
                  <a16:creationId xmlns:a16="http://schemas.microsoft.com/office/drawing/2014/main" id="{C8F38E02-0AB2-6FEA-98C4-03A39C3D0A53}"/>
                </a:ext>
              </a:extLst>
            </p:cNvPr>
            <p:cNvSpPr/>
            <p:nvPr/>
          </p:nvSpPr>
          <p:spPr>
            <a:xfrm>
              <a:off x="0" y="-1440"/>
              <a:ext cx="9143280" cy="57096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tr-TR" sz="2100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HiGHS</a:t>
              </a:r>
              <a:r>
                <a:rPr lang="en-US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Solver</a:t>
              </a:r>
            </a:p>
          </p:txBody>
        </p:sp>
        <p:pic>
          <p:nvPicPr>
            <p:cNvPr id="5" name="Resim 14">
              <a:extLst>
                <a:ext uri="{FF2B5EF4-FFF2-40B4-BE49-F238E27FC236}">
                  <a16:creationId xmlns:a16="http://schemas.microsoft.com/office/drawing/2014/main" id="{F74113DE-7B6D-0561-14A5-5E72236D3A61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8335440" y="-26640"/>
              <a:ext cx="613440" cy="621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Dikdörtgen 4">
            <a:extLst>
              <a:ext uri="{FF2B5EF4-FFF2-40B4-BE49-F238E27FC236}">
                <a16:creationId xmlns:a16="http://schemas.microsoft.com/office/drawing/2014/main" id="{68099854-995D-DDE4-2C83-A55FBCEDC88E}"/>
              </a:ext>
            </a:extLst>
          </p:cNvPr>
          <p:cNvSpPr/>
          <p:nvPr/>
        </p:nvSpPr>
        <p:spPr>
          <a:xfrm>
            <a:off x="0" y="6486120"/>
            <a:ext cx="9143280" cy="179640"/>
          </a:xfrm>
          <a:prstGeom prst="rect">
            <a:avLst/>
          </a:prstGeom>
          <a:solidFill>
            <a:srgbClr val="D9D9D9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BE4343"/>
                </a:solidFill>
                <a:latin typeface="Times New Roman"/>
                <a:ea typeface="DejaVu Sans"/>
              </a:rPr>
              <a:t>Halil İbrahim Kaplan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" name="Dikdörtgen 9">
            <a:extLst>
              <a:ext uri="{FF2B5EF4-FFF2-40B4-BE49-F238E27FC236}">
                <a16:creationId xmlns:a16="http://schemas.microsoft.com/office/drawing/2014/main" id="{5E51C087-3D57-12C8-9341-491654D32A4C}"/>
              </a:ext>
            </a:extLst>
          </p:cNvPr>
          <p:cNvSpPr/>
          <p:nvPr/>
        </p:nvSpPr>
        <p:spPr>
          <a:xfrm>
            <a:off x="0" y="6666480"/>
            <a:ext cx="9143280" cy="190800"/>
          </a:xfrm>
          <a:prstGeom prst="rect">
            <a:avLst/>
          </a:prstGeom>
          <a:solidFill>
            <a:srgbClr val="B01000"/>
          </a:solidFill>
          <a:ln>
            <a:solidFill>
              <a:srgbClr val="B01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spc="-1" dirty="0" err="1">
                <a:solidFill>
                  <a:srgbClr val="FFFFFF"/>
                </a:solidFill>
                <a:latin typeface="Times New Roman"/>
              </a:rPr>
              <a:t>Comparison</a:t>
            </a:r>
            <a:r>
              <a:rPr lang="tr-TR" sz="1200" spc="-1" dirty="0">
                <a:solidFill>
                  <a:srgbClr val="FFFFFF"/>
                </a:solidFill>
                <a:latin typeface="Times New Roman"/>
              </a:rPr>
              <a:t> of MILP </a:t>
            </a:r>
            <a:r>
              <a:rPr lang="tr-TR" sz="1200" spc="-1" dirty="0" err="1">
                <a:solidFill>
                  <a:srgbClr val="FFFFFF"/>
                </a:solidFill>
                <a:latin typeface="Times New Roman"/>
              </a:rPr>
              <a:t>solvers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23C185-D0F3-ACAB-4767-BAC437277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774" y="751078"/>
            <a:ext cx="7277731" cy="27891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C33A54-A824-DAE7-4771-C9C4C24543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065" y="3721798"/>
            <a:ext cx="6325148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68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2">
            <a:extLst>
              <a:ext uri="{FF2B5EF4-FFF2-40B4-BE49-F238E27FC236}">
                <a16:creationId xmlns:a16="http://schemas.microsoft.com/office/drawing/2014/main" id="{AE22DE75-CF9A-3739-202A-86BC3E880FBF}"/>
              </a:ext>
            </a:extLst>
          </p:cNvPr>
          <p:cNvGrpSpPr/>
          <p:nvPr/>
        </p:nvGrpSpPr>
        <p:grpSpPr>
          <a:xfrm>
            <a:off x="0" y="-26640"/>
            <a:ext cx="9143280" cy="621000"/>
            <a:chOff x="0" y="-26640"/>
            <a:chExt cx="9143280" cy="621000"/>
          </a:xfrm>
        </p:grpSpPr>
        <p:sp>
          <p:nvSpPr>
            <p:cNvPr id="4" name="Dikdörtgen 13">
              <a:extLst>
                <a:ext uri="{FF2B5EF4-FFF2-40B4-BE49-F238E27FC236}">
                  <a16:creationId xmlns:a16="http://schemas.microsoft.com/office/drawing/2014/main" id="{C8F38E02-0AB2-6FEA-98C4-03A39C3D0A53}"/>
                </a:ext>
              </a:extLst>
            </p:cNvPr>
            <p:cNvSpPr/>
            <p:nvPr/>
          </p:nvSpPr>
          <p:spPr>
            <a:xfrm>
              <a:off x="0" y="-1440"/>
              <a:ext cx="9143280" cy="57096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tr-TR" sz="2100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HiGHS</a:t>
              </a:r>
              <a:r>
                <a:rPr lang="en-US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Solver</a:t>
              </a:r>
            </a:p>
          </p:txBody>
        </p:sp>
        <p:pic>
          <p:nvPicPr>
            <p:cNvPr id="5" name="Resim 14">
              <a:extLst>
                <a:ext uri="{FF2B5EF4-FFF2-40B4-BE49-F238E27FC236}">
                  <a16:creationId xmlns:a16="http://schemas.microsoft.com/office/drawing/2014/main" id="{F74113DE-7B6D-0561-14A5-5E72236D3A61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8335440" y="-26640"/>
              <a:ext cx="613440" cy="621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Dikdörtgen 4">
            <a:extLst>
              <a:ext uri="{FF2B5EF4-FFF2-40B4-BE49-F238E27FC236}">
                <a16:creationId xmlns:a16="http://schemas.microsoft.com/office/drawing/2014/main" id="{68099854-995D-DDE4-2C83-A55FBCEDC88E}"/>
              </a:ext>
            </a:extLst>
          </p:cNvPr>
          <p:cNvSpPr/>
          <p:nvPr/>
        </p:nvSpPr>
        <p:spPr>
          <a:xfrm>
            <a:off x="0" y="6486120"/>
            <a:ext cx="9143280" cy="179640"/>
          </a:xfrm>
          <a:prstGeom prst="rect">
            <a:avLst/>
          </a:prstGeom>
          <a:solidFill>
            <a:srgbClr val="D9D9D9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BE4343"/>
                </a:solidFill>
                <a:latin typeface="Times New Roman"/>
                <a:ea typeface="DejaVu Sans"/>
              </a:rPr>
              <a:t>Halil İbrahim Kaplan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" name="Dikdörtgen 9">
            <a:extLst>
              <a:ext uri="{FF2B5EF4-FFF2-40B4-BE49-F238E27FC236}">
                <a16:creationId xmlns:a16="http://schemas.microsoft.com/office/drawing/2014/main" id="{5E51C087-3D57-12C8-9341-491654D32A4C}"/>
              </a:ext>
            </a:extLst>
          </p:cNvPr>
          <p:cNvSpPr/>
          <p:nvPr/>
        </p:nvSpPr>
        <p:spPr>
          <a:xfrm>
            <a:off x="0" y="6666480"/>
            <a:ext cx="9143280" cy="190800"/>
          </a:xfrm>
          <a:prstGeom prst="rect">
            <a:avLst/>
          </a:prstGeom>
          <a:solidFill>
            <a:srgbClr val="B01000"/>
          </a:solidFill>
          <a:ln>
            <a:solidFill>
              <a:srgbClr val="B01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spc="-1" dirty="0" err="1">
                <a:solidFill>
                  <a:srgbClr val="FFFFFF"/>
                </a:solidFill>
                <a:latin typeface="Times New Roman"/>
              </a:rPr>
              <a:t>Comparison</a:t>
            </a:r>
            <a:r>
              <a:rPr lang="tr-TR" sz="1200" spc="-1" dirty="0">
                <a:solidFill>
                  <a:srgbClr val="FFFFFF"/>
                </a:solidFill>
                <a:latin typeface="Times New Roman"/>
              </a:rPr>
              <a:t> of MILP </a:t>
            </a:r>
            <a:r>
              <a:rPr lang="tr-TR" sz="1200" spc="-1" dirty="0" err="1">
                <a:solidFill>
                  <a:srgbClr val="FFFFFF"/>
                </a:solidFill>
                <a:latin typeface="Times New Roman"/>
              </a:rPr>
              <a:t>solvers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23C185-D0F3-ACAB-4767-BAC437277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774" y="751078"/>
            <a:ext cx="7277731" cy="2789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C5783A-24BB-C780-BE68-AB5E36394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0751" y="3628431"/>
            <a:ext cx="6422498" cy="264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95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2">
            <a:extLst>
              <a:ext uri="{FF2B5EF4-FFF2-40B4-BE49-F238E27FC236}">
                <a16:creationId xmlns:a16="http://schemas.microsoft.com/office/drawing/2014/main" id="{AE22DE75-CF9A-3739-202A-86BC3E880FBF}"/>
              </a:ext>
            </a:extLst>
          </p:cNvPr>
          <p:cNvGrpSpPr/>
          <p:nvPr/>
        </p:nvGrpSpPr>
        <p:grpSpPr>
          <a:xfrm>
            <a:off x="0" y="-26640"/>
            <a:ext cx="9143280" cy="621000"/>
            <a:chOff x="0" y="-26640"/>
            <a:chExt cx="9143280" cy="621000"/>
          </a:xfrm>
        </p:grpSpPr>
        <p:sp>
          <p:nvSpPr>
            <p:cNvPr id="4" name="Dikdörtgen 13">
              <a:extLst>
                <a:ext uri="{FF2B5EF4-FFF2-40B4-BE49-F238E27FC236}">
                  <a16:creationId xmlns:a16="http://schemas.microsoft.com/office/drawing/2014/main" id="{C8F38E02-0AB2-6FEA-98C4-03A39C3D0A53}"/>
                </a:ext>
              </a:extLst>
            </p:cNvPr>
            <p:cNvSpPr/>
            <p:nvPr/>
          </p:nvSpPr>
          <p:spPr>
            <a:xfrm>
              <a:off x="0" y="-1440"/>
              <a:ext cx="9143280" cy="57096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Gurobi</a:t>
              </a:r>
              <a:r>
                <a:rPr lang="en-US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Solver</a:t>
              </a:r>
            </a:p>
          </p:txBody>
        </p:sp>
        <p:pic>
          <p:nvPicPr>
            <p:cNvPr id="5" name="Resim 14">
              <a:extLst>
                <a:ext uri="{FF2B5EF4-FFF2-40B4-BE49-F238E27FC236}">
                  <a16:creationId xmlns:a16="http://schemas.microsoft.com/office/drawing/2014/main" id="{F74113DE-7B6D-0561-14A5-5E72236D3A61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8335440" y="-26640"/>
              <a:ext cx="613440" cy="621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Dikdörtgen 4">
            <a:extLst>
              <a:ext uri="{FF2B5EF4-FFF2-40B4-BE49-F238E27FC236}">
                <a16:creationId xmlns:a16="http://schemas.microsoft.com/office/drawing/2014/main" id="{68099854-995D-DDE4-2C83-A55FBCEDC88E}"/>
              </a:ext>
            </a:extLst>
          </p:cNvPr>
          <p:cNvSpPr/>
          <p:nvPr/>
        </p:nvSpPr>
        <p:spPr>
          <a:xfrm>
            <a:off x="0" y="6486120"/>
            <a:ext cx="9143280" cy="179640"/>
          </a:xfrm>
          <a:prstGeom prst="rect">
            <a:avLst/>
          </a:prstGeom>
          <a:solidFill>
            <a:srgbClr val="D9D9D9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BE4343"/>
                </a:solidFill>
                <a:latin typeface="Times New Roman"/>
                <a:ea typeface="DejaVu Sans"/>
              </a:rPr>
              <a:t>Halil İbrahim Kaplan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" name="Dikdörtgen 9">
            <a:extLst>
              <a:ext uri="{FF2B5EF4-FFF2-40B4-BE49-F238E27FC236}">
                <a16:creationId xmlns:a16="http://schemas.microsoft.com/office/drawing/2014/main" id="{5E51C087-3D57-12C8-9341-491654D32A4C}"/>
              </a:ext>
            </a:extLst>
          </p:cNvPr>
          <p:cNvSpPr/>
          <p:nvPr/>
        </p:nvSpPr>
        <p:spPr>
          <a:xfrm>
            <a:off x="0" y="6666480"/>
            <a:ext cx="9143280" cy="190800"/>
          </a:xfrm>
          <a:prstGeom prst="rect">
            <a:avLst/>
          </a:prstGeom>
          <a:solidFill>
            <a:srgbClr val="B01000"/>
          </a:solidFill>
          <a:ln>
            <a:solidFill>
              <a:srgbClr val="B01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spc="-1" dirty="0" err="1">
                <a:solidFill>
                  <a:srgbClr val="FFFFFF"/>
                </a:solidFill>
                <a:latin typeface="Times New Roman"/>
              </a:rPr>
              <a:t>Comparison</a:t>
            </a:r>
            <a:r>
              <a:rPr lang="tr-TR" sz="1200" spc="-1" dirty="0">
                <a:solidFill>
                  <a:srgbClr val="FFFFFF"/>
                </a:solidFill>
                <a:latin typeface="Times New Roman"/>
              </a:rPr>
              <a:t> of MILP </a:t>
            </a:r>
            <a:r>
              <a:rPr lang="tr-TR" sz="1200" spc="-1" dirty="0" err="1">
                <a:solidFill>
                  <a:srgbClr val="FFFFFF"/>
                </a:solidFill>
                <a:latin typeface="Times New Roman"/>
              </a:rPr>
              <a:t>solvers</a:t>
            </a:r>
            <a:endParaRPr lang="en-US" sz="1200" b="0" strike="noStrike" spc="-1" dirty="0">
              <a:latin typeface="Arial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E4EF2-A024-050A-742C-79305E393684}"/>
              </a:ext>
            </a:extLst>
          </p:cNvPr>
          <p:cNvGrpSpPr/>
          <p:nvPr/>
        </p:nvGrpSpPr>
        <p:grpSpPr>
          <a:xfrm>
            <a:off x="939527" y="1003934"/>
            <a:ext cx="7264226" cy="4850132"/>
            <a:chOff x="1604471" y="1297689"/>
            <a:chExt cx="6348011" cy="415848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9E0AB9B-7F7D-D4D4-3645-ADC56E182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04471" y="1297689"/>
              <a:ext cx="6348009" cy="109066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276A1F4-8F4B-49BE-EC08-E15C3A614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4472" y="2385050"/>
              <a:ext cx="6348010" cy="30711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1457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2">
            <a:extLst>
              <a:ext uri="{FF2B5EF4-FFF2-40B4-BE49-F238E27FC236}">
                <a16:creationId xmlns:a16="http://schemas.microsoft.com/office/drawing/2014/main" id="{AE22DE75-CF9A-3739-202A-86BC3E880FBF}"/>
              </a:ext>
            </a:extLst>
          </p:cNvPr>
          <p:cNvGrpSpPr/>
          <p:nvPr/>
        </p:nvGrpSpPr>
        <p:grpSpPr>
          <a:xfrm>
            <a:off x="0" y="-26640"/>
            <a:ext cx="9143280" cy="621000"/>
            <a:chOff x="0" y="-26640"/>
            <a:chExt cx="9143280" cy="621000"/>
          </a:xfrm>
        </p:grpSpPr>
        <p:sp>
          <p:nvSpPr>
            <p:cNvPr id="4" name="Dikdörtgen 13">
              <a:extLst>
                <a:ext uri="{FF2B5EF4-FFF2-40B4-BE49-F238E27FC236}">
                  <a16:creationId xmlns:a16="http://schemas.microsoft.com/office/drawing/2014/main" id="{C8F38E02-0AB2-6FEA-98C4-03A39C3D0A53}"/>
                </a:ext>
              </a:extLst>
            </p:cNvPr>
            <p:cNvSpPr/>
            <p:nvPr/>
          </p:nvSpPr>
          <p:spPr>
            <a:xfrm>
              <a:off x="0" y="-1440"/>
              <a:ext cx="9143280" cy="57096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tr-TR" sz="2100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CPLEX</a:t>
              </a:r>
              <a:r>
                <a:rPr lang="en-US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Solver</a:t>
              </a:r>
            </a:p>
          </p:txBody>
        </p:sp>
        <p:pic>
          <p:nvPicPr>
            <p:cNvPr id="5" name="Resim 14">
              <a:extLst>
                <a:ext uri="{FF2B5EF4-FFF2-40B4-BE49-F238E27FC236}">
                  <a16:creationId xmlns:a16="http://schemas.microsoft.com/office/drawing/2014/main" id="{F74113DE-7B6D-0561-14A5-5E72236D3A61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8335440" y="-26640"/>
              <a:ext cx="613440" cy="621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Dikdörtgen 4">
            <a:extLst>
              <a:ext uri="{FF2B5EF4-FFF2-40B4-BE49-F238E27FC236}">
                <a16:creationId xmlns:a16="http://schemas.microsoft.com/office/drawing/2014/main" id="{68099854-995D-DDE4-2C83-A55FBCEDC88E}"/>
              </a:ext>
            </a:extLst>
          </p:cNvPr>
          <p:cNvSpPr/>
          <p:nvPr/>
        </p:nvSpPr>
        <p:spPr>
          <a:xfrm>
            <a:off x="0" y="6486120"/>
            <a:ext cx="9143280" cy="179640"/>
          </a:xfrm>
          <a:prstGeom prst="rect">
            <a:avLst/>
          </a:prstGeom>
          <a:solidFill>
            <a:srgbClr val="D9D9D9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BE4343"/>
                </a:solidFill>
                <a:latin typeface="Times New Roman"/>
                <a:ea typeface="DejaVu Sans"/>
              </a:rPr>
              <a:t>Halil İbrahim Kaplan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" name="Dikdörtgen 9">
            <a:extLst>
              <a:ext uri="{FF2B5EF4-FFF2-40B4-BE49-F238E27FC236}">
                <a16:creationId xmlns:a16="http://schemas.microsoft.com/office/drawing/2014/main" id="{5E51C087-3D57-12C8-9341-491654D32A4C}"/>
              </a:ext>
            </a:extLst>
          </p:cNvPr>
          <p:cNvSpPr/>
          <p:nvPr/>
        </p:nvSpPr>
        <p:spPr>
          <a:xfrm>
            <a:off x="0" y="6666480"/>
            <a:ext cx="9143280" cy="190800"/>
          </a:xfrm>
          <a:prstGeom prst="rect">
            <a:avLst/>
          </a:prstGeom>
          <a:solidFill>
            <a:srgbClr val="B01000"/>
          </a:solidFill>
          <a:ln>
            <a:solidFill>
              <a:srgbClr val="B01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spc="-1" dirty="0" err="1">
                <a:solidFill>
                  <a:srgbClr val="FFFFFF"/>
                </a:solidFill>
                <a:latin typeface="Times New Roman"/>
              </a:rPr>
              <a:t>Comparison</a:t>
            </a:r>
            <a:r>
              <a:rPr lang="tr-TR" sz="1200" spc="-1" dirty="0">
                <a:solidFill>
                  <a:srgbClr val="FFFFFF"/>
                </a:solidFill>
                <a:latin typeface="Times New Roman"/>
              </a:rPr>
              <a:t> of MILP </a:t>
            </a:r>
            <a:r>
              <a:rPr lang="tr-TR" sz="1200" spc="-1" dirty="0" err="1">
                <a:solidFill>
                  <a:srgbClr val="FFFFFF"/>
                </a:solidFill>
                <a:latin typeface="Times New Roman"/>
              </a:rPr>
              <a:t>solvers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E49444-9EA1-5CB2-2158-05B79B260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826" y="1094014"/>
            <a:ext cx="7239627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770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2">
            <a:extLst>
              <a:ext uri="{FF2B5EF4-FFF2-40B4-BE49-F238E27FC236}">
                <a16:creationId xmlns:a16="http://schemas.microsoft.com/office/drawing/2014/main" id="{AE22DE75-CF9A-3739-202A-86BC3E880FBF}"/>
              </a:ext>
            </a:extLst>
          </p:cNvPr>
          <p:cNvGrpSpPr/>
          <p:nvPr/>
        </p:nvGrpSpPr>
        <p:grpSpPr>
          <a:xfrm>
            <a:off x="0" y="-26640"/>
            <a:ext cx="9143280" cy="621000"/>
            <a:chOff x="0" y="-26640"/>
            <a:chExt cx="9143280" cy="621000"/>
          </a:xfrm>
        </p:grpSpPr>
        <p:sp>
          <p:nvSpPr>
            <p:cNvPr id="4" name="Dikdörtgen 13">
              <a:extLst>
                <a:ext uri="{FF2B5EF4-FFF2-40B4-BE49-F238E27FC236}">
                  <a16:creationId xmlns:a16="http://schemas.microsoft.com/office/drawing/2014/main" id="{C8F38E02-0AB2-6FEA-98C4-03A39C3D0A53}"/>
                </a:ext>
              </a:extLst>
            </p:cNvPr>
            <p:cNvSpPr/>
            <p:nvPr/>
          </p:nvSpPr>
          <p:spPr>
            <a:xfrm>
              <a:off x="0" y="-1440"/>
              <a:ext cx="9143280" cy="57096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Comparison</a:t>
              </a:r>
              <a:endParaRPr lang="en-US" sz="2100" b="0" strike="noStrike" spc="-1" dirty="0">
                <a:solidFill>
                  <a:srgbClr val="C50000"/>
                </a:solidFill>
                <a:latin typeface="Times New Roman"/>
                <a:ea typeface="DejaVu Sans"/>
              </a:endParaRPr>
            </a:p>
          </p:txBody>
        </p:sp>
        <p:pic>
          <p:nvPicPr>
            <p:cNvPr id="5" name="Resim 14">
              <a:extLst>
                <a:ext uri="{FF2B5EF4-FFF2-40B4-BE49-F238E27FC236}">
                  <a16:creationId xmlns:a16="http://schemas.microsoft.com/office/drawing/2014/main" id="{F74113DE-7B6D-0561-14A5-5E72236D3A61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8335440" y="-26640"/>
              <a:ext cx="613440" cy="621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Dikdörtgen 4">
            <a:extLst>
              <a:ext uri="{FF2B5EF4-FFF2-40B4-BE49-F238E27FC236}">
                <a16:creationId xmlns:a16="http://schemas.microsoft.com/office/drawing/2014/main" id="{68099854-995D-DDE4-2C83-A55FBCEDC88E}"/>
              </a:ext>
            </a:extLst>
          </p:cNvPr>
          <p:cNvSpPr/>
          <p:nvPr/>
        </p:nvSpPr>
        <p:spPr>
          <a:xfrm>
            <a:off x="0" y="6486120"/>
            <a:ext cx="9143280" cy="179640"/>
          </a:xfrm>
          <a:prstGeom prst="rect">
            <a:avLst/>
          </a:prstGeom>
          <a:solidFill>
            <a:srgbClr val="D9D9D9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BE4343"/>
                </a:solidFill>
                <a:latin typeface="Times New Roman"/>
                <a:ea typeface="DejaVu Sans"/>
              </a:rPr>
              <a:t>Halil İbrahim Kaplan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" name="Dikdörtgen 9">
            <a:extLst>
              <a:ext uri="{FF2B5EF4-FFF2-40B4-BE49-F238E27FC236}">
                <a16:creationId xmlns:a16="http://schemas.microsoft.com/office/drawing/2014/main" id="{5E51C087-3D57-12C8-9341-491654D32A4C}"/>
              </a:ext>
            </a:extLst>
          </p:cNvPr>
          <p:cNvSpPr/>
          <p:nvPr/>
        </p:nvSpPr>
        <p:spPr>
          <a:xfrm>
            <a:off x="0" y="6666480"/>
            <a:ext cx="9143280" cy="190800"/>
          </a:xfrm>
          <a:prstGeom prst="rect">
            <a:avLst/>
          </a:prstGeom>
          <a:solidFill>
            <a:srgbClr val="B01000"/>
          </a:solidFill>
          <a:ln>
            <a:solidFill>
              <a:srgbClr val="B01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spc="-1" dirty="0" err="1">
                <a:solidFill>
                  <a:srgbClr val="FFFFFF"/>
                </a:solidFill>
                <a:latin typeface="Times New Roman"/>
              </a:rPr>
              <a:t>Comparison</a:t>
            </a:r>
            <a:r>
              <a:rPr lang="tr-TR" sz="1200" spc="-1" dirty="0">
                <a:solidFill>
                  <a:srgbClr val="FFFFFF"/>
                </a:solidFill>
                <a:latin typeface="Times New Roman"/>
              </a:rPr>
              <a:t> of MILP </a:t>
            </a:r>
            <a:r>
              <a:rPr lang="tr-TR" sz="1200" spc="-1" dirty="0" err="1">
                <a:solidFill>
                  <a:srgbClr val="FFFFFF"/>
                </a:solidFill>
                <a:latin typeface="Times New Roman"/>
              </a:rPr>
              <a:t>solvers</a:t>
            </a:r>
            <a:endParaRPr lang="en-US" sz="1200" b="0" strike="noStrike" spc="-1" dirty="0">
              <a:latin typeface="Arial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3A9DC5-FA2F-9AB5-E20E-6913299A5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20096"/>
              </p:ext>
            </p:extLst>
          </p:nvPr>
        </p:nvGraphicFramePr>
        <p:xfrm>
          <a:off x="491613" y="2037715"/>
          <a:ext cx="8219769" cy="3339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3488">
                  <a:extLst>
                    <a:ext uri="{9D8B030D-6E8A-4147-A177-3AD203B41FA5}">
                      <a16:colId xmlns:a16="http://schemas.microsoft.com/office/drawing/2014/main" val="3019004582"/>
                    </a:ext>
                  </a:extLst>
                </a:gridCol>
                <a:gridCol w="1253251">
                  <a:extLst>
                    <a:ext uri="{9D8B030D-6E8A-4147-A177-3AD203B41FA5}">
                      <a16:colId xmlns:a16="http://schemas.microsoft.com/office/drawing/2014/main" val="2317783949"/>
                    </a:ext>
                  </a:extLst>
                </a:gridCol>
                <a:gridCol w="2406515">
                  <a:extLst>
                    <a:ext uri="{9D8B030D-6E8A-4147-A177-3AD203B41FA5}">
                      <a16:colId xmlns:a16="http://schemas.microsoft.com/office/drawing/2014/main" val="1050739343"/>
                    </a:ext>
                  </a:extLst>
                </a:gridCol>
                <a:gridCol w="2406515">
                  <a:extLst>
                    <a:ext uri="{9D8B030D-6E8A-4147-A177-3AD203B41FA5}">
                      <a16:colId xmlns:a16="http://schemas.microsoft.com/office/drawing/2014/main" val="3604795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SOLVER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TIME(</a:t>
                      </a:r>
                      <a:r>
                        <a:rPr lang="tr-TR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</a:t>
                      </a:r>
                      <a:r>
                        <a:rPr lang="tr-T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603155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Related-Key</a:t>
                      </a:r>
                      <a:r>
                        <a:rPr lang="tr-T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Differential</a:t>
                      </a:r>
                      <a:r>
                        <a:rPr lang="tr-T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Cryptanalysis</a:t>
                      </a:r>
                      <a:r>
                        <a:rPr lang="tr-T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</a:t>
                      </a:r>
                      <a:r>
                        <a:rPr lang="tr-T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ITUbee</a:t>
                      </a:r>
                      <a:r>
                        <a:rPr lang="tr-T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algoirthm</a:t>
                      </a:r>
                      <a:r>
                        <a:rPr lang="tr-T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(8 </a:t>
                      </a:r>
                      <a:r>
                        <a:rPr lang="tr-T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</a:t>
                      </a:r>
                      <a:r>
                        <a:rPr lang="tr-T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48649 </a:t>
                      </a:r>
                      <a:r>
                        <a:rPr lang="tr-T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constraints</a:t>
                      </a:r>
                      <a:endParaRPr lang="tr-T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320 </a:t>
                      </a:r>
                      <a:r>
                        <a:rPr lang="tr-T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GLPK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(</a:t>
                      </a:r>
                      <a:r>
                        <a:rPr lang="tr-T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</a:t>
                      </a: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4829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HiGHS</a:t>
                      </a:r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18876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7797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Gurobi</a:t>
                      </a:r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6.9x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1869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CPLEX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0210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C4FCC93-FEA6-5B78-CC97-D2671E925C29}"/>
              </a:ext>
            </a:extLst>
          </p:cNvPr>
          <p:cNvSpPr txBox="1"/>
          <p:nvPr/>
        </p:nvSpPr>
        <p:spPr>
          <a:xfrm>
            <a:off x="1552269" y="5516264"/>
            <a:ext cx="6098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accent1"/>
                </a:solidFill>
              </a:rPr>
              <a:t>CPU: </a:t>
            </a:r>
            <a:r>
              <a:rPr lang="en-US" dirty="0">
                <a:solidFill>
                  <a:schemeClr val="accent1"/>
                </a:solidFill>
              </a:rPr>
              <a:t>	11th Gen Intel(R) Core(TM) i7-1165G7 @ 2.80GHz   </a:t>
            </a:r>
            <a:endParaRPr lang="tr-TR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RAM	</a:t>
            </a:r>
            <a:r>
              <a:rPr lang="tr-TR" dirty="0">
                <a:solidFill>
                  <a:schemeClr val="accent1"/>
                </a:solidFill>
              </a:rPr>
              <a:t>:        </a:t>
            </a:r>
            <a:r>
              <a:rPr lang="en-US" dirty="0">
                <a:solidFill>
                  <a:schemeClr val="accent1"/>
                </a:solidFill>
              </a:rPr>
              <a:t>32,0 GB</a:t>
            </a:r>
          </a:p>
        </p:txBody>
      </p:sp>
    </p:spTree>
    <p:extLst>
      <p:ext uri="{BB962C8B-B14F-4D97-AF65-F5344CB8AC3E}">
        <p14:creationId xmlns:p14="http://schemas.microsoft.com/office/powerpoint/2010/main" val="653105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2">
            <a:extLst>
              <a:ext uri="{FF2B5EF4-FFF2-40B4-BE49-F238E27FC236}">
                <a16:creationId xmlns:a16="http://schemas.microsoft.com/office/drawing/2014/main" id="{AE22DE75-CF9A-3739-202A-86BC3E880FBF}"/>
              </a:ext>
            </a:extLst>
          </p:cNvPr>
          <p:cNvGrpSpPr/>
          <p:nvPr/>
        </p:nvGrpSpPr>
        <p:grpSpPr>
          <a:xfrm>
            <a:off x="0" y="-26640"/>
            <a:ext cx="9143280" cy="621000"/>
            <a:chOff x="0" y="-26640"/>
            <a:chExt cx="9143280" cy="621000"/>
          </a:xfrm>
        </p:grpSpPr>
        <p:sp>
          <p:nvSpPr>
            <p:cNvPr id="4" name="Dikdörtgen 13">
              <a:extLst>
                <a:ext uri="{FF2B5EF4-FFF2-40B4-BE49-F238E27FC236}">
                  <a16:creationId xmlns:a16="http://schemas.microsoft.com/office/drawing/2014/main" id="{C8F38E02-0AB2-6FEA-98C4-03A39C3D0A53}"/>
                </a:ext>
              </a:extLst>
            </p:cNvPr>
            <p:cNvSpPr/>
            <p:nvPr/>
          </p:nvSpPr>
          <p:spPr>
            <a:xfrm>
              <a:off x="0" y="-1440"/>
              <a:ext cx="9143280" cy="57096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Comparison</a:t>
              </a:r>
              <a:endParaRPr lang="en-US" sz="2100" b="0" strike="noStrike" spc="-1" dirty="0">
                <a:solidFill>
                  <a:srgbClr val="C50000"/>
                </a:solidFill>
                <a:latin typeface="Times New Roman"/>
                <a:ea typeface="DejaVu Sans"/>
              </a:endParaRPr>
            </a:p>
          </p:txBody>
        </p:sp>
        <p:pic>
          <p:nvPicPr>
            <p:cNvPr id="5" name="Resim 14">
              <a:extLst>
                <a:ext uri="{FF2B5EF4-FFF2-40B4-BE49-F238E27FC236}">
                  <a16:creationId xmlns:a16="http://schemas.microsoft.com/office/drawing/2014/main" id="{F74113DE-7B6D-0561-14A5-5E72236D3A61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8335440" y="-26640"/>
              <a:ext cx="613440" cy="621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Dikdörtgen 4">
            <a:extLst>
              <a:ext uri="{FF2B5EF4-FFF2-40B4-BE49-F238E27FC236}">
                <a16:creationId xmlns:a16="http://schemas.microsoft.com/office/drawing/2014/main" id="{68099854-995D-DDE4-2C83-A55FBCEDC88E}"/>
              </a:ext>
            </a:extLst>
          </p:cNvPr>
          <p:cNvSpPr/>
          <p:nvPr/>
        </p:nvSpPr>
        <p:spPr>
          <a:xfrm>
            <a:off x="0" y="6486120"/>
            <a:ext cx="9143280" cy="179640"/>
          </a:xfrm>
          <a:prstGeom prst="rect">
            <a:avLst/>
          </a:prstGeom>
          <a:solidFill>
            <a:srgbClr val="D9D9D9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BE4343"/>
                </a:solidFill>
                <a:latin typeface="Times New Roman"/>
                <a:ea typeface="DejaVu Sans"/>
              </a:rPr>
              <a:t>Halil İbrahim Kaplan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" name="Dikdörtgen 9">
            <a:extLst>
              <a:ext uri="{FF2B5EF4-FFF2-40B4-BE49-F238E27FC236}">
                <a16:creationId xmlns:a16="http://schemas.microsoft.com/office/drawing/2014/main" id="{5E51C087-3D57-12C8-9341-491654D32A4C}"/>
              </a:ext>
            </a:extLst>
          </p:cNvPr>
          <p:cNvSpPr/>
          <p:nvPr/>
        </p:nvSpPr>
        <p:spPr>
          <a:xfrm>
            <a:off x="0" y="6666480"/>
            <a:ext cx="9143280" cy="190800"/>
          </a:xfrm>
          <a:prstGeom prst="rect">
            <a:avLst/>
          </a:prstGeom>
          <a:solidFill>
            <a:srgbClr val="B01000"/>
          </a:solidFill>
          <a:ln>
            <a:solidFill>
              <a:srgbClr val="B01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spc="-1" dirty="0" err="1">
                <a:solidFill>
                  <a:srgbClr val="FFFFFF"/>
                </a:solidFill>
                <a:latin typeface="Times New Roman"/>
              </a:rPr>
              <a:t>Comparison</a:t>
            </a:r>
            <a:r>
              <a:rPr lang="tr-TR" sz="1200" spc="-1" dirty="0">
                <a:solidFill>
                  <a:srgbClr val="FFFFFF"/>
                </a:solidFill>
                <a:latin typeface="Times New Roman"/>
              </a:rPr>
              <a:t> of MILP </a:t>
            </a:r>
            <a:r>
              <a:rPr lang="tr-TR" sz="1200" spc="-1" dirty="0" err="1">
                <a:solidFill>
                  <a:srgbClr val="FFFFFF"/>
                </a:solidFill>
                <a:latin typeface="Times New Roman"/>
              </a:rPr>
              <a:t>solvers</a:t>
            </a:r>
            <a:endParaRPr lang="en-US" sz="1200" b="0" strike="noStrike" spc="-1" dirty="0">
              <a:latin typeface="Arial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3A9DC5-FA2F-9AB5-E20E-6913299A5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399145"/>
              </p:ext>
            </p:extLst>
          </p:nvPr>
        </p:nvGraphicFramePr>
        <p:xfrm>
          <a:off x="491613" y="2037715"/>
          <a:ext cx="8219769" cy="3339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3488">
                  <a:extLst>
                    <a:ext uri="{9D8B030D-6E8A-4147-A177-3AD203B41FA5}">
                      <a16:colId xmlns:a16="http://schemas.microsoft.com/office/drawing/2014/main" val="3019004582"/>
                    </a:ext>
                  </a:extLst>
                </a:gridCol>
                <a:gridCol w="1253251">
                  <a:extLst>
                    <a:ext uri="{9D8B030D-6E8A-4147-A177-3AD203B41FA5}">
                      <a16:colId xmlns:a16="http://schemas.microsoft.com/office/drawing/2014/main" val="2317783949"/>
                    </a:ext>
                  </a:extLst>
                </a:gridCol>
                <a:gridCol w="2406515">
                  <a:extLst>
                    <a:ext uri="{9D8B030D-6E8A-4147-A177-3AD203B41FA5}">
                      <a16:colId xmlns:a16="http://schemas.microsoft.com/office/drawing/2014/main" val="1050739343"/>
                    </a:ext>
                  </a:extLst>
                </a:gridCol>
                <a:gridCol w="2406515">
                  <a:extLst>
                    <a:ext uri="{9D8B030D-6E8A-4147-A177-3AD203B41FA5}">
                      <a16:colId xmlns:a16="http://schemas.microsoft.com/office/drawing/2014/main" val="3604795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SOLVER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TIME(</a:t>
                      </a:r>
                      <a:r>
                        <a:rPr lang="tr-TR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</a:t>
                      </a:r>
                      <a:r>
                        <a:rPr lang="tr-T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603155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Related-Key</a:t>
                      </a:r>
                      <a:r>
                        <a:rPr lang="tr-T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Differential</a:t>
                      </a:r>
                      <a:r>
                        <a:rPr lang="tr-T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Cryptanalysis</a:t>
                      </a:r>
                      <a:r>
                        <a:rPr lang="tr-T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</a:t>
                      </a:r>
                      <a:r>
                        <a:rPr lang="tr-T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ITUbee</a:t>
                      </a:r>
                      <a:r>
                        <a:rPr lang="tr-T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algoirthm</a:t>
                      </a:r>
                      <a:r>
                        <a:rPr lang="tr-T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(10 </a:t>
                      </a:r>
                      <a:r>
                        <a:rPr lang="tr-T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</a:t>
                      </a:r>
                      <a:r>
                        <a:rPr lang="tr-T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60801 </a:t>
                      </a:r>
                      <a:r>
                        <a:rPr lang="tr-T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constraints</a:t>
                      </a:r>
                      <a:endParaRPr lang="tr-T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390 </a:t>
                      </a:r>
                      <a:r>
                        <a:rPr lang="tr-T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GLPK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1610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(</a:t>
                      </a:r>
                      <a:r>
                        <a:rPr lang="tr-T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</a:t>
                      </a: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4829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HiGHS</a:t>
                      </a:r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321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18876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2250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Gurobi</a:t>
                      </a:r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1869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CPLEX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0210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7F262E0-5BB2-38B7-303F-82DE6DB311C4}"/>
              </a:ext>
            </a:extLst>
          </p:cNvPr>
          <p:cNvSpPr txBox="1"/>
          <p:nvPr/>
        </p:nvSpPr>
        <p:spPr>
          <a:xfrm>
            <a:off x="1552269" y="5516264"/>
            <a:ext cx="6098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accent1"/>
                </a:solidFill>
              </a:rPr>
              <a:t>CPU: </a:t>
            </a:r>
            <a:r>
              <a:rPr lang="en-US" dirty="0">
                <a:solidFill>
                  <a:schemeClr val="accent1"/>
                </a:solidFill>
              </a:rPr>
              <a:t>	11th Gen Intel(R) Core(TM) i7-1165G7 @ 2.80GHz   </a:t>
            </a:r>
            <a:endParaRPr lang="tr-TR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RAM	</a:t>
            </a:r>
            <a:r>
              <a:rPr lang="tr-TR" dirty="0">
                <a:solidFill>
                  <a:schemeClr val="accent1"/>
                </a:solidFill>
              </a:rPr>
              <a:t>:        </a:t>
            </a:r>
            <a:r>
              <a:rPr lang="en-US" dirty="0">
                <a:solidFill>
                  <a:schemeClr val="accent1"/>
                </a:solidFill>
              </a:rPr>
              <a:t>32,0 GB</a:t>
            </a:r>
          </a:p>
        </p:txBody>
      </p:sp>
    </p:spTree>
    <p:extLst>
      <p:ext uri="{BB962C8B-B14F-4D97-AF65-F5344CB8AC3E}">
        <p14:creationId xmlns:p14="http://schemas.microsoft.com/office/powerpoint/2010/main" val="409815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Dikdörtgen 4"/>
          <p:cNvSpPr/>
          <p:nvPr/>
        </p:nvSpPr>
        <p:spPr>
          <a:xfrm>
            <a:off x="0" y="6486120"/>
            <a:ext cx="9143280" cy="179640"/>
          </a:xfrm>
          <a:prstGeom prst="rect">
            <a:avLst/>
          </a:prstGeom>
          <a:solidFill>
            <a:srgbClr val="D9D9D9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BE4343"/>
                </a:solidFill>
                <a:latin typeface="Times New Roman"/>
                <a:ea typeface="DejaVu Sans"/>
              </a:rPr>
              <a:t>Halil İbrahim Kaplan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5" name="Metin kutusu 1"/>
          <p:cNvSpPr/>
          <p:nvPr/>
        </p:nvSpPr>
        <p:spPr>
          <a:xfrm>
            <a:off x="937800" y="872280"/>
            <a:ext cx="7086240" cy="590785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2900" indent="-342900">
              <a:lnSpc>
                <a:spcPct val="100000"/>
              </a:lnSpc>
              <a:buAutoNum type="arabicPeriod"/>
            </a:pPr>
            <a:endParaRPr lang="en-US" sz="1800" strike="noStrike" spc="-1" dirty="0">
              <a:latin typeface="Times New Roman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tr-TR" sz="180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ITUbee</a:t>
            </a:r>
            <a:r>
              <a:rPr lang="tr-TR" sz="180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tr-TR" sz="180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Block</a:t>
            </a:r>
            <a:r>
              <a:rPr lang="tr-TR" sz="180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tr-TR" sz="180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Cipher</a:t>
            </a:r>
            <a:endParaRPr lang="en-US" sz="1800" strike="noStrike" spc="-1" dirty="0">
              <a:latin typeface="Times New Roman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 sz="1800" strike="noStrike" spc="-1" dirty="0">
              <a:latin typeface="Times New Roman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tr-TR" sz="180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MILP Model of </a:t>
            </a:r>
            <a:r>
              <a:rPr lang="tr-TR" sz="180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Related-Key</a:t>
            </a:r>
            <a:r>
              <a:rPr lang="tr-TR" sz="180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tr-TR" sz="180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Differential</a:t>
            </a:r>
            <a:r>
              <a:rPr lang="tr-TR" sz="180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tr-TR" spc="-1" dirty="0">
                <a:solidFill>
                  <a:srgbClr val="000000"/>
                </a:solidFill>
                <a:latin typeface="Times New Roman"/>
                <a:ea typeface="DejaVu Sans"/>
              </a:rPr>
              <a:t>A</a:t>
            </a:r>
            <a:r>
              <a:rPr lang="tr-TR" sz="180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ttack</a:t>
            </a:r>
            <a:endParaRPr lang="en-US" sz="1800" strike="noStrike" spc="-1" dirty="0">
              <a:latin typeface="Times New Roman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 sz="1800" strike="noStrike" spc="-1" dirty="0">
              <a:latin typeface="Times New Roman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tr-TR" sz="180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GLPK </a:t>
            </a:r>
            <a:r>
              <a:rPr lang="tr-TR" spc="-1" dirty="0" err="1">
                <a:solidFill>
                  <a:srgbClr val="000000"/>
                </a:solidFill>
                <a:latin typeface="Times New Roman"/>
                <a:ea typeface="DejaVu Sans"/>
              </a:rPr>
              <a:t>S</a:t>
            </a:r>
            <a:r>
              <a:rPr lang="tr-TR" sz="180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olver</a:t>
            </a:r>
            <a:endParaRPr lang="en-US" sz="1800" strike="noStrike" spc="-1" dirty="0">
              <a:latin typeface="Times New Roman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 sz="1800" strike="noStrike" spc="-1" dirty="0">
              <a:latin typeface="Times New Roman"/>
            </a:endParaRPr>
          </a:p>
          <a:p>
            <a:pPr marL="342900" indent="-342900">
              <a:buClr>
                <a:srgbClr val="000000"/>
              </a:buClr>
              <a:buFont typeface="StarSymbol"/>
              <a:buAutoNum type="arabicPeriod"/>
            </a:pPr>
            <a:r>
              <a:rPr lang="tr-TR" spc="-1" dirty="0" err="1">
                <a:solidFill>
                  <a:srgbClr val="000000"/>
                </a:solidFill>
                <a:latin typeface="Times New Roman"/>
              </a:rPr>
              <a:t>HiGHS</a:t>
            </a:r>
            <a:r>
              <a:rPr lang="tr-TR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tr-TR" spc="-1" dirty="0" err="1">
                <a:solidFill>
                  <a:srgbClr val="000000"/>
                </a:solidFill>
                <a:latin typeface="Times New Roman"/>
              </a:rPr>
              <a:t>Solver</a:t>
            </a:r>
            <a:endParaRPr lang="en-US" sz="1800" strike="noStrike" spc="-1" dirty="0">
              <a:latin typeface="Times New Roman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 sz="1800" strike="noStrike" spc="-1" dirty="0">
              <a:latin typeface="Times New Roman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tr-TR" spc="-1" dirty="0" err="1">
                <a:solidFill>
                  <a:srgbClr val="000000"/>
                </a:solidFill>
                <a:latin typeface="Times New Roman"/>
              </a:rPr>
              <a:t>Gurobi</a:t>
            </a:r>
            <a:r>
              <a:rPr lang="tr-TR" spc="-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tr-TR" spc="-1" dirty="0" err="1">
                <a:solidFill>
                  <a:srgbClr val="000000"/>
                </a:solidFill>
                <a:latin typeface="Times New Roman"/>
              </a:rPr>
              <a:t>Solver</a:t>
            </a:r>
            <a:endParaRPr lang="tr-TR" spc="-1" dirty="0">
              <a:solidFill>
                <a:srgbClr val="000000"/>
              </a:solidFill>
              <a:latin typeface="Times New Roman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endParaRPr lang="tr-TR" sz="1800" strike="noStrike" spc="-1" dirty="0">
              <a:solidFill>
                <a:srgbClr val="000000"/>
              </a:solidFill>
              <a:latin typeface="Times New Roman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tr-TR" spc="-1" dirty="0">
                <a:solidFill>
                  <a:srgbClr val="000000"/>
                </a:solidFill>
                <a:latin typeface="Times New Roman"/>
              </a:rPr>
              <a:t>CPLEX </a:t>
            </a:r>
            <a:r>
              <a:rPr lang="tr-TR" spc="-1" dirty="0" err="1">
                <a:solidFill>
                  <a:srgbClr val="000000"/>
                </a:solidFill>
                <a:latin typeface="Times New Roman"/>
              </a:rPr>
              <a:t>Solver</a:t>
            </a:r>
            <a:endParaRPr lang="en-US" sz="1800" strike="noStrike" spc="-1" dirty="0">
              <a:latin typeface="Times New Roman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 sz="1800" strike="noStrike" spc="-1" dirty="0">
              <a:latin typeface="Times New Roman"/>
            </a:endParaRPr>
          </a:p>
          <a:p>
            <a:pPr marL="342900" indent="-342900">
              <a:buClr>
                <a:srgbClr val="000000"/>
              </a:buClr>
              <a:buFont typeface="StarSymbol"/>
              <a:buAutoNum type="arabicPeriod"/>
            </a:pPr>
            <a:r>
              <a:rPr lang="tr-TR" spc="-1" dirty="0" err="1">
                <a:solidFill>
                  <a:srgbClr val="000000"/>
                </a:solidFill>
                <a:latin typeface="Times New Roman"/>
                <a:ea typeface="DejaVu Sans"/>
              </a:rPr>
              <a:t>Comparison</a:t>
            </a:r>
            <a:endParaRPr lang="tr-TR" sz="180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342900" indent="-342900">
              <a:buClr>
                <a:srgbClr val="000000"/>
              </a:buClr>
              <a:buFont typeface="StarSymbol"/>
              <a:buAutoNum type="arabicPeriod"/>
            </a:pPr>
            <a:endParaRPr lang="tr-TR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342900" indent="-342900">
              <a:buClr>
                <a:srgbClr val="000000"/>
              </a:buClr>
              <a:buFont typeface="StarSymbol"/>
              <a:buAutoNum type="arabicPeriod"/>
            </a:pPr>
            <a:endParaRPr lang="tr-TR" sz="180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  <a:p>
            <a:pPr marL="342900" indent="-342900">
              <a:buClr>
                <a:srgbClr val="000000"/>
              </a:buClr>
              <a:buFont typeface="StarSymbol"/>
              <a:buAutoNum type="arabicPeriod"/>
            </a:pPr>
            <a:endParaRPr lang="tr-TR" spc="-1" dirty="0">
              <a:solidFill>
                <a:srgbClr val="000000"/>
              </a:solidFill>
              <a:latin typeface="Times New Roman"/>
            </a:endParaRPr>
          </a:p>
          <a:p>
            <a:pPr marL="342900" indent="-342900">
              <a:buClr>
                <a:srgbClr val="000000"/>
              </a:buClr>
              <a:buFont typeface="StarSymbol"/>
              <a:buAutoNum type="arabicPeriod"/>
            </a:pPr>
            <a:endParaRPr lang="en-US" sz="1800" strike="noStrike" spc="-1" dirty="0"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endParaRPr lang="tr-TR" sz="1800" b="0" strike="noStrike" spc="-1" dirty="0">
              <a:latin typeface="Times New Roman"/>
            </a:endParaRPr>
          </a:p>
          <a:p>
            <a:endParaRPr lang="en-US" spc="-1" dirty="0">
              <a:latin typeface="Arial"/>
            </a:endParaRPr>
          </a:p>
          <a:p>
            <a:endParaRPr lang="en-US" spc="-1" dirty="0">
              <a:latin typeface="Arial"/>
            </a:endParaRPr>
          </a:p>
        </p:txBody>
      </p:sp>
      <p:grpSp>
        <p:nvGrpSpPr>
          <p:cNvPr id="96" name="Grup 7"/>
          <p:cNvGrpSpPr/>
          <p:nvPr/>
        </p:nvGrpSpPr>
        <p:grpSpPr>
          <a:xfrm>
            <a:off x="0" y="-26640"/>
            <a:ext cx="9143280" cy="621000"/>
            <a:chOff x="0" y="-26640"/>
            <a:chExt cx="9143280" cy="621000"/>
          </a:xfrm>
        </p:grpSpPr>
        <p:sp>
          <p:nvSpPr>
            <p:cNvPr id="97" name="Dikdörtgen 8"/>
            <p:cNvSpPr/>
            <p:nvPr/>
          </p:nvSpPr>
          <p:spPr>
            <a:xfrm>
              <a:off x="0" y="-1440"/>
              <a:ext cx="9143280" cy="57096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tr-TR" sz="2100" b="0" strike="noStrike" spc="-1">
                  <a:solidFill>
                    <a:srgbClr val="C50000"/>
                  </a:solidFill>
                  <a:latin typeface="Times New Roman"/>
                  <a:ea typeface="DejaVu Sans"/>
                </a:rPr>
                <a:t>  </a:t>
              </a:r>
              <a:r>
                <a:rPr lang="en-US" sz="2100" b="0" strike="noStrike" spc="-1">
                  <a:solidFill>
                    <a:srgbClr val="C50000"/>
                  </a:solidFill>
                  <a:latin typeface="Times New Roman"/>
                  <a:ea typeface="DejaVu Sans"/>
                </a:rPr>
                <a:t>Overview</a:t>
              </a:r>
              <a:endParaRPr lang="en-US" sz="2100" b="0" strike="noStrike" spc="-1">
                <a:latin typeface="Arial"/>
              </a:endParaRPr>
            </a:p>
          </p:txBody>
        </p:sp>
        <p:pic>
          <p:nvPicPr>
            <p:cNvPr id="98" name="Resim 10"/>
            <p:cNvPicPr/>
            <p:nvPr/>
          </p:nvPicPr>
          <p:blipFill>
            <a:blip r:embed="rId3"/>
            <a:stretch/>
          </p:blipFill>
          <p:spPr>
            <a:xfrm>
              <a:off x="8335440" y="-26640"/>
              <a:ext cx="613440" cy="621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9" name="Dikdörtgen 9"/>
          <p:cNvSpPr/>
          <p:nvPr/>
        </p:nvSpPr>
        <p:spPr>
          <a:xfrm>
            <a:off x="0" y="6666480"/>
            <a:ext cx="9143280" cy="190800"/>
          </a:xfrm>
          <a:prstGeom prst="rect">
            <a:avLst/>
          </a:prstGeom>
          <a:solidFill>
            <a:srgbClr val="B01000"/>
          </a:solidFill>
          <a:ln>
            <a:solidFill>
              <a:srgbClr val="B01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spc="-1" dirty="0" err="1">
                <a:solidFill>
                  <a:srgbClr val="FFFFFF"/>
                </a:solidFill>
                <a:latin typeface="Times New Roman"/>
              </a:rPr>
              <a:t>Comparison</a:t>
            </a:r>
            <a:r>
              <a:rPr lang="tr-TR" sz="1200" spc="-1" dirty="0">
                <a:solidFill>
                  <a:srgbClr val="FFFFFF"/>
                </a:solidFill>
                <a:latin typeface="Times New Roman"/>
              </a:rPr>
              <a:t> of MILP </a:t>
            </a:r>
            <a:r>
              <a:rPr lang="tr-TR" sz="1200" spc="-1" dirty="0" err="1">
                <a:solidFill>
                  <a:srgbClr val="FFFFFF"/>
                </a:solidFill>
                <a:latin typeface="Times New Roman"/>
              </a:rPr>
              <a:t>solvers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2">
            <a:extLst>
              <a:ext uri="{FF2B5EF4-FFF2-40B4-BE49-F238E27FC236}">
                <a16:creationId xmlns:a16="http://schemas.microsoft.com/office/drawing/2014/main" id="{AE22DE75-CF9A-3739-202A-86BC3E880FBF}"/>
              </a:ext>
            </a:extLst>
          </p:cNvPr>
          <p:cNvGrpSpPr/>
          <p:nvPr/>
        </p:nvGrpSpPr>
        <p:grpSpPr>
          <a:xfrm>
            <a:off x="0" y="-26640"/>
            <a:ext cx="9143280" cy="621000"/>
            <a:chOff x="0" y="-26640"/>
            <a:chExt cx="9143280" cy="621000"/>
          </a:xfrm>
        </p:grpSpPr>
        <p:sp>
          <p:nvSpPr>
            <p:cNvPr id="4" name="Dikdörtgen 13">
              <a:extLst>
                <a:ext uri="{FF2B5EF4-FFF2-40B4-BE49-F238E27FC236}">
                  <a16:creationId xmlns:a16="http://schemas.microsoft.com/office/drawing/2014/main" id="{C8F38E02-0AB2-6FEA-98C4-03A39C3D0A53}"/>
                </a:ext>
              </a:extLst>
            </p:cNvPr>
            <p:cNvSpPr/>
            <p:nvPr/>
          </p:nvSpPr>
          <p:spPr>
            <a:xfrm>
              <a:off x="0" y="-1440"/>
              <a:ext cx="9143280" cy="57096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Comparison</a:t>
              </a:r>
              <a:endParaRPr lang="en-US" sz="2100" b="0" strike="noStrike" spc="-1" dirty="0">
                <a:solidFill>
                  <a:srgbClr val="C50000"/>
                </a:solidFill>
                <a:latin typeface="Times New Roman"/>
                <a:ea typeface="DejaVu Sans"/>
              </a:endParaRPr>
            </a:p>
          </p:txBody>
        </p:sp>
        <p:pic>
          <p:nvPicPr>
            <p:cNvPr id="5" name="Resim 14">
              <a:extLst>
                <a:ext uri="{FF2B5EF4-FFF2-40B4-BE49-F238E27FC236}">
                  <a16:creationId xmlns:a16="http://schemas.microsoft.com/office/drawing/2014/main" id="{F74113DE-7B6D-0561-14A5-5E72236D3A61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8335440" y="-26640"/>
              <a:ext cx="613440" cy="621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Dikdörtgen 4">
            <a:extLst>
              <a:ext uri="{FF2B5EF4-FFF2-40B4-BE49-F238E27FC236}">
                <a16:creationId xmlns:a16="http://schemas.microsoft.com/office/drawing/2014/main" id="{68099854-995D-DDE4-2C83-A55FBCEDC88E}"/>
              </a:ext>
            </a:extLst>
          </p:cNvPr>
          <p:cNvSpPr/>
          <p:nvPr/>
        </p:nvSpPr>
        <p:spPr>
          <a:xfrm>
            <a:off x="0" y="6486120"/>
            <a:ext cx="9143280" cy="179640"/>
          </a:xfrm>
          <a:prstGeom prst="rect">
            <a:avLst/>
          </a:prstGeom>
          <a:solidFill>
            <a:srgbClr val="D9D9D9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BE4343"/>
                </a:solidFill>
                <a:latin typeface="Times New Roman"/>
                <a:ea typeface="DejaVu Sans"/>
              </a:rPr>
              <a:t>Halil İbrahim Kaplan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" name="Dikdörtgen 9">
            <a:extLst>
              <a:ext uri="{FF2B5EF4-FFF2-40B4-BE49-F238E27FC236}">
                <a16:creationId xmlns:a16="http://schemas.microsoft.com/office/drawing/2014/main" id="{5E51C087-3D57-12C8-9341-491654D32A4C}"/>
              </a:ext>
            </a:extLst>
          </p:cNvPr>
          <p:cNvSpPr/>
          <p:nvPr/>
        </p:nvSpPr>
        <p:spPr>
          <a:xfrm>
            <a:off x="0" y="6666480"/>
            <a:ext cx="9143280" cy="190800"/>
          </a:xfrm>
          <a:prstGeom prst="rect">
            <a:avLst/>
          </a:prstGeom>
          <a:solidFill>
            <a:srgbClr val="B01000"/>
          </a:solidFill>
          <a:ln>
            <a:solidFill>
              <a:srgbClr val="B01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spc="-1" dirty="0" err="1">
                <a:solidFill>
                  <a:srgbClr val="FFFFFF"/>
                </a:solidFill>
                <a:latin typeface="Times New Roman"/>
              </a:rPr>
              <a:t>Comparison</a:t>
            </a:r>
            <a:r>
              <a:rPr lang="tr-TR" sz="1200" spc="-1" dirty="0">
                <a:solidFill>
                  <a:srgbClr val="FFFFFF"/>
                </a:solidFill>
                <a:latin typeface="Times New Roman"/>
              </a:rPr>
              <a:t> of MILP </a:t>
            </a:r>
            <a:r>
              <a:rPr lang="tr-TR" sz="1200" spc="-1" dirty="0" err="1">
                <a:solidFill>
                  <a:srgbClr val="FFFFFF"/>
                </a:solidFill>
                <a:latin typeface="Times New Roman"/>
              </a:rPr>
              <a:t>solvers</a:t>
            </a:r>
            <a:endParaRPr lang="en-US" sz="1200" b="0" strike="noStrike" spc="-1" dirty="0">
              <a:latin typeface="Arial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3A9DC5-FA2F-9AB5-E20E-6913299A5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328225"/>
              </p:ext>
            </p:extLst>
          </p:nvPr>
        </p:nvGraphicFramePr>
        <p:xfrm>
          <a:off x="491613" y="2037715"/>
          <a:ext cx="8219769" cy="3339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3488">
                  <a:extLst>
                    <a:ext uri="{9D8B030D-6E8A-4147-A177-3AD203B41FA5}">
                      <a16:colId xmlns:a16="http://schemas.microsoft.com/office/drawing/2014/main" val="3019004582"/>
                    </a:ext>
                  </a:extLst>
                </a:gridCol>
                <a:gridCol w="1253251">
                  <a:extLst>
                    <a:ext uri="{9D8B030D-6E8A-4147-A177-3AD203B41FA5}">
                      <a16:colId xmlns:a16="http://schemas.microsoft.com/office/drawing/2014/main" val="2317783949"/>
                    </a:ext>
                  </a:extLst>
                </a:gridCol>
                <a:gridCol w="2406515">
                  <a:extLst>
                    <a:ext uri="{9D8B030D-6E8A-4147-A177-3AD203B41FA5}">
                      <a16:colId xmlns:a16="http://schemas.microsoft.com/office/drawing/2014/main" val="1050739343"/>
                    </a:ext>
                  </a:extLst>
                </a:gridCol>
                <a:gridCol w="2406515">
                  <a:extLst>
                    <a:ext uri="{9D8B030D-6E8A-4147-A177-3AD203B41FA5}">
                      <a16:colId xmlns:a16="http://schemas.microsoft.com/office/drawing/2014/main" val="3604795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SOLVER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TIME(</a:t>
                      </a:r>
                      <a:r>
                        <a:rPr lang="tr-TR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</a:t>
                      </a:r>
                      <a:r>
                        <a:rPr lang="tr-T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603155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Related-Key</a:t>
                      </a:r>
                      <a:r>
                        <a:rPr lang="tr-T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Differential</a:t>
                      </a:r>
                      <a:r>
                        <a:rPr lang="tr-T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Cryptanalysis</a:t>
                      </a:r>
                      <a:r>
                        <a:rPr lang="tr-T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</a:t>
                      </a:r>
                      <a:r>
                        <a:rPr lang="tr-T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ITUbee</a:t>
                      </a:r>
                      <a:r>
                        <a:rPr lang="tr-T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algoirthm</a:t>
                      </a:r>
                      <a:r>
                        <a:rPr lang="tr-T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(12 </a:t>
                      </a:r>
                      <a:r>
                        <a:rPr lang="tr-T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</a:t>
                      </a:r>
                      <a:r>
                        <a:rPr lang="tr-T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72953 </a:t>
                      </a:r>
                      <a:r>
                        <a:rPr lang="tr-T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constraints</a:t>
                      </a:r>
                      <a:endParaRPr lang="tr-TR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460 </a:t>
                      </a:r>
                      <a:r>
                        <a:rPr lang="tr-TR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variables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GLPK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4543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(</a:t>
                      </a:r>
                      <a:r>
                        <a:rPr lang="tr-T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</a:t>
                      </a: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4829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HiGHS</a:t>
                      </a:r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18876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376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3493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Gurobi</a:t>
                      </a:r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1869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CPLEX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85x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02100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76CA8A4-2228-CB79-04CB-5D2434750928}"/>
              </a:ext>
            </a:extLst>
          </p:cNvPr>
          <p:cNvSpPr txBox="1"/>
          <p:nvPr/>
        </p:nvSpPr>
        <p:spPr>
          <a:xfrm>
            <a:off x="1552269" y="5516264"/>
            <a:ext cx="6098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accent1"/>
                </a:solidFill>
              </a:rPr>
              <a:t>CPU: </a:t>
            </a:r>
            <a:r>
              <a:rPr lang="en-US" dirty="0">
                <a:solidFill>
                  <a:schemeClr val="accent1"/>
                </a:solidFill>
              </a:rPr>
              <a:t>	11th Gen Intel(R) Core(TM) i7-1165G7 @ 2.80GHz   </a:t>
            </a:r>
            <a:endParaRPr lang="tr-TR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RAM	</a:t>
            </a:r>
            <a:r>
              <a:rPr lang="tr-TR" dirty="0">
                <a:solidFill>
                  <a:schemeClr val="accent1"/>
                </a:solidFill>
              </a:rPr>
              <a:t>:        </a:t>
            </a:r>
            <a:r>
              <a:rPr lang="en-US" dirty="0">
                <a:solidFill>
                  <a:schemeClr val="accent1"/>
                </a:solidFill>
              </a:rPr>
              <a:t>32,0 GB</a:t>
            </a:r>
          </a:p>
        </p:txBody>
      </p:sp>
    </p:spTree>
    <p:extLst>
      <p:ext uri="{BB962C8B-B14F-4D97-AF65-F5344CB8AC3E}">
        <p14:creationId xmlns:p14="http://schemas.microsoft.com/office/powerpoint/2010/main" val="2150091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2">
            <a:extLst>
              <a:ext uri="{FF2B5EF4-FFF2-40B4-BE49-F238E27FC236}">
                <a16:creationId xmlns:a16="http://schemas.microsoft.com/office/drawing/2014/main" id="{AE22DE75-CF9A-3739-202A-86BC3E880FBF}"/>
              </a:ext>
            </a:extLst>
          </p:cNvPr>
          <p:cNvGrpSpPr/>
          <p:nvPr/>
        </p:nvGrpSpPr>
        <p:grpSpPr>
          <a:xfrm>
            <a:off x="0" y="-26640"/>
            <a:ext cx="9143280" cy="621000"/>
            <a:chOff x="0" y="-26640"/>
            <a:chExt cx="9143280" cy="621000"/>
          </a:xfrm>
        </p:grpSpPr>
        <p:sp>
          <p:nvSpPr>
            <p:cNvPr id="4" name="Dikdörtgen 13">
              <a:extLst>
                <a:ext uri="{FF2B5EF4-FFF2-40B4-BE49-F238E27FC236}">
                  <a16:creationId xmlns:a16="http://schemas.microsoft.com/office/drawing/2014/main" id="{C8F38E02-0AB2-6FEA-98C4-03A39C3D0A53}"/>
                </a:ext>
              </a:extLst>
            </p:cNvPr>
            <p:cNvSpPr/>
            <p:nvPr/>
          </p:nvSpPr>
          <p:spPr>
            <a:xfrm>
              <a:off x="0" y="-1440"/>
              <a:ext cx="9143280" cy="57096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Comparison</a:t>
              </a:r>
              <a:endParaRPr lang="en-US" sz="2100" b="0" strike="noStrike" spc="-1" dirty="0">
                <a:solidFill>
                  <a:srgbClr val="C50000"/>
                </a:solidFill>
                <a:latin typeface="Times New Roman"/>
                <a:ea typeface="DejaVu Sans"/>
              </a:endParaRPr>
            </a:p>
          </p:txBody>
        </p:sp>
        <p:pic>
          <p:nvPicPr>
            <p:cNvPr id="5" name="Resim 14">
              <a:extLst>
                <a:ext uri="{FF2B5EF4-FFF2-40B4-BE49-F238E27FC236}">
                  <a16:creationId xmlns:a16="http://schemas.microsoft.com/office/drawing/2014/main" id="{F74113DE-7B6D-0561-14A5-5E72236D3A61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8335440" y="-26640"/>
              <a:ext cx="613440" cy="621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Dikdörtgen 4">
            <a:extLst>
              <a:ext uri="{FF2B5EF4-FFF2-40B4-BE49-F238E27FC236}">
                <a16:creationId xmlns:a16="http://schemas.microsoft.com/office/drawing/2014/main" id="{68099854-995D-DDE4-2C83-A55FBCEDC88E}"/>
              </a:ext>
            </a:extLst>
          </p:cNvPr>
          <p:cNvSpPr/>
          <p:nvPr/>
        </p:nvSpPr>
        <p:spPr>
          <a:xfrm>
            <a:off x="0" y="6486120"/>
            <a:ext cx="9143280" cy="179640"/>
          </a:xfrm>
          <a:prstGeom prst="rect">
            <a:avLst/>
          </a:prstGeom>
          <a:solidFill>
            <a:srgbClr val="D9D9D9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BE4343"/>
                </a:solidFill>
                <a:latin typeface="Times New Roman"/>
                <a:ea typeface="DejaVu Sans"/>
              </a:rPr>
              <a:t>Halil İbrahim Kaplan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" name="Dikdörtgen 9">
            <a:extLst>
              <a:ext uri="{FF2B5EF4-FFF2-40B4-BE49-F238E27FC236}">
                <a16:creationId xmlns:a16="http://schemas.microsoft.com/office/drawing/2014/main" id="{5E51C087-3D57-12C8-9341-491654D32A4C}"/>
              </a:ext>
            </a:extLst>
          </p:cNvPr>
          <p:cNvSpPr/>
          <p:nvPr/>
        </p:nvSpPr>
        <p:spPr>
          <a:xfrm>
            <a:off x="0" y="6666480"/>
            <a:ext cx="9143280" cy="190800"/>
          </a:xfrm>
          <a:prstGeom prst="rect">
            <a:avLst/>
          </a:prstGeom>
          <a:solidFill>
            <a:srgbClr val="B01000"/>
          </a:solidFill>
          <a:ln>
            <a:solidFill>
              <a:srgbClr val="B01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spc="-1" dirty="0" err="1">
                <a:solidFill>
                  <a:srgbClr val="FFFFFF"/>
                </a:solidFill>
                <a:latin typeface="Times New Roman"/>
              </a:rPr>
              <a:t>Comparison</a:t>
            </a:r>
            <a:r>
              <a:rPr lang="tr-TR" sz="1200" spc="-1" dirty="0">
                <a:solidFill>
                  <a:srgbClr val="FFFFFF"/>
                </a:solidFill>
                <a:latin typeface="Times New Roman"/>
              </a:rPr>
              <a:t> of MILP </a:t>
            </a:r>
            <a:r>
              <a:rPr lang="tr-TR" sz="1200" spc="-1" dirty="0" err="1">
                <a:solidFill>
                  <a:srgbClr val="FFFFFF"/>
                </a:solidFill>
                <a:latin typeface="Times New Roman"/>
              </a:rPr>
              <a:t>solvers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CA8A4-2228-CB79-04CB-5D2434750928}"/>
              </a:ext>
            </a:extLst>
          </p:cNvPr>
          <p:cNvSpPr txBox="1"/>
          <p:nvPr/>
        </p:nvSpPr>
        <p:spPr>
          <a:xfrm>
            <a:off x="1552269" y="5516264"/>
            <a:ext cx="6098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solidFill>
                  <a:schemeClr val="accent1"/>
                </a:solidFill>
              </a:rPr>
              <a:t>CPU: </a:t>
            </a:r>
            <a:r>
              <a:rPr lang="en-US" dirty="0">
                <a:solidFill>
                  <a:schemeClr val="accent1"/>
                </a:solidFill>
              </a:rPr>
              <a:t>	11th Gen Intel(R) Core(TM) i7-1165G7 @ 2.80GHz   </a:t>
            </a:r>
            <a:endParaRPr lang="tr-TR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RAM	</a:t>
            </a:r>
            <a:r>
              <a:rPr lang="tr-TR" dirty="0">
                <a:solidFill>
                  <a:schemeClr val="accent1"/>
                </a:solidFill>
              </a:rPr>
              <a:t>:        </a:t>
            </a:r>
            <a:r>
              <a:rPr lang="en-US" dirty="0">
                <a:solidFill>
                  <a:schemeClr val="accent1"/>
                </a:solidFill>
              </a:rPr>
              <a:t>32,0 GB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E1CE4B0-F694-331D-948D-3DD5B1E025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0022160"/>
              </p:ext>
            </p:extLst>
          </p:nvPr>
        </p:nvGraphicFramePr>
        <p:xfrm>
          <a:off x="1523640" y="101089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36518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2">
            <a:extLst>
              <a:ext uri="{FF2B5EF4-FFF2-40B4-BE49-F238E27FC236}">
                <a16:creationId xmlns:a16="http://schemas.microsoft.com/office/drawing/2014/main" id="{AE22DE75-CF9A-3739-202A-86BC3E880FBF}"/>
              </a:ext>
            </a:extLst>
          </p:cNvPr>
          <p:cNvGrpSpPr/>
          <p:nvPr/>
        </p:nvGrpSpPr>
        <p:grpSpPr>
          <a:xfrm>
            <a:off x="0" y="-26640"/>
            <a:ext cx="9143280" cy="621000"/>
            <a:chOff x="0" y="-26640"/>
            <a:chExt cx="9143280" cy="621000"/>
          </a:xfrm>
        </p:grpSpPr>
        <p:sp>
          <p:nvSpPr>
            <p:cNvPr id="4" name="Dikdörtgen 13">
              <a:extLst>
                <a:ext uri="{FF2B5EF4-FFF2-40B4-BE49-F238E27FC236}">
                  <a16:creationId xmlns:a16="http://schemas.microsoft.com/office/drawing/2014/main" id="{C8F38E02-0AB2-6FEA-98C4-03A39C3D0A53}"/>
                </a:ext>
              </a:extLst>
            </p:cNvPr>
            <p:cNvSpPr/>
            <p:nvPr/>
          </p:nvSpPr>
          <p:spPr>
            <a:xfrm>
              <a:off x="0" y="-1440"/>
              <a:ext cx="9143280" cy="57096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Referances</a:t>
              </a:r>
              <a:endParaRPr lang="en-US" sz="2100" b="0" strike="noStrike" spc="-1" dirty="0">
                <a:solidFill>
                  <a:srgbClr val="C50000"/>
                </a:solidFill>
                <a:latin typeface="Times New Roman"/>
                <a:ea typeface="DejaVu Sans"/>
              </a:endParaRPr>
            </a:p>
          </p:txBody>
        </p:sp>
        <p:pic>
          <p:nvPicPr>
            <p:cNvPr id="5" name="Resim 14">
              <a:extLst>
                <a:ext uri="{FF2B5EF4-FFF2-40B4-BE49-F238E27FC236}">
                  <a16:creationId xmlns:a16="http://schemas.microsoft.com/office/drawing/2014/main" id="{F74113DE-7B6D-0561-14A5-5E72236D3A61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8335440" y="-26640"/>
              <a:ext cx="613440" cy="621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Dikdörtgen 4">
            <a:extLst>
              <a:ext uri="{FF2B5EF4-FFF2-40B4-BE49-F238E27FC236}">
                <a16:creationId xmlns:a16="http://schemas.microsoft.com/office/drawing/2014/main" id="{68099854-995D-DDE4-2C83-A55FBCEDC88E}"/>
              </a:ext>
            </a:extLst>
          </p:cNvPr>
          <p:cNvSpPr/>
          <p:nvPr/>
        </p:nvSpPr>
        <p:spPr>
          <a:xfrm>
            <a:off x="0" y="6486120"/>
            <a:ext cx="9143280" cy="179640"/>
          </a:xfrm>
          <a:prstGeom prst="rect">
            <a:avLst/>
          </a:prstGeom>
          <a:solidFill>
            <a:srgbClr val="D9D9D9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BE4343"/>
                </a:solidFill>
                <a:latin typeface="Times New Roman"/>
                <a:ea typeface="DejaVu Sans"/>
              </a:rPr>
              <a:t>Halil İbrahim Kaplan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" name="Dikdörtgen 9">
            <a:extLst>
              <a:ext uri="{FF2B5EF4-FFF2-40B4-BE49-F238E27FC236}">
                <a16:creationId xmlns:a16="http://schemas.microsoft.com/office/drawing/2014/main" id="{5E51C087-3D57-12C8-9341-491654D32A4C}"/>
              </a:ext>
            </a:extLst>
          </p:cNvPr>
          <p:cNvSpPr/>
          <p:nvPr/>
        </p:nvSpPr>
        <p:spPr>
          <a:xfrm>
            <a:off x="0" y="6666480"/>
            <a:ext cx="9143280" cy="190800"/>
          </a:xfrm>
          <a:prstGeom prst="rect">
            <a:avLst/>
          </a:prstGeom>
          <a:solidFill>
            <a:srgbClr val="B01000"/>
          </a:solidFill>
          <a:ln>
            <a:solidFill>
              <a:srgbClr val="B01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spc="-1" dirty="0" err="1">
                <a:solidFill>
                  <a:srgbClr val="FFFFFF"/>
                </a:solidFill>
                <a:latin typeface="Times New Roman"/>
              </a:rPr>
              <a:t>Comparison</a:t>
            </a:r>
            <a:r>
              <a:rPr lang="tr-TR" sz="1200" spc="-1" dirty="0">
                <a:solidFill>
                  <a:srgbClr val="FFFFFF"/>
                </a:solidFill>
                <a:latin typeface="Times New Roman"/>
              </a:rPr>
              <a:t> of MILP </a:t>
            </a:r>
            <a:r>
              <a:rPr lang="tr-TR" sz="1200" spc="-1" dirty="0" err="1">
                <a:solidFill>
                  <a:srgbClr val="FFFFFF"/>
                </a:solidFill>
                <a:latin typeface="Times New Roman"/>
              </a:rPr>
              <a:t>solvers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22932B-9A5A-8A3F-72E2-03B0771DBD22}"/>
              </a:ext>
            </a:extLst>
          </p:cNvPr>
          <p:cNvSpPr txBox="1"/>
          <p:nvPr/>
        </p:nvSpPr>
        <p:spPr>
          <a:xfrm>
            <a:off x="447512" y="889843"/>
            <a:ext cx="788792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Karakoç</a:t>
            </a:r>
            <a:r>
              <a:rPr lang="en-US" dirty="0"/>
              <a:t>, F., Demirci, H., &amp; Harmancı, A. E. (2013). </a:t>
            </a:r>
            <a:r>
              <a:rPr lang="en-US" dirty="0" err="1"/>
              <a:t>ITUbee</a:t>
            </a:r>
            <a:r>
              <a:rPr lang="en-US" dirty="0"/>
              <a:t>: a software oriented lightweight block cipher. In </a:t>
            </a:r>
            <a:r>
              <a:rPr lang="en-US" i="1" dirty="0"/>
              <a:t>Lightweight Cryptography for Security and Privacy: Second International Workshop, </a:t>
            </a:r>
            <a:r>
              <a:rPr lang="en-US" i="1" dirty="0" err="1"/>
              <a:t>LightSec</a:t>
            </a:r>
            <a:r>
              <a:rPr lang="en-US" i="1" dirty="0"/>
              <a:t> 2013, </a:t>
            </a:r>
            <a:r>
              <a:rPr lang="en-US" i="1" dirty="0" err="1"/>
              <a:t>Gebze</a:t>
            </a:r>
            <a:r>
              <a:rPr lang="en-US" i="1" dirty="0"/>
              <a:t>, Turkey, May 6-7, 2013, Revised Selected Papers 2</a:t>
            </a:r>
            <a:r>
              <a:rPr lang="en-US" dirty="0"/>
              <a:t> (pp. 16-27). Springer Berlin Heidelberg.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Mouha</a:t>
            </a:r>
            <a:r>
              <a:rPr lang="en-US" dirty="0"/>
              <a:t>, N., Wang, Q., Gu, D., &amp; </a:t>
            </a:r>
            <a:r>
              <a:rPr lang="en-US" dirty="0" err="1"/>
              <a:t>Preneel</a:t>
            </a:r>
            <a:r>
              <a:rPr lang="en-US" dirty="0"/>
              <a:t>, B. (2012). Differential and linear cryptanalysis using mixed-integer linear programming. In </a:t>
            </a:r>
            <a:r>
              <a:rPr lang="en-US" i="1" dirty="0"/>
              <a:t>Information Security and Cryptology: 7th International Conference, </a:t>
            </a:r>
            <a:r>
              <a:rPr lang="en-US" i="1" dirty="0" err="1"/>
              <a:t>Inscrypt</a:t>
            </a:r>
            <a:r>
              <a:rPr lang="en-US" i="1" dirty="0"/>
              <a:t> 2011, Beijing, China, November 30–December 3, 2011. Revised Selected Papers 7</a:t>
            </a:r>
            <a:r>
              <a:rPr lang="en-US" dirty="0"/>
              <a:t> (pp. 57-76). Springer Berlin Heidelberg.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Developers, S. (2020). </a:t>
            </a:r>
            <a:r>
              <a:rPr lang="en-US" dirty="0" err="1"/>
              <a:t>SageMath</a:t>
            </a:r>
            <a:r>
              <a:rPr lang="en-US" dirty="0"/>
              <a:t>. </a:t>
            </a:r>
            <a:r>
              <a:rPr lang="en-US" i="1" dirty="0"/>
              <a:t>the Sage Mathematics Software System (Version 9.0). Retrieved July</a:t>
            </a:r>
            <a:r>
              <a:rPr lang="en-US" dirty="0"/>
              <a:t>, </a:t>
            </a:r>
            <a:r>
              <a:rPr lang="en-US" i="1" dirty="0"/>
              <a:t>21</a:t>
            </a:r>
            <a:r>
              <a:rPr lang="en-US" dirty="0"/>
              <a:t>, 2022.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Gurobi</a:t>
            </a:r>
            <a:r>
              <a:rPr lang="en-US" dirty="0"/>
              <a:t>, I. (2013). </a:t>
            </a:r>
            <a:r>
              <a:rPr lang="en-US" dirty="0" err="1"/>
              <a:t>Gurobi</a:t>
            </a:r>
            <a:r>
              <a:rPr lang="en-US" dirty="0"/>
              <a:t> Optimizer 5.0. </a:t>
            </a:r>
            <a:r>
              <a:rPr lang="en-US" i="1" dirty="0" err="1"/>
              <a:t>Gurobi</a:t>
            </a:r>
            <a:r>
              <a:rPr lang="en-US" dirty="0"/>
              <a:t>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Manual, C. U. S. (1987). </a:t>
            </a:r>
            <a:r>
              <a:rPr lang="en-US" dirty="0" err="1"/>
              <a:t>Ibm</a:t>
            </a:r>
            <a:r>
              <a:rPr lang="en-US" dirty="0"/>
              <a:t> </a:t>
            </a:r>
            <a:r>
              <a:rPr lang="en-US" dirty="0" err="1"/>
              <a:t>ilog</a:t>
            </a:r>
            <a:r>
              <a:rPr lang="en-US" dirty="0"/>
              <a:t> </a:t>
            </a:r>
            <a:r>
              <a:rPr lang="en-US" dirty="0" err="1"/>
              <a:t>cplex</a:t>
            </a:r>
            <a:r>
              <a:rPr lang="en-US" dirty="0"/>
              <a:t> optimization studio. </a:t>
            </a:r>
            <a:r>
              <a:rPr lang="en-US" i="1" dirty="0"/>
              <a:t>Version</a:t>
            </a:r>
            <a:r>
              <a:rPr lang="en-US" dirty="0"/>
              <a:t>, </a:t>
            </a:r>
            <a:r>
              <a:rPr lang="en-US" i="1" dirty="0"/>
              <a:t>12</a:t>
            </a:r>
            <a:r>
              <a:rPr lang="en-US" dirty="0"/>
              <a:t>(1987-2018), 1.</a:t>
            </a:r>
          </a:p>
        </p:txBody>
      </p:sp>
    </p:spTree>
    <p:extLst>
      <p:ext uri="{BB962C8B-B14F-4D97-AF65-F5344CB8AC3E}">
        <p14:creationId xmlns:p14="http://schemas.microsoft.com/office/powerpoint/2010/main" val="178653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2">
            <a:extLst>
              <a:ext uri="{FF2B5EF4-FFF2-40B4-BE49-F238E27FC236}">
                <a16:creationId xmlns:a16="http://schemas.microsoft.com/office/drawing/2014/main" id="{AE22DE75-CF9A-3739-202A-86BC3E880FBF}"/>
              </a:ext>
            </a:extLst>
          </p:cNvPr>
          <p:cNvGrpSpPr/>
          <p:nvPr/>
        </p:nvGrpSpPr>
        <p:grpSpPr>
          <a:xfrm>
            <a:off x="0" y="-26640"/>
            <a:ext cx="9143280" cy="621000"/>
            <a:chOff x="0" y="-26640"/>
            <a:chExt cx="9143280" cy="621000"/>
          </a:xfrm>
        </p:grpSpPr>
        <p:sp>
          <p:nvSpPr>
            <p:cNvPr id="4" name="Dikdörtgen 13">
              <a:extLst>
                <a:ext uri="{FF2B5EF4-FFF2-40B4-BE49-F238E27FC236}">
                  <a16:creationId xmlns:a16="http://schemas.microsoft.com/office/drawing/2014/main" id="{C8F38E02-0AB2-6FEA-98C4-03A39C3D0A53}"/>
                </a:ext>
              </a:extLst>
            </p:cNvPr>
            <p:cNvSpPr/>
            <p:nvPr/>
          </p:nvSpPr>
          <p:spPr>
            <a:xfrm>
              <a:off x="0" y="-1440"/>
              <a:ext cx="9143280" cy="57096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ITUbee</a:t>
              </a:r>
              <a:r>
                <a:rPr lang="tr-TR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</a:t>
              </a: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Block</a:t>
              </a:r>
              <a:r>
                <a:rPr lang="tr-TR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</a:t>
              </a: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Cipher</a:t>
              </a:r>
              <a:endParaRPr lang="tr-TR" sz="2100" b="0" strike="noStrike" spc="-1" dirty="0">
                <a:solidFill>
                  <a:srgbClr val="C50000"/>
                </a:solidFill>
                <a:latin typeface="Times New Roman"/>
                <a:ea typeface="DejaVu Sans"/>
              </a:endParaRPr>
            </a:p>
          </p:txBody>
        </p:sp>
        <p:pic>
          <p:nvPicPr>
            <p:cNvPr id="5" name="Resim 14">
              <a:extLst>
                <a:ext uri="{FF2B5EF4-FFF2-40B4-BE49-F238E27FC236}">
                  <a16:creationId xmlns:a16="http://schemas.microsoft.com/office/drawing/2014/main" id="{F74113DE-7B6D-0561-14A5-5E72236D3A61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8335440" y="-26640"/>
              <a:ext cx="613440" cy="621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Dikdörtgen 4">
            <a:extLst>
              <a:ext uri="{FF2B5EF4-FFF2-40B4-BE49-F238E27FC236}">
                <a16:creationId xmlns:a16="http://schemas.microsoft.com/office/drawing/2014/main" id="{68099854-995D-DDE4-2C83-A55FBCEDC88E}"/>
              </a:ext>
            </a:extLst>
          </p:cNvPr>
          <p:cNvSpPr/>
          <p:nvPr/>
        </p:nvSpPr>
        <p:spPr>
          <a:xfrm>
            <a:off x="0" y="6486120"/>
            <a:ext cx="9143280" cy="179640"/>
          </a:xfrm>
          <a:prstGeom prst="rect">
            <a:avLst/>
          </a:prstGeom>
          <a:solidFill>
            <a:srgbClr val="D9D9D9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BE4343"/>
                </a:solidFill>
                <a:latin typeface="Times New Roman"/>
                <a:ea typeface="DejaVu Sans"/>
              </a:rPr>
              <a:t>Halil İbrahim Kaplan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" name="Dikdörtgen 9">
            <a:extLst>
              <a:ext uri="{FF2B5EF4-FFF2-40B4-BE49-F238E27FC236}">
                <a16:creationId xmlns:a16="http://schemas.microsoft.com/office/drawing/2014/main" id="{5E51C087-3D57-12C8-9341-491654D32A4C}"/>
              </a:ext>
            </a:extLst>
          </p:cNvPr>
          <p:cNvSpPr/>
          <p:nvPr/>
        </p:nvSpPr>
        <p:spPr>
          <a:xfrm>
            <a:off x="0" y="6666480"/>
            <a:ext cx="9143280" cy="190800"/>
          </a:xfrm>
          <a:prstGeom prst="rect">
            <a:avLst/>
          </a:prstGeom>
          <a:solidFill>
            <a:srgbClr val="B01000"/>
          </a:solidFill>
          <a:ln>
            <a:solidFill>
              <a:srgbClr val="B01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spc="-1" dirty="0" err="1">
                <a:solidFill>
                  <a:srgbClr val="FFFFFF"/>
                </a:solidFill>
                <a:latin typeface="Times New Roman"/>
              </a:rPr>
              <a:t>Comparison</a:t>
            </a:r>
            <a:r>
              <a:rPr lang="tr-TR" sz="1200" spc="-1" dirty="0">
                <a:solidFill>
                  <a:srgbClr val="FFFFFF"/>
                </a:solidFill>
                <a:latin typeface="Times New Roman"/>
              </a:rPr>
              <a:t> of MILP </a:t>
            </a:r>
            <a:r>
              <a:rPr lang="tr-TR" sz="1200" spc="-1" dirty="0" err="1">
                <a:solidFill>
                  <a:srgbClr val="FFFFFF"/>
                </a:solidFill>
                <a:latin typeface="Times New Roman"/>
              </a:rPr>
              <a:t>solvers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477954-D71F-ECD8-0FFE-94306B42A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875" y="1078026"/>
            <a:ext cx="7026249" cy="47019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AC1747-C3C8-AD04-5472-0D8BF9A09BBC}"/>
              </a:ext>
            </a:extLst>
          </p:cNvPr>
          <p:cNvSpPr txBox="1"/>
          <p:nvPr/>
        </p:nvSpPr>
        <p:spPr>
          <a:xfrm>
            <a:off x="2300750" y="2182762"/>
            <a:ext cx="993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L S</a:t>
            </a:r>
            <a:endParaRPr lang="en-US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B492C7-E471-33B6-56DD-632BB9F13F4B}"/>
              </a:ext>
            </a:extLst>
          </p:cNvPr>
          <p:cNvSpPr txBox="1"/>
          <p:nvPr/>
        </p:nvSpPr>
        <p:spPr>
          <a:xfrm>
            <a:off x="5850194" y="2225502"/>
            <a:ext cx="993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L S</a:t>
            </a:r>
            <a:endParaRPr lang="en-US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E70F8E-06C5-072E-BFFA-9C4BFC63EB12}"/>
              </a:ext>
            </a:extLst>
          </p:cNvPr>
          <p:cNvSpPr txBox="1"/>
          <p:nvPr/>
        </p:nvSpPr>
        <p:spPr>
          <a:xfrm>
            <a:off x="2300750" y="3875019"/>
            <a:ext cx="993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L S</a:t>
            </a:r>
            <a:endParaRPr lang="en-US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13D36A-665C-6B00-4BC7-5D8072787F34}"/>
              </a:ext>
            </a:extLst>
          </p:cNvPr>
          <p:cNvSpPr txBox="1"/>
          <p:nvPr/>
        </p:nvSpPr>
        <p:spPr>
          <a:xfrm>
            <a:off x="5850194" y="3875019"/>
            <a:ext cx="993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L S</a:t>
            </a:r>
            <a:endParaRPr lang="en-US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32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2">
            <a:extLst>
              <a:ext uri="{FF2B5EF4-FFF2-40B4-BE49-F238E27FC236}">
                <a16:creationId xmlns:a16="http://schemas.microsoft.com/office/drawing/2014/main" id="{AE22DE75-CF9A-3739-202A-86BC3E880FBF}"/>
              </a:ext>
            </a:extLst>
          </p:cNvPr>
          <p:cNvGrpSpPr/>
          <p:nvPr/>
        </p:nvGrpSpPr>
        <p:grpSpPr>
          <a:xfrm>
            <a:off x="0" y="-26640"/>
            <a:ext cx="9143280" cy="621000"/>
            <a:chOff x="0" y="-26640"/>
            <a:chExt cx="9143280" cy="621000"/>
          </a:xfrm>
        </p:grpSpPr>
        <p:sp>
          <p:nvSpPr>
            <p:cNvPr id="4" name="Dikdörtgen 13">
              <a:extLst>
                <a:ext uri="{FF2B5EF4-FFF2-40B4-BE49-F238E27FC236}">
                  <a16:creationId xmlns:a16="http://schemas.microsoft.com/office/drawing/2014/main" id="{C8F38E02-0AB2-6FEA-98C4-03A39C3D0A53}"/>
                </a:ext>
              </a:extLst>
            </p:cNvPr>
            <p:cNvSpPr/>
            <p:nvPr/>
          </p:nvSpPr>
          <p:spPr>
            <a:xfrm>
              <a:off x="0" y="-1440"/>
              <a:ext cx="9143280" cy="57096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ITUbee</a:t>
              </a:r>
              <a:r>
                <a:rPr lang="tr-TR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</a:t>
              </a: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Block</a:t>
              </a:r>
              <a:r>
                <a:rPr lang="tr-TR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</a:t>
              </a: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Cipher</a:t>
              </a:r>
              <a:endParaRPr lang="tr-TR" sz="2100" b="0" strike="noStrike" spc="-1" dirty="0">
                <a:solidFill>
                  <a:srgbClr val="C50000"/>
                </a:solidFill>
                <a:latin typeface="Times New Roman"/>
                <a:ea typeface="DejaVu Sans"/>
              </a:endParaRPr>
            </a:p>
          </p:txBody>
        </p:sp>
        <p:pic>
          <p:nvPicPr>
            <p:cNvPr id="5" name="Resim 14">
              <a:extLst>
                <a:ext uri="{FF2B5EF4-FFF2-40B4-BE49-F238E27FC236}">
                  <a16:creationId xmlns:a16="http://schemas.microsoft.com/office/drawing/2014/main" id="{F74113DE-7B6D-0561-14A5-5E72236D3A61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8335440" y="-26640"/>
              <a:ext cx="613440" cy="621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Dikdörtgen 4">
            <a:extLst>
              <a:ext uri="{FF2B5EF4-FFF2-40B4-BE49-F238E27FC236}">
                <a16:creationId xmlns:a16="http://schemas.microsoft.com/office/drawing/2014/main" id="{68099854-995D-DDE4-2C83-A55FBCEDC88E}"/>
              </a:ext>
            </a:extLst>
          </p:cNvPr>
          <p:cNvSpPr/>
          <p:nvPr/>
        </p:nvSpPr>
        <p:spPr>
          <a:xfrm>
            <a:off x="0" y="6486120"/>
            <a:ext cx="9143280" cy="179640"/>
          </a:xfrm>
          <a:prstGeom prst="rect">
            <a:avLst/>
          </a:prstGeom>
          <a:solidFill>
            <a:srgbClr val="D9D9D9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BE4343"/>
                </a:solidFill>
                <a:latin typeface="Times New Roman"/>
                <a:ea typeface="DejaVu Sans"/>
              </a:rPr>
              <a:t>Halil İbrahim Kaplan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" name="Dikdörtgen 9">
            <a:extLst>
              <a:ext uri="{FF2B5EF4-FFF2-40B4-BE49-F238E27FC236}">
                <a16:creationId xmlns:a16="http://schemas.microsoft.com/office/drawing/2014/main" id="{5E51C087-3D57-12C8-9341-491654D32A4C}"/>
              </a:ext>
            </a:extLst>
          </p:cNvPr>
          <p:cNvSpPr/>
          <p:nvPr/>
        </p:nvSpPr>
        <p:spPr>
          <a:xfrm>
            <a:off x="0" y="6666480"/>
            <a:ext cx="9143280" cy="190800"/>
          </a:xfrm>
          <a:prstGeom prst="rect">
            <a:avLst/>
          </a:prstGeom>
          <a:solidFill>
            <a:srgbClr val="B01000"/>
          </a:solidFill>
          <a:ln>
            <a:solidFill>
              <a:srgbClr val="B01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spc="-1" dirty="0" err="1">
                <a:solidFill>
                  <a:srgbClr val="FFFFFF"/>
                </a:solidFill>
                <a:latin typeface="Times New Roman"/>
              </a:rPr>
              <a:t>Comparison</a:t>
            </a:r>
            <a:r>
              <a:rPr lang="tr-TR" sz="1200" spc="-1" dirty="0">
                <a:solidFill>
                  <a:srgbClr val="FFFFFF"/>
                </a:solidFill>
                <a:latin typeface="Times New Roman"/>
              </a:rPr>
              <a:t> of MILP </a:t>
            </a:r>
            <a:r>
              <a:rPr lang="tr-TR" sz="1200" spc="-1" dirty="0" err="1">
                <a:solidFill>
                  <a:srgbClr val="FFFFFF"/>
                </a:solidFill>
                <a:latin typeface="Times New Roman"/>
              </a:rPr>
              <a:t>solvers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E146DC-A722-6499-A3BB-C61486A24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32" y="1606521"/>
            <a:ext cx="8819535" cy="332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72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2">
            <a:extLst>
              <a:ext uri="{FF2B5EF4-FFF2-40B4-BE49-F238E27FC236}">
                <a16:creationId xmlns:a16="http://schemas.microsoft.com/office/drawing/2014/main" id="{AE22DE75-CF9A-3739-202A-86BC3E880FBF}"/>
              </a:ext>
            </a:extLst>
          </p:cNvPr>
          <p:cNvGrpSpPr/>
          <p:nvPr/>
        </p:nvGrpSpPr>
        <p:grpSpPr>
          <a:xfrm>
            <a:off x="0" y="-26640"/>
            <a:ext cx="9143280" cy="621000"/>
            <a:chOff x="0" y="-26640"/>
            <a:chExt cx="9143280" cy="621000"/>
          </a:xfrm>
        </p:grpSpPr>
        <p:sp>
          <p:nvSpPr>
            <p:cNvPr id="4" name="Dikdörtgen 13">
              <a:extLst>
                <a:ext uri="{FF2B5EF4-FFF2-40B4-BE49-F238E27FC236}">
                  <a16:creationId xmlns:a16="http://schemas.microsoft.com/office/drawing/2014/main" id="{C8F38E02-0AB2-6FEA-98C4-03A39C3D0A53}"/>
                </a:ext>
              </a:extLst>
            </p:cNvPr>
            <p:cNvSpPr/>
            <p:nvPr/>
          </p:nvSpPr>
          <p:spPr>
            <a:xfrm>
              <a:off x="0" y="-1440"/>
              <a:ext cx="9143280" cy="57096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ITUbee</a:t>
              </a:r>
              <a:r>
                <a:rPr lang="tr-TR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</a:t>
              </a: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Block</a:t>
              </a:r>
              <a:r>
                <a:rPr lang="tr-TR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</a:t>
              </a: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Cipher</a:t>
              </a:r>
              <a:endParaRPr lang="tr-TR" sz="2100" b="0" strike="noStrike" spc="-1" dirty="0">
                <a:solidFill>
                  <a:srgbClr val="C50000"/>
                </a:solidFill>
                <a:latin typeface="Times New Roman"/>
                <a:ea typeface="DejaVu Sans"/>
              </a:endParaRPr>
            </a:p>
          </p:txBody>
        </p:sp>
        <p:pic>
          <p:nvPicPr>
            <p:cNvPr id="5" name="Resim 14">
              <a:extLst>
                <a:ext uri="{FF2B5EF4-FFF2-40B4-BE49-F238E27FC236}">
                  <a16:creationId xmlns:a16="http://schemas.microsoft.com/office/drawing/2014/main" id="{F74113DE-7B6D-0561-14A5-5E72236D3A61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8335440" y="-26640"/>
              <a:ext cx="613440" cy="621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Dikdörtgen 4">
            <a:extLst>
              <a:ext uri="{FF2B5EF4-FFF2-40B4-BE49-F238E27FC236}">
                <a16:creationId xmlns:a16="http://schemas.microsoft.com/office/drawing/2014/main" id="{68099854-995D-DDE4-2C83-A55FBCEDC88E}"/>
              </a:ext>
            </a:extLst>
          </p:cNvPr>
          <p:cNvSpPr/>
          <p:nvPr/>
        </p:nvSpPr>
        <p:spPr>
          <a:xfrm>
            <a:off x="0" y="6486120"/>
            <a:ext cx="9143280" cy="179640"/>
          </a:xfrm>
          <a:prstGeom prst="rect">
            <a:avLst/>
          </a:prstGeom>
          <a:solidFill>
            <a:srgbClr val="D9D9D9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BE4343"/>
                </a:solidFill>
                <a:latin typeface="Times New Roman"/>
                <a:ea typeface="DejaVu Sans"/>
              </a:rPr>
              <a:t>Halil İbrahim Kaplan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" name="Dikdörtgen 9">
            <a:extLst>
              <a:ext uri="{FF2B5EF4-FFF2-40B4-BE49-F238E27FC236}">
                <a16:creationId xmlns:a16="http://schemas.microsoft.com/office/drawing/2014/main" id="{5E51C087-3D57-12C8-9341-491654D32A4C}"/>
              </a:ext>
            </a:extLst>
          </p:cNvPr>
          <p:cNvSpPr/>
          <p:nvPr/>
        </p:nvSpPr>
        <p:spPr>
          <a:xfrm>
            <a:off x="0" y="6666480"/>
            <a:ext cx="9143280" cy="190800"/>
          </a:xfrm>
          <a:prstGeom prst="rect">
            <a:avLst/>
          </a:prstGeom>
          <a:solidFill>
            <a:srgbClr val="B01000"/>
          </a:solidFill>
          <a:ln>
            <a:solidFill>
              <a:srgbClr val="B01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spc="-1" dirty="0" err="1">
                <a:solidFill>
                  <a:srgbClr val="FFFFFF"/>
                </a:solidFill>
                <a:latin typeface="Times New Roman"/>
              </a:rPr>
              <a:t>Comparison</a:t>
            </a:r>
            <a:r>
              <a:rPr lang="tr-TR" sz="1200" spc="-1" dirty="0">
                <a:solidFill>
                  <a:srgbClr val="FFFFFF"/>
                </a:solidFill>
                <a:latin typeface="Times New Roman"/>
              </a:rPr>
              <a:t> of MILP </a:t>
            </a:r>
            <a:r>
              <a:rPr lang="tr-TR" sz="1200" spc="-1" dirty="0" err="1">
                <a:solidFill>
                  <a:srgbClr val="FFFFFF"/>
                </a:solidFill>
                <a:latin typeface="Times New Roman"/>
              </a:rPr>
              <a:t>solvers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75A12E-9A9F-A071-E4E9-8F5F6629B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226" y="1550445"/>
            <a:ext cx="8701548" cy="13554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5F4CF8-9365-1A9B-52AA-C13914BD7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226" y="3832838"/>
            <a:ext cx="8701548" cy="101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71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2">
            <a:extLst>
              <a:ext uri="{FF2B5EF4-FFF2-40B4-BE49-F238E27FC236}">
                <a16:creationId xmlns:a16="http://schemas.microsoft.com/office/drawing/2014/main" id="{AE22DE75-CF9A-3739-202A-86BC3E880FBF}"/>
              </a:ext>
            </a:extLst>
          </p:cNvPr>
          <p:cNvGrpSpPr/>
          <p:nvPr/>
        </p:nvGrpSpPr>
        <p:grpSpPr>
          <a:xfrm>
            <a:off x="0" y="-26640"/>
            <a:ext cx="9143280" cy="621000"/>
            <a:chOff x="0" y="-26640"/>
            <a:chExt cx="9143280" cy="621000"/>
          </a:xfrm>
        </p:grpSpPr>
        <p:sp>
          <p:nvSpPr>
            <p:cNvPr id="4" name="Dikdörtgen 13">
              <a:extLst>
                <a:ext uri="{FF2B5EF4-FFF2-40B4-BE49-F238E27FC236}">
                  <a16:creationId xmlns:a16="http://schemas.microsoft.com/office/drawing/2014/main" id="{C8F38E02-0AB2-6FEA-98C4-03A39C3D0A53}"/>
                </a:ext>
              </a:extLst>
            </p:cNvPr>
            <p:cNvSpPr/>
            <p:nvPr/>
          </p:nvSpPr>
          <p:spPr>
            <a:xfrm>
              <a:off x="0" y="-1440"/>
              <a:ext cx="9143280" cy="57096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ITUbee</a:t>
              </a:r>
              <a:r>
                <a:rPr lang="tr-TR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</a:t>
              </a: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Block</a:t>
              </a:r>
              <a:r>
                <a:rPr lang="tr-TR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</a:t>
              </a: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Cipher</a:t>
              </a:r>
              <a:endParaRPr lang="tr-TR" sz="2100" b="0" strike="noStrike" spc="-1" dirty="0">
                <a:solidFill>
                  <a:srgbClr val="C50000"/>
                </a:solidFill>
                <a:latin typeface="Times New Roman"/>
                <a:ea typeface="DejaVu Sans"/>
              </a:endParaRPr>
            </a:p>
          </p:txBody>
        </p:sp>
        <p:pic>
          <p:nvPicPr>
            <p:cNvPr id="5" name="Resim 14">
              <a:extLst>
                <a:ext uri="{FF2B5EF4-FFF2-40B4-BE49-F238E27FC236}">
                  <a16:creationId xmlns:a16="http://schemas.microsoft.com/office/drawing/2014/main" id="{F74113DE-7B6D-0561-14A5-5E72236D3A61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8335440" y="-26640"/>
              <a:ext cx="613440" cy="621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Dikdörtgen 4">
            <a:extLst>
              <a:ext uri="{FF2B5EF4-FFF2-40B4-BE49-F238E27FC236}">
                <a16:creationId xmlns:a16="http://schemas.microsoft.com/office/drawing/2014/main" id="{68099854-995D-DDE4-2C83-A55FBCEDC88E}"/>
              </a:ext>
            </a:extLst>
          </p:cNvPr>
          <p:cNvSpPr/>
          <p:nvPr/>
        </p:nvSpPr>
        <p:spPr>
          <a:xfrm>
            <a:off x="0" y="6486120"/>
            <a:ext cx="9143280" cy="179640"/>
          </a:xfrm>
          <a:prstGeom prst="rect">
            <a:avLst/>
          </a:prstGeom>
          <a:solidFill>
            <a:srgbClr val="D9D9D9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BE4343"/>
                </a:solidFill>
                <a:latin typeface="Times New Roman"/>
                <a:ea typeface="DejaVu Sans"/>
              </a:rPr>
              <a:t>Halil İbrahim Kaplan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" name="Dikdörtgen 9">
            <a:extLst>
              <a:ext uri="{FF2B5EF4-FFF2-40B4-BE49-F238E27FC236}">
                <a16:creationId xmlns:a16="http://schemas.microsoft.com/office/drawing/2014/main" id="{5E51C087-3D57-12C8-9341-491654D32A4C}"/>
              </a:ext>
            </a:extLst>
          </p:cNvPr>
          <p:cNvSpPr/>
          <p:nvPr/>
        </p:nvSpPr>
        <p:spPr>
          <a:xfrm>
            <a:off x="0" y="6666480"/>
            <a:ext cx="9143280" cy="190800"/>
          </a:xfrm>
          <a:prstGeom prst="rect">
            <a:avLst/>
          </a:prstGeom>
          <a:solidFill>
            <a:srgbClr val="B01000"/>
          </a:solidFill>
          <a:ln>
            <a:solidFill>
              <a:srgbClr val="B01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spc="-1" dirty="0" err="1">
                <a:solidFill>
                  <a:srgbClr val="FFFFFF"/>
                </a:solidFill>
                <a:latin typeface="Times New Roman"/>
              </a:rPr>
              <a:t>Comparison</a:t>
            </a:r>
            <a:r>
              <a:rPr lang="tr-TR" sz="1200" spc="-1" dirty="0">
                <a:solidFill>
                  <a:srgbClr val="FFFFFF"/>
                </a:solidFill>
                <a:latin typeface="Times New Roman"/>
              </a:rPr>
              <a:t> of MILP </a:t>
            </a:r>
            <a:r>
              <a:rPr lang="tr-TR" sz="1200" spc="-1" dirty="0" err="1">
                <a:solidFill>
                  <a:srgbClr val="FFFFFF"/>
                </a:solidFill>
                <a:latin typeface="Times New Roman"/>
              </a:rPr>
              <a:t>solvers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98CAF1-E8AA-BF32-EE5F-FFF9924FA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71" y="1038379"/>
            <a:ext cx="8613058" cy="37441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A3DD21E-2A40-CCE6-30B6-9FB8B09F6156}"/>
                  </a:ext>
                </a:extLst>
              </p14:cNvPr>
              <p14:cNvContentPartPr/>
              <p14:nvPr/>
            </p14:nvContentPartPr>
            <p14:xfrm>
              <a:off x="6046730" y="4001853"/>
              <a:ext cx="2543760" cy="31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A3DD21E-2A40-CCE6-30B6-9FB8B09F61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93090" y="3893853"/>
                <a:ext cx="26514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52F846B-371E-551E-2DB5-3D3596537CA8}"/>
                  </a:ext>
                </a:extLst>
              </p14:cNvPr>
              <p14:cNvContentPartPr/>
              <p14:nvPr/>
            </p14:nvContentPartPr>
            <p14:xfrm>
              <a:off x="383570" y="4274373"/>
              <a:ext cx="5792400" cy="52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52F846B-371E-551E-2DB5-3D3596537CA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9570" y="4166733"/>
                <a:ext cx="5900040" cy="26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813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2">
            <a:extLst>
              <a:ext uri="{FF2B5EF4-FFF2-40B4-BE49-F238E27FC236}">
                <a16:creationId xmlns:a16="http://schemas.microsoft.com/office/drawing/2014/main" id="{AE22DE75-CF9A-3739-202A-86BC3E880FBF}"/>
              </a:ext>
            </a:extLst>
          </p:cNvPr>
          <p:cNvGrpSpPr/>
          <p:nvPr/>
        </p:nvGrpSpPr>
        <p:grpSpPr>
          <a:xfrm>
            <a:off x="0" y="-26640"/>
            <a:ext cx="9143280" cy="621000"/>
            <a:chOff x="0" y="-26640"/>
            <a:chExt cx="9143280" cy="621000"/>
          </a:xfrm>
        </p:grpSpPr>
        <p:sp>
          <p:nvSpPr>
            <p:cNvPr id="4" name="Dikdörtgen 13">
              <a:extLst>
                <a:ext uri="{FF2B5EF4-FFF2-40B4-BE49-F238E27FC236}">
                  <a16:creationId xmlns:a16="http://schemas.microsoft.com/office/drawing/2014/main" id="{C8F38E02-0AB2-6FEA-98C4-03A39C3D0A53}"/>
                </a:ext>
              </a:extLst>
            </p:cNvPr>
            <p:cNvSpPr/>
            <p:nvPr/>
          </p:nvSpPr>
          <p:spPr>
            <a:xfrm>
              <a:off x="0" y="-1440"/>
              <a:ext cx="9143280" cy="57096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MILP Model of Related-Key Differential Attack</a:t>
              </a:r>
            </a:p>
          </p:txBody>
        </p:sp>
        <p:pic>
          <p:nvPicPr>
            <p:cNvPr id="5" name="Resim 14">
              <a:extLst>
                <a:ext uri="{FF2B5EF4-FFF2-40B4-BE49-F238E27FC236}">
                  <a16:creationId xmlns:a16="http://schemas.microsoft.com/office/drawing/2014/main" id="{F74113DE-7B6D-0561-14A5-5E72236D3A61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8335440" y="-26640"/>
              <a:ext cx="613440" cy="621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Dikdörtgen 4">
            <a:extLst>
              <a:ext uri="{FF2B5EF4-FFF2-40B4-BE49-F238E27FC236}">
                <a16:creationId xmlns:a16="http://schemas.microsoft.com/office/drawing/2014/main" id="{68099854-995D-DDE4-2C83-A55FBCEDC88E}"/>
              </a:ext>
            </a:extLst>
          </p:cNvPr>
          <p:cNvSpPr/>
          <p:nvPr/>
        </p:nvSpPr>
        <p:spPr>
          <a:xfrm>
            <a:off x="0" y="6486120"/>
            <a:ext cx="9143280" cy="179640"/>
          </a:xfrm>
          <a:prstGeom prst="rect">
            <a:avLst/>
          </a:prstGeom>
          <a:solidFill>
            <a:srgbClr val="D9D9D9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BE4343"/>
                </a:solidFill>
                <a:latin typeface="Times New Roman"/>
                <a:ea typeface="DejaVu Sans"/>
              </a:rPr>
              <a:t>Halil İbrahim Kaplan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" name="Dikdörtgen 9">
            <a:extLst>
              <a:ext uri="{FF2B5EF4-FFF2-40B4-BE49-F238E27FC236}">
                <a16:creationId xmlns:a16="http://schemas.microsoft.com/office/drawing/2014/main" id="{5E51C087-3D57-12C8-9341-491654D32A4C}"/>
              </a:ext>
            </a:extLst>
          </p:cNvPr>
          <p:cNvSpPr/>
          <p:nvPr/>
        </p:nvSpPr>
        <p:spPr>
          <a:xfrm>
            <a:off x="0" y="6666480"/>
            <a:ext cx="9143280" cy="190800"/>
          </a:xfrm>
          <a:prstGeom prst="rect">
            <a:avLst/>
          </a:prstGeom>
          <a:solidFill>
            <a:srgbClr val="B01000"/>
          </a:solidFill>
          <a:ln>
            <a:solidFill>
              <a:srgbClr val="B01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spc="-1" dirty="0" err="1">
                <a:solidFill>
                  <a:srgbClr val="FFFFFF"/>
                </a:solidFill>
                <a:latin typeface="Times New Roman"/>
              </a:rPr>
              <a:t>Comparison</a:t>
            </a:r>
            <a:r>
              <a:rPr lang="tr-TR" sz="1200" spc="-1" dirty="0">
                <a:solidFill>
                  <a:srgbClr val="FFFFFF"/>
                </a:solidFill>
                <a:latin typeface="Times New Roman"/>
              </a:rPr>
              <a:t> of MILP </a:t>
            </a:r>
            <a:r>
              <a:rPr lang="tr-TR" sz="1200" spc="-1" dirty="0" err="1">
                <a:solidFill>
                  <a:srgbClr val="FFFFFF"/>
                </a:solidFill>
                <a:latin typeface="Times New Roman"/>
              </a:rPr>
              <a:t>solvers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7B7FA5-BB0E-125E-B1EE-7889F7AB6668}"/>
              </a:ext>
            </a:extLst>
          </p:cNvPr>
          <p:cNvSpPr txBox="1"/>
          <p:nvPr/>
        </p:nvSpPr>
        <p:spPr>
          <a:xfrm>
            <a:off x="1649204" y="958013"/>
            <a:ext cx="49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5F3A4B-A7A4-3929-5D06-AFDF6FE09859}"/>
              </a:ext>
            </a:extLst>
          </p:cNvPr>
          <p:cNvCxnSpPr>
            <a:stCxn id="9" idx="2"/>
          </p:cNvCxnSpPr>
          <p:nvPr/>
        </p:nvCxnSpPr>
        <p:spPr>
          <a:xfrm flipH="1">
            <a:off x="1895010" y="1327345"/>
            <a:ext cx="1" cy="240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Or 12">
            <a:extLst>
              <a:ext uri="{FF2B5EF4-FFF2-40B4-BE49-F238E27FC236}">
                <a16:creationId xmlns:a16="http://schemas.microsoft.com/office/drawing/2014/main" id="{D28C938E-494B-F98E-573A-3B6B4FB5BBB4}"/>
              </a:ext>
            </a:extLst>
          </p:cNvPr>
          <p:cNvSpPr/>
          <p:nvPr/>
        </p:nvSpPr>
        <p:spPr>
          <a:xfrm>
            <a:off x="1772123" y="1680724"/>
            <a:ext cx="226141" cy="240268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423686-9859-C442-2F35-1D1AAD6D6783}"/>
              </a:ext>
            </a:extLst>
          </p:cNvPr>
          <p:cNvSpPr txBox="1"/>
          <p:nvPr/>
        </p:nvSpPr>
        <p:spPr>
          <a:xfrm>
            <a:off x="1108446" y="1616192"/>
            <a:ext cx="49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3BC738-B17F-9FDD-CE5D-AD3BBD405607}"/>
              </a:ext>
            </a:extLst>
          </p:cNvPr>
          <p:cNvCxnSpPr>
            <a:cxnSpLocks/>
          </p:cNvCxnSpPr>
          <p:nvPr/>
        </p:nvCxnSpPr>
        <p:spPr>
          <a:xfrm>
            <a:off x="1958947" y="2817427"/>
            <a:ext cx="511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981C0FA-B72F-772F-652A-41FB0DA1DDE6}"/>
              </a:ext>
            </a:extLst>
          </p:cNvPr>
          <p:cNvSpPr/>
          <p:nvPr/>
        </p:nvSpPr>
        <p:spPr>
          <a:xfrm>
            <a:off x="2598041" y="2661196"/>
            <a:ext cx="403122" cy="3047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SLS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F4ED2F-E29E-E332-F39D-5ADCCAF80EFD}"/>
              </a:ext>
            </a:extLst>
          </p:cNvPr>
          <p:cNvCxnSpPr>
            <a:cxnSpLocks/>
          </p:cNvCxnSpPr>
          <p:nvPr/>
        </p:nvCxnSpPr>
        <p:spPr>
          <a:xfrm>
            <a:off x="1885194" y="2003220"/>
            <a:ext cx="0" cy="810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1F4F82D-ECFA-D883-8C05-980D7E3A4113}"/>
              </a:ext>
            </a:extLst>
          </p:cNvPr>
          <p:cNvSpPr txBox="1"/>
          <p:nvPr/>
        </p:nvSpPr>
        <p:spPr>
          <a:xfrm>
            <a:off x="2013010" y="2394302"/>
            <a:ext cx="49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EFBB5E-C1E0-DCB7-CFAB-10A051314ED2}"/>
              </a:ext>
            </a:extLst>
          </p:cNvPr>
          <p:cNvCxnSpPr>
            <a:cxnSpLocks/>
          </p:cNvCxnSpPr>
          <p:nvPr/>
        </p:nvCxnSpPr>
        <p:spPr>
          <a:xfrm>
            <a:off x="3089652" y="2813590"/>
            <a:ext cx="511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F42E3C-3D81-3F01-D010-1B69BC57B744}"/>
              </a:ext>
            </a:extLst>
          </p:cNvPr>
          <p:cNvSpPr txBox="1"/>
          <p:nvPr/>
        </p:nvSpPr>
        <p:spPr>
          <a:xfrm>
            <a:off x="3025741" y="2382722"/>
            <a:ext cx="65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Flowchart: Or 23">
            <a:extLst>
              <a:ext uri="{FF2B5EF4-FFF2-40B4-BE49-F238E27FC236}">
                <a16:creationId xmlns:a16="http://schemas.microsoft.com/office/drawing/2014/main" id="{42AE6FF7-469F-D2F9-C6F2-4EC06943F655}"/>
              </a:ext>
            </a:extLst>
          </p:cNvPr>
          <p:cNvSpPr/>
          <p:nvPr/>
        </p:nvSpPr>
        <p:spPr>
          <a:xfrm>
            <a:off x="3674671" y="2693456"/>
            <a:ext cx="226141" cy="240268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2850513-B9AD-6F9B-C6D2-5C36A023956C}"/>
              </a:ext>
            </a:extLst>
          </p:cNvPr>
          <p:cNvCxnSpPr>
            <a:cxnSpLocks/>
          </p:cNvCxnSpPr>
          <p:nvPr/>
        </p:nvCxnSpPr>
        <p:spPr>
          <a:xfrm>
            <a:off x="3787741" y="2080918"/>
            <a:ext cx="0" cy="489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C965139-8CF0-2BCD-3A91-1EFC8B1FFCCF}"/>
              </a:ext>
            </a:extLst>
          </p:cNvPr>
          <p:cNvSpPr txBox="1"/>
          <p:nvPr/>
        </p:nvSpPr>
        <p:spPr>
          <a:xfrm>
            <a:off x="3458361" y="1699890"/>
            <a:ext cx="65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BBC505E-E7BA-5665-6456-51FA66F963DC}"/>
              </a:ext>
            </a:extLst>
          </p:cNvPr>
          <p:cNvSpPr/>
          <p:nvPr/>
        </p:nvSpPr>
        <p:spPr>
          <a:xfrm>
            <a:off x="4618567" y="2661196"/>
            <a:ext cx="403122" cy="3047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15051C-5ECD-0552-F70A-09202695A47D}"/>
              </a:ext>
            </a:extLst>
          </p:cNvPr>
          <p:cNvCxnSpPr>
            <a:cxnSpLocks/>
          </p:cNvCxnSpPr>
          <p:nvPr/>
        </p:nvCxnSpPr>
        <p:spPr>
          <a:xfrm>
            <a:off x="4018800" y="2813590"/>
            <a:ext cx="511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86707A8-6E99-EABC-8F4F-D57CF9FDA980}"/>
              </a:ext>
            </a:extLst>
          </p:cNvPr>
          <p:cNvSpPr txBox="1"/>
          <p:nvPr/>
        </p:nvSpPr>
        <p:spPr>
          <a:xfrm>
            <a:off x="3910635" y="2382722"/>
            <a:ext cx="65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06F8BD-FCB7-210B-D438-4050A588805E}"/>
              </a:ext>
            </a:extLst>
          </p:cNvPr>
          <p:cNvSpPr/>
          <p:nvPr/>
        </p:nvSpPr>
        <p:spPr>
          <a:xfrm>
            <a:off x="5744360" y="2661196"/>
            <a:ext cx="403122" cy="3047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SLS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5809A50-1901-B62F-34AC-944731619F11}"/>
              </a:ext>
            </a:extLst>
          </p:cNvPr>
          <p:cNvCxnSpPr>
            <a:cxnSpLocks/>
          </p:cNvCxnSpPr>
          <p:nvPr/>
        </p:nvCxnSpPr>
        <p:spPr>
          <a:xfrm>
            <a:off x="6235971" y="2813590"/>
            <a:ext cx="511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4AAF67-C6DC-B301-DA5F-EC3D97E59B49}"/>
              </a:ext>
            </a:extLst>
          </p:cNvPr>
          <p:cNvSpPr txBox="1"/>
          <p:nvPr/>
        </p:nvSpPr>
        <p:spPr>
          <a:xfrm>
            <a:off x="6172060" y="2382722"/>
            <a:ext cx="65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196874-570B-371F-364A-70B9DAAE1836}"/>
              </a:ext>
            </a:extLst>
          </p:cNvPr>
          <p:cNvCxnSpPr>
            <a:cxnSpLocks/>
          </p:cNvCxnSpPr>
          <p:nvPr/>
        </p:nvCxnSpPr>
        <p:spPr>
          <a:xfrm>
            <a:off x="5105265" y="2813590"/>
            <a:ext cx="511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24E7838-ECAD-C71B-AAC6-97E88F83A852}"/>
              </a:ext>
            </a:extLst>
          </p:cNvPr>
          <p:cNvSpPr txBox="1"/>
          <p:nvPr/>
        </p:nvSpPr>
        <p:spPr>
          <a:xfrm>
            <a:off x="5031504" y="2382722"/>
            <a:ext cx="65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94B725-ED7A-2F0E-0DBB-D378D1150FB0}"/>
              </a:ext>
            </a:extLst>
          </p:cNvPr>
          <p:cNvSpPr txBox="1"/>
          <p:nvPr/>
        </p:nvSpPr>
        <p:spPr>
          <a:xfrm>
            <a:off x="6693105" y="958013"/>
            <a:ext cx="49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AF8206-D8F2-94EC-8595-A00D86485C00}"/>
              </a:ext>
            </a:extLst>
          </p:cNvPr>
          <p:cNvCxnSpPr>
            <a:stCxn id="36" idx="2"/>
          </p:cNvCxnSpPr>
          <p:nvPr/>
        </p:nvCxnSpPr>
        <p:spPr>
          <a:xfrm flipH="1">
            <a:off x="6938911" y="1327345"/>
            <a:ext cx="1" cy="240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Or 37">
            <a:extLst>
              <a:ext uri="{FF2B5EF4-FFF2-40B4-BE49-F238E27FC236}">
                <a16:creationId xmlns:a16="http://schemas.microsoft.com/office/drawing/2014/main" id="{2F4FDA82-E0DE-DF1A-488E-B915D3EF8857}"/>
              </a:ext>
            </a:extLst>
          </p:cNvPr>
          <p:cNvSpPr/>
          <p:nvPr/>
        </p:nvSpPr>
        <p:spPr>
          <a:xfrm>
            <a:off x="6830821" y="1631645"/>
            <a:ext cx="226141" cy="240268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1A35F8-E850-0D91-D950-4DBBAD47543F}"/>
              </a:ext>
            </a:extLst>
          </p:cNvPr>
          <p:cNvSpPr txBox="1"/>
          <p:nvPr/>
        </p:nvSpPr>
        <p:spPr>
          <a:xfrm>
            <a:off x="7184718" y="1586239"/>
            <a:ext cx="56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38D82C-DFCF-8396-9658-AEED6AB4942C}"/>
              </a:ext>
            </a:extLst>
          </p:cNvPr>
          <p:cNvCxnSpPr>
            <a:cxnSpLocks/>
          </p:cNvCxnSpPr>
          <p:nvPr/>
        </p:nvCxnSpPr>
        <p:spPr>
          <a:xfrm>
            <a:off x="6938911" y="1936113"/>
            <a:ext cx="0" cy="631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98B5CC-5A2C-4229-834E-86188DAB753A}"/>
              </a:ext>
            </a:extLst>
          </p:cNvPr>
          <p:cNvSpPr txBox="1"/>
          <p:nvPr/>
        </p:nvSpPr>
        <p:spPr>
          <a:xfrm>
            <a:off x="6924217" y="2051150"/>
            <a:ext cx="49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Flowchart: Or 45">
            <a:extLst>
              <a:ext uri="{FF2B5EF4-FFF2-40B4-BE49-F238E27FC236}">
                <a16:creationId xmlns:a16="http://schemas.microsoft.com/office/drawing/2014/main" id="{8540BC1D-F8ED-7685-D856-CABD9AF5B94B}"/>
              </a:ext>
            </a:extLst>
          </p:cNvPr>
          <p:cNvSpPr/>
          <p:nvPr/>
        </p:nvSpPr>
        <p:spPr>
          <a:xfrm>
            <a:off x="6806239" y="2685499"/>
            <a:ext cx="226141" cy="240268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E3B95F-4C90-658F-A564-57458652E79E}"/>
              </a:ext>
            </a:extLst>
          </p:cNvPr>
          <p:cNvSpPr txBox="1"/>
          <p:nvPr/>
        </p:nvSpPr>
        <p:spPr>
          <a:xfrm>
            <a:off x="1378830" y="2140985"/>
            <a:ext cx="49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9B78E70-348E-78B6-06C7-0ABF3A2C4A7B}"/>
              </a:ext>
            </a:extLst>
          </p:cNvPr>
          <p:cNvCxnSpPr>
            <a:cxnSpLocks/>
          </p:cNvCxnSpPr>
          <p:nvPr/>
        </p:nvCxnSpPr>
        <p:spPr>
          <a:xfrm>
            <a:off x="1895010" y="2858836"/>
            <a:ext cx="0" cy="570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D9A35CC-4661-1F2A-8E0D-A1F98BD6149C}"/>
              </a:ext>
            </a:extLst>
          </p:cNvPr>
          <p:cNvCxnSpPr>
            <a:cxnSpLocks/>
          </p:cNvCxnSpPr>
          <p:nvPr/>
        </p:nvCxnSpPr>
        <p:spPr>
          <a:xfrm>
            <a:off x="6924217" y="3052392"/>
            <a:ext cx="0" cy="3766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676B872-6CFE-6F17-4BAA-EBBEDBB5E3A6}"/>
              </a:ext>
            </a:extLst>
          </p:cNvPr>
          <p:cNvCxnSpPr>
            <a:cxnSpLocks/>
          </p:cNvCxnSpPr>
          <p:nvPr/>
        </p:nvCxnSpPr>
        <p:spPr>
          <a:xfrm flipH="1">
            <a:off x="1885193" y="3440908"/>
            <a:ext cx="5039024" cy="6583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4247D45-1D02-D322-FB16-16FD2E08C04B}"/>
              </a:ext>
            </a:extLst>
          </p:cNvPr>
          <p:cNvCxnSpPr>
            <a:cxnSpLocks/>
          </p:cNvCxnSpPr>
          <p:nvPr/>
        </p:nvCxnSpPr>
        <p:spPr>
          <a:xfrm flipH="1" flipV="1">
            <a:off x="1895010" y="3429000"/>
            <a:ext cx="5036542" cy="6968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BCCD170-A41F-EB32-DFEC-EE0BBB23A542}"/>
              </a:ext>
            </a:extLst>
          </p:cNvPr>
          <p:cNvSpPr txBox="1"/>
          <p:nvPr/>
        </p:nvSpPr>
        <p:spPr>
          <a:xfrm>
            <a:off x="7049380" y="2997309"/>
            <a:ext cx="49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E459C48-E7C1-860B-9596-D9C1065028BA}"/>
              </a:ext>
            </a:extLst>
          </p:cNvPr>
          <p:cNvSpPr txBox="1"/>
          <p:nvPr/>
        </p:nvSpPr>
        <p:spPr>
          <a:xfrm>
            <a:off x="7056962" y="3943468"/>
            <a:ext cx="49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00D6F18-CC48-D20E-9EA9-CDA142A47166}"/>
              </a:ext>
            </a:extLst>
          </p:cNvPr>
          <p:cNvSpPr txBox="1"/>
          <p:nvPr/>
        </p:nvSpPr>
        <p:spPr>
          <a:xfrm>
            <a:off x="1340692" y="3920248"/>
            <a:ext cx="49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F709BD6-4A8C-D749-3B9D-094057A3A8D0}"/>
              </a:ext>
            </a:extLst>
          </p:cNvPr>
          <p:cNvSpPr txBox="1"/>
          <p:nvPr/>
        </p:nvSpPr>
        <p:spPr>
          <a:xfrm>
            <a:off x="-2604" y="5309344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Minimize: R3 + R3a + R3c + R3d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73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2">
            <a:extLst>
              <a:ext uri="{FF2B5EF4-FFF2-40B4-BE49-F238E27FC236}">
                <a16:creationId xmlns:a16="http://schemas.microsoft.com/office/drawing/2014/main" id="{AE22DE75-CF9A-3739-202A-86BC3E880FBF}"/>
              </a:ext>
            </a:extLst>
          </p:cNvPr>
          <p:cNvGrpSpPr/>
          <p:nvPr/>
        </p:nvGrpSpPr>
        <p:grpSpPr>
          <a:xfrm>
            <a:off x="0" y="-26640"/>
            <a:ext cx="9143280" cy="621000"/>
            <a:chOff x="0" y="-26640"/>
            <a:chExt cx="9143280" cy="621000"/>
          </a:xfrm>
        </p:grpSpPr>
        <p:sp>
          <p:nvSpPr>
            <p:cNvPr id="4" name="Dikdörtgen 13">
              <a:extLst>
                <a:ext uri="{FF2B5EF4-FFF2-40B4-BE49-F238E27FC236}">
                  <a16:creationId xmlns:a16="http://schemas.microsoft.com/office/drawing/2014/main" id="{C8F38E02-0AB2-6FEA-98C4-03A39C3D0A53}"/>
                </a:ext>
              </a:extLst>
            </p:cNvPr>
            <p:cNvSpPr/>
            <p:nvPr/>
          </p:nvSpPr>
          <p:spPr>
            <a:xfrm>
              <a:off x="0" y="-1440"/>
              <a:ext cx="9143280" cy="57096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MILP Model of Related-Key Differential Attack</a:t>
              </a:r>
            </a:p>
          </p:txBody>
        </p:sp>
        <p:pic>
          <p:nvPicPr>
            <p:cNvPr id="5" name="Resim 14">
              <a:extLst>
                <a:ext uri="{FF2B5EF4-FFF2-40B4-BE49-F238E27FC236}">
                  <a16:creationId xmlns:a16="http://schemas.microsoft.com/office/drawing/2014/main" id="{F74113DE-7B6D-0561-14A5-5E72236D3A61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8335440" y="-26640"/>
              <a:ext cx="613440" cy="621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Dikdörtgen 4">
            <a:extLst>
              <a:ext uri="{FF2B5EF4-FFF2-40B4-BE49-F238E27FC236}">
                <a16:creationId xmlns:a16="http://schemas.microsoft.com/office/drawing/2014/main" id="{68099854-995D-DDE4-2C83-A55FBCEDC88E}"/>
              </a:ext>
            </a:extLst>
          </p:cNvPr>
          <p:cNvSpPr/>
          <p:nvPr/>
        </p:nvSpPr>
        <p:spPr>
          <a:xfrm>
            <a:off x="0" y="6486120"/>
            <a:ext cx="9143280" cy="179640"/>
          </a:xfrm>
          <a:prstGeom prst="rect">
            <a:avLst/>
          </a:prstGeom>
          <a:solidFill>
            <a:srgbClr val="D9D9D9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BE4343"/>
                </a:solidFill>
                <a:latin typeface="Times New Roman"/>
                <a:ea typeface="DejaVu Sans"/>
              </a:rPr>
              <a:t>Halil İbrahim Kaplan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" name="Dikdörtgen 9">
            <a:extLst>
              <a:ext uri="{FF2B5EF4-FFF2-40B4-BE49-F238E27FC236}">
                <a16:creationId xmlns:a16="http://schemas.microsoft.com/office/drawing/2014/main" id="{5E51C087-3D57-12C8-9341-491654D32A4C}"/>
              </a:ext>
            </a:extLst>
          </p:cNvPr>
          <p:cNvSpPr/>
          <p:nvPr/>
        </p:nvSpPr>
        <p:spPr>
          <a:xfrm>
            <a:off x="0" y="6666480"/>
            <a:ext cx="9143280" cy="190800"/>
          </a:xfrm>
          <a:prstGeom prst="rect">
            <a:avLst/>
          </a:prstGeom>
          <a:solidFill>
            <a:srgbClr val="B01000"/>
          </a:solidFill>
          <a:ln>
            <a:solidFill>
              <a:srgbClr val="B01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spc="-1" dirty="0" err="1">
                <a:solidFill>
                  <a:srgbClr val="FFFFFF"/>
                </a:solidFill>
                <a:latin typeface="Times New Roman"/>
              </a:rPr>
              <a:t>Comparison</a:t>
            </a:r>
            <a:r>
              <a:rPr lang="tr-TR" sz="1200" spc="-1" dirty="0">
                <a:solidFill>
                  <a:srgbClr val="FFFFFF"/>
                </a:solidFill>
                <a:latin typeface="Times New Roman"/>
              </a:rPr>
              <a:t> of MILP </a:t>
            </a:r>
            <a:r>
              <a:rPr lang="tr-TR" sz="1200" spc="-1" dirty="0" err="1">
                <a:solidFill>
                  <a:srgbClr val="FFFFFF"/>
                </a:solidFill>
                <a:latin typeface="Times New Roman"/>
              </a:rPr>
              <a:t>solvers</a:t>
            </a:r>
            <a:endParaRPr lang="en-US" sz="12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F709BD6-4A8C-D749-3B9D-094057A3A8D0}"/>
                  </a:ext>
                </a:extLst>
              </p:cNvPr>
              <p:cNvSpPr txBox="1"/>
              <p:nvPr/>
            </p:nvSpPr>
            <p:spPr>
              <a:xfrm>
                <a:off x="-2604" y="5309344"/>
                <a:ext cx="9144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b="1" dirty="0" err="1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</a:t>
                </a:r>
                <a:r>
                  <a:rPr lang="tr-TR" sz="2000" b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tr-TR" sz="2000" b="1" dirty="0" err="1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Constraint</a:t>
                </a:r>
                <a:r>
                  <a:rPr lang="tr-TR" sz="2000" b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KL + KR </a:t>
                </a:r>
                <a14:m>
                  <m:oMath xmlns:m="http://schemas.openxmlformats.org/officeDocument/2006/math">
                    <m:r>
                      <a:rPr lang="tr-TR" sz="20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</m:oMath>
                </a14:m>
                <a:r>
                  <a:rPr lang="tr-TR" sz="2000" b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</a:t>
                </a:r>
                <a:endParaRPr lang="en-US" sz="2000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F709BD6-4A8C-D749-3B9D-094057A3A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04" y="5309344"/>
                <a:ext cx="9144000" cy="400110"/>
              </a:xfrm>
              <a:prstGeom prst="rect">
                <a:avLst/>
              </a:prstGeom>
              <a:blipFill>
                <a:blip r:embed="rId4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497D6D0-3BB5-BB83-1360-AC862163C60F}"/>
              </a:ext>
            </a:extLst>
          </p:cNvPr>
          <p:cNvSpPr txBox="1"/>
          <p:nvPr/>
        </p:nvSpPr>
        <p:spPr>
          <a:xfrm>
            <a:off x="1649204" y="958013"/>
            <a:ext cx="49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523068-57B7-5013-FA2B-81750B212BB0}"/>
              </a:ext>
            </a:extLst>
          </p:cNvPr>
          <p:cNvCxnSpPr>
            <a:stCxn id="8" idx="2"/>
          </p:cNvCxnSpPr>
          <p:nvPr/>
        </p:nvCxnSpPr>
        <p:spPr>
          <a:xfrm flipH="1">
            <a:off x="1895010" y="1327345"/>
            <a:ext cx="1" cy="240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Or 10">
            <a:extLst>
              <a:ext uri="{FF2B5EF4-FFF2-40B4-BE49-F238E27FC236}">
                <a16:creationId xmlns:a16="http://schemas.microsoft.com/office/drawing/2014/main" id="{362EAC3F-6B34-6C3C-7E72-89CCAC02FDDB}"/>
              </a:ext>
            </a:extLst>
          </p:cNvPr>
          <p:cNvSpPr/>
          <p:nvPr/>
        </p:nvSpPr>
        <p:spPr>
          <a:xfrm>
            <a:off x="1772123" y="1680724"/>
            <a:ext cx="226141" cy="240268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24AA09-5405-D664-E7A1-DDD020C89506}"/>
              </a:ext>
            </a:extLst>
          </p:cNvPr>
          <p:cNvSpPr txBox="1"/>
          <p:nvPr/>
        </p:nvSpPr>
        <p:spPr>
          <a:xfrm>
            <a:off x="1108446" y="1616192"/>
            <a:ext cx="49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995CB5-A4C3-5E2C-DBA3-C8F4E9B46CE3}"/>
              </a:ext>
            </a:extLst>
          </p:cNvPr>
          <p:cNvCxnSpPr>
            <a:cxnSpLocks/>
          </p:cNvCxnSpPr>
          <p:nvPr/>
        </p:nvCxnSpPr>
        <p:spPr>
          <a:xfrm>
            <a:off x="1958947" y="2817427"/>
            <a:ext cx="511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F1F266F-F0D8-1C2A-0CDC-CECB617A1204}"/>
              </a:ext>
            </a:extLst>
          </p:cNvPr>
          <p:cNvSpPr/>
          <p:nvPr/>
        </p:nvSpPr>
        <p:spPr>
          <a:xfrm>
            <a:off x="2598041" y="2661196"/>
            <a:ext cx="403122" cy="3047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SLS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F615DFA-4A96-9741-8B11-12BCEAFAE4EF}"/>
              </a:ext>
            </a:extLst>
          </p:cNvPr>
          <p:cNvCxnSpPr>
            <a:cxnSpLocks/>
          </p:cNvCxnSpPr>
          <p:nvPr/>
        </p:nvCxnSpPr>
        <p:spPr>
          <a:xfrm>
            <a:off x="1885194" y="2003220"/>
            <a:ext cx="0" cy="810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325C53C-8AC1-B99E-180A-5B49799909A9}"/>
              </a:ext>
            </a:extLst>
          </p:cNvPr>
          <p:cNvSpPr txBox="1"/>
          <p:nvPr/>
        </p:nvSpPr>
        <p:spPr>
          <a:xfrm>
            <a:off x="2013010" y="2394302"/>
            <a:ext cx="49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F546E7-A777-7921-8B5A-599C8E25B69D}"/>
              </a:ext>
            </a:extLst>
          </p:cNvPr>
          <p:cNvCxnSpPr>
            <a:cxnSpLocks/>
          </p:cNvCxnSpPr>
          <p:nvPr/>
        </p:nvCxnSpPr>
        <p:spPr>
          <a:xfrm>
            <a:off x="3089652" y="2813590"/>
            <a:ext cx="511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49A9A88-9C65-0ED9-DDD8-6C854CCDA58A}"/>
              </a:ext>
            </a:extLst>
          </p:cNvPr>
          <p:cNvSpPr txBox="1"/>
          <p:nvPr/>
        </p:nvSpPr>
        <p:spPr>
          <a:xfrm>
            <a:off x="3025741" y="2382722"/>
            <a:ext cx="65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lowchart: Or 44">
            <a:extLst>
              <a:ext uri="{FF2B5EF4-FFF2-40B4-BE49-F238E27FC236}">
                <a16:creationId xmlns:a16="http://schemas.microsoft.com/office/drawing/2014/main" id="{ABF477BA-F7D4-6DE1-06E8-8546E7852C4A}"/>
              </a:ext>
            </a:extLst>
          </p:cNvPr>
          <p:cNvSpPr/>
          <p:nvPr/>
        </p:nvSpPr>
        <p:spPr>
          <a:xfrm>
            <a:off x="3674671" y="2693456"/>
            <a:ext cx="226141" cy="240268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9BFE235-A568-34BF-9CF2-7B1EF648EA83}"/>
              </a:ext>
            </a:extLst>
          </p:cNvPr>
          <p:cNvCxnSpPr>
            <a:cxnSpLocks/>
          </p:cNvCxnSpPr>
          <p:nvPr/>
        </p:nvCxnSpPr>
        <p:spPr>
          <a:xfrm>
            <a:off x="3787741" y="2080918"/>
            <a:ext cx="0" cy="489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6F38F51-4E80-7F0F-61DE-D046404B5F87}"/>
              </a:ext>
            </a:extLst>
          </p:cNvPr>
          <p:cNvSpPr txBox="1"/>
          <p:nvPr/>
        </p:nvSpPr>
        <p:spPr>
          <a:xfrm>
            <a:off x="3458361" y="1699890"/>
            <a:ext cx="65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2F65E7D-C09C-103F-3ABE-DF1869C2F25D}"/>
              </a:ext>
            </a:extLst>
          </p:cNvPr>
          <p:cNvSpPr/>
          <p:nvPr/>
        </p:nvSpPr>
        <p:spPr>
          <a:xfrm>
            <a:off x="4618567" y="2661196"/>
            <a:ext cx="403122" cy="3047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0C28244-26DD-212D-0147-F07444392793}"/>
              </a:ext>
            </a:extLst>
          </p:cNvPr>
          <p:cNvCxnSpPr>
            <a:cxnSpLocks/>
          </p:cNvCxnSpPr>
          <p:nvPr/>
        </p:nvCxnSpPr>
        <p:spPr>
          <a:xfrm>
            <a:off x="4018800" y="2813590"/>
            <a:ext cx="511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A277683-240E-466C-7424-3C4C84422B99}"/>
              </a:ext>
            </a:extLst>
          </p:cNvPr>
          <p:cNvSpPr txBox="1"/>
          <p:nvPr/>
        </p:nvSpPr>
        <p:spPr>
          <a:xfrm>
            <a:off x="3910635" y="2382722"/>
            <a:ext cx="65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D874232-ABD3-90B1-F1AF-2EDB4A5DEA8E}"/>
              </a:ext>
            </a:extLst>
          </p:cNvPr>
          <p:cNvSpPr/>
          <p:nvPr/>
        </p:nvSpPr>
        <p:spPr>
          <a:xfrm>
            <a:off x="5744360" y="2661196"/>
            <a:ext cx="403122" cy="3047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SLS</a:t>
            </a:r>
            <a:endParaRPr 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ABB4596-772A-39CF-F3AF-E38811F1B47F}"/>
              </a:ext>
            </a:extLst>
          </p:cNvPr>
          <p:cNvCxnSpPr>
            <a:cxnSpLocks/>
          </p:cNvCxnSpPr>
          <p:nvPr/>
        </p:nvCxnSpPr>
        <p:spPr>
          <a:xfrm>
            <a:off x="6235971" y="2813590"/>
            <a:ext cx="511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FB48D91-92F5-46EE-7857-35ADE0E0235E}"/>
              </a:ext>
            </a:extLst>
          </p:cNvPr>
          <p:cNvSpPr txBox="1"/>
          <p:nvPr/>
        </p:nvSpPr>
        <p:spPr>
          <a:xfrm>
            <a:off x="6172060" y="2382722"/>
            <a:ext cx="65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491E986-13AC-52C4-6AA8-F5D3F8AACDD8}"/>
              </a:ext>
            </a:extLst>
          </p:cNvPr>
          <p:cNvCxnSpPr>
            <a:cxnSpLocks/>
          </p:cNvCxnSpPr>
          <p:nvPr/>
        </p:nvCxnSpPr>
        <p:spPr>
          <a:xfrm>
            <a:off x="5105265" y="2813590"/>
            <a:ext cx="5112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4F8EB1B-FDD3-28AE-61A9-E8A6463DCB3A}"/>
              </a:ext>
            </a:extLst>
          </p:cNvPr>
          <p:cNvSpPr txBox="1"/>
          <p:nvPr/>
        </p:nvSpPr>
        <p:spPr>
          <a:xfrm>
            <a:off x="5031504" y="2382722"/>
            <a:ext cx="65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3281C34-289F-7482-8E1D-58029553212B}"/>
              </a:ext>
            </a:extLst>
          </p:cNvPr>
          <p:cNvSpPr txBox="1"/>
          <p:nvPr/>
        </p:nvSpPr>
        <p:spPr>
          <a:xfrm>
            <a:off x="6693105" y="958013"/>
            <a:ext cx="49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F74FACC-E060-00F8-FB5B-963099EB2AF3}"/>
              </a:ext>
            </a:extLst>
          </p:cNvPr>
          <p:cNvCxnSpPr>
            <a:stCxn id="61" idx="2"/>
          </p:cNvCxnSpPr>
          <p:nvPr/>
        </p:nvCxnSpPr>
        <p:spPr>
          <a:xfrm flipH="1">
            <a:off x="6938911" y="1327345"/>
            <a:ext cx="1" cy="240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Or 62">
            <a:extLst>
              <a:ext uri="{FF2B5EF4-FFF2-40B4-BE49-F238E27FC236}">
                <a16:creationId xmlns:a16="http://schemas.microsoft.com/office/drawing/2014/main" id="{665292DF-92C1-C94A-3E48-7CAF6498B74E}"/>
              </a:ext>
            </a:extLst>
          </p:cNvPr>
          <p:cNvSpPr/>
          <p:nvPr/>
        </p:nvSpPr>
        <p:spPr>
          <a:xfrm>
            <a:off x="6830821" y="1631645"/>
            <a:ext cx="226141" cy="240268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468DAE-EA7D-5563-2098-77D8FA694A0C}"/>
              </a:ext>
            </a:extLst>
          </p:cNvPr>
          <p:cNvSpPr txBox="1"/>
          <p:nvPr/>
        </p:nvSpPr>
        <p:spPr>
          <a:xfrm>
            <a:off x="7184718" y="1586239"/>
            <a:ext cx="56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D93AE8-3DEE-D845-8939-E37BAE8F1589}"/>
              </a:ext>
            </a:extLst>
          </p:cNvPr>
          <p:cNvCxnSpPr>
            <a:cxnSpLocks/>
          </p:cNvCxnSpPr>
          <p:nvPr/>
        </p:nvCxnSpPr>
        <p:spPr>
          <a:xfrm>
            <a:off x="6938911" y="1936113"/>
            <a:ext cx="0" cy="6312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9512ADD-E971-D51E-D789-2BF87D6F7F9C}"/>
              </a:ext>
            </a:extLst>
          </p:cNvPr>
          <p:cNvSpPr txBox="1"/>
          <p:nvPr/>
        </p:nvSpPr>
        <p:spPr>
          <a:xfrm>
            <a:off x="6924217" y="2051150"/>
            <a:ext cx="49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Flowchart: Or 66">
            <a:extLst>
              <a:ext uri="{FF2B5EF4-FFF2-40B4-BE49-F238E27FC236}">
                <a16:creationId xmlns:a16="http://schemas.microsoft.com/office/drawing/2014/main" id="{A25F0659-3DDC-2346-ADD0-DCBD216025B8}"/>
              </a:ext>
            </a:extLst>
          </p:cNvPr>
          <p:cNvSpPr/>
          <p:nvPr/>
        </p:nvSpPr>
        <p:spPr>
          <a:xfrm>
            <a:off x="6806239" y="2685499"/>
            <a:ext cx="226141" cy="240268"/>
          </a:xfrm>
          <a:prstGeom prst="flowChar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A59393-36ED-457E-7CED-D91175B2DF91}"/>
              </a:ext>
            </a:extLst>
          </p:cNvPr>
          <p:cNvSpPr txBox="1"/>
          <p:nvPr/>
        </p:nvSpPr>
        <p:spPr>
          <a:xfrm>
            <a:off x="1378830" y="2140985"/>
            <a:ext cx="49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354EB92-06DA-A75A-DC7D-6B92BC4D5539}"/>
              </a:ext>
            </a:extLst>
          </p:cNvPr>
          <p:cNvCxnSpPr>
            <a:cxnSpLocks/>
          </p:cNvCxnSpPr>
          <p:nvPr/>
        </p:nvCxnSpPr>
        <p:spPr>
          <a:xfrm>
            <a:off x="1895010" y="2858836"/>
            <a:ext cx="0" cy="570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26CB085-6C45-0520-08F6-18197A9A2F01}"/>
              </a:ext>
            </a:extLst>
          </p:cNvPr>
          <p:cNvCxnSpPr>
            <a:cxnSpLocks/>
          </p:cNvCxnSpPr>
          <p:nvPr/>
        </p:nvCxnSpPr>
        <p:spPr>
          <a:xfrm>
            <a:off x="6924217" y="3052392"/>
            <a:ext cx="0" cy="3766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434E0C1-496F-1008-21A5-4A1655428043}"/>
              </a:ext>
            </a:extLst>
          </p:cNvPr>
          <p:cNvCxnSpPr>
            <a:cxnSpLocks/>
          </p:cNvCxnSpPr>
          <p:nvPr/>
        </p:nvCxnSpPr>
        <p:spPr>
          <a:xfrm flipH="1">
            <a:off x="1885193" y="3440908"/>
            <a:ext cx="5039024" cy="6583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F1FE092-B1A2-91F3-502F-EA7232334C2A}"/>
              </a:ext>
            </a:extLst>
          </p:cNvPr>
          <p:cNvCxnSpPr>
            <a:cxnSpLocks/>
          </p:cNvCxnSpPr>
          <p:nvPr/>
        </p:nvCxnSpPr>
        <p:spPr>
          <a:xfrm flipH="1" flipV="1">
            <a:off x="1895010" y="3429000"/>
            <a:ext cx="5036542" cy="69687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C095576-FF08-5EA4-2169-7BDFDCD1AEEF}"/>
              </a:ext>
            </a:extLst>
          </p:cNvPr>
          <p:cNvSpPr txBox="1"/>
          <p:nvPr/>
        </p:nvSpPr>
        <p:spPr>
          <a:xfrm>
            <a:off x="7049380" y="2997309"/>
            <a:ext cx="49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F2D09A1-2F1E-30AA-89E1-72A20E2E5829}"/>
              </a:ext>
            </a:extLst>
          </p:cNvPr>
          <p:cNvSpPr txBox="1"/>
          <p:nvPr/>
        </p:nvSpPr>
        <p:spPr>
          <a:xfrm>
            <a:off x="7056962" y="3943468"/>
            <a:ext cx="49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0387F1F-F6E9-E699-894A-743344E64CB1}"/>
              </a:ext>
            </a:extLst>
          </p:cNvPr>
          <p:cNvSpPr txBox="1"/>
          <p:nvPr/>
        </p:nvSpPr>
        <p:spPr>
          <a:xfrm>
            <a:off x="1340692" y="3920248"/>
            <a:ext cx="491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241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 12">
            <a:extLst>
              <a:ext uri="{FF2B5EF4-FFF2-40B4-BE49-F238E27FC236}">
                <a16:creationId xmlns:a16="http://schemas.microsoft.com/office/drawing/2014/main" id="{AE22DE75-CF9A-3739-202A-86BC3E880FBF}"/>
              </a:ext>
            </a:extLst>
          </p:cNvPr>
          <p:cNvGrpSpPr/>
          <p:nvPr/>
        </p:nvGrpSpPr>
        <p:grpSpPr>
          <a:xfrm>
            <a:off x="0" y="-26640"/>
            <a:ext cx="9143280" cy="621000"/>
            <a:chOff x="0" y="-26640"/>
            <a:chExt cx="9143280" cy="621000"/>
          </a:xfrm>
        </p:grpSpPr>
        <p:sp>
          <p:nvSpPr>
            <p:cNvPr id="4" name="Dikdörtgen 13">
              <a:extLst>
                <a:ext uri="{FF2B5EF4-FFF2-40B4-BE49-F238E27FC236}">
                  <a16:creationId xmlns:a16="http://schemas.microsoft.com/office/drawing/2014/main" id="{C8F38E02-0AB2-6FEA-98C4-03A39C3D0A53}"/>
                </a:ext>
              </a:extLst>
            </p:cNvPr>
            <p:cNvSpPr/>
            <p:nvPr/>
          </p:nvSpPr>
          <p:spPr>
            <a:xfrm>
              <a:off x="0" y="-1440"/>
              <a:ext cx="9143280" cy="57096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MILP Model of Related-Key Differential Attack</a:t>
              </a:r>
            </a:p>
          </p:txBody>
        </p:sp>
        <p:pic>
          <p:nvPicPr>
            <p:cNvPr id="5" name="Resim 14">
              <a:extLst>
                <a:ext uri="{FF2B5EF4-FFF2-40B4-BE49-F238E27FC236}">
                  <a16:creationId xmlns:a16="http://schemas.microsoft.com/office/drawing/2014/main" id="{F74113DE-7B6D-0561-14A5-5E72236D3A61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8335440" y="-26640"/>
              <a:ext cx="613440" cy="621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Dikdörtgen 4">
            <a:extLst>
              <a:ext uri="{FF2B5EF4-FFF2-40B4-BE49-F238E27FC236}">
                <a16:creationId xmlns:a16="http://schemas.microsoft.com/office/drawing/2014/main" id="{68099854-995D-DDE4-2C83-A55FBCEDC88E}"/>
              </a:ext>
            </a:extLst>
          </p:cNvPr>
          <p:cNvSpPr/>
          <p:nvPr/>
        </p:nvSpPr>
        <p:spPr>
          <a:xfrm>
            <a:off x="0" y="6486120"/>
            <a:ext cx="9143280" cy="179640"/>
          </a:xfrm>
          <a:prstGeom prst="rect">
            <a:avLst/>
          </a:prstGeom>
          <a:solidFill>
            <a:srgbClr val="D9D9D9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BE4343"/>
                </a:solidFill>
                <a:latin typeface="Times New Roman"/>
                <a:ea typeface="DejaVu Sans"/>
              </a:rPr>
              <a:t>Halil İbrahim Kaplan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" name="Dikdörtgen 9">
            <a:extLst>
              <a:ext uri="{FF2B5EF4-FFF2-40B4-BE49-F238E27FC236}">
                <a16:creationId xmlns:a16="http://schemas.microsoft.com/office/drawing/2014/main" id="{5E51C087-3D57-12C8-9341-491654D32A4C}"/>
              </a:ext>
            </a:extLst>
          </p:cNvPr>
          <p:cNvSpPr/>
          <p:nvPr/>
        </p:nvSpPr>
        <p:spPr>
          <a:xfrm>
            <a:off x="0" y="6666480"/>
            <a:ext cx="9143280" cy="190800"/>
          </a:xfrm>
          <a:prstGeom prst="rect">
            <a:avLst/>
          </a:prstGeom>
          <a:solidFill>
            <a:srgbClr val="B01000"/>
          </a:solidFill>
          <a:ln>
            <a:solidFill>
              <a:srgbClr val="B01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spc="-1" dirty="0" err="1">
                <a:solidFill>
                  <a:srgbClr val="FFFFFF"/>
                </a:solidFill>
                <a:latin typeface="Times New Roman"/>
              </a:rPr>
              <a:t>Comparison</a:t>
            </a:r>
            <a:r>
              <a:rPr lang="tr-TR" sz="1200" spc="-1" dirty="0">
                <a:solidFill>
                  <a:srgbClr val="FFFFFF"/>
                </a:solidFill>
                <a:latin typeface="Times New Roman"/>
              </a:rPr>
              <a:t> of MILP </a:t>
            </a:r>
            <a:r>
              <a:rPr lang="tr-TR" sz="1200" spc="-1" dirty="0" err="1">
                <a:solidFill>
                  <a:srgbClr val="FFFFFF"/>
                </a:solidFill>
                <a:latin typeface="Times New Roman"/>
              </a:rPr>
              <a:t>solvers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81E104-F382-C097-F19B-771030752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726" y="1413879"/>
            <a:ext cx="4535827" cy="24177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D2049D-ABED-70CD-F8CE-C36ED50EF000}"/>
              </a:ext>
            </a:extLst>
          </p:cNvPr>
          <p:cNvSpPr txBox="1"/>
          <p:nvPr/>
        </p:nvSpPr>
        <p:spPr>
          <a:xfrm>
            <a:off x="145959" y="890792"/>
            <a:ext cx="1427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D97852C-CD0B-8D96-BCE5-E541EF24E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1116" y="4368442"/>
            <a:ext cx="5521768" cy="158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7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2616</TotalTime>
  <Words>757</Words>
  <Application>Microsoft Office PowerPoint</Application>
  <PresentationFormat>On-screen Show (4:3)</PresentationFormat>
  <Paragraphs>254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StarSymbol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halil kaplan</dc:creator>
  <cp:lastModifiedBy>halil kaplan</cp:lastModifiedBy>
  <cp:revision>1</cp:revision>
  <dcterms:created xsi:type="dcterms:W3CDTF">2024-09-16T10:18:34Z</dcterms:created>
  <dcterms:modified xsi:type="dcterms:W3CDTF">2024-09-19T11:58:34Z</dcterms:modified>
</cp:coreProperties>
</file>