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4215301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958432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61880603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5751075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435728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599500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9971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372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39107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166583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312561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846381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5600265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34619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2991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851058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414093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946571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50968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78697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2364041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699419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072146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8087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8966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127380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200724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670100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053722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74235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25392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3305153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520768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765041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8495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7113286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668743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3624242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001123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606921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966889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036393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38139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4019623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104533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9575005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1614897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144957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5082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168454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4089387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07749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12615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91829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806557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6415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555088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7986310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0629567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5170005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565186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87847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5836382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2769138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8850478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804300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803593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3981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09862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0173513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0847262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34645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7486970" name=""/>
          <p:cNvSpPr txBox="1"/>
          <p:nvPr/>
        </p:nvSpPr>
        <p:spPr bwMode="auto">
          <a:xfrm rot="0" flipH="0" flipV="0">
            <a:off x="1750450" y="1452171"/>
            <a:ext cx="59516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tr-TR" sz="2400" b="1"/>
              <a:t>A</a:t>
            </a:r>
            <a:endParaRPr sz="2200" b="1"/>
          </a:p>
        </p:txBody>
      </p:sp>
      <p:sp>
        <p:nvSpPr>
          <p:cNvPr id="433627011" name=""/>
          <p:cNvSpPr txBox="1"/>
          <p:nvPr/>
        </p:nvSpPr>
        <p:spPr bwMode="auto">
          <a:xfrm rot="0" flipH="0" flipV="0">
            <a:off x="8867030" y="1604571"/>
            <a:ext cx="595879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tr-TR" sz="2400" b="1"/>
              <a:t>B</a:t>
            </a:r>
            <a:endParaRPr sz="2200" b="1"/>
          </a:p>
        </p:txBody>
      </p:sp>
      <p:sp>
        <p:nvSpPr>
          <p:cNvPr id="155540011" name=""/>
          <p:cNvSpPr txBox="1"/>
          <p:nvPr/>
        </p:nvSpPr>
        <p:spPr bwMode="auto">
          <a:xfrm rot="0" flipH="0" flipV="0">
            <a:off x="2448899" y="126611"/>
            <a:ext cx="606886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400" b="1" u="sng"/>
              <a:t>Tamarin Toy Authentication </a:t>
            </a:r>
            <a:r>
              <a:rPr lang="en-GB" sz="2400" b="1" u="sng"/>
              <a:t>Protochol</a:t>
            </a:r>
            <a:endParaRPr lang="en-GB" sz="2200" b="1" u="sng"/>
          </a:p>
        </p:txBody>
      </p:sp>
      <p:cxnSp>
        <p:nvCxnSpPr>
          <p:cNvPr id="1583185899" name=""/>
          <p:cNvCxnSpPr/>
          <p:nvPr/>
        </p:nvCxnSpPr>
        <p:spPr bwMode="auto">
          <a:xfrm flipH="0" flipV="0">
            <a:off x="2562417" y="2623278"/>
            <a:ext cx="627713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73675" name=""/>
          <p:cNvSpPr txBox="1"/>
          <p:nvPr/>
        </p:nvSpPr>
        <p:spPr bwMode="auto">
          <a:xfrm rot="0" flipH="0" flipV="0">
            <a:off x="2562417" y="2171700"/>
            <a:ext cx="62789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tr-TR"/>
              <a:t>IDa, IDb, RNa, Sign(</a:t>
            </a:r>
            <a:r>
              <a:rPr lang="tr-TR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IDa, IDb, RNa</a:t>
            </a:r>
            <a:r>
              <a:rPr lang="tr-TR"/>
              <a:t>)</a:t>
            </a:r>
            <a:endParaRPr/>
          </a:p>
        </p:txBody>
      </p:sp>
      <p:cxnSp>
        <p:nvCxnSpPr>
          <p:cNvPr id="101402676" name=""/>
          <p:cNvCxnSpPr/>
          <p:nvPr/>
        </p:nvCxnSpPr>
        <p:spPr bwMode="auto">
          <a:xfrm rot="10799990" flipH="0" flipV="0">
            <a:off x="2589899" y="3429000"/>
            <a:ext cx="627713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475723" name=""/>
          <p:cNvSpPr txBox="1"/>
          <p:nvPr/>
        </p:nvSpPr>
        <p:spPr bwMode="auto">
          <a:xfrm rot="0" flipH="0" flipV="0">
            <a:off x="2589899" y="2977421"/>
            <a:ext cx="62857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tr-TR"/>
              <a:t>IDb, IDa, RNa, RNb, Sign(</a:t>
            </a:r>
            <a:r>
              <a:rPr lang="tr-T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IDb, IDa, RNa, RNb</a:t>
            </a:r>
            <a:r>
              <a:rPr lang="tr-TR"/>
              <a:t>)</a:t>
            </a:r>
            <a:endParaRPr/>
          </a:p>
        </p:txBody>
      </p:sp>
      <p:cxnSp>
        <p:nvCxnSpPr>
          <p:cNvPr id="1355816050" name=""/>
          <p:cNvCxnSpPr/>
          <p:nvPr/>
        </p:nvCxnSpPr>
        <p:spPr bwMode="auto">
          <a:xfrm rot="0" flipH="0" flipV="0">
            <a:off x="2598180" y="4305299"/>
            <a:ext cx="6277129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51555" name=""/>
          <p:cNvSpPr txBox="1"/>
          <p:nvPr/>
        </p:nvSpPr>
        <p:spPr bwMode="auto">
          <a:xfrm rot="0" flipH="0" flipV="0">
            <a:off x="2598180" y="3853721"/>
            <a:ext cx="6296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tr-TR"/>
              <a:t>RNb, Sign(</a:t>
            </a:r>
            <a:r>
              <a:rPr lang="tr-TR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RNb</a:t>
            </a:r>
            <a:r>
              <a:rPr lang="tr-TR"/>
              <a:t>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2025-09-19T06:42:53Z</dcterms:modified>
</cp:coreProperties>
</file>