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9"/>
  </p:notesMasterIdLst>
  <p:sldIdLst>
    <p:sldId id="256" r:id="rId2"/>
    <p:sldId id="265" r:id="rId3"/>
    <p:sldId id="266" r:id="rId4"/>
    <p:sldId id="267" r:id="rId5"/>
    <p:sldId id="268" r:id="rId6"/>
    <p:sldId id="269" r:id="rId7"/>
    <p:sldId id="261" r:id="rId8"/>
  </p:sldIdLst>
  <p:sldSz cx="9144000" cy="5143500" type="screen16x9"/>
  <p:notesSz cx="6858000" cy="9144000"/>
  <p:defaultTextStyle>
    <a:lvl1pPr marL="0" algn="l" rtl="0" latinLnBrk="0">
      <a:defRPr lang="ru-RU" sz="1800" kern="1200">
        <a:solidFill>
          <a:schemeClr val="tx1"/>
        </a:solidFill>
        <a:latin typeface="+mn-lt"/>
        <a:ea typeface="+mn-ea"/>
        <a:cs typeface="+mn-cs"/>
      </a:defRPr>
    </a:lvl1pPr>
    <a:lvl2pPr marL="457200" algn="l" rtl="0" latinLnBrk="0">
      <a:defRPr lang="ru-RU" sz="1800" kern="1200">
        <a:solidFill>
          <a:schemeClr val="tx1"/>
        </a:solidFill>
        <a:latin typeface="+mn-lt"/>
        <a:ea typeface="+mn-ea"/>
        <a:cs typeface="+mn-cs"/>
      </a:defRPr>
    </a:lvl2pPr>
    <a:lvl3pPr marL="914400" algn="l" rtl="0" latinLnBrk="0">
      <a:defRPr lang="ru-RU" sz="1800" kern="1200">
        <a:solidFill>
          <a:schemeClr val="tx1"/>
        </a:solidFill>
        <a:latin typeface="+mn-lt"/>
        <a:ea typeface="+mn-ea"/>
        <a:cs typeface="+mn-cs"/>
      </a:defRPr>
    </a:lvl3pPr>
    <a:lvl4pPr marL="1371600" algn="l" rtl="0" latinLnBrk="0">
      <a:defRPr lang="ru-RU" sz="1800" kern="1200">
        <a:solidFill>
          <a:schemeClr val="tx1"/>
        </a:solidFill>
        <a:latin typeface="+mn-lt"/>
        <a:ea typeface="+mn-ea"/>
        <a:cs typeface="+mn-cs"/>
      </a:defRPr>
    </a:lvl4pPr>
    <a:lvl5pPr marL="1828800" algn="l" rtl="0" latinLnBrk="0">
      <a:defRPr lang="ru-RU" sz="1800" kern="1200">
        <a:solidFill>
          <a:schemeClr val="tx1"/>
        </a:solidFill>
        <a:latin typeface="+mn-lt"/>
        <a:ea typeface="+mn-ea"/>
        <a:cs typeface="+mn-cs"/>
      </a:defRPr>
    </a:lvl5pPr>
    <a:lvl6pPr marL="2286000" algn="l" rtl="0" latinLnBrk="0">
      <a:defRPr lang="ru-RU" sz="1800" kern="1200">
        <a:solidFill>
          <a:schemeClr val="tx1"/>
        </a:solidFill>
        <a:latin typeface="+mn-lt"/>
        <a:ea typeface="+mn-ea"/>
        <a:cs typeface="+mn-cs"/>
      </a:defRPr>
    </a:lvl6pPr>
    <a:lvl7pPr marL="2743200" algn="l" rtl="0" latinLnBrk="0">
      <a:defRPr lang="ru-RU" sz="1800" kern="1200">
        <a:solidFill>
          <a:schemeClr val="tx1"/>
        </a:solidFill>
        <a:latin typeface="+mn-lt"/>
        <a:ea typeface="+mn-ea"/>
        <a:cs typeface="+mn-cs"/>
      </a:defRPr>
    </a:lvl7pPr>
    <a:lvl8pPr marL="3200400" algn="l" rtl="0" latinLnBrk="0">
      <a:defRPr lang="ru-RU" sz="1800" kern="1200">
        <a:solidFill>
          <a:schemeClr val="tx1"/>
        </a:solidFill>
        <a:latin typeface="+mn-lt"/>
        <a:ea typeface="+mn-ea"/>
        <a:cs typeface="+mn-cs"/>
      </a:defRPr>
    </a:lvl8pPr>
    <a:lvl9pPr marL="3657600" algn="l" rtl="0" latinLnBrk="0">
      <a:defRPr lang="ru-RU"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7621" autoAdjust="0"/>
  </p:normalViewPr>
  <p:slideViewPr>
    <p:cSldViewPr>
      <p:cViewPr varScale="1">
        <p:scale>
          <a:sx n="136" d="100"/>
          <a:sy n="136" d="100"/>
        </p:scale>
        <p:origin x="-894" y="-9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latinLnBrk="0">
              <a:defRPr lang="ru-RU" sz="1200"/>
            </a:lvl1pPr>
            <a:extLst/>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latinLnBrk="0">
              <a:defRPr lang="ru-RU" sz="1200"/>
            </a:lvl1pPr>
            <a:extLst/>
          </a:lstStyle>
          <a:p>
            <a:fld id="{A8ADFD5B-A66C-449C-B6E8-FB716D07777D}" type="datetimeFigureOut">
              <a:pPr/>
              <a:t>6/30/2006</a:t>
            </a:fld>
            <a:endParaRPr lang="ru-R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latinLnBrk="0">
              <a:defRPr lang="ru-RU" sz="1200"/>
            </a:lvl1pPr>
            <a:extLst/>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ru-RU" sz="1200"/>
            </a:lvl1pPr>
            <a:extLst/>
          </a:lstStyle>
          <a:p>
            <a:fld id="{CA5D3BF3-D352-46FC-8343-31F56E6730EA}" type="slidenum">
              <a:pPr/>
              <a:t>‹#›</a:t>
            </a:fld>
            <a:endParaRPr lang="ru-RU"/>
          </a:p>
        </p:txBody>
      </p:sp>
    </p:spTree>
    <p:extLst>
      <p:ext uri="{BB962C8B-B14F-4D97-AF65-F5344CB8AC3E}">
        <p14:creationId xmlns:p14="http://schemas.microsoft.com/office/powerpoint/2010/main" val="1087853078"/>
      </p:ext>
    </p:extLst>
  </p:cSld>
  <p:clrMap bg1="lt1" tx1="dk1" bg2="lt2" tx2="dk2" accent1="accent1" accent2="accent2" accent3="accent3" accent4="accent4" accent5="accent5" accent6="accent6" hlink="hlink" folHlink="folHlink"/>
  <p:notesStyle>
    <a:lvl1pPr marL="0" algn="l" rtl="0" latinLnBrk="0">
      <a:defRPr lang="ru-RU" sz="1200" kern="1200">
        <a:solidFill>
          <a:schemeClr val="tx1"/>
        </a:solidFill>
        <a:latin typeface="+mn-lt"/>
        <a:ea typeface="+mn-ea"/>
        <a:cs typeface="+mn-cs"/>
      </a:defRPr>
    </a:lvl1pPr>
    <a:lvl2pPr marL="457200" algn="l" rtl="0" latinLnBrk="0">
      <a:defRPr lang="ru-RU" sz="1200" kern="1200">
        <a:solidFill>
          <a:schemeClr val="tx1"/>
        </a:solidFill>
        <a:latin typeface="+mn-lt"/>
        <a:ea typeface="+mn-ea"/>
        <a:cs typeface="+mn-cs"/>
      </a:defRPr>
    </a:lvl2pPr>
    <a:lvl3pPr marL="914400" algn="l" rtl="0" latinLnBrk="0">
      <a:defRPr lang="ru-RU" sz="1200" kern="1200">
        <a:solidFill>
          <a:schemeClr val="tx1"/>
        </a:solidFill>
        <a:latin typeface="+mn-lt"/>
        <a:ea typeface="+mn-ea"/>
        <a:cs typeface="+mn-cs"/>
      </a:defRPr>
    </a:lvl3pPr>
    <a:lvl4pPr marL="1371600" algn="l" rtl="0" latinLnBrk="0">
      <a:defRPr lang="ru-RU" sz="1200" kern="1200">
        <a:solidFill>
          <a:schemeClr val="tx1"/>
        </a:solidFill>
        <a:latin typeface="+mn-lt"/>
        <a:ea typeface="+mn-ea"/>
        <a:cs typeface="+mn-cs"/>
      </a:defRPr>
    </a:lvl4pPr>
    <a:lvl5pPr marL="1828800" algn="l" rtl="0" latinLnBrk="0">
      <a:defRPr lang="ru-RU" sz="1200" kern="1200">
        <a:solidFill>
          <a:schemeClr val="tx1"/>
        </a:solidFill>
        <a:latin typeface="+mn-lt"/>
        <a:ea typeface="+mn-ea"/>
        <a:cs typeface="+mn-cs"/>
      </a:defRPr>
    </a:lvl5pPr>
    <a:lvl6pPr marL="2286000" algn="l" rtl="0" latinLnBrk="0">
      <a:defRPr lang="ru-RU" sz="1200" kern="1200">
        <a:solidFill>
          <a:schemeClr val="tx1"/>
        </a:solidFill>
        <a:latin typeface="+mn-lt"/>
        <a:ea typeface="+mn-ea"/>
        <a:cs typeface="+mn-cs"/>
      </a:defRPr>
    </a:lvl6pPr>
    <a:lvl7pPr marL="2743200" algn="l" rtl="0" latinLnBrk="0">
      <a:defRPr lang="ru-RU" sz="1200" kern="1200">
        <a:solidFill>
          <a:schemeClr val="tx1"/>
        </a:solidFill>
        <a:latin typeface="+mn-lt"/>
        <a:ea typeface="+mn-ea"/>
        <a:cs typeface="+mn-cs"/>
      </a:defRPr>
    </a:lvl7pPr>
    <a:lvl8pPr marL="3200400" algn="l" rtl="0" latinLnBrk="0">
      <a:defRPr lang="ru-RU" sz="1200" kern="1200">
        <a:solidFill>
          <a:schemeClr val="tx1"/>
        </a:solidFill>
        <a:latin typeface="+mn-lt"/>
        <a:ea typeface="+mn-ea"/>
        <a:cs typeface="+mn-cs"/>
      </a:defRPr>
    </a:lvl8pPr>
    <a:lvl9pPr marL="3657600" algn="l" rtl="0" latinLnBrk="0">
      <a:defRPr lang="ru-RU"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ru-RU" dirty="0"/>
          </a:p>
        </p:txBody>
      </p:sp>
      <p:sp>
        <p:nvSpPr>
          <p:cNvPr id="4" name="Rectangle 3"/>
          <p:cNvSpPr>
            <a:spLocks noGrp="1"/>
          </p:cNvSpPr>
          <p:nvPr>
            <p:ph type="sldNum" sz="quarter" idx="10"/>
          </p:nvPr>
        </p:nvSpPr>
        <p:spPr/>
        <p:txBody>
          <a:bodyPr/>
          <a:lstStyle>
            <a:extLst/>
          </a:lstStyle>
          <a:p>
            <a:fld id="{CA5D3BF3-D352-46FC-8343-31F56E6730EA}" type="slidenum">
              <a:rPr lang="ru-RU" smtClean="0"/>
              <a:pPr/>
              <a:t>1</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ru-RU" dirty="0"/>
          </a:p>
        </p:txBody>
      </p:sp>
      <p:sp>
        <p:nvSpPr>
          <p:cNvPr id="4" name="Rectangle 3"/>
          <p:cNvSpPr>
            <a:spLocks noGrp="1"/>
          </p:cNvSpPr>
          <p:nvPr>
            <p:ph type="sldNum" sz="quarter" idx="10"/>
          </p:nvPr>
        </p:nvSpPr>
        <p:spPr/>
        <p:txBody>
          <a:bodyPr/>
          <a:lstStyle>
            <a:extLst/>
          </a:lstStyle>
          <a:p>
            <a:fld id="{CA5D3BF3-D352-46FC-8343-31F56E6730EA}" type="slidenum">
              <a:rPr lang="ru-RU" smtClean="0"/>
              <a:pPr/>
              <a:t>2</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ru-RU" dirty="0"/>
          </a:p>
        </p:txBody>
      </p:sp>
      <p:sp>
        <p:nvSpPr>
          <p:cNvPr id="4" name="Rectangle 3"/>
          <p:cNvSpPr>
            <a:spLocks noGrp="1"/>
          </p:cNvSpPr>
          <p:nvPr>
            <p:ph type="sldNum" sz="quarter" idx="10"/>
          </p:nvPr>
        </p:nvSpPr>
        <p:spPr/>
        <p:txBody>
          <a:bodyPr/>
          <a:lstStyle>
            <a:extLst/>
          </a:lstStyle>
          <a:p>
            <a:fld id="{CA5D3BF3-D352-46FC-8343-31F56E6730EA}" type="slidenum">
              <a:rPr lang="ru-RU" smtClean="0"/>
              <a:pPr/>
              <a:t>3</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ru-RU" dirty="0"/>
          </a:p>
        </p:txBody>
      </p:sp>
      <p:sp>
        <p:nvSpPr>
          <p:cNvPr id="4" name="Rectangle 3"/>
          <p:cNvSpPr>
            <a:spLocks noGrp="1"/>
          </p:cNvSpPr>
          <p:nvPr>
            <p:ph type="sldNum" sz="quarter" idx="10"/>
          </p:nvPr>
        </p:nvSpPr>
        <p:spPr/>
        <p:txBody>
          <a:bodyPr/>
          <a:lstStyle>
            <a:extLst/>
          </a:lstStyle>
          <a:p>
            <a:fld id="{CA5D3BF3-D352-46FC-8343-31F56E6730EA}" type="slidenum">
              <a:rPr lang="ru-RU" smtClean="0"/>
              <a:pPr/>
              <a:t>4</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ru-RU" dirty="0"/>
          </a:p>
        </p:txBody>
      </p:sp>
      <p:sp>
        <p:nvSpPr>
          <p:cNvPr id="4" name="Rectangle 3"/>
          <p:cNvSpPr>
            <a:spLocks noGrp="1"/>
          </p:cNvSpPr>
          <p:nvPr>
            <p:ph type="sldNum" sz="quarter" idx="10"/>
          </p:nvPr>
        </p:nvSpPr>
        <p:spPr/>
        <p:txBody>
          <a:bodyPr/>
          <a:lstStyle>
            <a:extLst/>
          </a:lstStyle>
          <a:p>
            <a:fld id="{CA5D3BF3-D352-46FC-8343-31F56E6730EA}" type="slidenum">
              <a:rPr lang="ru-RU" smtClean="0"/>
              <a:pPr/>
              <a:t>5</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ru-RU" dirty="0"/>
          </a:p>
        </p:txBody>
      </p:sp>
      <p:sp>
        <p:nvSpPr>
          <p:cNvPr id="4" name="Rectangle 3"/>
          <p:cNvSpPr>
            <a:spLocks noGrp="1"/>
          </p:cNvSpPr>
          <p:nvPr>
            <p:ph type="sldNum" sz="quarter" idx="10"/>
          </p:nvPr>
        </p:nvSpPr>
        <p:spPr/>
        <p:txBody>
          <a:bodyPr/>
          <a:lstStyle>
            <a:extLst/>
          </a:lstStyle>
          <a:p>
            <a:fld id="{CA5D3BF3-D352-46FC-8343-31F56E6730EA}" type="slidenum">
              <a:rPr lang="ru-RU" smtClean="0"/>
              <a:pPr/>
              <a:t>6</a:t>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ru-RU" dirty="0"/>
          </a:p>
        </p:txBody>
      </p:sp>
      <p:sp>
        <p:nvSpPr>
          <p:cNvPr id="4" name="Rectangle 3"/>
          <p:cNvSpPr>
            <a:spLocks noGrp="1"/>
          </p:cNvSpPr>
          <p:nvPr>
            <p:ph type="sldNum" sz="quarter" idx="10"/>
          </p:nvPr>
        </p:nvSpPr>
        <p:spPr/>
        <p:txBody>
          <a:bodyPr/>
          <a:lstStyle>
            <a:extLst/>
          </a:lstStyle>
          <a:p>
            <a:fld id="{CA5D3BF3-D352-46FC-8343-31F56E6730EA}" type="slidenum">
              <a:rPr lang="ru-RU" smtClean="0"/>
              <a:pPr/>
              <a:t>7</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Титульный слайд">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ru-RU"/>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ru-RU"/>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ru-RU"/>
          </a:p>
        </p:txBody>
      </p:sp>
      <p:sp>
        <p:nvSpPr>
          <p:cNvPr id="9" name="Subtitle 8"/>
          <p:cNvSpPr>
            <a:spLocks noGrp="1"/>
          </p:cNvSpPr>
          <p:nvPr>
            <p:ph type="subTitle" idx="1"/>
          </p:nvPr>
        </p:nvSpPr>
        <p:spPr>
          <a:xfrm>
            <a:off x="2362200" y="4537528"/>
            <a:ext cx="6515100" cy="514350"/>
          </a:xfrm>
        </p:spPr>
        <p:txBody>
          <a:bodyPr anchor="ctr"/>
          <a:lstStyle>
            <a:lvl1pPr marL="0" indent="0" algn="l" eaLnBrk="1" latinLnBrk="0" hangingPunct="1">
              <a:buNone/>
              <a:defRPr kumimoji="0" lang="ru-RU" sz="2800">
                <a:solidFill>
                  <a:srgbClr val="FFFFFF"/>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0" hangingPunct="1"/>
            <a:r>
              <a:rPr lang="ru-RU" smtClean="0"/>
              <a:t>Образец подзаголовка</a:t>
            </a:r>
            <a:endParaRPr/>
          </a:p>
        </p:txBody>
      </p:sp>
      <p:sp>
        <p:nvSpPr>
          <p:cNvPr id="28" name="Date Placeholder 27"/>
          <p:cNvSpPr>
            <a:spLocks noGrp="1"/>
          </p:cNvSpPr>
          <p:nvPr>
            <p:ph type="dt" sz="half" idx="10"/>
          </p:nvPr>
        </p:nvSpPr>
        <p:spPr>
          <a:xfrm>
            <a:off x="76200" y="4551524"/>
            <a:ext cx="2057400" cy="514350"/>
          </a:xfrm>
        </p:spPr>
        <p:txBody>
          <a:bodyPr>
            <a:noAutofit/>
          </a:bodyPr>
          <a:lstStyle>
            <a:lvl1pPr algn="ctr" eaLnBrk="1" latinLnBrk="0" hangingPunct="1">
              <a:defRPr kumimoji="0" lang="ru-RU" sz="2000">
                <a:solidFill>
                  <a:srgbClr val="FFFFFF"/>
                </a:solidFill>
              </a:defRPr>
            </a:lvl1pPr>
            <a:extLst/>
          </a:lstStyle>
          <a:p>
            <a:pPr algn="ctr"/>
            <a:fld id="{047E157E-8DCB-4F70-A0AF-5EB586A91DD4}" type="datetime1">
              <a:rPr kumimoji="0" lang="ru-RU">
                <a:solidFill>
                  <a:srgbClr val="FFFFFF"/>
                </a:solidFill>
              </a:rPr>
              <a:pPr algn="ctr"/>
              <a:t>22.01.2017</a:t>
            </a:fld>
            <a:endParaRPr kumimoji="0" lang="ru-RU" sz="200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eaLnBrk="1" latinLnBrk="0" hangingPunct="1">
              <a:defRPr kumimoji="0" lang="ru-RU">
                <a:solidFill>
                  <a:schemeClr val="tx2"/>
                </a:solidFill>
              </a:defRPr>
            </a:lvl1pPr>
            <a:extLst/>
          </a:lstStyle>
          <a:p>
            <a:pPr algn="r"/>
            <a:endParaRPr kumimoji="0" lang="ru-RU">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eaLnBrk="1" latinLnBrk="0" hangingPunct="1">
              <a:defRPr kumimoji="0" lang="ru-RU">
                <a:solidFill>
                  <a:schemeClr val="tx2"/>
                </a:solidFill>
              </a:defRPr>
            </a:lvl1pPr>
            <a:extLst/>
          </a:lstStyle>
          <a:p>
            <a:fld id="{8F82E0A0-C266-4798-8C8F-B9F91E9DA37E}" type="slidenum">
              <a:rPr kumimoji="0" lang="ru-RU">
                <a:solidFill>
                  <a:schemeClr val="tx2"/>
                </a:solidFill>
              </a:rPr>
              <a:pPr/>
              <a:t>‹#›</a:t>
            </a:fld>
            <a:endParaRPr kumimoji="0" lang="ru-RU">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eaLnBrk="1" latinLnBrk="0" hangingPunct="1">
              <a:defRPr kumimoji="0" lang="ru-RU" cap="all" baseline="0"/>
            </a:lvl1pPr>
            <a:extLst/>
          </a:lstStyle>
          <a:p>
            <a:pPr eaLnBrk="1" latinLnBrk="0" hangingPunct="1"/>
            <a:r>
              <a:rPr lang="ru-RU" smtClean="0"/>
              <a:t>Образец заголовка</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Пользовательский макет">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pPr eaLnBrk="1" latinLnBrk="0" hangingPunct="1"/>
            <a:r>
              <a:rPr lang="ru-RU" smtClean="0"/>
              <a:t>Образец заголовка</a:t>
            </a:r>
            <a:endParaRPr/>
          </a:p>
        </p:txBody>
      </p:sp>
      <p:sp>
        <p:nvSpPr>
          <p:cNvPr id="3" name="Rectangle 2"/>
          <p:cNvSpPr>
            <a:spLocks noGrp="1"/>
          </p:cNvSpPr>
          <p:nvPr>
            <p:ph type="dt" sz="half" idx="10"/>
          </p:nvPr>
        </p:nvSpPr>
        <p:spPr/>
        <p:txBody>
          <a:bodyPr/>
          <a:lstStyle>
            <a:extLst/>
          </a:lstStyle>
          <a:p>
            <a:fld id="{E4606EA6-EFEA-4C30-9264-4F9291A5780D}" type="datetime1">
              <a:pPr/>
              <a:t>6/30/2006</a:t>
            </a:fld>
            <a:endParaRPr kumimoji="0" lang="ru-RU"/>
          </a:p>
        </p:txBody>
      </p:sp>
      <p:sp>
        <p:nvSpPr>
          <p:cNvPr id="4" name="Rectangle 3"/>
          <p:cNvSpPr>
            <a:spLocks noGrp="1"/>
          </p:cNvSpPr>
          <p:nvPr>
            <p:ph type="ftr" sz="quarter" idx="11"/>
          </p:nvPr>
        </p:nvSpPr>
        <p:spPr/>
        <p:txBody>
          <a:bodyPr/>
          <a:lstStyle>
            <a:extLst/>
          </a:lstStyle>
          <a:p>
            <a:endParaRPr kumimoji="0" lang="ru-RU"/>
          </a:p>
        </p:txBody>
      </p:sp>
      <p:sp>
        <p:nvSpPr>
          <p:cNvPr id="5" name="Rectangle 4"/>
          <p:cNvSpPr>
            <a:spLocks noGrp="1"/>
          </p:cNvSpPr>
          <p:nvPr>
            <p:ph type="sldNum" sz="quarter" idx="12"/>
          </p:nvPr>
        </p:nvSpPr>
        <p:spPr/>
        <p:txBody>
          <a:bodyPr/>
          <a:lstStyle>
            <a:extLst/>
          </a:lstStyle>
          <a:p>
            <a:pPr algn="ctr"/>
            <a:fld id="{8F82E0A0-C266-4798-8C8F-B9F91E9DA37E}" type="slidenum">
              <a:rPr kumimoji="0" lang="ru-RU" sz="1400" b="1">
                <a:solidFill>
                  <a:srgbClr val="FFFFFF"/>
                </a:solidFill>
              </a:rPr>
              <a:pPr algn="ctr"/>
              <a:t>‹#›</a:t>
            </a:fld>
            <a:endParaRPr kumimoji="0" lang="ru-RU"/>
          </a:p>
        </p:txBody>
      </p:sp>
      <p:sp>
        <p:nvSpPr>
          <p:cNvPr id="7" name="Rectangle 6"/>
          <p:cNvSpPr>
            <a:spLocks noGrp="1"/>
          </p:cNvSpPr>
          <p:nvPr>
            <p:ph sz="quarter" idx="13"/>
          </p:nvPr>
        </p:nvSpPr>
        <p:spPr>
          <a:xfrm>
            <a:off x="609600" y="1352550"/>
            <a:ext cx="8153400" cy="3276600"/>
          </a:xfrm>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eaLnBrk="1" latinLnBrk="0" hangingPunct="1">
              <a:buNone/>
              <a:defRPr kumimoji="0" lang="ru-RU" sz="2800">
                <a:solidFill>
                  <a:schemeClr val="tx2"/>
                </a:solidFill>
              </a:defRPr>
            </a:lvl1pPr>
            <a:lvl2pPr eaLnBrk="1" latinLnBrk="0" hangingPunct="1">
              <a:buNone/>
              <a:defRPr kumimoji="0" lang="ru-RU" sz="1800">
                <a:solidFill>
                  <a:schemeClr val="tx1">
                    <a:tint val="75000"/>
                  </a:schemeClr>
                </a:solidFill>
              </a:defRPr>
            </a:lvl2pPr>
            <a:lvl3pPr eaLnBrk="1" latinLnBrk="0" hangingPunct="1">
              <a:buNone/>
              <a:defRPr kumimoji="0" lang="ru-RU" sz="1600">
                <a:solidFill>
                  <a:schemeClr val="tx1">
                    <a:tint val="75000"/>
                  </a:schemeClr>
                </a:solidFill>
              </a:defRPr>
            </a:lvl3pPr>
            <a:lvl4pPr eaLnBrk="1" latinLnBrk="0" hangingPunct="1">
              <a:buNone/>
              <a:defRPr kumimoji="0" lang="ru-RU" sz="1400">
                <a:solidFill>
                  <a:schemeClr val="tx1">
                    <a:tint val="75000"/>
                  </a:schemeClr>
                </a:solidFill>
              </a:defRPr>
            </a:lvl4pPr>
            <a:lvl5pPr eaLnBrk="1" latinLnBrk="0" hangingPunct="1">
              <a:buNone/>
              <a:defRPr kumimoji="0" lang="ru-RU" sz="1400">
                <a:solidFill>
                  <a:schemeClr val="tx1">
                    <a:tint val="75000"/>
                  </a:schemeClr>
                </a:solidFill>
              </a:defRPr>
            </a:lvl5pPr>
            <a:extLst/>
          </a:lstStyle>
          <a:p>
            <a:pPr lvl="0" eaLnBrk="1" latinLnBrk="0" hangingPunct="1"/>
            <a:r>
              <a:rPr lang="ru-RU" smtClean="0"/>
              <a:t>Образец текста</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ru-RU"/>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ru-RU"/>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ru-RU"/>
          </a:p>
        </p:txBody>
      </p:sp>
      <p:sp>
        <p:nvSpPr>
          <p:cNvPr id="2" name="Title 1"/>
          <p:cNvSpPr>
            <a:spLocks noGrp="1"/>
          </p:cNvSpPr>
          <p:nvPr>
            <p:ph type="title" hasCustomPrompt="1"/>
          </p:nvPr>
        </p:nvSpPr>
        <p:spPr>
          <a:xfrm>
            <a:off x="1371600" y="1200150"/>
            <a:ext cx="7620000" cy="742950"/>
          </a:xfrm>
        </p:spPr>
        <p:txBody>
          <a:bodyPr/>
          <a:lstStyle>
            <a:lvl1pPr algn="l" eaLnBrk="1" latinLnBrk="0" hangingPunct="1">
              <a:buNone/>
              <a:defRPr kumimoji="0" lang="ru-RU" sz="4400" b="0" cap="none">
                <a:solidFill>
                  <a:srgbClr val="FFFFFF"/>
                </a:solidFill>
              </a:defRPr>
            </a:lvl1pPr>
            <a:extLst/>
          </a:lstStyle>
          <a:p>
            <a:r>
              <a:rPr kumimoji="0" lang="ru-RU"/>
              <a:t>Образец заголовка</a:t>
            </a:r>
          </a:p>
        </p:txBody>
      </p:sp>
      <p:sp>
        <p:nvSpPr>
          <p:cNvPr id="12" name="Date Placeholder 11"/>
          <p:cNvSpPr>
            <a:spLocks noGrp="1"/>
          </p:cNvSpPr>
          <p:nvPr>
            <p:ph type="dt" sz="half" idx="10"/>
          </p:nvPr>
        </p:nvSpPr>
        <p:spPr/>
        <p:txBody>
          <a:bodyPr/>
          <a:lstStyle>
            <a:extLst/>
          </a:lstStyle>
          <a:p>
            <a:fld id="{6FCF9F07-3BC7-4570-B054-79111B0A380C}" type="datetime1">
              <a:pPr/>
              <a:t>6/30/2006</a:t>
            </a:fld>
            <a:endParaRPr kumimoji="0" lang="ru-RU"/>
          </a:p>
        </p:txBody>
      </p:sp>
      <p:sp>
        <p:nvSpPr>
          <p:cNvPr id="13" name="Slide Number Placeholder 12"/>
          <p:cNvSpPr>
            <a:spLocks noGrp="1"/>
          </p:cNvSpPr>
          <p:nvPr>
            <p:ph type="sldNum" sz="quarter" idx="11"/>
          </p:nvPr>
        </p:nvSpPr>
        <p:spPr>
          <a:xfrm>
            <a:off x="0" y="1314450"/>
            <a:ext cx="1295400" cy="526257"/>
          </a:xfrm>
        </p:spPr>
        <p:txBody>
          <a:bodyPr>
            <a:noAutofit/>
          </a:bodyPr>
          <a:lstStyle>
            <a:lvl1pPr eaLnBrk="1" latinLnBrk="0" hangingPunct="1">
              <a:defRPr kumimoji="0" lang="ru-RU" sz="2400">
                <a:solidFill>
                  <a:srgbClr val="FFFFFF"/>
                </a:solidFill>
              </a:defRPr>
            </a:lvl1pPr>
            <a:extLst/>
          </a:lstStyle>
          <a:p>
            <a:pPr algn="ctr"/>
            <a:fld id="{8F82E0A0-C266-4798-8C8F-B9F91E9DA37E}" type="slidenum">
              <a:rPr kumimoji="0" lang="ru-RU" sz="2400" b="1">
                <a:solidFill>
                  <a:srgbClr val="FFFFFF"/>
                </a:solidFill>
              </a:rPr>
              <a:pPr algn="ctr"/>
              <a:t>‹#›</a:t>
            </a:fld>
            <a:endParaRPr kumimoji="0" lang="ru-RU" sz="2400">
              <a:solidFill>
                <a:srgbClr val="FFFFFF"/>
              </a:solidFill>
            </a:endParaRPr>
          </a:p>
        </p:txBody>
      </p:sp>
      <p:sp>
        <p:nvSpPr>
          <p:cNvPr id="14" name="Footer Placeholder 13"/>
          <p:cNvSpPr>
            <a:spLocks noGrp="1"/>
          </p:cNvSpPr>
          <p:nvPr>
            <p:ph type="ftr" sz="quarter" idx="12"/>
          </p:nvPr>
        </p:nvSpPr>
        <p:spPr/>
        <p:txBody>
          <a:bodyPr/>
          <a:lstStyle>
            <a:extLst/>
          </a:lstStyle>
          <a:p>
            <a:endParaRPr kumimoji="0" lang="ru-R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0" hangingPunct="1"/>
            <a:r>
              <a:rPr lang="ru-RU" smtClean="0"/>
              <a:t>Образец заголовка</a:t>
            </a:r>
            <a:endParaRPr/>
          </a:p>
        </p:txBody>
      </p:sp>
      <p:sp>
        <p:nvSpPr>
          <p:cNvPr id="9" name="Content Placeholder 8"/>
          <p:cNvSpPr>
            <a:spLocks noGrp="1"/>
          </p:cNvSpPr>
          <p:nvPr>
            <p:ph sz="quarter" idx="13"/>
          </p:nvPr>
        </p:nvSpPr>
        <p:spPr>
          <a:xfrm>
            <a:off x="609600" y="1352551"/>
            <a:ext cx="3886200" cy="3268624"/>
          </a:xfrm>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a:p>
        </p:txBody>
      </p:sp>
      <p:sp>
        <p:nvSpPr>
          <p:cNvPr id="11" name="Content Placeholder 10"/>
          <p:cNvSpPr>
            <a:spLocks noGrp="1"/>
          </p:cNvSpPr>
          <p:nvPr>
            <p:ph sz="quarter" idx="14"/>
          </p:nvPr>
        </p:nvSpPr>
        <p:spPr>
          <a:xfrm>
            <a:off x="4844901" y="1352549"/>
            <a:ext cx="3886200" cy="3268625"/>
          </a:xfrm>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a:p>
        </p:txBody>
      </p:sp>
      <p:sp>
        <p:nvSpPr>
          <p:cNvPr id="8" name="Date Placeholder 7"/>
          <p:cNvSpPr>
            <a:spLocks noGrp="1"/>
          </p:cNvSpPr>
          <p:nvPr>
            <p:ph type="dt" sz="half" idx="15"/>
          </p:nvPr>
        </p:nvSpPr>
        <p:spPr/>
        <p:txBody>
          <a:bodyPr rtlCol="0"/>
          <a:lstStyle>
            <a:extLst/>
          </a:lstStyle>
          <a:p>
            <a:fld id="{E4606EA6-EFEA-4C30-9264-4F9291A5780D}" type="datetime1">
              <a:pPr/>
              <a:t>6/30/2006</a:t>
            </a:fld>
            <a:endParaRPr kumimoji="0" lang="ru-RU"/>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kumimoji="0" lang="ru-RU" sz="1400" b="1">
                <a:solidFill>
                  <a:srgbClr val="FFFFFF"/>
                </a:solidFill>
              </a:rPr>
              <a:pPr algn="ctr"/>
              <a:t>‹#›</a:t>
            </a:fld>
            <a:endParaRPr kumimoji="0" lang="ru-RU"/>
          </a:p>
        </p:txBody>
      </p:sp>
      <p:sp>
        <p:nvSpPr>
          <p:cNvPr id="12" name="Footer Placeholder 11"/>
          <p:cNvSpPr>
            <a:spLocks noGrp="1"/>
          </p:cNvSpPr>
          <p:nvPr>
            <p:ph type="ftr" sz="quarter" idx="17"/>
          </p:nvPr>
        </p:nvSpPr>
        <p:spPr/>
        <p:txBody>
          <a:bodyPr rtlCol="0"/>
          <a:lstStyle>
            <a:extLst/>
          </a:lstStyle>
          <a:p>
            <a:endParaRPr kumimoji="0"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eaLnBrk="1" latinLnBrk="0" hangingPunct="1">
              <a:defRPr kumimoji="0" lang="ru-RU"/>
            </a:lvl1pPr>
            <a:extLst/>
          </a:lstStyle>
          <a:p>
            <a:pPr eaLnBrk="1" latinLnBrk="0" hangingPunct="1"/>
            <a:r>
              <a:rPr lang="ru-RU" smtClean="0"/>
              <a:t>Образец заголовка</a:t>
            </a:r>
            <a:endParaRPr/>
          </a:p>
        </p:txBody>
      </p:sp>
      <p:sp>
        <p:nvSpPr>
          <p:cNvPr id="11" name="Content Placeholder 10"/>
          <p:cNvSpPr>
            <a:spLocks noGrp="1"/>
          </p:cNvSpPr>
          <p:nvPr>
            <p:ph sz="quarter" idx="13"/>
          </p:nvPr>
        </p:nvSpPr>
        <p:spPr>
          <a:xfrm>
            <a:off x="609600" y="1919818"/>
            <a:ext cx="3886200" cy="2628900"/>
          </a:xfrm>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a:p>
        </p:txBody>
      </p:sp>
      <p:sp>
        <p:nvSpPr>
          <p:cNvPr id="13" name="Content Placeholder 12"/>
          <p:cNvSpPr>
            <a:spLocks noGrp="1"/>
          </p:cNvSpPr>
          <p:nvPr>
            <p:ph sz="quarter" idx="14"/>
          </p:nvPr>
        </p:nvSpPr>
        <p:spPr>
          <a:xfrm>
            <a:off x="4800600" y="1919818"/>
            <a:ext cx="3886200" cy="2628900"/>
          </a:xfrm>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a:p>
        </p:txBody>
      </p:sp>
      <p:sp>
        <p:nvSpPr>
          <p:cNvPr id="10" name="Date Placeholder 9"/>
          <p:cNvSpPr>
            <a:spLocks noGrp="1"/>
          </p:cNvSpPr>
          <p:nvPr>
            <p:ph type="dt" sz="half" idx="15"/>
          </p:nvPr>
        </p:nvSpPr>
        <p:spPr/>
        <p:txBody>
          <a:bodyPr rtlCol="0"/>
          <a:lstStyle>
            <a:extLst/>
          </a:lstStyle>
          <a:p>
            <a:fld id="{E4606EA6-EFEA-4C30-9264-4F9291A5780D}" type="datetime1">
              <a:pPr/>
              <a:t>6/30/2006</a:t>
            </a:fld>
            <a:endParaRPr kumimoji="0" lang="ru-RU"/>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kumimoji="0" lang="ru-RU" sz="1400" b="1">
                <a:solidFill>
                  <a:srgbClr val="FFFFFF"/>
                </a:solidFill>
              </a:rPr>
              <a:pPr algn="ctr"/>
              <a:t>‹#›</a:t>
            </a:fld>
            <a:endParaRPr kumimoji="0" lang="ru-RU"/>
          </a:p>
        </p:txBody>
      </p:sp>
      <p:sp>
        <p:nvSpPr>
          <p:cNvPr id="14" name="Footer Placeholder 13"/>
          <p:cNvSpPr>
            <a:spLocks noGrp="1"/>
          </p:cNvSpPr>
          <p:nvPr>
            <p:ph type="ftr" sz="quarter" idx="17"/>
          </p:nvPr>
        </p:nvSpPr>
        <p:spPr/>
        <p:txBody>
          <a:bodyPr rtlCol="0"/>
          <a:lstStyle>
            <a:extLst/>
          </a:lstStyle>
          <a:p>
            <a:endParaRPr kumimoji="0" lang="ru-RU"/>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eaLnBrk="1" latinLnBrk="0" hangingPunct="1">
              <a:buFontTx/>
              <a:buNone/>
              <a:defRPr kumimoji="0" lang="ru-RU" sz="2000" b="1">
                <a:solidFill>
                  <a:srgbClr val="FFFFFF"/>
                </a:solidFill>
              </a:defRPr>
            </a:lvl1pPr>
            <a:extLst/>
          </a:lstStyle>
          <a:p>
            <a:pPr lvl="0" eaLnBrk="1" latinLnBrk="0" hangingPunct="1"/>
            <a:r>
              <a:rPr lang="ru-RU" smtClean="0"/>
              <a:t>Образец текста</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eaLnBrk="1" latinLnBrk="0" hangingPunct="1">
              <a:buFontTx/>
              <a:buNone/>
              <a:defRPr kumimoji="0" lang="ru-RU" sz="2000" b="1">
                <a:solidFill>
                  <a:srgbClr val="FFFFFF"/>
                </a:solidFill>
              </a:defRPr>
            </a:lvl1pPr>
            <a:extLst/>
          </a:lstStyle>
          <a:p>
            <a:pPr lvl="0" eaLnBrk="1" latinLnBrk="0" hangingPunct="1"/>
            <a:r>
              <a:rPr lang="ru-RU" smtClean="0"/>
              <a:t>Образец текста</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0" hangingPunct="1"/>
            <a:r>
              <a:rPr lang="ru-RU" smtClean="0"/>
              <a:t>Образец заголовка</a:t>
            </a:r>
            <a:endParaRPr/>
          </a:p>
        </p:txBody>
      </p:sp>
      <p:sp>
        <p:nvSpPr>
          <p:cNvPr id="3" name="Date Placeholder 2"/>
          <p:cNvSpPr>
            <a:spLocks noGrp="1"/>
          </p:cNvSpPr>
          <p:nvPr>
            <p:ph type="dt" sz="half" idx="10"/>
          </p:nvPr>
        </p:nvSpPr>
        <p:spPr/>
        <p:txBody>
          <a:bodyPr/>
          <a:lstStyle>
            <a:extLst/>
          </a:lstStyle>
          <a:p>
            <a:fld id="{6DFADB5D-B7A0-47E3-AD2D-B1A6F8614213}" type="datetime1">
              <a:pPr/>
              <a:t>6/30/2006</a:t>
            </a:fld>
            <a:endParaRPr kumimoji="0" lang="ru-RU"/>
          </a:p>
        </p:txBody>
      </p:sp>
      <p:sp>
        <p:nvSpPr>
          <p:cNvPr id="4" name="Footer Placeholder 3"/>
          <p:cNvSpPr>
            <a:spLocks noGrp="1"/>
          </p:cNvSpPr>
          <p:nvPr>
            <p:ph type="ftr" sz="quarter" idx="11"/>
          </p:nvPr>
        </p:nvSpPr>
        <p:spPr/>
        <p:txBody>
          <a:bodyPr/>
          <a:lstStyle>
            <a:extLst/>
          </a:lstStyle>
          <a:p>
            <a:endParaRPr kumimoji="0" lang="ru-RU"/>
          </a:p>
        </p:txBody>
      </p:sp>
      <p:sp>
        <p:nvSpPr>
          <p:cNvPr id="5" name="Slide Number Placeholder 4"/>
          <p:cNvSpPr>
            <a:spLocks noGrp="1"/>
          </p:cNvSpPr>
          <p:nvPr>
            <p:ph type="sldNum" sz="quarter" idx="12"/>
          </p:nvPr>
        </p:nvSpPr>
        <p:spPr/>
        <p:txBody>
          <a:bodyPr/>
          <a:lstStyle>
            <a:lvl1pPr eaLnBrk="1" latinLnBrk="0" hangingPunct="1">
              <a:defRPr kumimoji="0" lang="ru-RU">
                <a:solidFill>
                  <a:srgbClr val="FFFFFF"/>
                </a:solidFill>
              </a:defRPr>
            </a:lvl1pPr>
            <a:extLst/>
          </a:lstStyle>
          <a:p>
            <a:fld id="{A3F7CB7D-F184-43C7-B6FD-03D728E1BBFF}" type="slidenum">
              <a:rPr kumimoji="0" lang="ru-RU">
                <a:solidFill>
                  <a:srgbClr val="FFFFFF"/>
                </a:solidFill>
              </a:rPr>
              <a:pPr/>
              <a:t>‹#›</a:t>
            </a:fld>
            <a:endParaRPr kumimoji="0" lang="ru-RU">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pPr/>
              <a:t>6/30/2006</a:t>
            </a:fld>
            <a:endParaRPr kumimoji="0" lang="ru-RU"/>
          </a:p>
        </p:txBody>
      </p:sp>
      <p:sp>
        <p:nvSpPr>
          <p:cNvPr id="3" name="Footer Placeholder 2"/>
          <p:cNvSpPr>
            <a:spLocks noGrp="1"/>
          </p:cNvSpPr>
          <p:nvPr>
            <p:ph type="ftr" sz="quarter" idx="11"/>
          </p:nvPr>
        </p:nvSpPr>
        <p:spPr/>
        <p:txBody>
          <a:bodyPr/>
          <a:lstStyle>
            <a:extLst/>
          </a:lstStyle>
          <a:p>
            <a:endParaRPr kumimoji="0" lang="ru-RU"/>
          </a:p>
        </p:txBody>
      </p:sp>
      <p:sp>
        <p:nvSpPr>
          <p:cNvPr id="4" name="Slide Number Placeholder 3"/>
          <p:cNvSpPr>
            <a:spLocks noGrp="1"/>
          </p:cNvSpPr>
          <p:nvPr>
            <p:ph type="sldNum" sz="quarter" idx="12"/>
          </p:nvPr>
        </p:nvSpPr>
        <p:spPr>
          <a:xfrm>
            <a:off x="0" y="4686300"/>
            <a:ext cx="533400" cy="285750"/>
          </a:xfrm>
        </p:spPr>
        <p:txBody>
          <a:bodyPr/>
          <a:lstStyle>
            <a:lvl1pPr eaLnBrk="1" latinLnBrk="0" hangingPunct="1">
              <a:defRPr kumimoji="0" lang="ru-RU">
                <a:solidFill>
                  <a:schemeClr val="tx2"/>
                </a:solidFill>
              </a:defRPr>
            </a:lvl1pPr>
            <a:extLst/>
          </a:lstStyle>
          <a:p>
            <a:fld id="{A3F7CB7D-F184-43C7-B6FD-03D728E1BBFF}" type="slidenum">
              <a:rPr kumimoji="0" lang="ru-RU">
                <a:solidFill>
                  <a:schemeClr val="tx2"/>
                </a:solidFill>
              </a:rPr>
              <a:pPr/>
              <a:t>‹#›</a:t>
            </a:fld>
            <a:endParaRPr kumimoji="0" lang="ru-RU">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eaLnBrk="1" latinLnBrk="0" hangingPunct="1">
              <a:buNone/>
              <a:defRPr kumimoji="0" lang="ru-RU" sz="4200" b="0"/>
            </a:lvl1pPr>
            <a:extLst/>
          </a:lstStyle>
          <a:p>
            <a:pPr eaLnBrk="1" latinLnBrk="0" hangingPunct="1"/>
            <a:r>
              <a:rPr lang="ru-RU" smtClean="0"/>
              <a:t>Образец заголовка</a:t>
            </a:r>
            <a:endParaRPr/>
          </a:p>
        </p:txBody>
      </p:sp>
      <p:sp>
        <p:nvSpPr>
          <p:cNvPr id="5" name="Date Placeholder 4"/>
          <p:cNvSpPr>
            <a:spLocks noGrp="1"/>
          </p:cNvSpPr>
          <p:nvPr>
            <p:ph type="dt" sz="half" idx="10"/>
          </p:nvPr>
        </p:nvSpPr>
        <p:spPr/>
        <p:txBody>
          <a:bodyPr/>
          <a:lstStyle>
            <a:extLst/>
          </a:lstStyle>
          <a:p>
            <a:fld id="{F49A8198-4617-485E-9585-4840B69DBBA6}" type="datetime1">
              <a:pPr/>
              <a:t>6/30/2006</a:t>
            </a:fld>
            <a:endParaRPr kumimoji="0" lang="ru-RU"/>
          </a:p>
        </p:txBody>
      </p:sp>
      <p:sp>
        <p:nvSpPr>
          <p:cNvPr id="6" name="Footer Placeholder 5"/>
          <p:cNvSpPr>
            <a:spLocks noGrp="1"/>
          </p:cNvSpPr>
          <p:nvPr>
            <p:ph type="ftr" sz="quarter" idx="11"/>
          </p:nvPr>
        </p:nvSpPr>
        <p:spPr/>
        <p:txBody>
          <a:bodyPr/>
          <a:lstStyle>
            <a:extLst/>
          </a:lstStyle>
          <a:p>
            <a:endParaRPr kumimoji="0" lang="ru-RU"/>
          </a:p>
        </p:txBody>
      </p:sp>
      <p:sp>
        <p:nvSpPr>
          <p:cNvPr id="7" name="Slide Number Placeholder 6"/>
          <p:cNvSpPr>
            <a:spLocks noGrp="1"/>
          </p:cNvSpPr>
          <p:nvPr>
            <p:ph type="sldNum" sz="quarter" idx="12"/>
          </p:nvPr>
        </p:nvSpPr>
        <p:spPr/>
        <p:txBody>
          <a:bodyPr/>
          <a:lstStyle>
            <a:lvl1pPr eaLnBrk="1" latinLnBrk="0" hangingPunct="1">
              <a:defRPr kumimoji="0" lang="ru-RU">
                <a:solidFill>
                  <a:srgbClr val="FFFFFF"/>
                </a:solidFill>
              </a:defRPr>
            </a:lvl1pPr>
            <a:extLst/>
          </a:lstStyle>
          <a:p>
            <a:fld id="{A3F7CB7D-F184-43C7-B6FD-03D728E1BBFF}" type="slidenum">
              <a:rPr kumimoji="0" lang="ru-RU">
                <a:solidFill>
                  <a:srgbClr val="FFFFFF"/>
                </a:solidFill>
              </a:rPr>
              <a:pPr/>
              <a:t>‹#›</a:t>
            </a:fld>
            <a:endParaRPr kumimoji="0" lang="ru-RU">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000"/>
              </a:spcAft>
              <a:buNone/>
              <a:defRPr kumimoji="0" lang="ru-RU" sz="1800"/>
            </a:lvl1pPr>
            <a:lvl2pPr eaLnBrk="1" latinLnBrk="0" hangingPunct="1">
              <a:buNone/>
              <a:defRPr kumimoji="0" lang="ru-RU" sz="1200"/>
            </a:lvl2pPr>
            <a:lvl3pPr eaLnBrk="1" latinLnBrk="0" hangingPunct="1">
              <a:buNone/>
              <a:defRPr kumimoji="0" lang="ru-RU" sz="1000"/>
            </a:lvl3pPr>
            <a:lvl4pPr eaLnBrk="1" latinLnBrk="0" hangingPunct="1">
              <a:buNone/>
              <a:defRPr kumimoji="0" lang="ru-RU" sz="900"/>
            </a:lvl4pPr>
            <a:lvl5pPr eaLnBrk="1" latinLnBrk="0" hangingPunct="1">
              <a:buNone/>
              <a:defRPr kumimoji="0" lang="ru-RU" sz="900"/>
            </a:lvl5pPr>
            <a:extLst/>
          </a:lstStyle>
          <a:p>
            <a:pPr lvl="0" eaLnBrk="1" latinLnBrk="0" hangingPunct="1"/>
            <a:r>
              <a:rPr lang="ru-RU" smtClean="0"/>
              <a:t>Образец текста</a:t>
            </a:r>
          </a:p>
        </p:txBody>
      </p:sp>
      <p:sp>
        <p:nvSpPr>
          <p:cNvPr id="9" name="Content Placeholder 8"/>
          <p:cNvSpPr>
            <a:spLocks noGrp="1"/>
          </p:cNvSpPr>
          <p:nvPr>
            <p:ph sz="quarter" idx="13"/>
          </p:nvPr>
        </p:nvSpPr>
        <p:spPr>
          <a:xfrm>
            <a:off x="2362200" y="1428750"/>
            <a:ext cx="6400800" cy="3200400"/>
          </a:xfrm>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eaLnBrk="1" latinLnBrk="0" hangingPunct="1">
              <a:buNone/>
              <a:defRPr kumimoji="0" lang="ru-RU" sz="3200"/>
            </a:lvl1pPr>
            <a:extLst/>
          </a:lstStyle>
          <a:p>
            <a:r>
              <a:rPr kumimoji="0" lang="ru-RU" smtClean="0"/>
              <a:t>Вставка рисунка</a:t>
            </a:r>
            <a:endParaRPr kumimoji="0" lang="ru-RU"/>
          </a:p>
        </p:txBody>
      </p:sp>
      <p:sp>
        <p:nvSpPr>
          <p:cNvPr id="4" name="Text Placeholder 3"/>
          <p:cNvSpPr>
            <a:spLocks noGrp="1"/>
          </p:cNvSpPr>
          <p:nvPr>
            <p:ph type="body" sz="half" idx="2"/>
          </p:nvPr>
        </p:nvSpPr>
        <p:spPr>
          <a:xfrm>
            <a:off x="1600200" y="4114800"/>
            <a:ext cx="7315200" cy="514350"/>
          </a:xfrm>
        </p:spPr>
        <p:txBody>
          <a:bodyPr/>
          <a:lstStyle>
            <a:lvl1pPr marL="0" indent="0" eaLnBrk="1" latinLnBrk="0" hangingPunct="1">
              <a:buFontTx/>
              <a:buNone/>
              <a:defRPr kumimoji="0" lang="ru-RU" sz="1700"/>
            </a:lvl1pPr>
            <a:lvl2pPr eaLnBrk="1" latinLnBrk="0" hangingPunct="1">
              <a:buFontTx/>
              <a:buNone/>
              <a:defRPr kumimoji="0" lang="ru-RU" sz="1200"/>
            </a:lvl2pPr>
            <a:lvl3pPr eaLnBrk="1" latinLnBrk="0" hangingPunct="1">
              <a:buFontTx/>
              <a:buNone/>
              <a:defRPr kumimoji="0" lang="ru-RU" sz="1000"/>
            </a:lvl3pPr>
            <a:lvl4pPr eaLnBrk="1" latinLnBrk="0" hangingPunct="1">
              <a:buFontTx/>
              <a:buNone/>
              <a:defRPr kumimoji="0" lang="ru-RU" sz="900"/>
            </a:lvl4pPr>
            <a:lvl5pPr eaLnBrk="1" latinLnBrk="0" hangingPunct="1">
              <a:buFontTx/>
              <a:buNone/>
              <a:defRPr kumimoji="0" lang="ru-RU" sz="900"/>
            </a:lvl5pPr>
            <a:extLst/>
          </a:lstStyle>
          <a:p>
            <a:pPr lvl="0" eaLnBrk="1" latinLnBrk="0" hangingPunct="1"/>
            <a:r>
              <a:rPr lang="ru-RU" smtClean="0"/>
              <a:t>Образец текста</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ru-RU"/>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ru-RU"/>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ru-RU"/>
          </a:p>
        </p:txBody>
      </p:sp>
      <p:sp>
        <p:nvSpPr>
          <p:cNvPr id="2" name="Title 1"/>
          <p:cNvSpPr>
            <a:spLocks noGrp="1"/>
          </p:cNvSpPr>
          <p:nvPr>
            <p:ph type="title"/>
          </p:nvPr>
        </p:nvSpPr>
        <p:spPr>
          <a:xfrm>
            <a:off x="1600200" y="3543300"/>
            <a:ext cx="7315200" cy="457200"/>
          </a:xfrm>
        </p:spPr>
        <p:txBody>
          <a:bodyPr anchor="ctr"/>
          <a:lstStyle>
            <a:lvl1pPr algn="l" eaLnBrk="1" latinLnBrk="0" hangingPunct="1">
              <a:buNone/>
              <a:defRPr kumimoji="0" lang="ru-RU" sz="2800" b="0">
                <a:solidFill>
                  <a:srgbClr val="FFFFFF"/>
                </a:solidFill>
              </a:defRPr>
            </a:lvl1pPr>
            <a:extLst/>
          </a:lstStyle>
          <a:p>
            <a:pPr eaLnBrk="1" latinLnBrk="0" hangingPunct="1"/>
            <a:r>
              <a:rPr lang="ru-RU" smtClean="0"/>
              <a:t>Образец заголовка</a:t>
            </a:r>
            <a:endParaRPr/>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ru-RU"/>
          </a:p>
        </p:txBody>
      </p:sp>
      <p:sp>
        <p:nvSpPr>
          <p:cNvPr id="12" name="Date Placeholder 11"/>
          <p:cNvSpPr>
            <a:spLocks noGrp="1"/>
          </p:cNvSpPr>
          <p:nvPr>
            <p:ph type="dt" sz="half" idx="10"/>
          </p:nvPr>
        </p:nvSpPr>
        <p:spPr>
          <a:xfrm>
            <a:off x="6248400" y="4686300"/>
            <a:ext cx="2667000" cy="273844"/>
          </a:xfrm>
        </p:spPr>
        <p:txBody>
          <a:bodyPr rtlCol="0"/>
          <a:lstStyle>
            <a:extLst/>
          </a:lstStyle>
          <a:p>
            <a:fld id="{E4606EA6-EFEA-4C30-9264-4F9291A5780D}" type="datetime1">
              <a:pPr/>
              <a:t>6/30/2006</a:t>
            </a:fld>
            <a:endParaRPr kumimoji="0" lang="ru-RU"/>
          </a:p>
        </p:txBody>
      </p:sp>
      <p:sp>
        <p:nvSpPr>
          <p:cNvPr id="13" name="Slide Number Placeholder 12"/>
          <p:cNvSpPr>
            <a:spLocks noGrp="1"/>
          </p:cNvSpPr>
          <p:nvPr>
            <p:ph type="sldNum" sz="quarter" idx="11"/>
          </p:nvPr>
        </p:nvSpPr>
        <p:spPr>
          <a:xfrm>
            <a:off x="0" y="3500437"/>
            <a:ext cx="1447800" cy="497684"/>
          </a:xfrm>
        </p:spPr>
        <p:txBody>
          <a:bodyPr rtlCol="0"/>
          <a:lstStyle>
            <a:lvl1pPr eaLnBrk="1" latinLnBrk="0" hangingPunct="1">
              <a:defRPr kumimoji="0" lang="ru-RU" sz="2800"/>
            </a:lvl1pPr>
            <a:extLst/>
          </a:lstStyle>
          <a:p>
            <a:pPr algn="ctr"/>
            <a:fld id="{8F82E0A0-C266-4798-8C8F-B9F91E9DA37E}" type="slidenum">
              <a:rPr kumimoji="0" lang="ru-RU" sz="2800" b="1">
                <a:solidFill>
                  <a:srgbClr val="FFFFFF"/>
                </a:solidFill>
              </a:rPr>
              <a:pPr algn="ctr"/>
              <a:t>‹#›</a:t>
            </a:fld>
            <a:endParaRPr kumimoji="0" lang="ru-RU" sz="2800"/>
          </a:p>
        </p:txBody>
      </p:sp>
      <p:sp>
        <p:nvSpPr>
          <p:cNvPr id="14" name="Footer Placeholder 13"/>
          <p:cNvSpPr>
            <a:spLocks noGrp="1"/>
          </p:cNvSpPr>
          <p:nvPr>
            <p:ph type="ftr" sz="quarter" idx="12"/>
          </p:nvPr>
        </p:nvSpPr>
        <p:spPr>
          <a:xfrm>
            <a:off x="1600200" y="4686155"/>
            <a:ext cx="4572000" cy="273844"/>
          </a:xfrm>
        </p:spPr>
        <p:txBody>
          <a:bodyPr rtlCol="0"/>
          <a:lstStyle>
            <a:extLst/>
          </a:lstStyle>
          <a:p>
            <a:endParaRPr kumimoji="0" lang="ru-RU"/>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lang="ru-RU" sz="1400">
                <a:solidFill>
                  <a:schemeClr val="tx2"/>
                </a:solidFill>
              </a:defRPr>
            </a:lvl1pPr>
            <a:extLst/>
          </a:lstStyle>
          <a:p>
            <a:fld id="{E4606EA6-EFEA-4C30-9264-4F9291A5780D}" type="datetime1">
              <a:pPr/>
              <a:t>6/30/2006</a:t>
            </a:fld>
            <a:endParaRPr kumimoji="0" lang="ru-RU" sz="140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lang="ru-RU" sz="1400">
                <a:solidFill>
                  <a:schemeClr val="tx2"/>
                </a:solidFill>
              </a:defRPr>
            </a:lvl1pPr>
            <a:extLst/>
          </a:lstStyle>
          <a:p>
            <a:pPr algn="r"/>
            <a:endParaRPr kumimoji="0" lang="ru-RU" sz="140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ru-RU"/>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ru-RU"/>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ru-RU"/>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eaLnBrk="1" latinLnBrk="0" hangingPunct="1">
              <a:defRPr kumimoji="0" lang="ru-RU" sz="1400" b="1">
                <a:solidFill>
                  <a:srgbClr val="FFFFFF"/>
                </a:solidFill>
              </a:defRPr>
            </a:lvl1pPr>
            <a:extLst/>
          </a:lstStyle>
          <a:p>
            <a:pPr algn="ctr"/>
            <a:fld id="{8F82E0A0-C266-4798-8C8F-B9F91E9DA37E}" type="slidenum">
              <a:rPr kumimoji="0" lang="ru-RU" sz="1400" b="1">
                <a:solidFill>
                  <a:srgbClr val="FFFFFF"/>
                </a:solidFill>
              </a:rPr>
              <a:pPr algn="ctr"/>
              <a:t>‹#›</a:t>
            </a:fld>
            <a:endParaRPr kumimoji="0" lang="ru-RU" sz="1400" b="1">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extLst/>
          </a:lstStyle>
          <a:p>
            <a:pPr eaLnBrk="1" latinLnBrk="0" hangingPunct="1"/>
            <a:r>
              <a:rPr kumimoji="0" lang="ru-RU" smtClean="0"/>
              <a:t>Образец заголовка</a:t>
            </a:r>
            <a:endParaRPr kumimoji="0" lang="en-US" smtClean="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kumimoji="0" lang="ru-RU"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kumimoji="0" lang="ru-RU"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lang="ru-RU"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lang="ru-RU"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lang="ru-RU"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lang="ru-RU"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lang="ru-RU"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lang="ru-RU"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lang="ru-RU"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lang="ru-RU" sz="1800" kern="1200" baseline="0">
          <a:solidFill>
            <a:schemeClr val="tx1"/>
          </a:solidFill>
          <a:latin typeface="+mn-lt"/>
          <a:ea typeface="+mn-ea"/>
          <a:cs typeface="+mn-cs"/>
        </a:defRPr>
      </a:lvl9pPr>
      <a:extLst/>
    </p:bodyStyle>
    <p:otherStyle>
      <a:lvl1pPr marL="0" algn="l" rtl="0" eaLnBrk="1" latinLnBrk="0" hangingPunct="1">
        <a:defRPr kumimoji="0" lang="ru-RU" kern="1200">
          <a:solidFill>
            <a:schemeClr val="tx1"/>
          </a:solidFill>
          <a:latin typeface="+mn-lt"/>
          <a:ea typeface="+mn-ea"/>
          <a:cs typeface="+mn-cs"/>
        </a:defRPr>
      </a:lvl1pPr>
      <a:lvl2pPr marL="457200" algn="l" rtl="0" eaLnBrk="1" latinLnBrk="0" hangingPunct="1">
        <a:defRPr kumimoji="0" lang="ru-RU" kern="1200">
          <a:solidFill>
            <a:schemeClr val="tx1"/>
          </a:solidFill>
          <a:latin typeface="+mn-lt"/>
          <a:ea typeface="+mn-ea"/>
          <a:cs typeface="+mn-cs"/>
        </a:defRPr>
      </a:lvl2pPr>
      <a:lvl3pPr marL="914400" algn="l" rtl="0" eaLnBrk="1" latinLnBrk="0" hangingPunct="1">
        <a:defRPr kumimoji="0" lang="ru-RU" kern="1200">
          <a:solidFill>
            <a:schemeClr val="tx1"/>
          </a:solidFill>
          <a:latin typeface="+mn-lt"/>
          <a:ea typeface="+mn-ea"/>
          <a:cs typeface="+mn-cs"/>
        </a:defRPr>
      </a:lvl3pPr>
      <a:lvl4pPr marL="1371600" algn="l" rtl="0" eaLnBrk="1" latinLnBrk="0" hangingPunct="1">
        <a:defRPr kumimoji="0" lang="ru-RU" kern="1200">
          <a:solidFill>
            <a:schemeClr val="tx1"/>
          </a:solidFill>
          <a:latin typeface="+mn-lt"/>
          <a:ea typeface="+mn-ea"/>
          <a:cs typeface="+mn-cs"/>
        </a:defRPr>
      </a:lvl4pPr>
      <a:lvl5pPr marL="1828800" algn="l" rtl="0" eaLnBrk="1" latinLnBrk="0" hangingPunct="1">
        <a:defRPr kumimoji="0" lang="ru-RU" kern="1200">
          <a:solidFill>
            <a:schemeClr val="tx1"/>
          </a:solidFill>
          <a:latin typeface="+mn-lt"/>
          <a:ea typeface="+mn-ea"/>
          <a:cs typeface="+mn-cs"/>
        </a:defRPr>
      </a:lvl5pPr>
      <a:lvl6pPr marL="2286000" algn="l" rtl="0" eaLnBrk="1" latinLnBrk="0" hangingPunct="1">
        <a:defRPr kumimoji="0" lang="ru-RU" kern="1200">
          <a:solidFill>
            <a:schemeClr val="tx1"/>
          </a:solidFill>
          <a:latin typeface="+mn-lt"/>
          <a:ea typeface="+mn-ea"/>
          <a:cs typeface="+mn-cs"/>
        </a:defRPr>
      </a:lvl6pPr>
      <a:lvl7pPr marL="2743200" algn="l" rtl="0" eaLnBrk="1" latinLnBrk="0" hangingPunct="1">
        <a:defRPr kumimoji="0" lang="ru-RU" kern="1200">
          <a:solidFill>
            <a:schemeClr val="tx1"/>
          </a:solidFill>
          <a:latin typeface="+mn-lt"/>
          <a:ea typeface="+mn-ea"/>
          <a:cs typeface="+mn-cs"/>
        </a:defRPr>
      </a:lvl7pPr>
      <a:lvl8pPr marL="3200400" algn="l" rtl="0" eaLnBrk="1" latinLnBrk="0" hangingPunct="1">
        <a:defRPr kumimoji="0" lang="ru-RU" kern="1200">
          <a:solidFill>
            <a:schemeClr val="tx1"/>
          </a:solidFill>
          <a:latin typeface="+mn-lt"/>
          <a:ea typeface="+mn-ea"/>
          <a:cs typeface="+mn-cs"/>
        </a:defRPr>
      </a:lvl8pPr>
      <a:lvl9pPr marL="3657600" algn="l" rtl="0" eaLnBrk="1" latinLnBrk="0" hangingPunct="1">
        <a:defRPr kumimoji="0" lang="ru-RU"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a:spLocks noGrp="1"/>
          </p:cNvSpPr>
          <p:nvPr>
            <p:ph type="title"/>
          </p:nvPr>
        </p:nvSpPr>
        <p:spPr>
          <a:xfrm>
            <a:off x="917308" y="335960"/>
            <a:ext cx="6477000" cy="2438400"/>
          </a:xfrm>
        </p:spPr>
        <p:txBody>
          <a:bodyPr>
            <a:normAutofit/>
          </a:bodyPr>
          <a:lstStyle>
            <a:extLst/>
          </a:lstStyle>
          <a:p>
            <a:r>
              <a:rPr lang="en-US" sz="6400" dirty="0"/>
              <a:t>Online auction</a:t>
            </a:r>
          </a:p>
        </p:txBody>
      </p:sp>
      <p:sp>
        <p:nvSpPr>
          <p:cNvPr id="5" name="Rectangle 4"/>
          <p:cNvSpPr>
            <a:spLocks noGrp="1"/>
          </p:cNvSpPr>
          <p:nvPr>
            <p:ph type="subTitle" idx="1"/>
          </p:nvPr>
        </p:nvSpPr>
        <p:spPr/>
        <p:txBody>
          <a:bodyPr>
            <a:normAutofit lnSpcReduction="10000"/>
          </a:bodyPr>
          <a:lstStyle>
            <a:extLst/>
          </a:lstStyle>
          <a:p>
            <a:pPr algn="r"/>
            <a:r>
              <a:rPr lang="en-US" dirty="0" smtClean="0"/>
              <a:t>Kaplin Sergey</a:t>
            </a:r>
            <a:endParaRPr lang="ru-RU"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26650"/>
            <a:ext cx="2362200" cy="582676"/>
          </a:xfrm>
          <a:prstGeom prst="rect">
            <a:avLst/>
          </a:prstGeom>
        </p:spPr>
      </p:pic>
      <p:pic>
        <p:nvPicPr>
          <p:cNvPr id="9" name="Рисунок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9000" y="1657348"/>
            <a:ext cx="1450708" cy="1181703"/>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a:spLocks noGrp="1"/>
          </p:cNvSpPr>
          <p:nvPr>
            <p:ph type="title"/>
          </p:nvPr>
        </p:nvSpPr>
        <p:spPr>
          <a:xfrm>
            <a:off x="1752600" y="76200"/>
            <a:ext cx="6477000" cy="895350"/>
          </a:xfrm>
        </p:spPr>
        <p:txBody>
          <a:bodyPr/>
          <a:lstStyle>
            <a:extLst/>
          </a:lstStyle>
          <a:p>
            <a:r>
              <a:rPr lang="en-US" dirty="0" smtClean="0"/>
              <a:t>Project objective</a:t>
            </a:r>
            <a:endParaRPr lang="en-US" dirty="0"/>
          </a:p>
        </p:txBody>
      </p:sp>
      <p:sp>
        <p:nvSpPr>
          <p:cNvPr id="5" name="Rectangle 4"/>
          <p:cNvSpPr>
            <a:spLocks noGrp="1"/>
          </p:cNvSpPr>
          <p:nvPr>
            <p:ph type="subTitle" idx="1"/>
          </p:nvPr>
        </p:nvSpPr>
        <p:spPr>
          <a:xfrm>
            <a:off x="533690" y="895350"/>
            <a:ext cx="8000710" cy="2438400"/>
          </a:xfrm>
        </p:spPr>
        <p:txBody>
          <a:bodyPr>
            <a:normAutofit/>
          </a:bodyPr>
          <a:lstStyle>
            <a:extLst/>
          </a:lstStyle>
          <a:p>
            <a:r>
              <a:rPr lang="en-US" dirty="0"/>
              <a:t>For this project my main objectives are to build an auction site that allows user to be able to browse through the list of lots, find lots by name and buy lots. The website would also allow users to register, create new lots and edit/delete existing lots.</a:t>
            </a:r>
            <a:endParaRPr lang="en-US" dirty="0" smtClean="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26650"/>
            <a:ext cx="2362200" cy="582676"/>
          </a:xfrm>
          <a:prstGeom prst="rect">
            <a:avLst/>
          </a:prstGeom>
        </p:spPr>
      </p:pic>
      <p:pic>
        <p:nvPicPr>
          <p:cNvPr id="9" name="Рисунок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0800" y="336466"/>
            <a:ext cx="685800" cy="558632"/>
          </a:xfrm>
          <a:prstGeom prst="rect">
            <a:avLst/>
          </a:prstGeom>
        </p:spPr>
      </p:pic>
    </p:spTree>
    <p:extLst>
      <p:ext uri="{BB962C8B-B14F-4D97-AF65-F5344CB8AC3E}">
        <p14:creationId xmlns:p14="http://schemas.microsoft.com/office/powerpoint/2010/main" val="2916240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alpha val="75000"/>
          </a:schemeClr>
        </a:solidFill>
        <a:effectLst/>
      </p:bgPr>
    </p:bg>
    <p:spTree>
      <p:nvGrpSpPr>
        <p:cNvPr id="1" name=""/>
        <p:cNvGrpSpPr/>
        <p:nvPr/>
      </p:nvGrpSpPr>
      <p:grpSpPr>
        <a:xfrm>
          <a:off x="0" y="0"/>
          <a:ext cx="0" cy="0"/>
          <a:chOff x="0" y="0"/>
          <a:chExt cx="0" cy="0"/>
        </a:xfrm>
      </p:grpSpPr>
      <p:sp>
        <p:nvSpPr>
          <p:cNvPr id="5" name="Rectangle 4"/>
          <p:cNvSpPr>
            <a:spLocks noGrp="1"/>
          </p:cNvSpPr>
          <p:nvPr>
            <p:ph type="subTitle" idx="1"/>
          </p:nvPr>
        </p:nvSpPr>
        <p:spPr>
          <a:xfrm>
            <a:off x="5105400" y="4450429"/>
            <a:ext cx="4305155" cy="685800"/>
          </a:xfrm>
        </p:spPr>
        <p:txBody>
          <a:bodyPr>
            <a:normAutofit/>
          </a:bodyPr>
          <a:lstStyle>
            <a:extLst/>
          </a:lstStyle>
          <a:p>
            <a:r>
              <a:rPr lang="en-US" dirty="0" smtClean="0"/>
              <a:t>User </a:t>
            </a:r>
            <a:r>
              <a:rPr lang="en-US" dirty="0"/>
              <a:t>use case diagram</a:t>
            </a:r>
            <a:endParaRPr lang="en-US" dirty="0" smtClean="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26650"/>
            <a:ext cx="2362200" cy="582676"/>
          </a:xfrm>
          <a:prstGeom prst="rect">
            <a:avLst/>
          </a:prstGeom>
        </p:spPr>
      </p:pic>
      <p:pic>
        <p:nvPicPr>
          <p:cNvPr id="8" name="Рисунок 7"/>
          <p:cNvPicPr>
            <a:picLocks noChangeAspect="1"/>
          </p:cNvPicPr>
          <p:nvPr/>
        </p:nvPicPr>
        <p:blipFill>
          <a:blip r:embed="rId4"/>
          <a:stretch>
            <a:fillRect/>
          </a:stretch>
        </p:blipFill>
        <p:spPr>
          <a:xfrm>
            <a:off x="1103832" y="-51848"/>
            <a:ext cx="7430567" cy="4681813"/>
          </a:xfrm>
          <a:prstGeom prst="rect">
            <a:avLst/>
          </a:prstGeom>
        </p:spPr>
      </p:pic>
    </p:spTree>
    <p:extLst>
      <p:ext uri="{BB962C8B-B14F-4D97-AF65-F5344CB8AC3E}">
        <p14:creationId xmlns:p14="http://schemas.microsoft.com/office/powerpoint/2010/main" val="35841920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75000"/>
            <a:alpha val="75000"/>
          </a:schemeClr>
        </a:solidFill>
        <a:effectLst/>
      </p:bgPr>
    </p:bg>
    <p:spTree>
      <p:nvGrpSpPr>
        <p:cNvPr id="1" name=""/>
        <p:cNvGrpSpPr/>
        <p:nvPr/>
      </p:nvGrpSpPr>
      <p:grpSpPr>
        <a:xfrm>
          <a:off x="0" y="0"/>
          <a:ext cx="0" cy="0"/>
          <a:chOff x="0" y="0"/>
          <a:chExt cx="0" cy="0"/>
        </a:xfrm>
      </p:grpSpPr>
      <p:sp>
        <p:nvSpPr>
          <p:cNvPr id="5" name="Rectangle 4"/>
          <p:cNvSpPr>
            <a:spLocks noGrp="1"/>
          </p:cNvSpPr>
          <p:nvPr>
            <p:ph type="subTitle" idx="1"/>
          </p:nvPr>
        </p:nvSpPr>
        <p:spPr>
          <a:xfrm>
            <a:off x="4648200" y="4437645"/>
            <a:ext cx="4152755" cy="685800"/>
          </a:xfrm>
        </p:spPr>
        <p:txBody>
          <a:bodyPr>
            <a:normAutofit fontScale="85000" lnSpcReduction="10000"/>
          </a:bodyPr>
          <a:lstStyle>
            <a:extLst/>
          </a:lstStyle>
          <a:p>
            <a:r>
              <a:rPr lang="en-US" dirty="0"/>
              <a:t>Administrator </a:t>
            </a:r>
            <a:r>
              <a:rPr lang="en-US" dirty="0"/>
              <a:t>use </a:t>
            </a:r>
            <a:r>
              <a:rPr lang="en-US" dirty="0" smtClean="0"/>
              <a:t>case diagram</a:t>
            </a:r>
            <a:endParaRPr lang="en-US" dirty="0" smtClean="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26650"/>
            <a:ext cx="2362200" cy="582676"/>
          </a:xfrm>
          <a:prstGeom prst="rect">
            <a:avLst/>
          </a:prstGeom>
        </p:spPr>
      </p:pic>
      <p:pic>
        <p:nvPicPr>
          <p:cNvPr id="6" name="Рисунок 5"/>
          <p:cNvPicPr>
            <a:picLocks noChangeAspect="1"/>
          </p:cNvPicPr>
          <p:nvPr/>
        </p:nvPicPr>
        <p:blipFill>
          <a:blip r:embed="rId4"/>
          <a:stretch>
            <a:fillRect/>
          </a:stretch>
        </p:blipFill>
        <p:spPr>
          <a:xfrm>
            <a:off x="1371600" y="-13909"/>
            <a:ext cx="6364529" cy="4562822"/>
          </a:xfrm>
          <a:prstGeom prst="rect">
            <a:avLst/>
          </a:prstGeom>
        </p:spPr>
      </p:pic>
    </p:spTree>
    <p:extLst>
      <p:ext uri="{BB962C8B-B14F-4D97-AF65-F5344CB8AC3E}">
        <p14:creationId xmlns:p14="http://schemas.microsoft.com/office/powerpoint/2010/main" val="17157633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alpha val="35000"/>
          </a:schemeClr>
        </a:solidFill>
        <a:effectLst/>
      </p:bgPr>
    </p:bg>
    <p:spTree>
      <p:nvGrpSpPr>
        <p:cNvPr id="1" name=""/>
        <p:cNvGrpSpPr/>
        <p:nvPr/>
      </p:nvGrpSpPr>
      <p:grpSpPr>
        <a:xfrm>
          <a:off x="0" y="0"/>
          <a:ext cx="0" cy="0"/>
          <a:chOff x="0" y="0"/>
          <a:chExt cx="0" cy="0"/>
        </a:xfrm>
      </p:grpSpPr>
      <p:sp>
        <p:nvSpPr>
          <p:cNvPr id="5" name="Rectangle 4"/>
          <p:cNvSpPr>
            <a:spLocks noGrp="1"/>
          </p:cNvSpPr>
          <p:nvPr>
            <p:ph type="subTitle" idx="1"/>
          </p:nvPr>
        </p:nvSpPr>
        <p:spPr>
          <a:xfrm>
            <a:off x="5372245" y="4437645"/>
            <a:ext cx="3428710" cy="685800"/>
          </a:xfrm>
        </p:spPr>
        <p:txBody>
          <a:bodyPr>
            <a:normAutofit/>
          </a:bodyPr>
          <a:lstStyle>
            <a:extLst/>
          </a:lstStyle>
          <a:p>
            <a:r>
              <a:rPr lang="en-US" dirty="0" smtClean="0"/>
              <a:t>Class diagram</a:t>
            </a: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26650"/>
            <a:ext cx="2362200" cy="582676"/>
          </a:xfrm>
          <a:prstGeom prst="rect">
            <a:avLst/>
          </a:prstGeom>
        </p:spPr>
      </p:pic>
      <p:pic>
        <p:nvPicPr>
          <p:cNvPr id="7" name="Рисунок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400" y="82435"/>
            <a:ext cx="6629400" cy="4241915"/>
          </a:xfrm>
          <a:prstGeom prst="rect">
            <a:avLst/>
          </a:prstGeom>
        </p:spPr>
      </p:pic>
    </p:spTree>
    <p:extLst>
      <p:ext uri="{BB962C8B-B14F-4D97-AF65-F5344CB8AC3E}">
        <p14:creationId xmlns:p14="http://schemas.microsoft.com/office/powerpoint/2010/main" val="17698192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75000"/>
            <a:alpha val="35000"/>
          </a:schemeClr>
        </a:solidFill>
        <a:effectLst/>
      </p:bgPr>
    </p:bg>
    <p:spTree>
      <p:nvGrpSpPr>
        <p:cNvPr id="1" name=""/>
        <p:cNvGrpSpPr/>
        <p:nvPr/>
      </p:nvGrpSpPr>
      <p:grpSpPr>
        <a:xfrm>
          <a:off x="0" y="0"/>
          <a:ext cx="0" cy="0"/>
          <a:chOff x="0" y="0"/>
          <a:chExt cx="0" cy="0"/>
        </a:xfrm>
      </p:grpSpPr>
      <p:sp>
        <p:nvSpPr>
          <p:cNvPr id="5" name="Rectangle 4"/>
          <p:cNvSpPr>
            <a:spLocks noGrp="1"/>
          </p:cNvSpPr>
          <p:nvPr>
            <p:ph type="subTitle" idx="1"/>
          </p:nvPr>
        </p:nvSpPr>
        <p:spPr>
          <a:xfrm>
            <a:off x="5372245" y="4437645"/>
            <a:ext cx="3428710" cy="685800"/>
          </a:xfrm>
        </p:spPr>
        <p:txBody>
          <a:bodyPr>
            <a:normAutofit/>
          </a:bodyPr>
          <a:lstStyle>
            <a:extLst/>
          </a:lstStyle>
          <a:p>
            <a:r>
              <a:rPr lang="en-US" dirty="0" smtClean="0"/>
              <a:t>Database diagram</a:t>
            </a: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26650"/>
            <a:ext cx="2362200" cy="582676"/>
          </a:xfrm>
          <a:prstGeom prst="rect">
            <a:avLst/>
          </a:prstGeom>
        </p:spPr>
      </p:pic>
      <p:pic>
        <p:nvPicPr>
          <p:cNvPr id="2" name="Рисунок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9222" y="57150"/>
            <a:ext cx="5878378" cy="4299474"/>
          </a:xfrm>
          <a:prstGeom prst="rect">
            <a:avLst/>
          </a:prstGeom>
        </p:spPr>
      </p:pic>
    </p:spTree>
    <p:extLst>
      <p:ext uri="{BB962C8B-B14F-4D97-AF65-F5344CB8AC3E}">
        <p14:creationId xmlns:p14="http://schemas.microsoft.com/office/powerpoint/2010/main" val="18867036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3486150"/>
            <a:ext cx="2362200" cy="582676"/>
          </a:xfrm>
          <a:prstGeom prst="rect">
            <a:avLst/>
          </a:prstGeom>
        </p:spPr>
      </p:pic>
      <p:pic>
        <p:nvPicPr>
          <p:cNvPr id="11" name="Рисунок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86400" y="244559"/>
            <a:ext cx="685800" cy="558632"/>
          </a:xfrm>
          <a:prstGeom prst="rect">
            <a:avLst/>
          </a:prstGeom>
        </p:spPr>
      </p:pic>
      <p:sp>
        <p:nvSpPr>
          <p:cNvPr id="13" name="Rectangle 3"/>
          <p:cNvSpPr txBox="1">
            <a:spLocks/>
          </p:cNvSpPr>
          <p:nvPr/>
        </p:nvSpPr>
        <p:spPr>
          <a:xfrm>
            <a:off x="2133600" y="76200"/>
            <a:ext cx="6477000" cy="895350"/>
          </a:xfrm>
          <a:prstGeom prst="rect">
            <a:avLst/>
          </a:prstGeom>
        </p:spPr>
        <p:txBody>
          <a:bodyPr vert="horz" anchor="ctr">
            <a:noAutofit/>
          </a:bodyPr>
          <a:lstStyle>
            <a:lvl1pPr algn="l" rtl="0" eaLnBrk="1" latinLnBrk="0" hangingPunct="1">
              <a:spcBef>
                <a:spcPct val="0"/>
              </a:spcBef>
              <a:buNone/>
              <a:defRPr kumimoji="0" lang="ru-RU" sz="2800" b="0" kern="1200">
                <a:solidFill>
                  <a:srgbClr val="FFFFFF"/>
                </a:solidFill>
                <a:latin typeface="+mj-lt"/>
                <a:ea typeface="+mj-ea"/>
                <a:cs typeface="+mj-cs"/>
              </a:defRPr>
            </a:lvl1pPr>
            <a:extLst/>
          </a:lstStyle>
          <a:p>
            <a:r>
              <a:rPr lang="en-US" sz="4400" dirty="0" smtClean="0"/>
              <a:t>CONCLUSION</a:t>
            </a:r>
            <a:endParaRPr lang="en-US" sz="4400" dirty="0"/>
          </a:p>
        </p:txBody>
      </p:sp>
      <p:sp>
        <p:nvSpPr>
          <p:cNvPr id="14" name="Rectangle 4"/>
          <p:cNvSpPr txBox="1">
            <a:spLocks/>
          </p:cNvSpPr>
          <p:nvPr/>
        </p:nvSpPr>
        <p:spPr>
          <a:xfrm>
            <a:off x="1828800" y="1123950"/>
            <a:ext cx="6781800" cy="1905000"/>
          </a:xfrm>
          <a:prstGeom prst="rect">
            <a:avLst/>
          </a:prstGeom>
          <a:noFill/>
          <a:ln>
            <a:noFill/>
          </a:ln>
        </p:spPr>
        <p:txBody>
          <a:bodyPr vert="horz">
            <a:normAutofit fontScale="85000" lnSpcReduction="20000"/>
          </a:bodyPr>
          <a:lstStyle>
            <a:lvl1pPr marL="320040" indent="-320040" algn="l" rtl="0" eaLnBrk="1" latinLnBrk="0" hangingPunct="1">
              <a:spcBef>
                <a:spcPts val="700"/>
              </a:spcBef>
              <a:buClr>
                <a:schemeClr val="accent2"/>
              </a:buClr>
              <a:buSzPct val="60000"/>
              <a:buFont typeface="Wingdings"/>
              <a:buNone/>
              <a:defRPr kumimoji="0" lang="ru-RU" sz="32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lang="ru-RU"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lang="ru-RU"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lang="ru-RU"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lang="ru-RU"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lang="ru-RU"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lang="ru-RU"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lang="ru-RU"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lang="ru-RU" sz="1800" kern="1200" baseline="0">
                <a:solidFill>
                  <a:schemeClr val="tx1"/>
                </a:solidFill>
                <a:latin typeface="+mn-lt"/>
                <a:ea typeface="+mn-ea"/>
                <a:cs typeface="+mn-cs"/>
              </a:defRPr>
            </a:lvl9pPr>
            <a:extLst/>
          </a:lstStyle>
          <a:p>
            <a:r>
              <a:rPr lang="en-US" dirty="0" smtClean="0"/>
              <a:t>   This project was made using a multilayered architecture, that can promote the development, extension and change of its functionality without extensive manual work from the programmer.</a:t>
            </a:r>
          </a:p>
        </p:txBody>
      </p:sp>
      <p:sp>
        <p:nvSpPr>
          <p:cNvPr id="15" name="Rectangle 3"/>
          <p:cNvSpPr txBox="1">
            <a:spLocks/>
          </p:cNvSpPr>
          <p:nvPr/>
        </p:nvSpPr>
        <p:spPr>
          <a:xfrm>
            <a:off x="2057400" y="4171950"/>
            <a:ext cx="6477000" cy="895350"/>
          </a:xfrm>
          <a:prstGeom prst="rect">
            <a:avLst/>
          </a:prstGeom>
        </p:spPr>
        <p:txBody>
          <a:bodyPr vert="horz" anchor="ctr">
            <a:noAutofit/>
          </a:bodyPr>
          <a:lstStyle>
            <a:lvl1pPr algn="l" rtl="0" eaLnBrk="1" latinLnBrk="0" hangingPunct="1">
              <a:spcBef>
                <a:spcPct val="0"/>
              </a:spcBef>
              <a:buNone/>
              <a:defRPr kumimoji="0" lang="ru-RU" sz="2800" b="0" kern="1200">
                <a:solidFill>
                  <a:srgbClr val="FFFFFF"/>
                </a:solidFill>
                <a:latin typeface="+mj-lt"/>
                <a:ea typeface="+mj-ea"/>
                <a:cs typeface="+mj-cs"/>
              </a:defRPr>
            </a:lvl1pPr>
            <a:extLst/>
          </a:lstStyle>
          <a:p>
            <a:pPr algn="ctr"/>
            <a:r>
              <a:rPr lang="en-US" sz="4400" dirty="0" smtClean="0"/>
              <a:t>2017</a:t>
            </a:r>
            <a:endParaRPr lang="en-US" sz="4400"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Широкоэкранная презентация">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108</Words>
  <Application>Microsoft Office PowerPoint</Application>
  <PresentationFormat>Экран (16:9)</PresentationFormat>
  <Paragraphs>18</Paragraphs>
  <Slides>7</Slides>
  <Notes>7</Notes>
  <HiddenSlides>0</HiddenSlides>
  <MMClips>0</MMClips>
  <ScaleCrop>false</ScaleCrop>
  <HeadingPairs>
    <vt:vector size="4" baseType="variant">
      <vt:variant>
        <vt:lpstr>Тема</vt:lpstr>
      </vt:variant>
      <vt:variant>
        <vt:i4>1</vt:i4>
      </vt:variant>
      <vt:variant>
        <vt:lpstr>Заголовки слайдов</vt:lpstr>
      </vt:variant>
      <vt:variant>
        <vt:i4>7</vt:i4>
      </vt:variant>
    </vt:vector>
  </HeadingPairs>
  <TitlesOfParts>
    <vt:vector size="8" baseType="lpstr">
      <vt:lpstr>Широкоэкранная презентация</vt:lpstr>
      <vt:lpstr>Online auction</vt:lpstr>
      <vt:lpstr>Project objective</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2017-01-08T12:37:57Z</dcterms:created>
  <dcterms:modified xsi:type="dcterms:W3CDTF">2017-01-22T13:42:12Z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1049</vt:i4>
  </property>
  <property fmtid="{D5CDD505-2E9C-101B-9397-08002B2CF9AE}" pid="3" name="_Version">
    <vt:lpwstr>12.0.4518</vt:lpwstr>
  </property>
</Properties>
</file>