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5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000"/>
            </a:gs>
            <a:gs pos="50000">
              <a:srgbClr val="FF0000"/>
            </a:gs>
            <a:gs pos="100000">
              <a:schemeClr val="bg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F16B8D-80DC-49BB-8D77-B1AD70405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Tomee-Esports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A395468-EF8B-4F33-BD2F-D85F3BEE6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IKT Projektmunka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FD9EFF8-7E21-4AD1-8896-96FA66E7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950" y="2349000"/>
            <a:ext cx="313605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9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000"/>
            </a:gs>
            <a:gs pos="50000">
              <a:srgbClr val="FF0000"/>
            </a:gs>
            <a:gs pos="100000">
              <a:schemeClr val="bg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1BED58-C8AF-4255-B9B3-782B08D2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Tagok és feladataik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9D72143-DC5E-4086-A525-95A019884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Bende Huba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966716B5-4C9D-48C7-A444-FBEBB4FF5219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Livetiming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Időjárás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Javascript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11BED53-2961-455F-B6E5-453CA46DC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Kapocsi Hunor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776254BA-4D2B-4901-8C8F-284590E578F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Főoldal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Versenynaptár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Elérhetőségek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Képek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76CDECCB-375C-41C1-8629-4C52D1760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err="1"/>
              <a:t>Reinhardt</a:t>
            </a:r>
            <a:r>
              <a:rPr lang="hu-HU" dirty="0"/>
              <a:t> Benjámin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68BA98FD-96B0-457D-9C8D-B821F94FA891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Hírek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Modok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Képszerkesztés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ACFE793-20FF-495B-8E6F-A8F6921A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701" y="608077"/>
            <a:ext cx="1990298" cy="13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5658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000"/>
            </a:gs>
            <a:gs pos="50000">
              <a:srgbClr val="FF0000"/>
            </a:gs>
            <a:gs pos="100000">
              <a:schemeClr val="bg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>
            <a:extLst>
              <a:ext uri="{FF2B5EF4-FFF2-40B4-BE49-F238E27FC236}">
                <a16:creationId xmlns:a16="http://schemas.microsoft.com/office/drawing/2014/main" id="{07108C88-4057-4A7E-BA73-E457003F5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11" name="Alcím 10">
            <a:extLst>
              <a:ext uri="{FF2B5EF4-FFF2-40B4-BE49-F238E27FC236}">
                <a16:creationId xmlns:a16="http://schemas.microsoft.com/office/drawing/2014/main" id="{28BA33E7-FDBB-4BF4-9D93-F81BF88CE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AC4CA84E-1BB7-4C48-B18F-FE8D8813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950" y="2349000"/>
            <a:ext cx="313605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02168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</TotalTime>
  <Words>28</Words>
  <Application>Microsoft Office PowerPoint</Application>
  <PresentationFormat>Szélesvásznú</PresentationFormat>
  <Paragraphs>19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Tomee-Esports</vt:lpstr>
      <vt:lpstr>Tagok és feladataik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Tomee-Esports</dc:title>
  <dc:creator>KapocsiHunor@sulid.hu</dc:creator>
  <cp:lastModifiedBy>KapocsiHunor@sulid.hu</cp:lastModifiedBy>
  <cp:revision>1</cp:revision>
  <dcterms:created xsi:type="dcterms:W3CDTF">2022-03-29T16:25:28Z</dcterms:created>
  <dcterms:modified xsi:type="dcterms:W3CDTF">2022-03-29T16:53:47Z</dcterms:modified>
</cp:coreProperties>
</file>