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70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885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46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086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045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71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60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306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54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04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919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196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719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40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063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61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52D9F6-D7CA-4FD8-9CD8-DF93E04C983C}" type="datetimeFigureOut">
              <a:rPr lang="hu-HU" smtClean="0"/>
              <a:t>2025.01.22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6189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C6538-D9F4-46C2-AEFE-E1D245336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Darts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5400DF7-3393-4FAE-8FE2-2F0E1D5DB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Kapocsi Hunor, Pintér Bálint, Pap László</a:t>
            </a:r>
          </a:p>
        </p:txBody>
      </p:sp>
    </p:spTree>
    <p:extLst>
      <p:ext uri="{BB962C8B-B14F-4D97-AF65-F5344CB8AC3E}">
        <p14:creationId xmlns:p14="http://schemas.microsoft.com/office/powerpoint/2010/main" val="160925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DBCFCB-C2EE-4F9F-AC87-3CFF26B8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753591-D4F0-4445-807F-D2593801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 játékmód</a:t>
            </a:r>
          </a:p>
          <a:p>
            <a:r>
              <a:rPr lang="hu-HU" dirty="0"/>
              <a:t>Célzás nehezítéssel</a:t>
            </a:r>
          </a:p>
          <a:p>
            <a:r>
              <a:rPr lang="hu-HU" dirty="0"/>
              <a:t>Pont számolása</a:t>
            </a:r>
          </a:p>
          <a:p>
            <a:r>
              <a:rPr lang="hu-HU" dirty="0"/>
              <a:t>Verseny (több játékos)</a:t>
            </a:r>
          </a:p>
        </p:txBody>
      </p:sp>
    </p:spTree>
    <p:extLst>
      <p:ext uri="{BB962C8B-B14F-4D97-AF65-F5344CB8AC3E}">
        <p14:creationId xmlns:p14="http://schemas.microsoft.com/office/powerpoint/2010/main" val="135423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33CDA5-F40B-4D5B-AEEF-947020C7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Vizuális 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1074DD-53A2-49B5-9ADB-F19264E7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Darts tábla Shot Bristle Dartboard">
            <a:extLst>
              <a:ext uri="{FF2B5EF4-FFF2-40B4-BE49-F238E27FC236}">
                <a16:creationId xmlns:a16="http://schemas.microsoft.com/office/drawing/2014/main" id="{297BC6E7-F21E-4847-9D9E-8D71A74D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48" y="1825625"/>
            <a:ext cx="3960303" cy="39603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sillag: 4 ágú 3">
            <a:extLst>
              <a:ext uri="{FF2B5EF4-FFF2-40B4-BE49-F238E27FC236}">
                <a16:creationId xmlns:a16="http://schemas.microsoft.com/office/drawing/2014/main" id="{603915D4-661D-4F0C-A09F-5AE55B49262B}"/>
              </a:ext>
            </a:extLst>
          </p:cNvPr>
          <p:cNvSpPr/>
          <p:nvPr/>
        </p:nvSpPr>
        <p:spPr>
          <a:xfrm>
            <a:off x="6342077" y="2592198"/>
            <a:ext cx="260059" cy="268447"/>
          </a:xfrm>
          <a:prstGeom prst="star4">
            <a:avLst/>
          </a:prstGeom>
          <a:solidFill>
            <a:srgbClr val="09FF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459E2EAE-5B25-4DE8-B5BA-7ACE872F5E1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472106" y="2046748"/>
            <a:ext cx="1707079" cy="67967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932695E8-EAB1-4DF6-BFE0-2BCCBB7B90D4}"/>
              </a:ext>
            </a:extLst>
          </p:cNvPr>
          <p:cNvSpPr txBox="1"/>
          <p:nvPr/>
        </p:nvSpPr>
        <p:spPr>
          <a:xfrm>
            <a:off x="8179185" y="1863494"/>
            <a:ext cx="3271706" cy="36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Célkereszt ami remeg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05ACB70-05F0-4CDA-BB12-E7D08A41FA7C}"/>
              </a:ext>
            </a:extLst>
          </p:cNvPr>
          <p:cNvCxnSpPr/>
          <p:nvPr/>
        </p:nvCxnSpPr>
        <p:spPr>
          <a:xfrm flipH="1" flipV="1">
            <a:off x="3632433" y="2860645"/>
            <a:ext cx="1266738" cy="6711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F116725-AD5B-4B93-8A2D-13F5448F12BF}"/>
              </a:ext>
            </a:extLst>
          </p:cNvPr>
          <p:cNvSpPr txBox="1"/>
          <p:nvPr/>
        </p:nvSpPr>
        <p:spPr>
          <a:xfrm>
            <a:off x="1944498" y="2446818"/>
            <a:ext cx="2239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Pontszektorok </a:t>
            </a:r>
            <a:r>
              <a:rPr lang="hu-HU" dirty="0" err="1"/>
              <a:t>canvas</a:t>
            </a:r>
            <a:r>
              <a:rPr lang="hu-HU" dirty="0"/>
              <a:t> segítségével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CACECDB-B25B-4046-A659-F1E4FC25C800}"/>
              </a:ext>
            </a:extLst>
          </p:cNvPr>
          <p:cNvSpPr txBox="1"/>
          <p:nvPr/>
        </p:nvSpPr>
        <p:spPr>
          <a:xfrm>
            <a:off x="8076151" y="5378763"/>
            <a:ext cx="249991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Points</a:t>
            </a:r>
            <a:r>
              <a:rPr lang="hu-HU" dirty="0"/>
              <a:t>: 0</a:t>
            </a:r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541272EE-0210-4F3B-B1E1-642005DD4B13}"/>
              </a:ext>
            </a:extLst>
          </p:cNvPr>
          <p:cNvCxnSpPr/>
          <p:nvPr/>
        </p:nvCxnSpPr>
        <p:spPr>
          <a:xfrm flipV="1">
            <a:off x="9102055" y="4605556"/>
            <a:ext cx="0" cy="7131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A195E56F-CE04-4651-83EA-1DB9FE129F6C}"/>
              </a:ext>
            </a:extLst>
          </p:cNvPr>
          <p:cNvSpPr txBox="1"/>
          <p:nvPr/>
        </p:nvSpPr>
        <p:spPr>
          <a:xfrm>
            <a:off x="8652020" y="3993277"/>
            <a:ext cx="181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Pontszámokat számolja</a:t>
            </a:r>
          </a:p>
        </p:txBody>
      </p:sp>
    </p:spTree>
    <p:extLst>
      <p:ext uri="{BB962C8B-B14F-4D97-AF65-F5344CB8AC3E}">
        <p14:creationId xmlns:p14="http://schemas.microsoft.com/office/powerpoint/2010/main" val="197658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C03545-27F8-426C-A7C7-8894633B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92D47C-88ED-4BF7-9F88-28BB1BD9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783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9DE9EDD-AC6D-4750-830F-054411BBF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6F0E183-5C77-4C30-825F-D7F6FBD64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154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9</TotalTime>
  <Words>42</Words>
  <Application>Microsoft Office PowerPoint</Application>
  <PresentationFormat>Szélesvásznú</PresentationFormat>
  <Paragraphs>14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Calisto MT</vt:lpstr>
      <vt:lpstr>Trebuchet MS</vt:lpstr>
      <vt:lpstr>Wingdings 2</vt:lpstr>
      <vt:lpstr>Pala</vt:lpstr>
      <vt:lpstr>Darts</vt:lpstr>
      <vt:lpstr>Program funkciói</vt:lpstr>
      <vt:lpstr>Vizuális terv</vt:lpstr>
      <vt:lpstr>Feladatterv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</dc:title>
  <dc:creator>Pap László</dc:creator>
  <cp:lastModifiedBy>Pap László</cp:lastModifiedBy>
  <cp:revision>3</cp:revision>
  <dcterms:created xsi:type="dcterms:W3CDTF">2025-01-22T10:02:49Z</dcterms:created>
  <dcterms:modified xsi:type="dcterms:W3CDTF">2025-01-22T10:17:51Z</dcterms:modified>
</cp:coreProperties>
</file>