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1378-917B-486F-8B5F-EFDA445641F8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E4B24-DC80-4C5D-992C-D83DEA5F5D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22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AAF-EFE0-4EFD-998D-9FA66F669D16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04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48F2-C3DB-4DC9-A6F8-1DFA0A63A126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6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5565-176D-405F-A76D-C86343979387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89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95CC-EDB8-4AFE-A2BF-612466653BF7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42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CD2D-0CC0-45EA-950B-94A030C37BF2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178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FA00-3BE8-414B-AD95-920316FBA930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0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E5-9F3B-4140-A480-113164BDC0B9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74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7119-FA1F-4D5F-B546-CA116D5ADAE3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33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E07-7E94-4164-91BA-3376B0114642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34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6698-68FE-4A28-A896-D23DBE199D2E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6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BF3D-6642-4045-BD3F-BC671054E6D0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1ED6-C2C4-4F2B-AE65-E2A37BEA6D25}" type="datetime1">
              <a:rPr lang="ru-RU" smtClean="0"/>
              <a:t>25.06.2023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7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946F-F965-43D9-A295-594A7628A11D}" type="datetime1">
              <a:rPr lang="ru-RU" smtClean="0"/>
              <a:t>25.06.2023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4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50B-182C-4A42-924C-94CE12010340}" type="datetime1">
              <a:rPr lang="ru-RU" smtClean="0"/>
              <a:t>25.06.2023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98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BD84-C4A6-4B09-92F6-472C7F2B5E41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47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B55-542B-4C17-AFCA-AA37215055A6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242E-5058-4B62-BC6D-CE02090CF0B9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D93103-5217-4841-B8E6-BC484F765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89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s://github.com/Kapotnybanana1858/Dipl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77D82-55B3-1212-DD2B-D310E7DA96C7}"/>
              </a:ext>
            </a:extLst>
          </p:cNvPr>
          <p:cNvSpPr txBox="1"/>
          <p:nvPr/>
        </p:nvSpPr>
        <p:spPr>
          <a:xfrm>
            <a:off x="2603500" y="71103"/>
            <a:ext cx="6985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ГБПОУ Московской области Люберецкий техникум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имени Героя Советского Союза лётчика-космонавта Ю. А. Гагарина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9B298-7C97-9410-6D44-C9EDDF43158D}"/>
              </a:ext>
            </a:extLst>
          </p:cNvPr>
          <p:cNvSpPr txBox="1"/>
          <p:nvPr/>
        </p:nvSpPr>
        <p:spPr>
          <a:xfrm>
            <a:off x="1631047" y="1994807"/>
            <a:ext cx="89299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32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«Проверка соискателя на соответствие выдвигаемым требованиям»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3BE2D-0CAC-3AE2-336F-F44DDC566CF3}"/>
              </a:ext>
            </a:extLst>
          </p:cNvPr>
          <p:cNvSpPr txBox="1"/>
          <p:nvPr/>
        </p:nvSpPr>
        <p:spPr>
          <a:xfrm>
            <a:off x="3488268" y="3647639"/>
            <a:ext cx="61002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 группы №195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Карабчиков Денис Викторович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работы: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Жирнова Юлия Витальевна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5E359-DE2F-E238-F890-934B05B460C7}"/>
              </a:ext>
            </a:extLst>
          </p:cNvPr>
          <p:cNvSpPr txBox="1"/>
          <p:nvPr/>
        </p:nvSpPr>
        <p:spPr>
          <a:xfrm>
            <a:off x="1983845" y="6417565"/>
            <a:ext cx="8224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09.02.07 «Информационные системы и программирование»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2A7C37-7F9F-48A9-A17E-154B687E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5" y="0"/>
            <a:ext cx="1933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5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104485-C507-C616-98C9-0087C8E146B7}"/>
              </a:ext>
            </a:extLst>
          </p:cNvPr>
          <p:cNvSpPr/>
          <p:nvPr/>
        </p:nvSpPr>
        <p:spPr>
          <a:xfrm>
            <a:off x="2501742" y="509885"/>
            <a:ext cx="7359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654554-EA4B-4811-5BEC-DD2AC9CA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10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760DC-169F-4A07-AC2B-3C155748A7EE}"/>
              </a:ext>
            </a:extLst>
          </p:cNvPr>
          <p:cNvSpPr txBox="1"/>
          <p:nvPr/>
        </p:nvSpPr>
        <p:spPr>
          <a:xfrm>
            <a:off x="2088859" y="1661020"/>
            <a:ext cx="829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приложения доступен по ссылке: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 исходный код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 по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коду ниже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875F0-0921-F862-59EE-8716A2AA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93" y="2584350"/>
            <a:ext cx="2803814" cy="280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6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0C605F-BD5A-E470-6582-6E2E4633AD0C}"/>
              </a:ext>
            </a:extLst>
          </p:cNvPr>
          <p:cNvSpPr/>
          <p:nvPr/>
        </p:nvSpPr>
        <p:spPr>
          <a:xfrm>
            <a:off x="3545357" y="0"/>
            <a:ext cx="51012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052D54-F29F-AC48-9564-BBEDDE84DCD0}"/>
              </a:ext>
            </a:extLst>
          </p:cNvPr>
          <p:cNvSpPr/>
          <p:nvPr/>
        </p:nvSpPr>
        <p:spPr>
          <a:xfrm>
            <a:off x="873634" y="1652855"/>
            <a:ext cx="10444731" cy="44173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С развитием компьютерных технологий системы управление и подбора персонала стали естественным в </a:t>
            </a:r>
            <a:r>
              <a:rPr lang="ru-RU" sz="2800" dirty="0">
                <a:latin typeface="Times New Roman" panose="02020603050405020304" pitchFamily="18" charset="0"/>
                <a:ea typeface="Arial" panose="020B0604020202020204" pitchFamily="34" charset="0"/>
              </a:rPr>
              <a:t>основном </a:t>
            </a:r>
            <a:r>
              <a:rPr lang="en-US" sz="2800" dirty="0">
                <a:latin typeface="Times New Roman" panose="02020603050405020304" pitchFamily="18" charset="0"/>
                <a:ea typeface="Arial" panose="020B0604020202020204" pitchFamily="34" charset="0"/>
              </a:rPr>
              <a:t>IT-</a:t>
            </a:r>
            <a:r>
              <a:rPr lang="ru-RU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компаний разных отраслей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r>
              <a:rPr lang="ru-RU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Однако, с ростом числа таких систем и программ, возникает потребность в удобных и эффективных способах управления персоналом и удобством приемом людей на работу в кадровых служб компании и рекрутинговых агентств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ru-RU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834C13-B1CF-7950-4684-3E771EED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52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8344E0-F015-46C6-887E-4D7A4D5FA99F}"/>
              </a:ext>
            </a:extLst>
          </p:cNvPr>
          <p:cNvSpPr txBox="1"/>
          <p:nvPr/>
        </p:nvSpPr>
        <p:spPr>
          <a:xfrm>
            <a:off x="978726" y="1236701"/>
            <a:ext cx="102345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WPF приложения «Проверка соискателя на соответствие выдвигаемым требованиям»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6D2F3-5A25-FF3B-7E3D-C267E55CB128}"/>
              </a:ext>
            </a:extLst>
          </p:cNvPr>
          <p:cNvSpPr txBox="1"/>
          <p:nvPr/>
        </p:nvSpPr>
        <p:spPr>
          <a:xfrm>
            <a:off x="5648325" y="29765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E8BAA07-AAB9-8B32-3847-080FD3FA01B7}"/>
              </a:ext>
            </a:extLst>
          </p:cNvPr>
          <p:cNvSpPr/>
          <p:nvPr/>
        </p:nvSpPr>
        <p:spPr>
          <a:xfrm>
            <a:off x="5459448" y="69472"/>
            <a:ext cx="1273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D1E7C-1E85-5213-BC50-F3911A9FA19C}"/>
              </a:ext>
            </a:extLst>
          </p:cNvPr>
          <p:cNvSpPr txBox="1"/>
          <p:nvPr/>
        </p:nvSpPr>
        <p:spPr>
          <a:xfrm>
            <a:off x="1488281" y="2274602"/>
            <a:ext cx="9215437" cy="4810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литературные источники, посвященные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созданию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подобых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программ</a:t>
            </a:r>
            <a:endParaRPr lang="ru-RU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программы по подборку персонала и найма на работу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 изучить доступные средства разработки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 для работы с программой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пользовательский интерфейс и тесты для подбора персонала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92CCBB-C285-D2FE-A4F4-AB433A09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8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79DD29-FB56-2F50-D074-F3A40D9F8F65}"/>
              </a:ext>
            </a:extLst>
          </p:cNvPr>
          <p:cNvSpPr/>
          <p:nvPr/>
        </p:nvSpPr>
        <p:spPr>
          <a:xfrm>
            <a:off x="4409185" y="-247650"/>
            <a:ext cx="2797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6A79B95-B474-BBC4-0624-E67440CE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91135"/>
              </p:ext>
            </p:extLst>
          </p:nvPr>
        </p:nvGraphicFramePr>
        <p:xfrm>
          <a:off x="-22670" y="608180"/>
          <a:ext cx="12237340" cy="647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856">
                  <a:extLst>
                    <a:ext uri="{9D8B030D-6E8A-4147-A177-3AD203B41FA5}">
                      <a16:colId xmlns:a16="http://schemas.microsoft.com/office/drawing/2014/main" val="1974462555"/>
                    </a:ext>
                  </a:extLst>
                </a:gridCol>
                <a:gridCol w="3140814">
                  <a:extLst>
                    <a:ext uri="{9D8B030D-6E8A-4147-A177-3AD203B41FA5}">
                      <a16:colId xmlns:a16="http://schemas.microsoft.com/office/drawing/2014/main" val="1730580814"/>
                    </a:ext>
                  </a:extLst>
                </a:gridCol>
                <a:gridCol w="3059335">
                  <a:extLst>
                    <a:ext uri="{9D8B030D-6E8A-4147-A177-3AD203B41FA5}">
                      <a16:colId xmlns:a16="http://schemas.microsoft.com/office/drawing/2014/main" val="1641948106"/>
                    </a:ext>
                  </a:extLst>
                </a:gridCol>
                <a:gridCol w="3059335">
                  <a:extLst>
                    <a:ext uri="{9D8B030D-6E8A-4147-A177-3AD203B41FA5}">
                      <a16:colId xmlns:a16="http://schemas.microsoft.com/office/drawing/2014/main" val="2838551324"/>
                    </a:ext>
                  </a:extLst>
                </a:gridCol>
              </a:tblGrid>
              <a:tr h="373124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продукта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Достоинства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Основной функционал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68021"/>
                  </a:ext>
                </a:extLst>
              </a:tr>
              <a:tr h="1212651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FriendWork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Recruiter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иногда бывает сложно дозвониться до техподдержки.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удобно пользоваться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есть автоматизация процесса и сортировка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Подбор персонала и ведение соискателей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Администрирование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Импорт/экспорт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9345"/>
                  </a:ext>
                </a:extLst>
              </a:tr>
              <a:tr h="2611865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Рекрутер</a:t>
                      </a:r>
                    </a:p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Устаревший  и довольно неудобный интерфейс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программе не предусмотрена работа через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-интерфейс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 облачной версии программы, для использования нужно скачать программу на настольный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пк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приложении предусмотрена двусторонняя интеграция с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-сайтами.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Приложение легко интегрируется с другими программными системами (Босс-Кадровик, 1С, SAP,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WebSoft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WebTutor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Импорт резюме из почты, работных сайтов, соцсетей в собственную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базу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Выборка кандидатов по запросу менеджера по управлению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персоналом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Приглашение соискателя на собеседование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700851"/>
                  </a:ext>
                </a:extLst>
              </a:tr>
              <a:tr h="205217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Experium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Сложность внедрения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Ограниченность функционала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Оптимизация управления персоналом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Улучшение производительности сотрудников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Снижение затрат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Управление кадровыми данными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Учет рабочего времени и оплаты труда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Планирование персонала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Аналитика и отчетность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1027"/>
                  </a:ext>
                </a:extLst>
              </a:tr>
            </a:tbl>
          </a:graphicData>
        </a:graphic>
      </p:graphicFrame>
      <p:pic>
        <p:nvPicPr>
          <p:cNvPr id="1026" name="Picture 2" descr="FriendWork Recruiter - Весна – пора обновлений. Мы решили ...">
            <a:extLst>
              <a:ext uri="{FF2B5EF4-FFF2-40B4-BE49-F238E27FC236}">
                <a16:creationId xmlns:a16="http://schemas.microsoft.com/office/drawing/2014/main" id="{43E6D2F6-E09C-4AD9-A5B2-6900BD013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26" y="1390651"/>
            <a:ext cx="1114424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8B3192-AC74-4F35-8957-CE71E9D1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6" y="2629036"/>
            <a:ext cx="1128024" cy="723900"/>
          </a:xfrm>
          <a:prstGeom prst="rect">
            <a:avLst/>
          </a:prstGeom>
        </p:spPr>
      </p:pic>
      <p:pic>
        <p:nvPicPr>
          <p:cNvPr id="8" name="Picture 2" descr="Experium: Описание, Функции и Интерфейс – 2023">
            <a:extLst>
              <a:ext uri="{FF2B5EF4-FFF2-40B4-BE49-F238E27FC236}">
                <a16:creationId xmlns:a16="http://schemas.microsoft.com/office/drawing/2014/main" id="{0E34273E-F813-44A0-AF27-DC5C5D65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4" y="5525920"/>
            <a:ext cx="1133476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0AC94D-B12B-2BC2-9F46-2308A1BA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9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D940E3-D192-26C1-7BFC-FB7E786E8891}"/>
              </a:ext>
            </a:extLst>
          </p:cNvPr>
          <p:cNvSpPr/>
          <p:nvPr/>
        </p:nvSpPr>
        <p:spPr>
          <a:xfrm>
            <a:off x="4627649" y="0"/>
            <a:ext cx="29367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7E68017D-DC6B-94E1-4AD1-84DD5022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5" y="1234155"/>
            <a:ext cx="10598727" cy="562384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22679-FE39-289C-195C-CAAAB999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810065-925D-37BD-1C39-E81A6642533E}"/>
              </a:ext>
            </a:extLst>
          </p:cNvPr>
          <p:cNvSpPr/>
          <p:nvPr/>
        </p:nvSpPr>
        <p:spPr>
          <a:xfrm>
            <a:off x="3727883" y="0"/>
            <a:ext cx="47362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C55C90-F173-7C26-7A10-090C10C3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77" y="4150250"/>
            <a:ext cx="1555875" cy="1284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2C30DF4-C070-A9E2-EFFB-29BD1225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77" y="1152907"/>
            <a:ext cx="1555875" cy="1284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2D791D-B228-06FA-C25F-C6A83532E9A1}"/>
              </a:ext>
            </a:extLst>
          </p:cNvPr>
          <p:cNvSpPr/>
          <p:nvPr/>
        </p:nvSpPr>
        <p:spPr>
          <a:xfrm>
            <a:off x="470883" y="1666947"/>
            <a:ext cx="6910991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Foundation(WPF)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 19</a:t>
            </a:r>
            <a:endParaRPr lang="ru-RU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D3176FEE-FC4D-3AD8-7D27-080CF89CB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61130" y="8191500"/>
            <a:ext cx="86360" cy="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43F455-59CF-4FFD-AE73-2E340E809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718" y="2706891"/>
            <a:ext cx="1462334" cy="128466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51F4AA-FBE2-4F53-07E9-0B077F7D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9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D92D221-1C90-A638-2550-0C5F962F5DCF}"/>
              </a:ext>
            </a:extLst>
          </p:cNvPr>
          <p:cNvSpPr/>
          <p:nvPr/>
        </p:nvSpPr>
        <p:spPr>
          <a:xfrm>
            <a:off x="3535683" y="0"/>
            <a:ext cx="51206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45C898-B4C7-1277-8EB5-9530E65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1EFC4E-CC0F-A235-F1E7-3C03FDB4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5" y="1225172"/>
            <a:ext cx="10050011" cy="53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8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590B42E-C089-F3D0-8A4B-401C613695EC}"/>
              </a:ext>
            </a:extLst>
          </p:cNvPr>
          <p:cNvSpPr/>
          <p:nvPr/>
        </p:nvSpPr>
        <p:spPr>
          <a:xfrm>
            <a:off x="4482890" y="0"/>
            <a:ext cx="31050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Макет дизайна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5B227F5-7AB5-A63E-7C75-360D15D9D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54" y="646331"/>
            <a:ext cx="3731856" cy="2122036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1C2F4A1-D6B4-EC02-0680-3E35D9400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5" y="646331"/>
            <a:ext cx="3731856" cy="2122036"/>
          </a:xfrm>
          <a:prstGeom prst="rect">
            <a:avLst/>
          </a:prstGeom>
        </p:spPr>
      </p:pic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9ADFBCCC-7A93-BBCF-3430-ACE759615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504" y="3629057"/>
            <a:ext cx="3731857" cy="212203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90A4DC-CA59-5062-5205-FBFD46F6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8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C3AD4-15BC-283F-D7BB-3C9525F1E9B8}"/>
              </a:ext>
            </a:extLst>
          </p:cNvPr>
          <p:cNvSpPr txBox="1"/>
          <p:nvPr/>
        </p:nvSpPr>
        <p:spPr>
          <a:xfrm>
            <a:off x="2626615" y="2828834"/>
            <a:ext cx="234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A7A08-765D-946D-1396-1BEC9B624516}"/>
              </a:ext>
            </a:extLst>
          </p:cNvPr>
          <p:cNvSpPr txBox="1"/>
          <p:nvPr/>
        </p:nvSpPr>
        <p:spPr>
          <a:xfrm>
            <a:off x="5292481" y="5811559"/>
            <a:ext cx="148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1DD55-9448-6B45-5FEB-3685EBF30D1E}"/>
              </a:ext>
            </a:extLst>
          </p:cNvPr>
          <p:cNvSpPr txBox="1"/>
          <p:nvPr/>
        </p:nvSpPr>
        <p:spPr>
          <a:xfrm>
            <a:off x="7318205" y="2828834"/>
            <a:ext cx="166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177110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D1A870-585B-9DB3-AB99-A3CEFA6DA5EF}"/>
              </a:ext>
            </a:extLst>
          </p:cNvPr>
          <p:cNvSpPr/>
          <p:nvPr/>
        </p:nvSpPr>
        <p:spPr>
          <a:xfrm>
            <a:off x="4710845" y="0"/>
            <a:ext cx="27703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5DB58-4106-3264-74B2-E2D4C3C47A99}"/>
              </a:ext>
            </a:extLst>
          </p:cNvPr>
          <p:cNvSpPr txBox="1"/>
          <p:nvPr/>
        </p:nvSpPr>
        <p:spPr>
          <a:xfrm>
            <a:off x="996951" y="1333009"/>
            <a:ext cx="10663237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Была исследована предметная область посвященн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ая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созданию подобных программ</a:t>
            </a:r>
            <a:endParaRPr lang="ru-RU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проанализированы популярные программы, общий недостаток которых это старый интерфейс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ограниченный функционал и техническое обслуживание программ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 функционал, который включает в себя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средства разработки, а именно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2022, SQL Server Management Studio, </a:t>
            </a:r>
            <a:r>
              <a:rPr lang="en-US" sz="2000" b="0" i="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Foundation(WPF)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структура, построена диаграмма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деятельности, использования, структуры приложения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«Проверка соискателя на соответствие выдвигаемым требованиям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D9DD9E-8316-EFF8-2AA1-CC59E944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3103-5217-4841-B8E6-BC484F765A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7451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477</TotalTime>
  <Words>436</Words>
  <Application>Microsoft Office PowerPoint</Application>
  <PresentationFormat>Широкоэкранный</PresentationFormat>
  <Paragraphs>86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Open Sans</vt:lpstr>
      <vt:lpstr>Times New Roman</vt:lpstr>
      <vt:lpstr>Wingdings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Merinov</dc:creator>
  <cp:lastModifiedBy>Денис Карабчиков</cp:lastModifiedBy>
  <cp:revision>13</cp:revision>
  <dcterms:created xsi:type="dcterms:W3CDTF">2023-06-15T04:48:01Z</dcterms:created>
  <dcterms:modified xsi:type="dcterms:W3CDTF">2023-06-25T09:27:50Z</dcterms:modified>
</cp:coreProperties>
</file>