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9707-9DA7-4DE6-9F67-262857DF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8F56A-2624-4451-AA55-EB99789B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0F79D-B58E-4A75-B132-0726F28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71A3D-31DA-4D00-BCA0-C2226BAA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17566-0B85-40BE-B9E3-844BD195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80FAB-D270-4256-ADAD-B61C7EB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80EEA8-684D-4649-8A59-9A23772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DA592-DFA9-488C-B5C7-76ABD03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7BACB-983C-43CB-A02B-33DAC7F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D47AF-0E69-4D2D-8560-FF2EF34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42DC48-7E42-4FE3-974F-E83B03D9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36912-B9C7-418C-BF2D-4801D3B5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E742-80BD-4BEA-B146-0635792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7C0BE-6F50-4AC8-9EE7-5EC11E2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87920-5D1D-455B-A52E-FBD1629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E753-D6CA-405B-9848-111F2E97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CA6F-154B-447B-8E58-837EE26D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3C10A-AD6C-4404-9769-583A107C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DBF65-1C1A-4255-B026-56FCE8C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851E-46C8-441C-B892-2560D94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74FAE-C51D-4749-A6B4-FB11B1A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094B1-E350-45AC-8734-21FEED0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417A1-C81F-4E45-8D88-60B1E8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1C799-1D2A-40CA-8199-0D2D5E8E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E70E0-91B2-43EB-A336-628D2B2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2FE4-5AEE-4463-AFA2-5217ED0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01400-2938-42C6-BA43-8DABF510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B40C5-F853-4D93-A61D-7ABA8A6B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0A0D6-C737-40D2-AD20-60AB4314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B251A-6689-427F-A9A0-A5B8477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F47BF-EFB2-4C91-A54D-FC5EA1D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8369-F6F0-47C6-93C1-BA3326C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F30E6-BA68-4B1B-8CA7-171F31A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E47879-6E27-45DD-B1FA-359AD4E1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9038EC-208F-492D-B043-A75F5B97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6390CE-83CC-4516-A8D6-BD20547A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434222-49DD-47F3-A304-F68549A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4EEC73-F842-45B1-9FA5-B07906FE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1784D9-59BC-4C62-8B80-D1544355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0A142-9CE1-4448-A12B-A6DEB35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EEB257-EBE4-4798-BEE1-AD53808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57CE9-88C1-47D6-B322-8424925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9664-8852-48A7-96E3-936166B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0EBA19-59C9-400C-A67B-3281EB9B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368D5-A341-4811-9B3E-3186C66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3817E-33BF-4DF9-9C97-5DC9120E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6BD5-36F3-4B0E-B976-CC3934F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8EE7F-65E0-482E-91F8-69C2787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B9272-AFF9-41DA-9AFC-CB7CB3B1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2FCED6-1B55-4DE1-A3E2-049B2C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6F5C9-8F5A-4B33-8600-7ABC8B0C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C0C66-75B9-4DA1-B293-E5C31A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236FA-0280-4CB2-B8CA-EFB34C69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48932E-94E5-48C5-962E-54370185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1734-E4B7-4D07-A57E-C063DEFC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23A76-B4A8-402D-AD1B-08BEC772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95937-B487-41AA-8425-516B577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86CC2-6D61-4265-BF93-EE40740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DA047-C267-48FB-B15E-449C4DE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6D6F2-4D66-4B4A-90A4-C356123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4CFE-125F-431B-8501-F13C2F7BC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D50E4-8DA8-405F-AA6C-7982BD15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E52AE-F475-4F30-B363-B0F9359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543D1-8B9D-48C4-B8E0-43F55F6C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Введение в </a:t>
            </a:r>
            <a:r>
              <a:rPr lang="en-US" sz="4800" dirty="0"/>
              <a:t>Unity </a:t>
            </a:r>
            <a:r>
              <a:rPr lang="ru-RU" sz="4800" dirty="0"/>
              <a:t>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7E741-164F-4108-88BC-DAE125A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E07CB-C8E4-4172-B8CC-023BF50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14791"/>
            <a:ext cx="9220200" cy="2976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Активация лицензии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656BD-679B-4A05-8D32-5C768A58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796955"/>
            <a:ext cx="9220200" cy="417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3718D-07F6-4DBC-9E85-477C65B90731}"/>
              </a:ext>
            </a:extLst>
          </p:cNvPr>
          <p:cNvSpPr txBox="1"/>
          <p:nvPr/>
        </p:nvSpPr>
        <p:spPr>
          <a:xfrm>
            <a:off x="1485899" y="5342880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Перед началом установки нужно активировать лицензию</a:t>
            </a:r>
            <a:r>
              <a:rPr lang="en-US" dirty="0"/>
              <a:t>. </a:t>
            </a:r>
            <a:r>
              <a:rPr lang="ru-RU" dirty="0"/>
              <a:t>Чтобы активировать лицензию</a:t>
            </a:r>
            <a:r>
              <a:rPr lang="en-US" dirty="0"/>
              <a:t>, </a:t>
            </a:r>
            <a:r>
              <a:rPr lang="ru-RU" dirty="0"/>
              <a:t>нужно зарегистрироваться на сайте</a:t>
            </a:r>
            <a:r>
              <a:rPr lang="en-US" dirty="0"/>
              <a:t>,</a:t>
            </a:r>
            <a:r>
              <a:rPr lang="ru-RU" dirty="0"/>
              <a:t> затем</a:t>
            </a:r>
            <a:r>
              <a:rPr lang="en-US" dirty="0"/>
              <a:t> :</a:t>
            </a:r>
          </a:p>
          <a:p>
            <a:pPr algn="ctr"/>
            <a:r>
              <a:rPr lang="ru-RU" dirty="0"/>
              <a:t>Шестеренка</a:t>
            </a:r>
            <a:r>
              <a:rPr lang="en-US" dirty="0"/>
              <a:t> -&gt; License management -&gt; License management(</a:t>
            </a:r>
            <a:r>
              <a:rPr lang="ru-RU" dirty="0"/>
              <a:t>внизу)</a:t>
            </a:r>
            <a:r>
              <a:rPr lang="en-US" dirty="0"/>
              <a:t>, </a:t>
            </a:r>
            <a:r>
              <a:rPr lang="ru-RU" dirty="0"/>
              <a:t>Заходите в аккаунт</a:t>
            </a:r>
            <a:r>
              <a:rPr lang="en-US" dirty="0"/>
              <a:t>, </a:t>
            </a:r>
            <a:r>
              <a:rPr lang="ru-RU" dirty="0"/>
              <a:t>после этого нажимаете </a:t>
            </a:r>
            <a:r>
              <a:rPr lang="en-US" dirty="0"/>
              <a:t>Activate new license,</a:t>
            </a:r>
            <a:r>
              <a:rPr lang="ru-RU" dirty="0"/>
              <a:t> после выбираете пункты как на рис</a:t>
            </a:r>
            <a:r>
              <a:rPr lang="en-US" dirty="0"/>
              <a:t>.1 </a:t>
            </a:r>
            <a:r>
              <a:rPr lang="ru-RU" dirty="0"/>
              <a:t>и нажимаете </a:t>
            </a:r>
            <a:r>
              <a:rPr lang="en-US" dirty="0"/>
              <a:t>Done.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70053-8CC7-4211-9B6D-DD655B8DF589}"/>
              </a:ext>
            </a:extLst>
          </p:cNvPr>
          <p:cNvSpPr txBox="1"/>
          <p:nvPr/>
        </p:nvSpPr>
        <p:spPr>
          <a:xfrm>
            <a:off x="4992846" y="4973548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4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387D-D142-4210-83C3-60CC081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06"/>
            <a:ext cx="10515600" cy="5828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Установка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D443F-E3C1-4580-B38A-5B9182E3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8939"/>
            <a:ext cx="5257800" cy="29980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924996-9202-491F-A810-09A1B2B7D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940"/>
            <a:ext cx="5329804" cy="299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D4EAF-102E-44DB-A5FA-CA60EFCBA1EC}"/>
              </a:ext>
            </a:extLst>
          </p:cNvPr>
          <p:cNvSpPr txBox="1"/>
          <p:nvPr/>
        </p:nvSpPr>
        <p:spPr>
          <a:xfrm>
            <a:off x="2754036" y="36627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9B887-8A65-4516-AACC-69CC69E8157E}"/>
              </a:ext>
            </a:extLst>
          </p:cNvPr>
          <p:cNvSpPr txBox="1"/>
          <p:nvPr/>
        </p:nvSpPr>
        <p:spPr>
          <a:xfrm>
            <a:off x="8073355" y="3676955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.2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AE17B-03D8-4A49-BCD4-27A8BCE520F4}"/>
              </a:ext>
            </a:extLst>
          </p:cNvPr>
          <p:cNvSpPr txBox="1"/>
          <p:nvPr/>
        </p:nvSpPr>
        <p:spPr>
          <a:xfrm>
            <a:off x="838200" y="4032085"/>
            <a:ext cx="1058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Чтобы установить</a:t>
            </a:r>
            <a:r>
              <a:rPr lang="en-US" dirty="0"/>
              <a:t>,</a:t>
            </a:r>
            <a:r>
              <a:rPr lang="ru-RU" dirty="0"/>
              <a:t> в главном меню нажимаем </a:t>
            </a:r>
            <a:r>
              <a:rPr lang="en-US" dirty="0"/>
              <a:t>Installs -&gt; Add -&gt; </a:t>
            </a:r>
            <a:r>
              <a:rPr lang="ru-RU" dirty="0"/>
              <a:t>выбираем версию как на Рис</a:t>
            </a:r>
            <a:r>
              <a:rPr lang="en-US" dirty="0"/>
              <a:t>.1 -&gt; Next -&gt; </a:t>
            </a:r>
            <a:r>
              <a:rPr lang="ru-RU" dirty="0"/>
              <a:t>Выбираем что будет входить в нашу сборку как на Рис</a:t>
            </a:r>
            <a:r>
              <a:rPr lang="en-US" dirty="0"/>
              <a:t>.2 </a:t>
            </a:r>
            <a:r>
              <a:rPr lang="ru-RU" dirty="0"/>
              <a:t>-</a:t>
            </a:r>
            <a:r>
              <a:rPr lang="en-US" dirty="0"/>
              <a:t>&gt; Next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соглашаемся со всем и нажимаем далее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6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5473-155C-44EF-8E4E-7F63887B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55" y="71510"/>
            <a:ext cx="290329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Интерфейс </a:t>
            </a:r>
            <a:r>
              <a:rPr lang="en-US" sz="3200" dirty="0"/>
              <a:t>Unity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132F7-6BD9-4131-809B-EF2FBCFB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3005"/>
            <a:ext cx="12192000" cy="433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2B713-1119-4056-A715-ABA75AC9EE8D}"/>
              </a:ext>
            </a:extLst>
          </p:cNvPr>
          <p:cNvSpPr txBox="1"/>
          <p:nvPr/>
        </p:nvSpPr>
        <p:spPr>
          <a:xfrm>
            <a:off x="1" y="48823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Когда вы зайдете в само приложение</a:t>
            </a:r>
            <a:r>
              <a:rPr lang="en-US" dirty="0"/>
              <a:t>,</a:t>
            </a:r>
            <a:r>
              <a:rPr lang="ru-RU" dirty="0"/>
              <a:t> перед вами появиться основной Интерфейс </a:t>
            </a:r>
            <a:r>
              <a:rPr lang="en-US" dirty="0"/>
              <a:t>Unity. </a:t>
            </a:r>
            <a:r>
              <a:rPr lang="ru-RU" dirty="0"/>
              <a:t>Здесь находиться все основное включая </a:t>
            </a:r>
            <a:r>
              <a:rPr lang="en-US" dirty="0"/>
              <a:t>: </a:t>
            </a:r>
            <a:r>
              <a:rPr lang="ru-RU" dirty="0"/>
              <a:t>освещение</a:t>
            </a:r>
            <a:r>
              <a:rPr lang="en-US" dirty="0"/>
              <a:t>,</a:t>
            </a:r>
            <a:r>
              <a:rPr lang="ru-RU" dirty="0"/>
              <a:t> камера персонажа</a:t>
            </a:r>
            <a:r>
              <a:rPr lang="en-US" dirty="0"/>
              <a:t>, </a:t>
            </a:r>
            <a:r>
              <a:rPr lang="ru-RU" dirty="0"/>
              <a:t>физика</a:t>
            </a:r>
            <a:r>
              <a:rPr lang="en-US" dirty="0"/>
              <a:t>, </a:t>
            </a:r>
            <a:r>
              <a:rPr lang="ru-RU" dirty="0"/>
              <a:t>позиция объекта</a:t>
            </a:r>
            <a:r>
              <a:rPr lang="en-US" dirty="0"/>
              <a:t>,</a:t>
            </a:r>
            <a:r>
              <a:rPr lang="ru-RU" dirty="0"/>
              <a:t> добавлен </a:t>
            </a:r>
            <a:r>
              <a:rPr lang="ru-RU"/>
              <a:t>новых объектов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C37B1-92A0-4B77-8DA7-7DC7DC6A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19" y="130233"/>
            <a:ext cx="8182761" cy="233613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Основы</a:t>
            </a:r>
            <a:r>
              <a:rPr lang="ru-RU" dirty="0"/>
              <a:t> программирование</a:t>
            </a:r>
            <a:r>
              <a:rPr lang="en-US" dirty="0"/>
              <a:t>,</a:t>
            </a:r>
            <a:r>
              <a:rPr lang="ru-RU" dirty="0"/>
              <a:t> типы данных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43604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F145C-2C4D-4003-B5E8-2625500D6665}"/>
              </a:ext>
            </a:extLst>
          </p:cNvPr>
          <p:cNvSpPr txBox="1"/>
          <p:nvPr/>
        </p:nvSpPr>
        <p:spPr>
          <a:xfrm>
            <a:off x="253068" y="455960"/>
            <a:ext cx="11685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Объекты в </a:t>
            </a:r>
            <a:r>
              <a:rPr lang="en-US" sz="2800" dirty="0"/>
              <a:t>Unity</a:t>
            </a:r>
            <a:r>
              <a:rPr lang="ru-RU" sz="2800" dirty="0"/>
              <a:t> в основном </a:t>
            </a:r>
            <a:r>
              <a:rPr lang="ru-RU" sz="2800" dirty="0" err="1"/>
              <a:t>зависили</a:t>
            </a:r>
            <a:r>
              <a:rPr lang="ru-RU" sz="2800" dirty="0"/>
              <a:t> от свойств которые уже есть</a:t>
            </a:r>
            <a:r>
              <a:rPr lang="en-US" sz="2800" dirty="0"/>
              <a:t>,</a:t>
            </a:r>
            <a:r>
              <a:rPr lang="ru-RU" sz="2800" dirty="0"/>
              <a:t> но можно  писать их самому</a:t>
            </a:r>
            <a:r>
              <a:rPr lang="en-US" sz="2800" dirty="0"/>
              <a:t>. </a:t>
            </a:r>
            <a:r>
              <a:rPr lang="ru-RU" sz="2800" dirty="0"/>
              <a:t>Для того чтобы начать писать свои скрипты</a:t>
            </a:r>
            <a:r>
              <a:rPr lang="en-US" sz="2800" dirty="0"/>
              <a:t>,</a:t>
            </a:r>
            <a:r>
              <a:rPr lang="ru-RU" sz="2800" dirty="0"/>
              <a:t> нужно зайти во вкладку </a:t>
            </a:r>
            <a:r>
              <a:rPr lang="en-US" sz="2800" dirty="0"/>
              <a:t>Edit - &gt; External Tools - &gt; </a:t>
            </a:r>
            <a:r>
              <a:rPr lang="ru-RU" sz="2800" dirty="0"/>
              <a:t>и выбрать там </a:t>
            </a:r>
            <a:r>
              <a:rPr lang="en-US" sz="2800" dirty="0"/>
              <a:t>visual studio community 2019. </a:t>
            </a:r>
            <a:r>
              <a:rPr lang="ru-RU" sz="2800" dirty="0"/>
              <a:t>Создавать скрипты мы будем через </a:t>
            </a:r>
            <a:r>
              <a:rPr lang="en-US" sz="2800" dirty="0"/>
              <a:t>c#. </a:t>
            </a:r>
            <a:endParaRPr lang="ru-RU" sz="2800" dirty="0"/>
          </a:p>
          <a:p>
            <a:pPr algn="ctr"/>
            <a:r>
              <a:rPr lang="ru-RU" sz="2800" dirty="0"/>
              <a:t>!Важно! Название класса должно соответствовать названию файлу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5F68F-4896-4DED-AB7A-29355D62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2700632"/>
            <a:ext cx="9811889" cy="10480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90EE9-BA08-4E7B-9815-966303CFE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3903196"/>
            <a:ext cx="4201111" cy="6287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20E19F-C693-4BDF-9D8D-65FDE7840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4679070"/>
            <a:ext cx="952241" cy="1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D0DC2-5334-4F88-A3B6-9A3A63292C41}"/>
              </a:ext>
            </a:extLst>
          </p:cNvPr>
          <p:cNvSpPr txBox="1"/>
          <p:nvPr/>
        </p:nvSpPr>
        <p:spPr>
          <a:xfrm>
            <a:off x="0" y="0"/>
            <a:ext cx="8976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и тот же скрипт можно ставить на разные объекты много раз</a:t>
            </a:r>
            <a:r>
              <a:rPr lang="en-US" sz="2800" dirty="0"/>
              <a:t>. </a:t>
            </a:r>
            <a:r>
              <a:rPr lang="ru-RU" sz="2800" dirty="0"/>
              <a:t>Скрипты будут писаться в </a:t>
            </a:r>
            <a:r>
              <a:rPr lang="en-US" sz="2800" dirty="0"/>
              <a:t>c#, </a:t>
            </a:r>
            <a:r>
              <a:rPr lang="ru-RU" sz="2800" dirty="0"/>
              <a:t>так же как и там тут будут все те же классы</a:t>
            </a:r>
            <a:r>
              <a:rPr lang="en-US" sz="2800" dirty="0"/>
              <a:t>, </a:t>
            </a:r>
            <a:r>
              <a:rPr lang="ru-RU" sz="2800" dirty="0"/>
              <a:t>методы</a:t>
            </a:r>
            <a:r>
              <a:rPr lang="en-US" sz="2800" dirty="0"/>
              <a:t>, </a:t>
            </a:r>
            <a:r>
              <a:rPr lang="ru-RU" sz="2800" dirty="0"/>
              <a:t>переменные и т</a:t>
            </a:r>
            <a:r>
              <a:rPr lang="en-US" sz="2800" dirty="0"/>
              <a:t>.</a:t>
            </a:r>
            <a:r>
              <a:rPr lang="ru-RU" sz="2800" dirty="0"/>
              <a:t>д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CBB0FF-B2BF-45B7-A24B-005B173D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94"/>
            <a:ext cx="8649050" cy="2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8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263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Введение в Unity и программирование</vt:lpstr>
      <vt:lpstr>Активация лицензии</vt:lpstr>
      <vt:lpstr>Установка</vt:lpstr>
      <vt:lpstr>Интерфейс Unity</vt:lpstr>
      <vt:lpstr>Основы программирование, типы данных и методы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Unity и программирование</dc:title>
  <dc:creator>Администратор</dc:creator>
  <cp:lastModifiedBy>Администратор</cp:lastModifiedBy>
  <cp:revision>12</cp:revision>
  <dcterms:created xsi:type="dcterms:W3CDTF">2021-10-19T06:01:50Z</dcterms:created>
  <dcterms:modified xsi:type="dcterms:W3CDTF">2021-10-21T08:27:35Z</dcterms:modified>
</cp:coreProperties>
</file>