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9" r:id="rId4"/>
    <p:sldId id="258" r:id="rId5"/>
    <p:sldId id="259" r:id="rId6"/>
    <p:sldId id="273" r:id="rId7"/>
    <p:sldId id="270" r:id="rId8"/>
    <p:sldId id="292" r:id="rId9"/>
    <p:sldId id="274" r:id="rId10"/>
    <p:sldId id="275" r:id="rId11"/>
    <p:sldId id="293" r:id="rId12"/>
    <p:sldId id="294" r:id="rId13"/>
    <p:sldId id="278" r:id="rId14"/>
    <p:sldId id="295" r:id="rId15"/>
    <p:sldId id="296" r:id="rId16"/>
    <p:sldId id="289" r:id="rId17"/>
    <p:sldId id="282" r:id="rId18"/>
    <p:sldId id="283" r:id="rId19"/>
    <p:sldId id="284" r:id="rId20"/>
    <p:sldId id="288" r:id="rId21"/>
  </p:sldIdLst>
  <p:sldSz cx="12192000" cy="6858000"/>
  <p:notesSz cx="6884988" cy="100187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7386" autoAdjust="0"/>
  </p:normalViewPr>
  <p:slideViewPr>
    <p:cSldViewPr snapToGrid="0">
      <p:cViewPr varScale="1">
        <p:scale>
          <a:sx n="155" d="100"/>
          <a:sy n="155" d="100"/>
        </p:scale>
        <p:origin x="462" y="1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啓史 鈴木" userId="4321ef83383717e3" providerId="LiveId" clId="{904CE444-6269-489F-9626-2807334F226F}"/>
    <pc:docChg chg="undo custSel addSld delSld modSld">
      <pc:chgData name="啓史 鈴木" userId="4321ef83383717e3" providerId="LiveId" clId="{904CE444-6269-489F-9626-2807334F226F}" dt="2023-10-29T11:08:59.737" v="19" actId="47"/>
      <pc:docMkLst>
        <pc:docMk/>
      </pc:docMkLst>
      <pc:sldChg chg="del">
        <pc:chgData name="啓史 鈴木" userId="4321ef83383717e3" providerId="LiveId" clId="{904CE444-6269-489F-9626-2807334F226F}" dt="2023-10-29T11:08:28.470" v="14" actId="47"/>
        <pc:sldMkLst>
          <pc:docMk/>
          <pc:sldMk cId="3190796505" sldId="260"/>
        </pc:sldMkLst>
      </pc:sldChg>
      <pc:sldChg chg="del">
        <pc:chgData name="啓史 鈴木" userId="4321ef83383717e3" providerId="LiveId" clId="{904CE444-6269-489F-9626-2807334F226F}" dt="2023-10-29T11:07:17.794" v="4" actId="47"/>
        <pc:sldMkLst>
          <pc:docMk/>
          <pc:sldMk cId="2543908890" sldId="277"/>
        </pc:sldMkLst>
      </pc:sldChg>
      <pc:sldChg chg="del">
        <pc:chgData name="啓史 鈴木" userId="4321ef83383717e3" providerId="LiveId" clId="{904CE444-6269-489F-9626-2807334F226F}" dt="2023-10-29T11:08:59.737" v="19" actId="47"/>
        <pc:sldMkLst>
          <pc:docMk/>
          <pc:sldMk cId="1420315044" sldId="291"/>
        </pc:sldMkLst>
      </pc:sldChg>
      <pc:sldChg chg="addSp delSp modSp new mod setBg">
        <pc:chgData name="啓史 鈴木" userId="4321ef83383717e3" providerId="LiveId" clId="{904CE444-6269-489F-9626-2807334F226F}" dt="2023-10-29T11:07:25.283" v="9" actId="26606"/>
        <pc:sldMkLst>
          <pc:docMk/>
          <pc:sldMk cId="3935948961" sldId="292"/>
        </pc:sldMkLst>
        <pc:spChg chg="del">
          <ac:chgData name="啓史 鈴木" userId="4321ef83383717e3" providerId="LiveId" clId="{904CE444-6269-489F-9626-2807334F226F}" dt="2023-10-29T11:07:12.210" v="1" actId="478"/>
          <ac:spMkLst>
            <pc:docMk/>
            <pc:sldMk cId="3935948961" sldId="292"/>
            <ac:spMk id="2" creationId="{F0226C56-8D8E-682F-8DE9-B7313A12BE68}"/>
          </ac:spMkLst>
        </pc:spChg>
        <pc:spChg chg="del">
          <ac:chgData name="啓史 鈴木" userId="4321ef83383717e3" providerId="LiveId" clId="{904CE444-6269-489F-9626-2807334F226F}" dt="2023-10-29T11:07:13.997" v="2" actId="478"/>
          <ac:spMkLst>
            <pc:docMk/>
            <pc:sldMk cId="3935948961" sldId="292"/>
            <ac:spMk id="3" creationId="{6FC0FA78-346C-1425-C683-36306723E60D}"/>
          </ac:spMkLst>
        </pc:spChg>
        <pc:spChg chg="mod ord">
          <ac:chgData name="啓史 鈴木" userId="4321ef83383717e3" providerId="LiveId" clId="{904CE444-6269-489F-9626-2807334F226F}" dt="2023-10-29T11:07:25.283" v="9" actId="26606"/>
          <ac:spMkLst>
            <pc:docMk/>
            <pc:sldMk cId="3935948961" sldId="292"/>
            <ac:spMk id="4" creationId="{97985BB0-F6FF-699E-1977-EE1CF6C1044B}"/>
          </ac:spMkLst>
        </pc:spChg>
        <pc:spChg chg="add del">
          <ac:chgData name="啓史 鈴木" userId="4321ef83383717e3" providerId="LiveId" clId="{904CE444-6269-489F-9626-2807334F226F}" dt="2023-10-29T11:07:23.958" v="6" actId="26606"/>
          <ac:spMkLst>
            <pc:docMk/>
            <pc:sldMk cId="3935948961" sldId="292"/>
            <ac:spMk id="11" creationId="{F3060C83-F051-4F0E-ABAD-AA0DFC48B218}"/>
          </ac:spMkLst>
        </pc:spChg>
        <pc:spChg chg="add del">
          <ac:chgData name="啓史 鈴木" userId="4321ef83383717e3" providerId="LiveId" clId="{904CE444-6269-489F-9626-2807334F226F}" dt="2023-10-29T11:07:23.958" v="6" actId="26606"/>
          <ac:spMkLst>
            <pc:docMk/>
            <pc:sldMk cId="3935948961" sldId="292"/>
            <ac:spMk id="13" creationId="{83C98ABE-055B-441F-B07E-44F97F083C39}"/>
          </ac:spMkLst>
        </pc:spChg>
        <pc:spChg chg="add del">
          <ac:chgData name="啓史 鈴木" userId="4321ef83383717e3" providerId="LiveId" clId="{904CE444-6269-489F-9626-2807334F226F}" dt="2023-10-29T11:07:23.958" v="6" actId="26606"/>
          <ac:spMkLst>
            <pc:docMk/>
            <pc:sldMk cId="3935948961" sldId="292"/>
            <ac:spMk id="15" creationId="{29FDB030-9B49-4CED-8CCD-4D99382388AC}"/>
          </ac:spMkLst>
        </pc:spChg>
        <pc:spChg chg="add del">
          <ac:chgData name="啓史 鈴木" userId="4321ef83383717e3" providerId="LiveId" clId="{904CE444-6269-489F-9626-2807334F226F}" dt="2023-10-29T11:07:23.958" v="6" actId="26606"/>
          <ac:spMkLst>
            <pc:docMk/>
            <pc:sldMk cId="3935948961" sldId="292"/>
            <ac:spMk id="17" creationId="{3783CA14-24A1-485C-8B30-D6A5D87987AD}"/>
          </ac:spMkLst>
        </pc:spChg>
        <pc:spChg chg="add del">
          <ac:chgData name="啓史 鈴木" userId="4321ef83383717e3" providerId="LiveId" clId="{904CE444-6269-489F-9626-2807334F226F}" dt="2023-10-29T11:07:23.958" v="6" actId="26606"/>
          <ac:spMkLst>
            <pc:docMk/>
            <pc:sldMk cId="3935948961" sldId="292"/>
            <ac:spMk id="19" creationId="{9A97C86A-04D6-40F7-AE84-31AB43E6A846}"/>
          </ac:spMkLst>
        </pc:spChg>
        <pc:spChg chg="add del">
          <ac:chgData name="啓史 鈴木" userId="4321ef83383717e3" providerId="LiveId" clId="{904CE444-6269-489F-9626-2807334F226F}" dt="2023-10-29T11:07:23.958" v="6" actId="26606"/>
          <ac:spMkLst>
            <pc:docMk/>
            <pc:sldMk cId="3935948961" sldId="292"/>
            <ac:spMk id="21" creationId="{FF9F2414-84E8-453E-B1F3-389FDE8192D9}"/>
          </ac:spMkLst>
        </pc:spChg>
        <pc:spChg chg="add del">
          <ac:chgData name="啓史 鈴木" userId="4321ef83383717e3" providerId="LiveId" clId="{904CE444-6269-489F-9626-2807334F226F}" dt="2023-10-29T11:07:23.958" v="6" actId="26606"/>
          <ac:spMkLst>
            <pc:docMk/>
            <pc:sldMk cId="3935948961" sldId="292"/>
            <ac:spMk id="23" creationId="{3ECA69A1-7536-43AC-85EF-C7106179F5ED}"/>
          </ac:spMkLst>
        </pc:spChg>
        <pc:spChg chg="add del">
          <ac:chgData name="啓史 鈴木" userId="4321ef83383717e3" providerId="LiveId" clId="{904CE444-6269-489F-9626-2807334F226F}" dt="2023-10-29T11:07:25.281" v="8" actId="26606"/>
          <ac:spMkLst>
            <pc:docMk/>
            <pc:sldMk cId="3935948961" sldId="292"/>
            <ac:spMk id="25" creationId="{32BC26D8-82FB-445E-AA49-62A77D7C1EE0}"/>
          </ac:spMkLst>
        </pc:spChg>
        <pc:spChg chg="add del">
          <ac:chgData name="啓史 鈴木" userId="4321ef83383717e3" providerId="LiveId" clId="{904CE444-6269-489F-9626-2807334F226F}" dt="2023-10-29T11:07:25.281" v="8" actId="26606"/>
          <ac:spMkLst>
            <pc:docMk/>
            <pc:sldMk cId="3935948961" sldId="292"/>
            <ac:spMk id="26" creationId="{CB44330D-EA18-4254-AA95-EB49948539B8}"/>
          </ac:spMkLst>
        </pc:spChg>
        <pc:spChg chg="add">
          <ac:chgData name="啓史 鈴木" userId="4321ef83383717e3" providerId="LiveId" clId="{904CE444-6269-489F-9626-2807334F226F}" dt="2023-10-29T11:07:25.283" v="9" actId="26606"/>
          <ac:spMkLst>
            <pc:docMk/>
            <pc:sldMk cId="3935948961" sldId="292"/>
            <ac:spMk id="28" creationId="{42A4FC2C-047E-45A5-965D-8E1E3BF09BC6}"/>
          </ac:spMkLst>
        </pc:spChg>
        <pc:picChg chg="add mod">
          <ac:chgData name="啓史 鈴木" userId="4321ef83383717e3" providerId="LiveId" clId="{904CE444-6269-489F-9626-2807334F226F}" dt="2023-10-29T11:07:25.283" v="9" actId="26606"/>
          <ac:picMkLst>
            <pc:docMk/>
            <pc:sldMk cId="3935948961" sldId="292"/>
            <ac:picMk id="6" creationId="{D863303C-BEC5-5328-CDDB-571F18871AA6}"/>
          </ac:picMkLst>
        </pc:picChg>
      </pc:sldChg>
      <pc:sldChg chg="addSp new mod">
        <pc:chgData name="啓史 鈴木" userId="4321ef83383717e3" providerId="LiveId" clId="{904CE444-6269-489F-9626-2807334F226F}" dt="2023-10-29T11:08:12.996" v="11" actId="22"/>
        <pc:sldMkLst>
          <pc:docMk/>
          <pc:sldMk cId="4205440542" sldId="293"/>
        </pc:sldMkLst>
        <pc:picChg chg="add">
          <ac:chgData name="啓史 鈴木" userId="4321ef83383717e3" providerId="LiveId" clId="{904CE444-6269-489F-9626-2807334F226F}" dt="2023-10-29T11:08:12.996" v="11" actId="22"/>
          <ac:picMkLst>
            <pc:docMk/>
            <pc:sldMk cId="4205440542" sldId="293"/>
            <ac:picMk id="6" creationId="{0C028F5E-CF83-0793-67C5-732D98C1D0C5}"/>
          </ac:picMkLst>
        </pc:picChg>
      </pc:sldChg>
      <pc:sldChg chg="addSp new mod">
        <pc:chgData name="啓史 鈴木" userId="4321ef83383717e3" providerId="LiveId" clId="{904CE444-6269-489F-9626-2807334F226F}" dt="2023-10-29T11:08:26.165" v="13" actId="22"/>
        <pc:sldMkLst>
          <pc:docMk/>
          <pc:sldMk cId="70825308" sldId="294"/>
        </pc:sldMkLst>
        <pc:picChg chg="add">
          <ac:chgData name="啓史 鈴木" userId="4321ef83383717e3" providerId="LiveId" clId="{904CE444-6269-489F-9626-2807334F226F}" dt="2023-10-29T11:08:26.165" v="13" actId="22"/>
          <ac:picMkLst>
            <pc:docMk/>
            <pc:sldMk cId="70825308" sldId="294"/>
            <ac:picMk id="6" creationId="{938D3C2D-6A96-87C3-8E9B-9AAC6CBBC89E}"/>
          </ac:picMkLst>
        </pc:picChg>
      </pc:sldChg>
      <pc:sldChg chg="addSp new mod">
        <pc:chgData name="啓史 鈴木" userId="4321ef83383717e3" providerId="LiveId" clId="{904CE444-6269-489F-9626-2807334F226F}" dt="2023-10-29T11:08:47.617" v="16" actId="22"/>
        <pc:sldMkLst>
          <pc:docMk/>
          <pc:sldMk cId="717647960" sldId="295"/>
        </pc:sldMkLst>
        <pc:picChg chg="add">
          <ac:chgData name="啓史 鈴木" userId="4321ef83383717e3" providerId="LiveId" clId="{904CE444-6269-489F-9626-2807334F226F}" dt="2023-10-29T11:08:47.617" v="16" actId="22"/>
          <ac:picMkLst>
            <pc:docMk/>
            <pc:sldMk cId="717647960" sldId="295"/>
            <ac:picMk id="6" creationId="{EBB22545-F4D9-0284-2A7F-B8A3A64140B1}"/>
          </ac:picMkLst>
        </pc:picChg>
      </pc:sldChg>
      <pc:sldChg chg="addSp new mod">
        <pc:chgData name="啓史 鈴木" userId="4321ef83383717e3" providerId="LiveId" clId="{904CE444-6269-489F-9626-2807334F226F}" dt="2023-10-29T11:08:58.031" v="18" actId="22"/>
        <pc:sldMkLst>
          <pc:docMk/>
          <pc:sldMk cId="4065336265" sldId="296"/>
        </pc:sldMkLst>
        <pc:picChg chg="add">
          <ac:chgData name="啓史 鈴木" userId="4321ef83383717e3" providerId="LiveId" clId="{904CE444-6269-489F-9626-2807334F226F}" dt="2023-10-29T11:08:58.031" v="18" actId="22"/>
          <ac:picMkLst>
            <pc:docMk/>
            <pc:sldMk cId="4065336265" sldId="296"/>
            <ac:picMk id="6" creationId="{7BFE05A2-EB23-719A-1D2D-021E594230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321ef83383717e3/&#38442;&#22823;&#12288;SEED/&#12475;&#12459;&#12531;&#12489;&#12473;&#12486;&#12483;&#12503;/&#12487;&#12540;&#1247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ja-JP" sz="2000"/>
              <a:t>Accuracy by Learning rate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Sheet2!$C$2</c:f>
              <c:strCache>
                <c:ptCount val="1"/>
                <c:pt idx="0">
                  <c:v>Accuracy</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Sheet2!$B$3:$B$102</c:f>
              <c:numCache>
                <c:formatCode>General</c:formatCode>
                <c:ptCount val="100"/>
                <c:pt idx="0">
                  <c:v>1E-4</c:v>
                </c:pt>
                <c:pt idx="1">
                  <c:v>2.0000000000000001E-4</c:v>
                </c:pt>
                <c:pt idx="2">
                  <c:v>2.9999999999999997E-4</c:v>
                </c:pt>
                <c:pt idx="3">
                  <c:v>4.0000000000000002E-4</c:v>
                </c:pt>
                <c:pt idx="4">
                  <c:v>5.0000000000000001E-4</c:v>
                </c:pt>
                <c:pt idx="5">
                  <c:v>5.9999999999999995E-4</c:v>
                </c:pt>
                <c:pt idx="6">
                  <c:v>6.9999999999999999E-4</c:v>
                </c:pt>
                <c:pt idx="7">
                  <c:v>8.0000000000000004E-4</c:v>
                </c:pt>
                <c:pt idx="8">
                  <c:v>8.9999999999999998E-4</c:v>
                </c:pt>
                <c:pt idx="9">
                  <c:v>1E-3</c:v>
                </c:pt>
                <c:pt idx="10">
                  <c:v>1.1000000000000001E-3</c:v>
                </c:pt>
                <c:pt idx="11">
                  <c:v>1.1999999999999999E-3</c:v>
                </c:pt>
                <c:pt idx="12">
                  <c:v>1.2999999999999999E-3</c:v>
                </c:pt>
                <c:pt idx="13">
                  <c:v>1.4E-3</c:v>
                </c:pt>
                <c:pt idx="14">
                  <c:v>1.5E-3</c:v>
                </c:pt>
                <c:pt idx="15">
                  <c:v>1.6000000000000001E-3</c:v>
                </c:pt>
                <c:pt idx="16">
                  <c:v>1.6999999999999999E-3</c:v>
                </c:pt>
                <c:pt idx="17">
                  <c:v>1.8E-3</c:v>
                </c:pt>
                <c:pt idx="18">
                  <c:v>1.9E-3</c:v>
                </c:pt>
                <c:pt idx="19">
                  <c:v>2E-3</c:v>
                </c:pt>
                <c:pt idx="20">
                  <c:v>2.0999999999999999E-3</c:v>
                </c:pt>
                <c:pt idx="21">
                  <c:v>2.2000000000000001E-3</c:v>
                </c:pt>
                <c:pt idx="22">
                  <c:v>2.3E-3</c:v>
                </c:pt>
                <c:pt idx="23">
                  <c:v>2.3999999999999998E-3</c:v>
                </c:pt>
                <c:pt idx="24">
                  <c:v>2.5000000000000001E-3</c:v>
                </c:pt>
                <c:pt idx="25">
                  <c:v>2.5999999999999999E-3</c:v>
                </c:pt>
                <c:pt idx="26">
                  <c:v>2.7000000000000001E-3</c:v>
                </c:pt>
                <c:pt idx="27">
                  <c:v>2.8E-3</c:v>
                </c:pt>
                <c:pt idx="28">
                  <c:v>2.8999999999999998E-3</c:v>
                </c:pt>
                <c:pt idx="29">
                  <c:v>3.0000000000000001E-3</c:v>
                </c:pt>
                <c:pt idx="30">
                  <c:v>3.0999999999999999E-3</c:v>
                </c:pt>
                <c:pt idx="31">
                  <c:v>3.2000000000000002E-3</c:v>
                </c:pt>
                <c:pt idx="32">
                  <c:v>3.3E-3</c:v>
                </c:pt>
                <c:pt idx="33">
                  <c:v>3.3999999999999998E-3</c:v>
                </c:pt>
                <c:pt idx="34">
                  <c:v>3.5000000000000001E-3</c:v>
                </c:pt>
                <c:pt idx="35">
                  <c:v>3.5999999999999999E-3</c:v>
                </c:pt>
                <c:pt idx="36">
                  <c:v>3.7000000000000002E-3</c:v>
                </c:pt>
                <c:pt idx="37">
                  <c:v>3.8E-3</c:v>
                </c:pt>
                <c:pt idx="38">
                  <c:v>3.8999999999999998E-3</c:v>
                </c:pt>
                <c:pt idx="39">
                  <c:v>4.0000000000000001E-3</c:v>
                </c:pt>
                <c:pt idx="40">
                  <c:v>4.1000000000000003E-3</c:v>
                </c:pt>
                <c:pt idx="41">
                  <c:v>4.1999999999999997E-3</c:v>
                </c:pt>
                <c:pt idx="42">
                  <c:v>4.3E-3</c:v>
                </c:pt>
                <c:pt idx="43">
                  <c:v>4.4000000000000003E-3</c:v>
                </c:pt>
                <c:pt idx="44">
                  <c:v>4.4999999999999997E-3</c:v>
                </c:pt>
                <c:pt idx="45">
                  <c:v>4.5999999999999999E-3</c:v>
                </c:pt>
                <c:pt idx="46">
                  <c:v>4.7000000000000002E-3</c:v>
                </c:pt>
                <c:pt idx="47">
                  <c:v>4.7999999999999996E-3</c:v>
                </c:pt>
                <c:pt idx="48">
                  <c:v>4.8999999999999998E-3</c:v>
                </c:pt>
                <c:pt idx="49">
                  <c:v>5.0000000000000001E-3</c:v>
                </c:pt>
                <c:pt idx="50">
                  <c:v>5.1000000000000004E-3</c:v>
                </c:pt>
                <c:pt idx="51">
                  <c:v>5.1999999999999998E-3</c:v>
                </c:pt>
                <c:pt idx="52">
                  <c:v>5.3E-3</c:v>
                </c:pt>
                <c:pt idx="53">
                  <c:v>5.4000000000000003E-3</c:v>
                </c:pt>
                <c:pt idx="54">
                  <c:v>5.4999999999999997E-3</c:v>
                </c:pt>
                <c:pt idx="55">
                  <c:v>5.5999999999999999E-3</c:v>
                </c:pt>
                <c:pt idx="56">
                  <c:v>5.7000000000000002E-3</c:v>
                </c:pt>
                <c:pt idx="57">
                  <c:v>5.7999999999999996E-3</c:v>
                </c:pt>
                <c:pt idx="58">
                  <c:v>5.8999999999999999E-3</c:v>
                </c:pt>
                <c:pt idx="59">
                  <c:v>6.0000000000000001E-3</c:v>
                </c:pt>
                <c:pt idx="60">
                  <c:v>6.1000000000000004E-3</c:v>
                </c:pt>
                <c:pt idx="61">
                  <c:v>6.1999999999999998E-3</c:v>
                </c:pt>
                <c:pt idx="62">
                  <c:v>6.3E-3</c:v>
                </c:pt>
                <c:pt idx="63">
                  <c:v>6.4000000000000003E-3</c:v>
                </c:pt>
                <c:pt idx="64">
                  <c:v>6.4999999999999997E-3</c:v>
                </c:pt>
                <c:pt idx="65">
                  <c:v>6.6E-3</c:v>
                </c:pt>
                <c:pt idx="66">
                  <c:v>6.7000000000000002E-3</c:v>
                </c:pt>
                <c:pt idx="67">
                  <c:v>6.7999999999999996E-3</c:v>
                </c:pt>
                <c:pt idx="68">
                  <c:v>6.8999999999999999E-3</c:v>
                </c:pt>
                <c:pt idx="69">
                  <c:v>7.0000000000000001E-3</c:v>
                </c:pt>
                <c:pt idx="70">
                  <c:v>7.1000000000000004E-3</c:v>
                </c:pt>
                <c:pt idx="71">
                  <c:v>7.1999999999999998E-3</c:v>
                </c:pt>
                <c:pt idx="72">
                  <c:v>7.3000000000000001E-3</c:v>
                </c:pt>
                <c:pt idx="73">
                  <c:v>7.4000000000000003E-3</c:v>
                </c:pt>
                <c:pt idx="74">
                  <c:v>7.4999999999999997E-3</c:v>
                </c:pt>
                <c:pt idx="75">
                  <c:v>7.6E-3</c:v>
                </c:pt>
                <c:pt idx="76">
                  <c:v>7.7000000000000002E-3</c:v>
                </c:pt>
                <c:pt idx="77">
                  <c:v>7.7999999999999996E-3</c:v>
                </c:pt>
                <c:pt idx="78">
                  <c:v>7.9000000000000008E-3</c:v>
                </c:pt>
                <c:pt idx="79">
                  <c:v>8.0000000000000002E-3</c:v>
                </c:pt>
                <c:pt idx="80">
                  <c:v>8.0999999999999996E-3</c:v>
                </c:pt>
                <c:pt idx="81">
                  <c:v>8.2000000000000007E-3</c:v>
                </c:pt>
                <c:pt idx="82">
                  <c:v>8.3000000000000001E-3</c:v>
                </c:pt>
                <c:pt idx="83">
                  <c:v>8.3999999999999995E-3</c:v>
                </c:pt>
                <c:pt idx="84">
                  <c:v>8.5000000000000006E-3</c:v>
                </c:pt>
                <c:pt idx="85">
                  <c:v>8.6E-3</c:v>
                </c:pt>
                <c:pt idx="86">
                  <c:v>8.6999999999999994E-3</c:v>
                </c:pt>
                <c:pt idx="87">
                  <c:v>8.8000000000000005E-3</c:v>
                </c:pt>
                <c:pt idx="88">
                  <c:v>8.8999999999999999E-3</c:v>
                </c:pt>
                <c:pt idx="89">
                  <c:v>8.9999999999999993E-3</c:v>
                </c:pt>
                <c:pt idx="90">
                  <c:v>9.1000000000000004E-3</c:v>
                </c:pt>
                <c:pt idx="91">
                  <c:v>9.1999999999999998E-3</c:v>
                </c:pt>
                <c:pt idx="92">
                  <c:v>9.2999999999999992E-3</c:v>
                </c:pt>
                <c:pt idx="93">
                  <c:v>9.4000000000000004E-3</c:v>
                </c:pt>
                <c:pt idx="94">
                  <c:v>9.4999999999999998E-3</c:v>
                </c:pt>
                <c:pt idx="95">
                  <c:v>9.5999999999999992E-3</c:v>
                </c:pt>
                <c:pt idx="96">
                  <c:v>9.7000000000000003E-3</c:v>
                </c:pt>
                <c:pt idx="97">
                  <c:v>9.7999999999999997E-3</c:v>
                </c:pt>
                <c:pt idx="98">
                  <c:v>9.9000000000000008E-3</c:v>
                </c:pt>
                <c:pt idx="99">
                  <c:v>0.01</c:v>
                </c:pt>
              </c:numCache>
            </c:numRef>
          </c:xVal>
          <c:yVal>
            <c:numRef>
              <c:f>Sheet2!$C$3:$C$102</c:f>
              <c:numCache>
                <c:formatCode>General</c:formatCode>
                <c:ptCount val="100"/>
                <c:pt idx="0">
                  <c:v>0.92689225288999899</c:v>
                </c:pt>
                <c:pt idx="1">
                  <c:v>0.93230186997999898</c:v>
                </c:pt>
                <c:pt idx="2">
                  <c:v>0.93377114871</c:v>
                </c:pt>
                <c:pt idx="3">
                  <c:v>0.93461709706999996</c:v>
                </c:pt>
                <c:pt idx="4">
                  <c:v>0.93386019592000002</c:v>
                </c:pt>
                <c:pt idx="5">
                  <c:v>0.93239091719</c:v>
                </c:pt>
                <c:pt idx="6">
                  <c:v>0.93172306322999998</c:v>
                </c:pt>
                <c:pt idx="7">
                  <c:v>0.93210151380999995</c:v>
                </c:pt>
                <c:pt idx="8">
                  <c:v>0.93163401602999996</c:v>
                </c:pt>
                <c:pt idx="9">
                  <c:v>0.93194568121999999</c:v>
                </c:pt>
                <c:pt idx="10">
                  <c:v>0.93247996437999903</c:v>
                </c:pt>
                <c:pt idx="11">
                  <c:v>0.93098842386999903</c:v>
                </c:pt>
                <c:pt idx="12">
                  <c:v>0.92954140694999998</c:v>
                </c:pt>
                <c:pt idx="13">
                  <c:v>0.92802760463</c:v>
                </c:pt>
                <c:pt idx="14">
                  <c:v>0.927226179889999</c:v>
                </c:pt>
                <c:pt idx="15">
                  <c:v>0.92606856634000001</c:v>
                </c:pt>
                <c:pt idx="16">
                  <c:v>0.92604630455000003</c:v>
                </c:pt>
                <c:pt idx="17">
                  <c:v>0.92446571683000001</c:v>
                </c:pt>
                <c:pt idx="18">
                  <c:v>0.92353072130000002</c:v>
                </c:pt>
                <c:pt idx="19">
                  <c:v>0.92713713268999998</c:v>
                </c:pt>
                <c:pt idx="20">
                  <c:v>0.92301869990999896</c:v>
                </c:pt>
                <c:pt idx="21">
                  <c:v>0.92297417632000001</c:v>
                </c:pt>
                <c:pt idx="22">
                  <c:v>0.92491095280000002</c:v>
                </c:pt>
                <c:pt idx="23">
                  <c:v>0.92277382013999998</c:v>
                </c:pt>
                <c:pt idx="24">
                  <c:v>0.92422083704000002</c:v>
                </c:pt>
                <c:pt idx="25">
                  <c:v>0.92313000889999997</c:v>
                </c:pt>
                <c:pt idx="26">
                  <c:v>0.91718610863999905</c:v>
                </c:pt>
                <c:pt idx="27">
                  <c:v>0.921371326809999</c:v>
                </c:pt>
                <c:pt idx="28">
                  <c:v>0.91264470169</c:v>
                </c:pt>
                <c:pt idx="29">
                  <c:v>0.922061442569999</c:v>
                </c:pt>
                <c:pt idx="30">
                  <c:v>0.90781389136000001</c:v>
                </c:pt>
                <c:pt idx="31">
                  <c:v>0.910819234219999</c:v>
                </c:pt>
                <c:pt idx="32">
                  <c:v>0.92030276046999904</c:v>
                </c:pt>
                <c:pt idx="33">
                  <c:v>0.92241763132999899</c:v>
                </c:pt>
                <c:pt idx="34">
                  <c:v>0.92001335708999898</c:v>
                </c:pt>
                <c:pt idx="35">
                  <c:v>0.92159394478000001</c:v>
                </c:pt>
                <c:pt idx="36">
                  <c:v>0.92784951022999995</c:v>
                </c:pt>
                <c:pt idx="37">
                  <c:v>0.92511130897999905</c:v>
                </c:pt>
                <c:pt idx="38">
                  <c:v>0.91277827249999999</c:v>
                </c:pt>
                <c:pt idx="39">
                  <c:v>0.91954585931999899</c:v>
                </c:pt>
                <c:pt idx="40">
                  <c:v>0.92021371327000001</c:v>
                </c:pt>
                <c:pt idx="41">
                  <c:v>0.92402048083999999</c:v>
                </c:pt>
                <c:pt idx="42">
                  <c:v>0.92286286732</c:v>
                </c:pt>
                <c:pt idx="43">
                  <c:v>0.92152715939999996</c:v>
                </c:pt>
                <c:pt idx="44">
                  <c:v>0.90687889581000003</c:v>
                </c:pt>
                <c:pt idx="45">
                  <c:v>0.92021371328000001</c:v>
                </c:pt>
                <c:pt idx="46">
                  <c:v>0.91645146927999899</c:v>
                </c:pt>
                <c:pt idx="47">
                  <c:v>0.91789848620999903</c:v>
                </c:pt>
                <c:pt idx="48">
                  <c:v>0.88857969723999997</c:v>
                </c:pt>
                <c:pt idx="49">
                  <c:v>0.91571682992000003</c:v>
                </c:pt>
                <c:pt idx="50">
                  <c:v>0.91121994656999905</c:v>
                </c:pt>
                <c:pt idx="51">
                  <c:v>0.91720837043999903</c:v>
                </c:pt>
                <c:pt idx="52">
                  <c:v>0.91983526269000004</c:v>
                </c:pt>
                <c:pt idx="53">
                  <c:v>0.90979519144999998</c:v>
                </c:pt>
                <c:pt idx="54">
                  <c:v>0.90837043633000003</c:v>
                </c:pt>
                <c:pt idx="55">
                  <c:v>0.91856634014999905</c:v>
                </c:pt>
                <c:pt idx="56">
                  <c:v>0.92048085484999898</c:v>
                </c:pt>
                <c:pt idx="57">
                  <c:v>0.90939447908000004</c:v>
                </c:pt>
                <c:pt idx="58">
                  <c:v>0.92243989314999997</c:v>
                </c:pt>
                <c:pt idx="59">
                  <c:v>0.90926090828999995</c:v>
                </c:pt>
                <c:pt idx="60">
                  <c:v>0.91718610864999905</c:v>
                </c:pt>
                <c:pt idx="61">
                  <c:v>0.91233303650999997</c:v>
                </c:pt>
                <c:pt idx="62">
                  <c:v>0.91874443454999999</c:v>
                </c:pt>
                <c:pt idx="63">
                  <c:v>0.92065894925000002</c:v>
                </c:pt>
                <c:pt idx="64">
                  <c:v>0.91565004451999998</c:v>
                </c:pt>
                <c:pt idx="65">
                  <c:v>0.91507123775999999</c:v>
                </c:pt>
                <c:pt idx="66">
                  <c:v>0.90627782724999995</c:v>
                </c:pt>
                <c:pt idx="67">
                  <c:v>0.92061442564999996</c:v>
                </c:pt>
                <c:pt idx="68">
                  <c:v>0.90957257345999898</c:v>
                </c:pt>
                <c:pt idx="69">
                  <c:v>0.90280498663999997</c:v>
                </c:pt>
                <c:pt idx="70">
                  <c:v>0.92208370437999998</c:v>
                </c:pt>
                <c:pt idx="71">
                  <c:v>0.91293410506999995</c:v>
                </c:pt>
                <c:pt idx="72">
                  <c:v>0.91202137133000005</c:v>
                </c:pt>
                <c:pt idx="73">
                  <c:v>0.89913178983999897</c:v>
                </c:pt>
                <c:pt idx="74">
                  <c:v>0.90890471948999996</c:v>
                </c:pt>
                <c:pt idx="75">
                  <c:v>0.91137577916999901</c:v>
                </c:pt>
                <c:pt idx="76">
                  <c:v>0.90607747107000003</c:v>
                </c:pt>
                <c:pt idx="77">
                  <c:v>0.91041852180999905</c:v>
                </c:pt>
                <c:pt idx="78">
                  <c:v>0.91660730187999995</c:v>
                </c:pt>
                <c:pt idx="79">
                  <c:v>0.91077471059999904</c:v>
                </c:pt>
                <c:pt idx="80">
                  <c:v>0.91551647373</c:v>
                </c:pt>
                <c:pt idx="81">
                  <c:v>0.91395814781999996</c:v>
                </c:pt>
                <c:pt idx="82">
                  <c:v>0.91130899377999997</c:v>
                </c:pt>
                <c:pt idx="83">
                  <c:v>0.92542297418999997</c:v>
                </c:pt>
                <c:pt idx="84">
                  <c:v>0.91843276936999896</c:v>
                </c:pt>
                <c:pt idx="85">
                  <c:v>0.91983526269000004</c:v>
                </c:pt>
                <c:pt idx="86">
                  <c:v>0.90952804986999902</c:v>
                </c:pt>
                <c:pt idx="87">
                  <c:v>0.91081923419999899</c:v>
                </c:pt>
                <c:pt idx="88">
                  <c:v>0.89804096171999903</c:v>
                </c:pt>
                <c:pt idx="89">
                  <c:v>0.90429652716999998</c:v>
                </c:pt>
                <c:pt idx="90">
                  <c:v>0.90126892253000002</c:v>
                </c:pt>
                <c:pt idx="91">
                  <c:v>0.90801424755999904</c:v>
                </c:pt>
                <c:pt idx="92">
                  <c:v>0.89875333926000001</c:v>
                </c:pt>
                <c:pt idx="93">
                  <c:v>0.92455476401000003</c:v>
                </c:pt>
                <c:pt idx="94">
                  <c:v>0.914826357969999</c:v>
                </c:pt>
                <c:pt idx="95">
                  <c:v>0.89563668743999902</c:v>
                </c:pt>
                <c:pt idx="96">
                  <c:v>0.89677203919999904</c:v>
                </c:pt>
                <c:pt idx="97">
                  <c:v>0.88895814782000004</c:v>
                </c:pt>
                <c:pt idx="98">
                  <c:v>0.90609973287999901</c:v>
                </c:pt>
                <c:pt idx="99">
                  <c:v>0.88895814782000004</c:v>
                </c:pt>
              </c:numCache>
            </c:numRef>
          </c:yVal>
          <c:smooth val="0"/>
          <c:extLst>
            <c:ext xmlns:c16="http://schemas.microsoft.com/office/drawing/2014/chart" uri="{C3380CC4-5D6E-409C-BE32-E72D297353CC}">
              <c16:uniqueId val="{00000000-9180-498A-82C9-9F7C06CC71CE}"/>
            </c:ext>
          </c:extLst>
        </c:ser>
        <c:dLbls>
          <c:showLegendKey val="0"/>
          <c:showVal val="0"/>
          <c:showCatName val="0"/>
          <c:showSerName val="0"/>
          <c:showPercent val="0"/>
          <c:showBubbleSize val="0"/>
        </c:dLbls>
        <c:axId val="736060400"/>
        <c:axId val="758104928"/>
      </c:scatterChart>
      <c:valAx>
        <c:axId val="736060400"/>
        <c:scaling>
          <c:orientation val="minMax"/>
          <c:max val="3.0000000000000009E-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GB" altLang="ja-JP" sz="1800"/>
                  <a:t>Leaning</a:t>
                </a:r>
                <a:r>
                  <a:rPr lang="en-GB" altLang="ja-JP" sz="1800" baseline="0"/>
                  <a:t> rate</a:t>
                </a:r>
                <a:endParaRPr lang="en-GB" altLang="ja-JP" sz="180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58104928"/>
        <c:crosses val="autoZero"/>
        <c:crossBetween val="midCat"/>
        <c:majorUnit val="5.0000000000000012E-4"/>
      </c:valAx>
      <c:valAx>
        <c:axId val="758104928"/>
        <c:scaling>
          <c:orientation val="minMax"/>
          <c:min val="0.9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GB" altLang="ja-JP" sz="1800"/>
                  <a:t>Accuracy</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360604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2676"/>
          </a:xfrm>
          <a:prstGeom prst="rect">
            <a:avLst/>
          </a:prstGeom>
        </p:spPr>
        <p:txBody>
          <a:bodyPr vert="horz" lIns="96588" tIns="48294" rIns="96588" bIns="48294" rtlCol="0"/>
          <a:lstStyle>
            <a:lvl1pPr algn="l">
              <a:defRPr sz="1300"/>
            </a:lvl1pPr>
          </a:lstStyle>
          <a:p>
            <a:endParaRPr kumimoji="1" lang="ja-JP" altLang="en-US"/>
          </a:p>
        </p:txBody>
      </p:sp>
      <p:sp>
        <p:nvSpPr>
          <p:cNvPr id="3" name="Date Placeholder 2"/>
          <p:cNvSpPr>
            <a:spLocks noGrp="1"/>
          </p:cNvSpPr>
          <p:nvPr>
            <p:ph type="dt" idx="1"/>
          </p:nvPr>
        </p:nvSpPr>
        <p:spPr>
          <a:xfrm>
            <a:off x="3899900" y="0"/>
            <a:ext cx="2983495" cy="502676"/>
          </a:xfrm>
          <a:prstGeom prst="rect">
            <a:avLst/>
          </a:prstGeom>
        </p:spPr>
        <p:txBody>
          <a:bodyPr vert="horz" lIns="96588" tIns="48294" rIns="96588" bIns="48294" rtlCol="0"/>
          <a:lstStyle>
            <a:lvl1pPr algn="r">
              <a:defRPr sz="1300"/>
            </a:lvl1pPr>
          </a:lstStyle>
          <a:p>
            <a:fld id="{8D3461C9-F75D-4070-B859-0CAB0EF6DDA7}" type="datetimeFigureOut">
              <a:rPr kumimoji="1" lang="ja-JP" altLang="en-US" smtClean="0"/>
              <a:t>2023/10/29</a:t>
            </a:fld>
            <a:endParaRPr kumimoji="1" lang="ja-JP" altLang="en-US"/>
          </a:p>
        </p:txBody>
      </p:sp>
      <p:sp>
        <p:nvSpPr>
          <p:cNvPr id="4" name="Slide Image Placeholder 3"/>
          <p:cNvSpPr>
            <a:spLocks noGrp="1" noRot="1" noChangeAspect="1"/>
          </p:cNvSpPr>
          <p:nvPr>
            <p:ph type="sldImg" idx="2"/>
          </p:nvPr>
        </p:nvSpPr>
        <p:spPr>
          <a:xfrm>
            <a:off x="438150" y="1252538"/>
            <a:ext cx="6008688" cy="3381375"/>
          </a:xfrm>
          <a:prstGeom prst="rect">
            <a:avLst/>
          </a:prstGeom>
          <a:noFill/>
          <a:ln w="12700">
            <a:solidFill>
              <a:prstClr val="black"/>
            </a:solidFill>
          </a:ln>
        </p:spPr>
        <p:txBody>
          <a:bodyPr vert="horz" lIns="96588" tIns="48294" rIns="96588" bIns="48294" rtlCol="0" anchor="ctr"/>
          <a:lstStyle/>
          <a:p>
            <a:endParaRPr lang="ja-JP" altLang="en-US"/>
          </a:p>
        </p:txBody>
      </p:sp>
      <p:sp>
        <p:nvSpPr>
          <p:cNvPr id="5" name="Notes Placeholder 4"/>
          <p:cNvSpPr>
            <a:spLocks noGrp="1"/>
          </p:cNvSpPr>
          <p:nvPr>
            <p:ph type="body" sz="quarter" idx="3"/>
          </p:nvPr>
        </p:nvSpPr>
        <p:spPr>
          <a:xfrm>
            <a:off x="688499" y="4821506"/>
            <a:ext cx="5507990" cy="3944868"/>
          </a:xfrm>
          <a:prstGeom prst="rect">
            <a:avLst/>
          </a:prstGeom>
        </p:spPr>
        <p:txBody>
          <a:bodyPr vert="horz" lIns="96588" tIns="48294" rIns="96588" bIns="48294" rtlCol="0"/>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6" name="Footer Placeholder 5"/>
          <p:cNvSpPr>
            <a:spLocks noGrp="1"/>
          </p:cNvSpPr>
          <p:nvPr>
            <p:ph type="ftr" sz="quarter" idx="4"/>
          </p:nvPr>
        </p:nvSpPr>
        <p:spPr>
          <a:xfrm>
            <a:off x="0" y="9516039"/>
            <a:ext cx="2983495" cy="502674"/>
          </a:xfrm>
          <a:prstGeom prst="rect">
            <a:avLst/>
          </a:prstGeom>
        </p:spPr>
        <p:txBody>
          <a:bodyPr vert="horz" lIns="96588" tIns="48294" rIns="96588" bIns="48294" rtlCol="0" anchor="b"/>
          <a:lstStyle>
            <a:lvl1pPr algn="l">
              <a:defRPr sz="1300"/>
            </a:lvl1pPr>
          </a:lstStyle>
          <a:p>
            <a:endParaRPr kumimoji="1" lang="ja-JP" altLang="en-US"/>
          </a:p>
        </p:txBody>
      </p:sp>
      <p:sp>
        <p:nvSpPr>
          <p:cNvPr id="7" name="Slide Number Placeholder 6"/>
          <p:cNvSpPr>
            <a:spLocks noGrp="1"/>
          </p:cNvSpPr>
          <p:nvPr>
            <p:ph type="sldNum" sz="quarter" idx="5"/>
          </p:nvPr>
        </p:nvSpPr>
        <p:spPr>
          <a:xfrm>
            <a:off x="3899900" y="9516039"/>
            <a:ext cx="2983495" cy="502674"/>
          </a:xfrm>
          <a:prstGeom prst="rect">
            <a:avLst/>
          </a:prstGeom>
        </p:spPr>
        <p:txBody>
          <a:bodyPr vert="horz" lIns="96588" tIns="48294" rIns="96588" bIns="48294" rtlCol="0" anchor="b"/>
          <a:lstStyle>
            <a:lvl1pPr algn="r">
              <a:defRPr sz="1300"/>
            </a:lvl1pPr>
          </a:lstStyle>
          <a:p>
            <a:fld id="{DB36EA7A-E6B0-43E6-8566-7A5C8D306119}" type="slidenum">
              <a:rPr kumimoji="1" lang="ja-JP" altLang="en-US" smtClean="0"/>
              <a:t>‹#›</a:t>
            </a:fld>
            <a:endParaRPr kumimoji="1" lang="ja-JP" altLang="en-US"/>
          </a:p>
        </p:txBody>
      </p:sp>
    </p:spTree>
    <p:extLst>
      <p:ext uri="{BB962C8B-B14F-4D97-AF65-F5344CB8AC3E}">
        <p14:creationId xmlns:p14="http://schemas.microsoft.com/office/powerpoint/2010/main" val="3138873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例として、猫と犬の画像データが大量にあった場合、これをコンピュータに学習モデルを通してパターンなどを学習させます。これが機械であるコンピュータが、学習するから機械学習と呼ばれています。</a:t>
            </a:r>
            <a:endParaRPr lang="en-GB" altLang="ja-JP" dirty="0"/>
          </a:p>
          <a:p>
            <a:r>
              <a:rPr lang="ja-JP" altLang="en-US" dirty="0"/>
              <a:t>そして、学習したうえで新たな例えば猫の画像データをコンピュータに与えたら、それを猫と分類できる、といった流れが機械学習における分類問題というものです。</a:t>
            </a:r>
            <a:endParaRPr lang="en-GB" altLang="ja-JP" dirty="0"/>
          </a:p>
          <a:p>
            <a:endParaRPr lang="en-GB" dirty="0"/>
          </a:p>
          <a:p>
            <a:r>
              <a:rPr lang="ja-JP" altLang="en-US" dirty="0"/>
              <a:t>今回はこの流れの中での学習モデルに着目していきます。</a:t>
            </a:r>
            <a:endParaRPr lang="en-GB" altLang="ja-JP" dirty="0"/>
          </a:p>
          <a:p>
            <a:r>
              <a:rPr lang="ja-JP" altLang="en-US" dirty="0"/>
              <a:t>分類問題において、今ではＮＮが様々な場面で高い精度を出しており、主流の学習モデルとなっています。そこで私は、このＳＥＥＤＳで果たして本当にＮＮがほかのモデルより優れているのか検証したかったので、本研究に取り組みました。今回は、</a:t>
            </a:r>
            <a:r>
              <a:rPr lang="en-US" altLang="ja-JP" dirty="0"/>
              <a:t>NN</a:t>
            </a:r>
            <a:r>
              <a:rPr lang="ja-JP" altLang="en-US" dirty="0"/>
              <a:t>と対照的な</a:t>
            </a:r>
            <a:r>
              <a:rPr lang="en-US" altLang="ja-JP" dirty="0"/>
              <a:t>SVM</a:t>
            </a:r>
            <a:r>
              <a:rPr lang="ja-JP" altLang="en-US" dirty="0"/>
              <a:t>というモデルと比較していきます。この二つのモデルの説明は後程行います。</a:t>
            </a:r>
            <a:endParaRPr lang="en-GB" altLang="ja-JP"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3</a:t>
            </a:fld>
            <a:endParaRPr kumimoji="1" lang="ja-JP" altLang="en-US"/>
          </a:p>
        </p:txBody>
      </p:sp>
    </p:spTree>
    <p:extLst>
      <p:ext uri="{BB962C8B-B14F-4D97-AF65-F5344CB8AC3E}">
        <p14:creationId xmlns:p14="http://schemas.microsoft.com/office/powerpoint/2010/main" val="348831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52918"/>
            <a:r>
              <a:rPr lang="ja-JP" altLang="en-US" dirty="0">
                <a:latin typeface="ゴシック" panose="020B0609070205080204" pitchFamily="49" charset="-128"/>
                <a:ea typeface="ゴシック" panose="020B0609070205080204" pitchFamily="49" charset="-128"/>
              </a:rPr>
              <a:t>二つの手法を種々のデータセットに応用し、パラメータの影響と同時に、いずれの手法が優れた結果を導くかを考察する。これにより、どのようなデータセットにいずれの手法が有効かを検討する。</a:t>
            </a:r>
            <a:endParaRPr lang="en-GB" altLang="ja-JP" dirty="0">
              <a:latin typeface="ゴシック" panose="020B0609070205080204" pitchFamily="49" charset="-128"/>
              <a:ea typeface="ゴシック" panose="020B0609070205080204" pitchFamily="49" charset="-128"/>
            </a:endParaRPr>
          </a:p>
          <a:p>
            <a:pPr marL="752918"/>
            <a:r>
              <a:rPr lang="ja-JP" altLang="en-US" dirty="0">
                <a:latin typeface="ゴシック" panose="020B0609070205080204" pitchFamily="49" charset="-128"/>
                <a:ea typeface="ゴシック" panose="020B0609070205080204" pitchFamily="49" charset="-128"/>
              </a:rPr>
              <a:t>二つの手法として、どのようなデータセットにも適用可能なニューラルネットワークと適当な空間において線形分離可能なデータセットに対して有効なサポートベクトルマシンを用いる。</a:t>
            </a:r>
            <a:endParaRPr lang="en-GB" altLang="ja-JP" dirty="0">
              <a:latin typeface="ゴシック" panose="020B0609070205080204" pitchFamily="49" charset="-128"/>
              <a:ea typeface="ゴシック" panose="020B0609070205080204" pitchFamily="49" charset="-128"/>
            </a:endParaRPr>
          </a:p>
          <a:p>
            <a:endParaRPr lang="en-US" altLang="ja-JP" sz="1300" dirty="0">
              <a:latin typeface="ゴシック" panose="020B0609070205080204" pitchFamily="49" charset="-128"/>
              <a:ea typeface="ゴシック" panose="020B0609070205080204" pitchFamily="49" charset="-128"/>
            </a:endParaRPr>
          </a:p>
          <a:p>
            <a:endParaRPr lang="en-US" altLang="ja-JP" sz="1300" dirty="0">
              <a:latin typeface="ゴシック" panose="020B0609070205080204" pitchFamily="49" charset="-128"/>
              <a:ea typeface="ゴシック" panose="020B0609070205080204" pitchFamily="49" charset="-128"/>
            </a:endParaRPr>
          </a:p>
          <a:p>
            <a:r>
              <a:rPr lang="ja-JP" altLang="en-US" sz="1300" dirty="0">
                <a:latin typeface="ゴシック" panose="020B0609070205080204" pitchFamily="49" charset="-128"/>
                <a:ea typeface="ゴシック" panose="020B0609070205080204" pitchFamily="49" charset="-128"/>
              </a:rPr>
              <a:t>ニューラルネットワークの適切なエポック数や、サポートベクトルマシンの適切なカーネル関数により、データセットの特徴を定める。それぞれの手法による学習性能を比較し、各データセットに対していずれの手法が適切かを検討する。</a:t>
            </a:r>
            <a:endParaRPr kumimoji="1" lang="ja-JP" altLang="en-US"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4</a:t>
            </a:fld>
            <a:endParaRPr kumimoji="1" lang="ja-JP" altLang="en-US"/>
          </a:p>
        </p:txBody>
      </p:sp>
    </p:spTree>
    <p:extLst>
      <p:ext uri="{BB962C8B-B14F-4D97-AF65-F5344CB8AC3E}">
        <p14:creationId xmlns:p14="http://schemas.microsoft.com/office/powerpoint/2010/main" val="144284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それでは</a:t>
            </a:r>
            <a:r>
              <a:rPr lang="en-US" altLang="ja-JP" dirty="0"/>
              <a:t>NN</a:t>
            </a:r>
            <a:r>
              <a:rPr lang="ja-JP" altLang="en-US" dirty="0"/>
              <a:t>の説明をさせていただきます。</a:t>
            </a:r>
            <a:endParaRPr lang="en-GB" altLang="ja-JP" dirty="0"/>
          </a:p>
          <a:p>
            <a:r>
              <a:rPr lang="en-US" altLang="ja-JP" dirty="0"/>
              <a:t>NN</a:t>
            </a:r>
            <a:r>
              <a:rPr lang="ja-JP" altLang="en-US" dirty="0"/>
              <a:t>とは代表的な機械学習モデルの一つで、このようにまず入力データがあり、最初の例でいうと、犬と猫の画像データですね。そして、このデータは入力層、隠れ層、出力層の三層を通されて、最後に、出力として、その画像が犬なのか猫なのかの出力が出されます。</a:t>
            </a:r>
            <a:endParaRPr lang="en-GB" altLang="ja-JP" dirty="0"/>
          </a:p>
          <a:p>
            <a:r>
              <a:rPr lang="ja-JP" altLang="en-US" dirty="0"/>
              <a:t>この間の層はニューロンというこの丸いものによって構成されていますので、まずはこのニューロンの説明をさせていただきます。</a:t>
            </a:r>
            <a:endParaRPr lang="en-GB" altLang="ja-JP"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6</a:t>
            </a:fld>
            <a:endParaRPr kumimoji="1" lang="ja-JP" altLang="en-US"/>
          </a:p>
        </p:txBody>
      </p:sp>
    </p:spTree>
    <p:extLst>
      <p:ext uri="{BB962C8B-B14F-4D97-AF65-F5344CB8AC3E}">
        <p14:creationId xmlns:p14="http://schemas.microsoft.com/office/powerpoint/2010/main" val="244137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ニューロンでは、まず入力データを受け取り、それを重みという数字で掛けます。この重みというものは、そのデータの重要性を表します。そして、この和が総入力としてニューロンに渡されます。</a:t>
            </a:r>
            <a:r>
              <a:rPr lang="ja-JP" altLang="en-GB" dirty="0"/>
              <a:t>Ｘ</a:t>
            </a:r>
            <a:r>
              <a:rPr lang="ja-JP" altLang="en-US" dirty="0"/>
              <a:t>１</a:t>
            </a:r>
            <a:r>
              <a:rPr lang="en-US" altLang="ja-JP" dirty="0"/>
              <a:t>×</a:t>
            </a:r>
            <a:r>
              <a:rPr lang="ja-JP" altLang="en-US" dirty="0"/>
              <a:t>ｗ１</a:t>
            </a:r>
            <a:endParaRPr lang="en-GB" altLang="ja-JP" dirty="0"/>
          </a:p>
          <a:p>
            <a:r>
              <a:rPr lang="ja-JP" altLang="en-US" dirty="0"/>
              <a:t>なので、ニューロン自体の働きはここから始まります。この総入力は活性化関数というものを通って、出力として出されます。しかし、この出力が求められていたものと違えば、コンピュータがそれを学習するために重みの更新が行われます。これは後程説明します。</a:t>
            </a:r>
            <a:endParaRPr lang="en-GB" altLang="ja-JP"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7</a:t>
            </a:fld>
            <a:endParaRPr kumimoji="1" lang="ja-JP" altLang="en-US"/>
          </a:p>
        </p:txBody>
      </p:sp>
    </p:spTree>
    <p:extLst>
      <p:ext uri="{BB962C8B-B14F-4D97-AF65-F5344CB8AC3E}">
        <p14:creationId xmlns:p14="http://schemas.microsoft.com/office/powerpoint/2010/main" val="161611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それでは、先ほどの重みの更新について説明します。</a:t>
            </a:r>
            <a:endParaRPr lang="en-GB" altLang="ja-JP" dirty="0"/>
          </a:p>
          <a:p>
            <a:r>
              <a:rPr lang="ja-JP" altLang="en-US" dirty="0"/>
              <a:t>ニューロンから出された出力が求められていたものと違ったときに更新するのですが、この出力の誤差は損失関数というもので計算されます。</a:t>
            </a:r>
            <a:endParaRPr lang="en-GB" altLang="ja-JP" dirty="0"/>
          </a:p>
          <a:p>
            <a:r>
              <a:rPr lang="ja-JP" altLang="en-US" dirty="0"/>
              <a:t>今回私が行った他クラス分類などでは、ここで挙がられている交差エントロピー関数という損失関数などが使われます。そして、これはモデルの誤差を表しているので、当然最小化していきたのですが、これはバックプロパゲーションというプロセスの中で行われています。</a:t>
            </a:r>
            <a:endParaRPr lang="en-GB"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9</a:t>
            </a:fld>
            <a:endParaRPr kumimoji="1" lang="ja-JP" altLang="en-US"/>
          </a:p>
        </p:txBody>
      </p:sp>
    </p:spTree>
    <p:extLst>
      <p:ext uri="{BB962C8B-B14F-4D97-AF65-F5344CB8AC3E}">
        <p14:creationId xmlns:p14="http://schemas.microsoft.com/office/powerpoint/2010/main" val="229078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これは数理最適化手法である最急降下法という手法を用いて最小化されています。</a:t>
            </a:r>
            <a:endParaRPr lang="en-GB" altLang="ja-JP" dirty="0"/>
          </a:p>
          <a:p>
            <a:r>
              <a:rPr lang="ja-JP" altLang="en-US" dirty="0"/>
              <a:t>下の図では三次元関数があります。この線は地図の等高線と同じで、中心に向かうほど低くなり、関数は最小化されます。</a:t>
            </a:r>
            <a:endParaRPr lang="en-GB" altLang="ja-JP"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10</a:t>
            </a:fld>
            <a:endParaRPr kumimoji="1" lang="ja-JP" altLang="en-US"/>
          </a:p>
        </p:txBody>
      </p:sp>
    </p:spTree>
    <p:extLst>
      <p:ext uri="{BB962C8B-B14F-4D97-AF65-F5344CB8AC3E}">
        <p14:creationId xmlns:p14="http://schemas.microsoft.com/office/powerpoint/2010/main" val="203044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13</a:t>
            </a:fld>
            <a:endParaRPr kumimoji="1" lang="ja-JP" altLang="en-US"/>
          </a:p>
        </p:txBody>
      </p:sp>
    </p:spTree>
    <p:extLst>
      <p:ext uri="{BB962C8B-B14F-4D97-AF65-F5344CB8AC3E}">
        <p14:creationId xmlns:p14="http://schemas.microsoft.com/office/powerpoint/2010/main" val="46995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この結果はあくまでも、このデータセットに限ったものである。</a:t>
            </a:r>
            <a:endParaRPr kumimoji="1" lang="en-US" altLang="ja-JP" dirty="0"/>
          </a:p>
          <a:p>
            <a:r>
              <a:rPr kumimoji="1" lang="ja-JP" altLang="en-US" dirty="0"/>
              <a:t>一般化されたものではない。</a:t>
            </a:r>
            <a:endParaRPr kumimoji="1" lang="en-US" altLang="ja-JP" dirty="0"/>
          </a:p>
        </p:txBody>
      </p:sp>
      <p:sp>
        <p:nvSpPr>
          <p:cNvPr id="4" name="Slide Number Placeholder 3"/>
          <p:cNvSpPr>
            <a:spLocks noGrp="1"/>
          </p:cNvSpPr>
          <p:nvPr>
            <p:ph type="sldNum" sz="quarter" idx="5"/>
          </p:nvPr>
        </p:nvSpPr>
        <p:spPr/>
        <p:txBody>
          <a:bodyPr/>
          <a:lstStyle/>
          <a:p>
            <a:fld id="{DB36EA7A-E6B0-43E6-8566-7A5C8D306119}" type="slidenum">
              <a:rPr kumimoji="1" lang="ja-JP" altLang="en-US" smtClean="0"/>
              <a:t>19</a:t>
            </a:fld>
            <a:endParaRPr kumimoji="1" lang="ja-JP" altLang="en-US"/>
          </a:p>
        </p:txBody>
      </p:sp>
    </p:spTree>
    <p:extLst>
      <p:ext uri="{BB962C8B-B14F-4D97-AF65-F5344CB8AC3E}">
        <p14:creationId xmlns:p14="http://schemas.microsoft.com/office/powerpoint/2010/main" val="214436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D14D-29A1-60EA-E0AD-8F59074172DC}"/>
              </a:ext>
            </a:extLst>
          </p:cNvPr>
          <p:cNvSpPr>
            <a:spLocks noGrp="1"/>
          </p:cNvSpPr>
          <p:nvPr>
            <p:ph type="ctrTitle"/>
          </p:nvPr>
        </p:nvSpPr>
        <p:spPr>
          <a:xfrm>
            <a:off x="1524000" y="1122363"/>
            <a:ext cx="9144000" cy="2387600"/>
          </a:xfrm>
        </p:spPr>
        <p:txBody>
          <a:bodyPr anchor="b"/>
          <a:lstStyle>
            <a:lvl1pPr algn="ctr">
              <a:defRPr sz="6000"/>
            </a:lvl1pPr>
          </a:lstStyle>
          <a:p>
            <a:r>
              <a:rPr kumimoji="1" lang="en-GB" altLang="ja-JP"/>
              <a:t>Click to edit Master title style</a:t>
            </a:r>
            <a:endParaRPr kumimoji="1" lang="ja-JP" altLang="en-US"/>
          </a:p>
        </p:txBody>
      </p:sp>
      <p:sp>
        <p:nvSpPr>
          <p:cNvPr id="3" name="Subtitle 2">
            <a:extLst>
              <a:ext uri="{FF2B5EF4-FFF2-40B4-BE49-F238E27FC236}">
                <a16:creationId xmlns:a16="http://schemas.microsoft.com/office/drawing/2014/main" id="{4E5C3083-FD5F-6F2E-142E-D3D4A099C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GB" altLang="ja-JP"/>
              <a:t>Click to edit Master subtitle style</a:t>
            </a:r>
            <a:endParaRPr kumimoji="1" lang="ja-JP" altLang="en-US"/>
          </a:p>
        </p:txBody>
      </p:sp>
      <p:sp>
        <p:nvSpPr>
          <p:cNvPr id="4" name="Date Placeholder 3">
            <a:extLst>
              <a:ext uri="{FF2B5EF4-FFF2-40B4-BE49-F238E27FC236}">
                <a16:creationId xmlns:a16="http://schemas.microsoft.com/office/drawing/2014/main" id="{DBFC4ABF-15CB-E8B9-5064-0EB4B223E475}"/>
              </a:ext>
            </a:extLst>
          </p:cNvPr>
          <p:cNvSpPr>
            <a:spLocks noGrp="1"/>
          </p:cNvSpPr>
          <p:nvPr>
            <p:ph type="dt" sz="half" idx="10"/>
          </p:nvPr>
        </p:nvSpPr>
        <p:spPr/>
        <p:txBody>
          <a:bodyPr/>
          <a:lstStyle/>
          <a:p>
            <a:fld id="{677420C3-3A4C-453F-975F-5683E141A439}" type="datetime1">
              <a:rPr kumimoji="1" lang="ja-JP" altLang="en-US" smtClean="0"/>
              <a:t>2023/10/29</a:t>
            </a:fld>
            <a:endParaRPr kumimoji="1" lang="ja-JP" altLang="en-US"/>
          </a:p>
        </p:txBody>
      </p:sp>
      <p:sp>
        <p:nvSpPr>
          <p:cNvPr id="5" name="Footer Placeholder 4">
            <a:extLst>
              <a:ext uri="{FF2B5EF4-FFF2-40B4-BE49-F238E27FC236}">
                <a16:creationId xmlns:a16="http://schemas.microsoft.com/office/drawing/2014/main" id="{C1EBCF64-03B1-EA91-8599-2B9049D2F4AC}"/>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C71EE8BD-D980-8128-11D0-DECF83A15AB7}"/>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47202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C247-474A-E3CF-0B64-224D92BC4F32}"/>
              </a:ext>
            </a:extLst>
          </p:cNvPr>
          <p:cNvSpPr>
            <a:spLocks noGrp="1"/>
          </p:cNvSpPr>
          <p:nvPr>
            <p:ph type="title"/>
          </p:nvPr>
        </p:nvSpPr>
        <p:spPr/>
        <p:txBody>
          <a:bodyPr/>
          <a:lstStyle/>
          <a:p>
            <a:r>
              <a:rPr kumimoji="1" lang="en-GB"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BAB4EE20-0A9C-7D46-3917-E55E36AC0D00}"/>
              </a:ext>
            </a:extLst>
          </p:cNvPr>
          <p:cNvSpPr>
            <a:spLocks noGrp="1"/>
          </p:cNvSpPr>
          <p:nvPr>
            <p:ph type="body" orient="vert" idx="1"/>
          </p:nvPr>
        </p:nvSpPr>
        <p:spPr/>
        <p:txBody>
          <a:bodyPr vert="eaVert"/>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4" name="Date Placeholder 3">
            <a:extLst>
              <a:ext uri="{FF2B5EF4-FFF2-40B4-BE49-F238E27FC236}">
                <a16:creationId xmlns:a16="http://schemas.microsoft.com/office/drawing/2014/main" id="{CDDC5650-30DB-A88B-9B03-144FA13C57FD}"/>
              </a:ext>
            </a:extLst>
          </p:cNvPr>
          <p:cNvSpPr>
            <a:spLocks noGrp="1"/>
          </p:cNvSpPr>
          <p:nvPr>
            <p:ph type="dt" sz="half" idx="10"/>
          </p:nvPr>
        </p:nvSpPr>
        <p:spPr/>
        <p:txBody>
          <a:bodyPr/>
          <a:lstStyle/>
          <a:p>
            <a:fld id="{2BA22830-B61F-4082-9AFE-ADB4BA3305AE}" type="datetime1">
              <a:rPr kumimoji="1" lang="ja-JP" altLang="en-US" smtClean="0"/>
              <a:t>2023/10/29</a:t>
            </a:fld>
            <a:endParaRPr kumimoji="1" lang="ja-JP" altLang="en-US"/>
          </a:p>
        </p:txBody>
      </p:sp>
      <p:sp>
        <p:nvSpPr>
          <p:cNvPr id="5" name="Footer Placeholder 4">
            <a:extLst>
              <a:ext uri="{FF2B5EF4-FFF2-40B4-BE49-F238E27FC236}">
                <a16:creationId xmlns:a16="http://schemas.microsoft.com/office/drawing/2014/main" id="{C1DFE31C-930E-68A5-DBDC-85631BE7F666}"/>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9526FFA1-C33F-97EB-5F38-10A48D5B7140}"/>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221948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6950EA-6F2A-CC85-A43F-B9291BED740F}"/>
              </a:ext>
            </a:extLst>
          </p:cNvPr>
          <p:cNvSpPr>
            <a:spLocks noGrp="1"/>
          </p:cNvSpPr>
          <p:nvPr>
            <p:ph type="title" orient="vert"/>
          </p:nvPr>
        </p:nvSpPr>
        <p:spPr>
          <a:xfrm>
            <a:off x="8724900" y="365125"/>
            <a:ext cx="2628900" cy="5811838"/>
          </a:xfrm>
        </p:spPr>
        <p:txBody>
          <a:bodyPr vert="eaVert"/>
          <a:lstStyle/>
          <a:p>
            <a:r>
              <a:rPr kumimoji="1" lang="en-GB"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B87CBEBB-AAE9-A0B4-AA8F-A63D979A9067}"/>
              </a:ext>
            </a:extLst>
          </p:cNvPr>
          <p:cNvSpPr>
            <a:spLocks noGrp="1"/>
          </p:cNvSpPr>
          <p:nvPr>
            <p:ph type="body" orient="vert" idx="1"/>
          </p:nvPr>
        </p:nvSpPr>
        <p:spPr>
          <a:xfrm>
            <a:off x="838200" y="365125"/>
            <a:ext cx="7734300" cy="5811838"/>
          </a:xfrm>
        </p:spPr>
        <p:txBody>
          <a:bodyPr vert="eaVert"/>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4" name="Date Placeholder 3">
            <a:extLst>
              <a:ext uri="{FF2B5EF4-FFF2-40B4-BE49-F238E27FC236}">
                <a16:creationId xmlns:a16="http://schemas.microsoft.com/office/drawing/2014/main" id="{516BBB2E-74D8-13BB-B920-49DDC6CB037E}"/>
              </a:ext>
            </a:extLst>
          </p:cNvPr>
          <p:cNvSpPr>
            <a:spLocks noGrp="1"/>
          </p:cNvSpPr>
          <p:nvPr>
            <p:ph type="dt" sz="half" idx="10"/>
          </p:nvPr>
        </p:nvSpPr>
        <p:spPr/>
        <p:txBody>
          <a:bodyPr/>
          <a:lstStyle/>
          <a:p>
            <a:fld id="{D23DE86A-0E99-449A-A455-00EC5F3D6EB5}" type="datetime1">
              <a:rPr kumimoji="1" lang="ja-JP" altLang="en-US" smtClean="0"/>
              <a:t>2023/10/29</a:t>
            </a:fld>
            <a:endParaRPr kumimoji="1" lang="ja-JP" altLang="en-US"/>
          </a:p>
        </p:txBody>
      </p:sp>
      <p:sp>
        <p:nvSpPr>
          <p:cNvPr id="5" name="Footer Placeholder 4">
            <a:extLst>
              <a:ext uri="{FF2B5EF4-FFF2-40B4-BE49-F238E27FC236}">
                <a16:creationId xmlns:a16="http://schemas.microsoft.com/office/drawing/2014/main" id="{3EA22F74-E574-0B7E-8594-EF69C425F953}"/>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54122C57-9E54-5C1C-7D8A-52B0C8203BDF}"/>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13471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EED5-E098-4932-93A6-D4612A10DA84}"/>
              </a:ext>
            </a:extLst>
          </p:cNvPr>
          <p:cNvSpPr>
            <a:spLocks noGrp="1"/>
          </p:cNvSpPr>
          <p:nvPr>
            <p:ph type="title"/>
          </p:nvPr>
        </p:nvSpPr>
        <p:spPr/>
        <p:txBody>
          <a:bodyPr/>
          <a:lstStyle/>
          <a:p>
            <a:r>
              <a:rPr kumimoji="1" lang="en-GB" altLang="ja-JP"/>
              <a:t>Click to edit Master title style</a:t>
            </a:r>
            <a:endParaRPr kumimoji="1" lang="ja-JP" altLang="en-US"/>
          </a:p>
        </p:txBody>
      </p:sp>
      <p:sp>
        <p:nvSpPr>
          <p:cNvPr id="3" name="Content Placeholder 2">
            <a:extLst>
              <a:ext uri="{FF2B5EF4-FFF2-40B4-BE49-F238E27FC236}">
                <a16:creationId xmlns:a16="http://schemas.microsoft.com/office/drawing/2014/main" id="{3B87C167-2102-0534-8C46-31EDA8A5ECD0}"/>
              </a:ext>
            </a:extLst>
          </p:cNvPr>
          <p:cNvSpPr>
            <a:spLocks noGrp="1"/>
          </p:cNvSpPr>
          <p:nvPr>
            <p:ph idx="1"/>
          </p:nvPr>
        </p:nvSpPr>
        <p:spPr/>
        <p:txBody>
          <a:body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4" name="Date Placeholder 3">
            <a:extLst>
              <a:ext uri="{FF2B5EF4-FFF2-40B4-BE49-F238E27FC236}">
                <a16:creationId xmlns:a16="http://schemas.microsoft.com/office/drawing/2014/main" id="{A87EFD43-C3C6-FCCC-49DF-459DF093BA14}"/>
              </a:ext>
            </a:extLst>
          </p:cNvPr>
          <p:cNvSpPr>
            <a:spLocks noGrp="1"/>
          </p:cNvSpPr>
          <p:nvPr>
            <p:ph type="dt" sz="half" idx="10"/>
          </p:nvPr>
        </p:nvSpPr>
        <p:spPr/>
        <p:txBody>
          <a:bodyPr/>
          <a:lstStyle/>
          <a:p>
            <a:fld id="{999BA9B9-BF0E-43BF-9643-2138F9857304}" type="datetime1">
              <a:rPr kumimoji="1" lang="ja-JP" altLang="en-US" smtClean="0"/>
              <a:t>2023/10/29</a:t>
            </a:fld>
            <a:endParaRPr kumimoji="1" lang="ja-JP" altLang="en-US"/>
          </a:p>
        </p:txBody>
      </p:sp>
      <p:sp>
        <p:nvSpPr>
          <p:cNvPr id="5" name="Footer Placeholder 4">
            <a:extLst>
              <a:ext uri="{FF2B5EF4-FFF2-40B4-BE49-F238E27FC236}">
                <a16:creationId xmlns:a16="http://schemas.microsoft.com/office/drawing/2014/main" id="{6D5C0E48-C2E9-083C-D5DC-037DDC7381D9}"/>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991A096B-3208-7405-6632-1EA47C70CF33}"/>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161194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6F0D-65C1-76D6-0C6B-27AE83105CB5}"/>
              </a:ext>
            </a:extLst>
          </p:cNvPr>
          <p:cNvSpPr>
            <a:spLocks noGrp="1"/>
          </p:cNvSpPr>
          <p:nvPr>
            <p:ph type="title"/>
          </p:nvPr>
        </p:nvSpPr>
        <p:spPr>
          <a:xfrm>
            <a:off x="831850" y="1709738"/>
            <a:ext cx="10515600" cy="2852737"/>
          </a:xfrm>
        </p:spPr>
        <p:txBody>
          <a:bodyPr anchor="b"/>
          <a:lstStyle>
            <a:lvl1pPr>
              <a:defRPr sz="6000"/>
            </a:lvl1pPr>
          </a:lstStyle>
          <a:p>
            <a:r>
              <a:rPr kumimoji="1" lang="en-GB" altLang="ja-JP"/>
              <a:t>Click to edit Master title style</a:t>
            </a:r>
            <a:endParaRPr kumimoji="1" lang="ja-JP" altLang="en-US"/>
          </a:p>
        </p:txBody>
      </p:sp>
      <p:sp>
        <p:nvSpPr>
          <p:cNvPr id="3" name="Text Placeholder 2">
            <a:extLst>
              <a:ext uri="{FF2B5EF4-FFF2-40B4-BE49-F238E27FC236}">
                <a16:creationId xmlns:a16="http://schemas.microsoft.com/office/drawing/2014/main" id="{CA9B2884-AA38-A3AB-EC4A-30DCD4F8D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GB" altLang="ja-JP"/>
              <a:t>Click to edit Master text styles</a:t>
            </a:r>
          </a:p>
        </p:txBody>
      </p:sp>
      <p:sp>
        <p:nvSpPr>
          <p:cNvPr id="4" name="Date Placeholder 3">
            <a:extLst>
              <a:ext uri="{FF2B5EF4-FFF2-40B4-BE49-F238E27FC236}">
                <a16:creationId xmlns:a16="http://schemas.microsoft.com/office/drawing/2014/main" id="{F01D8468-6F6F-FE07-8080-586BA42750E6}"/>
              </a:ext>
            </a:extLst>
          </p:cNvPr>
          <p:cNvSpPr>
            <a:spLocks noGrp="1"/>
          </p:cNvSpPr>
          <p:nvPr>
            <p:ph type="dt" sz="half" idx="10"/>
          </p:nvPr>
        </p:nvSpPr>
        <p:spPr/>
        <p:txBody>
          <a:bodyPr/>
          <a:lstStyle/>
          <a:p>
            <a:fld id="{D01306AF-F03F-46D7-B22C-E34EE9B8ADF3}" type="datetime1">
              <a:rPr kumimoji="1" lang="ja-JP" altLang="en-US" smtClean="0"/>
              <a:t>2023/10/29</a:t>
            </a:fld>
            <a:endParaRPr kumimoji="1" lang="ja-JP" altLang="en-US"/>
          </a:p>
        </p:txBody>
      </p:sp>
      <p:sp>
        <p:nvSpPr>
          <p:cNvPr id="5" name="Footer Placeholder 4">
            <a:extLst>
              <a:ext uri="{FF2B5EF4-FFF2-40B4-BE49-F238E27FC236}">
                <a16:creationId xmlns:a16="http://schemas.microsoft.com/office/drawing/2014/main" id="{CE0BC8FE-CC2A-EA23-5354-54A6F2250101}"/>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C4E2AF45-6FEA-B1AB-C96C-13713D62CD68}"/>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54375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07A9-CF77-C4A8-BF42-8EC591E1D40D}"/>
              </a:ext>
            </a:extLst>
          </p:cNvPr>
          <p:cNvSpPr>
            <a:spLocks noGrp="1"/>
          </p:cNvSpPr>
          <p:nvPr>
            <p:ph type="title"/>
          </p:nvPr>
        </p:nvSpPr>
        <p:spPr/>
        <p:txBody>
          <a:bodyPr/>
          <a:lstStyle/>
          <a:p>
            <a:r>
              <a:rPr kumimoji="1" lang="en-GB" altLang="ja-JP"/>
              <a:t>Click to edit Master title style</a:t>
            </a:r>
            <a:endParaRPr kumimoji="1" lang="ja-JP" altLang="en-US"/>
          </a:p>
        </p:txBody>
      </p:sp>
      <p:sp>
        <p:nvSpPr>
          <p:cNvPr id="3" name="Content Placeholder 2">
            <a:extLst>
              <a:ext uri="{FF2B5EF4-FFF2-40B4-BE49-F238E27FC236}">
                <a16:creationId xmlns:a16="http://schemas.microsoft.com/office/drawing/2014/main" id="{BCBF3073-0A49-C15C-01A4-3757E49FE542}"/>
              </a:ext>
            </a:extLst>
          </p:cNvPr>
          <p:cNvSpPr>
            <a:spLocks noGrp="1"/>
          </p:cNvSpPr>
          <p:nvPr>
            <p:ph sz="half" idx="1"/>
          </p:nvPr>
        </p:nvSpPr>
        <p:spPr>
          <a:xfrm>
            <a:off x="838200" y="1825625"/>
            <a:ext cx="5181600" cy="4351338"/>
          </a:xfrm>
        </p:spPr>
        <p:txBody>
          <a:body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4" name="Content Placeholder 3">
            <a:extLst>
              <a:ext uri="{FF2B5EF4-FFF2-40B4-BE49-F238E27FC236}">
                <a16:creationId xmlns:a16="http://schemas.microsoft.com/office/drawing/2014/main" id="{08BEA1B3-08F7-2F81-C2CB-18BE69149EB8}"/>
              </a:ext>
            </a:extLst>
          </p:cNvPr>
          <p:cNvSpPr>
            <a:spLocks noGrp="1"/>
          </p:cNvSpPr>
          <p:nvPr>
            <p:ph sz="half" idx="2"/>
          </p:nvPr>
        </p:nvSpPr>
        <p:spPr>
          <a:xfrm>
            <a:off x="6172200" y="1825625"/>
            <a:ext cx="5181600" cy="4351338"/>
          </a:xfrm>
        </p:spPr>
        <p:txBody>
          <a:body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5" name="Date Placeholder 4">
            <a:extLst>
              <a:ext uri="{FF2B5EF4-FFF2-40B4-BE49-F238E27FC236}">
                <a16:creationId xmlns:a16="http://schemas.microsoft.com/office/drawing/2014/main" id="{9D36173B-0E51-C738-0ED5-7D21A267506E}"/>
              </a:ext>
            </a:extLst>
          </p:cNvPr>
          <p:cNvSpPr>
            <a:spLocks noGrp="1"/>
          </p:cNvSpPr>
          <p:nvPr>
            <p:ph type="dt" sz="half" idx="10"/>
          </p:nvPr>
        </p:nvSpPr>
        <p:spPr/>
        <p:txBody>
          <a:bodyPr/>
          <a:lstStyle/>
          <a:p>
            <a:fld id="{5D96545E-1109-4DE3-A270-5A7DB60FDE1D}" type="datetime1">
              <a:rPr kumimoji="1" lang="ja-JP" altLang="en-US" smtClean="0"/>
              <a:t>2023/10/29</a:t>
            </a:fld>
            <a:endParaRPr kumimoji="1" lang="ja-JP" altLang="en-US"/>
          </a:p>
        </p:txBody>
      </p:sp>
      <p:sp>
        <p:nvSpPr>
          <p:cNvPr id="6" name="Footer Placeholder 5">
            <a:extLst>
              <a:ext uri="{FF2B5EF4-FFF2-40B4-BE49-F238E27FC236}">
                <a16:creationId xmlns:a16="http://schemas.microsoft.com/office/drawing/2014/main" id="{0BE4995A-5A16-E8F6-4EF3-3AFA49AAB2E4}"/>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CE310DD5-6901-3A6A-52B6-B48CBFA4BEDC}"/>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287445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434-1733-0550-521B-2142D53FC06F}"/>
              </a:ext>
            </a:extLst>
          </p:cNvPr>
          <p:cNvSpPr>
            <a:spLocks noGrp="1"/>
          </p:cNvSpPr>
          <p:nvPr>
            <p:ph type="title"/>
          </p:nvPr>
        </p:nvSpPr>
        <p:spPr>
          <a:xfrm>
            <a:off x="839788" y="365125"/>
            <a:ext cx="10515600" cy="1325563"/>
          </a:xfrm>
        </p:spPr>
        <p:txBody>
          <a:bodyPr/>
          <a:lstStyle/>
          <a:p>
            <a:r>
              <a:rPr kumimoji="1" lang="en-GB" altLang="ja-JP"/>
              <a:t>Click to edit Master title style</a:t>
            </a:r>
            <a:endParaRPr kumimoji="1" lang="ja-JP" altLang="en-US"/>
          </a:p>
        </p:txBody>
      </p:sp>
      <p:sp>
        <p:nvSpPr>
          <p:cNvPr id="3" name="Text Placeholder 2">
            <a:extLst>
              <a:ext uri="{FF2B5EF4-FFF2-40B4-BE49-F238E27FC236}">
                <a16:creationId xmlns:a16="http://schemas.microsoft.com/office/drawing/2014/main" id="{A1CC451C-B8B1-8795-2347-8771CE246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GB" altLang="ja-JP"/>
              <a:t>Click to edit Master text styles</a:t>
            </a:r>
          </a:p>
        </p:txBody>
      </p:sp>
      <p:sp>
        <p:nvSpPr>
          <p:cNvPr id="4" name="Content Placeholder 3">
            <a:extLst>
              <a:ext uri="{FF2B5EF4-FFF2-40B4-BE49-F238E27FC236}">
                <a16:creationId xmlns:a16="http://schemas.microsoft.com/office/drawing/2014/main" id="{E9A4CA3C-7449-DE42-7C27-B6AACF21B3A3}"/>
              </a:ext>
            </a:extLst>
          </p:cNvPr>
          <p:cNvSpPr>
            <a:spLocks noGrp="1"/>
          </p:cNvSpPr>
          <p:nvPr>
            <p:ph sz="half" idx="2"/>
          </p:nvPr>
        </p:nvSpPr>
        <p:spPr>
          <a:xfrm>
            <a:off x="839788" y="2505075"/>
            <a:ext cx="5157787" cy="3684588"/>
          </a:xfrm>
        </p:spPr>
        <p:txBody>
          <a:body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5" name="Text Placeholder 4">
            <a:extLst>
              <a:ext uri="{FF2B5EF4-FFF2-40B4-BE49-F238E27FC236}">
                <a16:creationId xmlns:a16="http://schemas.microsoft.com/office/drawing/2014/main" id="{444F9551-F6C3-F859-7FE5-0DC4478CA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GB" altLang="ja-JP"/>
              <a:t>Click to edit Master text styles</a:t>
            </a:r>
          </a:p>
        </p:txBody>
      </p:sp>
      <p:sp>
        <p:nvSpPr>
          <p:cNvPr id="6" name="Content Placeholder 5">
            <a:extLst>
              <a:ext uri="{FF2B5EF4-FFF2-40B4-BE49-F238E27FC236}">
                <a16:creationId xmlns:a16="http://schemas.microsoft.com/office/drawing/2014/main" id="{3CB41C6D-7E18-C42D-67E8-63F36C3F9FE8}"/>
              </a:ext>
            </a:extLst>
          </p:cNvPr>
          <p:cNvSpPr>
            <a:spLocks noGrp="1"/>
          </p:cNvSpPr>
          <p:nvPr>
            <p:ph sz="quarter" idx="4"/>
          </p:nvPr>
        </p:nvSpPr>
        <p:spPr>
          <a:xfrm>
            <a:off x="6172200" y="2505075"/>
            <a:ext cx="5183188" cy="3684588"/>
          </a:xfrm>
        </p:spPr>
        <p:txBody>
          <a:body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7" name="Date Placeholder 6">
            <a:extLst>
              <a:ext uri="{FF2B5EF4-FFF2-40B4-BE49-F238E27FC236}">
                <a16:creationId xmlns:a16="http://schemas.microsoft.com/office/drawing/2014/main" id="{162250C6-9DB0-3AD8-85B6-8391074FCEE5}"/>
              </a:ext>
            </a:extLst>
          </p:cNvPr>
          <p:cNvSpPr>
            <a:spLocks noGrp="1"/>
          </p:cNvSpPr>
          <p:nvPr>
            <p:ph type="dt" sz="half" idx="10"/>
          </p:nvPr>
        </p:nvSpPr>
        <p:spPr/>
        <p:txBody>
          <a:bodyPr/>
          <a:lstStyle/>
          <a:p>
            <a:fld id="{35123630-352A-4BD0-83FE-D5FADD971780}" type="datetime1">
              <a:rPr kumimoji="1" lang="ja-JP" altLang="en-US" smtClean="0"/>
              <a:t>2023/10/29</a:t>
            </a:fld>
            <a:endParaRPr kumimoji="1" lang="ja-JP" altLang="en-US"/>
          </a:p>
        </p:txBody>
      </p:sp>
      <p:sp>
        <p:nvSpPr>
          <p:cNvPr id="8" name="Footer Placeholder 7">
            <a:extLst>
              <a:ext uri="{FF2B5EF4-FFF2-40B4-BE49-F238E27FC236}">
                <a16:creationId xmlns:a16="http://schemas.microsoft.com/office/drawing/2014/main" id="{3B773344-94B8-0DCB-2F3D-CD3D24A79C7D}"/>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9CB94821-5ACC-9B99-2B28-C866C44CB465}"/>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183142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4606-5E37-D4EF-EE62-574327BA61F9}"/>
              </a:ext>
            </a:extLst>
          </p:cNvPr>
          <p:cNvSpPr>
            <a:spLocks noGrp="1"/>
          </p:cNvSpPr>
          <p:nvPr>
            <p:ph type="title"/>
          </p:nvPr>
        </p:nvSpPr>
        <p:spPr/>
        <p:txBody>
          <a:bodyPr/>
          <a:lstStyle/>
          <a:p>
            <a:r>
              <a:rPr kumimoji="1" lang="en-GB" altLang="ja-JP"/>
              <a:t>Click to edit Master title style</a:t>
            </a:r>
            <a:endParaRPr kumimoji="1" lang="ja-JP" altLang="en-US"/>
          </a:p>
        </p:txBody>
      </p:sp>
      <p:sp>
        <p:nvSpPr>
          <p:cNvPr id="3" name="Date Placeholder 2">
            <a:extLst>
              <a:ext uri="{FF2B5EF4-FFF2-40B4-BE49-F238E27FC236}">
                <a16:creationId xmlns:a16="http://schemas.microsoft.com/office/drawing/2014/main" id="{F20FBB1E-CFAD-43B6-8A77-B165EC22FD96}"/>
              </a:ext>
            </a:extLst>
          </p:cNvPr>
          <p:cNvSpPr>
            <a:spLocks noGrp="1"/>
          </p:cNvSpPr>
          <p:nvPr>
            <p:ph type="dt" sz="half" idx="10"/>
          </p:nvPr>
        </p:nvSpPr>
        <p:spPr/>
        <p:txBody>
          <a:bodyPr/>
          <a:lstStyle/>
          <a:p>
            <a:fld id="{CADBB453-A979-4486-ADE8-71B09AEE332F}" type="datetime1">
              <a:rPr kumimoji="1" lang="ja-JP" altLang="en-US" smtClean="0"/>
              <a:t>2023/10/29</a:t>
            </a:fld>
            <a:endParaRPr kumimoji="1" lang="ja-JP" altLang="en-US"/>
          </a:p>
        </p:txBody>
      </p:sp>
      <p:sp>
        <p:nvSpPr>
          <p:cNvPr id="4" name="Footer Placeholder 3">
            <a:extLst>
              <a:ext uri="{FF2B5EF4-FFF2-40B4-BE49-F238E27FC236}">
                <a16:creationId xmlns:a16="http://schemas.microsoft.com/office/drawing/2014/main" id="{070B673A-1433-282F-2ED2-BB7BEF971B7F}"/>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100325C2-704E-078F-5F0D-8A01AE2AF1CB}"/>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239327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DF453-31D2-7B71-F7A2-E1727B8F63C4}"/>
              </a:ext>
            </a:extLst>
          </p:cNvPr>
          <p:cNvSpPr>
            <a:spLocks noGrp="1"/>
          </p:cNvSpPr>
          <p:nvPr>
            <p:ph type="dt" sz="half" idx="10"/>
          </p:nvPr>
        </p:nvSpPr>
        <p:spPr/>
        <p:txBody>
          <a:bodyPr/>
          <a:lstStyle/>
          <a:p>
            <a:fld id="{00F1CCAD-127D-4C9A-AA64-D4C02F4297DC}" type="datetime1">
              <a:rPr kumimoji="1" lang="ja-JP" altLang="en-US" smtClean="0"/>
              <a:t>2023/10/29</a:t>
            </a:fld>
            <a:endParaRPr kumimoji="1" lang="ja-JP" altLang="en-US"/>
          </a:p>
        </p:txBody>
      </p:sp>
      <p:sp>
        <p:nvSpPr>
          <p:cNvPr id="3" name="Footer Placeholder 2">
            <a:extLst>
              <a:ext uri="{FF2B5EF4-FFF2-40B4-BE49-F238E27FC236}">
                <a16:creationId xmlns:a16="http://schemas.microsoft.com/office/drawing/2014/main" id="{724505BC-F023-1FEE-561C-3C9C45E1BD98}"/>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B63F30F8-8AF5-84E7-30F7-F940FEB1E192}"/>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291316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B6DF-B6F1-66D1-F94F-2FDE0C83EB1C}"/>
              </a:ext>
            </a:extLst>
          </p:cNvPr>
          <p:cNvSpPr>
            <a:spLocks noGrp="1"/>
          </p:cNvSpPr>
          <p:nvPr>
            <p:ph type="title"/>
          </p:nvPr>
        </p:nvSpPr>
        <p:spPr>
          <a:xfrm>
            <a:off x="839788" y="457200"/>
            <a:ext cx="3932237" cy="1600200"/>
          </a:xfrm>
        </p:spPr>
        <p:txBody>
          <a:bodyPr anchor="b"/>
          <a:lstStyle>
            <a:lvl1pPr>
              <a:defRPr sz="3200"/>
            </a:lvl1pPr>
          </a:lstStyle>
          <a:p>
            <a:r>
              <a:rPr kumimoji="1" lang="en-GB" altLang="ja-JP"/>
              <a:t>Click to edit Master title style</a:t>
            </a:r>
            <a:endParaRPr kumimoji="1" lang="ja-JP" altLang="en-US"/>
          </a:p>
        </p:txBody>
      </p:sp>
      <p:sp>
        <p:nvSpPr>
          <p:cNvPr id="3" name="Content Placeholder 2">
            <a:extLst>
              <a:ext uri="{FF2B5EF4-FFF2-40B4-BE49-F238E27FC236}">
                <a16:creationId xmlns:a16="http://schemas.microsoft.com/office/drawing/2014/main" id="{F8915EFA-8DCB-ADDE-77D1-B6EB762D0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4" name="Text Placeholder 3">
            <a:extLst>
              <a:ext uri="{FF2B5EF4-FFF2-40B4-BE49-F238E27FC236}">
                <a16:creationId xmlns:a16="http://schemas.microsoft.com/office/drawing/2014/main" id="{3C516D37-A59C-E0D1-DFC9-6B138AD12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GB" altLang="ja-JP"/>
              <a:t>Click to edit Master text styles</a:t>
            </a:r>
          </a:p>
        </p:txBody>
      </p:sp>
      <p:sp>
        <p:nvSpPr>
          <p:cNvPr id="5" name="Date Placeholder 4">
            <a:extLst>
              <a:ext uri="{FF2B5EF4-FFF2-40B4-BE49-F238E27FC236}">
                <a16:creationId xmlns:a16="http://schemas.microsoft.com/office/drawing/2014/main" id="{3F6FF7B8-0D7D-29F1-9475-640B6CE49857}"/>
              </a:ext>
            </a:extLst>
          </p:cNvPr>
          <p:cNvSpPr>
            <a:spLocks noGrp="1"/>
          </p:cNvSpPr>
          <p:nvPr>
            <p:ph type="dt" sz="half" idx="10"/>
          </p:nvPr>
        </p:nvSpPr>
        <p:spPr/>
        <p:txBody>
          <a:bodyPr/>
          <a:lstStyle/>
          <a:p>
            <a:fld id="{90BD4018-4D19-4917-91CB-F7CEC3213186}" type="datetime1">
              <a:rPr kumimoji="1" lang="ja-JP" altLang="en-US" smtClean="0"/>
              <a:t>2023/10/29</a:t>
            </a:fld>
            <a:endParaRPr kumimoji="1" lang="ja-JP" altLang="en-US"/>
          </a:p>
        </p:txBody>
      </p:sp>
      <p:sp>
        <p:nvSpPr>
          <p:cNvPr id="6" name="Footer Placeholder 5">
            <a:extLst>
              <a:ext uri="{FF2B5EF4-FFF2-40B4-BE49-F238E27FC236}">
                <a16:creationId xmlns:a16="http://schemas.microsoft.com/office/drawing/2014/main" id="{D1938EDB-1EFA-AF04-65B5-008C0F5CD21B}"/>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F62481E0-21D9-3DDE-6937-12CB515F7987}"/>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113084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F737-7521-A2A0-FBBE-65D69B23D6C5}"/>
              </a:ext>
            </a:extLst>
          </p:cNvPr>
          <p:cNvSpPr>
            <a:spLocks noGrp="1"/>
          </p:cNvSpPr>
          <p:nvPr>
            <p:ph type="title"/>
          </p:nvPr>
        </p:nvSpPr>
        <p:spPr>
          <a:xfrm>
            <a:off x="839788" y="457200"/>
            <a:ext cx="3932237" cy="1600200"/>
          </a:xfrm>
        </p:spPr>
        <p:txBody>
          <a:bodyPr anchor="b"/>
          <a:lstStyle>
            <a:lvl1pPr>
              <a:defRPr sz="3200"/>
            </a:lvl1pPr>
          </a:lstStyle>
          <a:p>
            <a:r>
              <a:rPr kumimoji="1" lang="en-GB" altLang="ja-JP"/>
              <a:t>Click to edit Master title style</a:t>
            </a:r>
            <a:endParaRPr kumimoji="1" lang="ja-JP" altLang="en-US"/>
          </a:p>
        </p:txBody>
      </p:sp>
      <p:sp>
        <p:nvSpPr>
          <p:cNvPr id="3" name="Picture Placeholder 2">
            <a:extLst>
              <a:ext uri="{FF2B5EF4-FFF2-40B4-BE49-F238E27FC236}">
                <a16:creationId xmlns:a16="http://schemas.microsoft.com/office/drawing/2014/main" id="{4AD0E5AA-372B-95B2-E6EB-903A40C3F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87A00500-29A4-A5E7-7749-AB9D23B1C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GB" altLang="ja-JP"/>
              <a:t>Click to edit Master text styles</a:t>
            </a:r>
          </a:p>
        </p:txBody>
      </p:sp>
      <p:sp>
        <p:nvSpPr>
          <p:cNvPr id="5" name="Date Placeholder 4">
            <a:extLst>
              <a:ext uri="{FF2B5EF4-FFF2-40B4-BE49-F238E27FC236}">
                <a16:creationId xmlns:a16="http://schemas.microsoft.com/office/drawing/2014/main" id="{AAABD0E5-9513-255D-A317-FD2FF3CEBB8A}"/>
              </a:ext>
            </a:extLst>
          </p:cNvPr>
          <p:cNvSpPr>
            <a:spLocks noGrp="1"/>
          </p:cNvSpPr>
          <p:nvPr>
            <p:ph type="dt" sz="half" idx="10"/>
          </p:nvPr>
        </p:nvSpPr>
        <p:spPr/>
        <p:txBody>
          <a:bodyPr/>
          <a:lstStyle/>
          <a:p>
            <a:fld id="{5CD454AB-E57D-4E17-8138-7CE7FB3CEB99}" type="datetime1">
              <a:rPr kumimoji="1" lang="ja-JP" altLang="en-US" smtClean="0"/>
              <a:t>2023/10/29</a:t>
            </a:fld>
            <a:endParaRPr kumimoji="1" lang="ja-JP" altLang="en-US"/>
          </a:p>
        </p:txBody>
      </p:sp>
      <p:sp>
        <p:nvSpPr>
          <p:cNvPr id="6" name="Footer Placeholder 5">
            <a:extLst>
              <a:ext uri="{FF2B5EF4-FFF2-40B4-BE49-F238E27FC236}">
                <a16:creationId xmlns:a16="http://schemas.microsoft.com/office/drawing/2014/main" id="{E1404358-97B8-D852-C309-96D395036D71}"/>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FB2B5E60-108D-FFB0-567B-9AE70AECFB66}"/>
              </a:ext>
            </a:extLst>
          </p:cNvPr>
          <p:cNvSpPr>
            <a:spLocks noGrp="1"/>
          </p:cNvSpPr>
          <p:nvPr>
            <p:ph type="sldNum" sz="quarter" idx="12"/>
          </p:nvPr>
        </p:nvSpPr>
        <p:spPr/>
        <p:txBody>
          <a:body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32480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C68EE-1360-90F5-A095-58244BE38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GB" altLang="ja-JP"/>
              <a:t>Click to edit Master title style</a:t>
            </a:r>
            <a:endParaRPr kumimoji="1" lang="ja-JP" altLang="en-US"/>
          </a:p>
        </p:txBody>
      </p:sp>
      <p:sp>
        <p:nvSpPr>
          <p:cNvPr id="3" name="Text Placeholder 2">
            <a:extLst>
              <a:ext uri="{FF2B5EF4-FFF2-40B4-BE49-F238E27FC236}">
                <a16:creationId xmlns:a16="http://schemas.microsoft.com/office/drawing/2014/main" id="{96F2B860-5AAB-77D4-766A-4E7D4DC3B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GB" altLang="ja-JP"/>
              <a:t>Click to edit Master text styles</a:t>
            </a:r>
          </a:p>
          <a:p>
            <a:pPr lvl="1"/>
            <a:r>
              <a:rPr kumimoji="1" lang="en-GB" altLang="ja-JP"/>
              <a:t>Second level</a:t>
            </a:r>
          </a:p>
          <a:p>
            <a:pPr lvl="2"/>
            <a:r>
              <a:rPr kumimoji="1" lang="en-GB" altLang="ja-JP"/>
              <a:t>Third level</a:t>
            </a:r>
          </a:p>
          <a:p>
            <a:pPr lvl="3"/>
            <a:r>
              <a:rPr kumimoji="1" lang="en-GB" altLang="ja-JP"/>
              <a:t>Fourth level</a:t>
            </a:r>
          </a:p>
          <a:p>
            <a:pPr lvl="4"/>
            <a:r>
              <a:rPr kumimoji="1" lang="en-GB" altLang="ja-JP"/>
              <a:t>Fifth level</a:t>
            </a:r>
            <a:endParaRPr kumimoji="1" lang="ja-JP" altLang="en-US"/>
          </a:p>
        </p:txBody>
      </p:sp>
      <p:sp>
        <p:nvSpPr>
          <p:cNvPr id="4" name="Date Placeholder 3">
            <a:extLst>
              <a:ext uri="{FF2B5EF4-FFF2-40B4-BE49-F238E27FC236}">
                <a16:creationId xmlns:a16="http://schemas.microsoft.com/office/drawing/2014/main" id="{341786D6-F677-4608-A8E8-B2DD41919B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9FF7-36E8-4667-8733-ED6D86A47B0F}" type="datetime1">
              <a:rPr kumimoji="1" lang="ja-JP" altLang="en-US" smtClean="0"/>
              <a:t>2023/10/29</a:t>
            </a:fld>
            <a:endParaRPr kumimoji="1" lang="ja-JP" altLang="en-US"/>
          </a:p>
        </p:txBody>
      </p:sp>
      <p:sp>
        <p:nvSpPr>
          <p:cNvPr id="5" name="Footer Placeholder 4">
            <a:extLst>
              <a:ext uri="{FF2B5EF4-FFF2-40B4-BE49-F238E27FC236}">
                <a16:creationId xmlns:a16="http://schemas.microsoft.com/office/drawing/2014/main" id="{1E1E93A5-DA7F-1FDE-9725-F96D3BA74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F5BBDFE8-0B4B-15AC-047D-45783BFD5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B391-B2E7-4B39-992B-5FEEC0928616}" type="slidenum">
              <a:rPr kumimoji="1" lang="ja-JP" altLang="en-US" smtClean="0"/>
              <a:t>‹#›</a:t>
            </a:fld>
            <a:endParaRPr kumimoji="1" lang="ja-JP" altLang="en-US"/>
          </a:p>
        </p:txBody>
      </p:sp>
    </p:spTree>
    <p:extLst>
      <p:ext uri="{BB962C8B-B14F-4D97-AF65-F5344CB8AC3E}">
        <p14:creationId xmlns:p14="http://schemas.microsoft.com/office/powerpoint/2010/main" val="400503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195499-7BD0-0B11-F377-0560DD819F2F}"/>
              </a:ext>
            </a:extLst>
          </p:cNvPr>
          <p:cNvSpPr/>
          <p:nvPr/>
        </p:nvSpPr>
        <p:spPr>
          <a:xfrm>
            <a:off x="0" y="-28198"/>
            <a:ext cx="12192000" cy="535405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1">
            <a:extLst>
              <a:ext uri="{FF2B5EF4-FFF2-40B4-BE49-F238E27FC236}">
                <a16:creationId xmlns:a16="http://schemas.microsoft.com/office/drawing/2014/main" id="{44F21080-6061-E5B1-C9B4-9B86D5CC1B0F}"/>
              </a:ext>
            </a:extLst>
          </p:cNvPr>
          <p:cNvSpPr>
            <a:spLocks noGrp="1"/>
          </p:cNvSpPr>
          <p:nvPr>
            <p:ph type="ctrTitle"/>
          </p:nvPr>
        </p:nvSpPr>
        <p:spPr>
          <a:xfrm>
            <a:off x="1313611" y="719363"/>
            <a:ext cx="9564773" cy="3109221"/>
          </a:xfrm>
        </p:spPr>
        <p:txBody>
          <a:bodyPr>
            <a:normAutofit/>
          </a:bodyPr>
          <a:lstStyle/>
          <a:p>
            <a:r>
              <a:rPr kumimoji="1" lang="ja-JP" altLang="en-US" sz="4800" b="1" dirty="0">
                <a:solidFill>
                  <a:schemeClr val="bg1"/>
                </a:solidFill>
                <a:latin typeface="ゴシック" panose="020B0609070205080204" pitchFamily="49" charset="-128"/>
                <a:ea typeface="ゴシック" panose="020B0609070205080204" pitchFamily="49" charset="-128"/>
              </a:rPr>
              <a:t>ニューラルネットワークとサポートベクトルマシン</a:t>
            </a:r>
            <a:r>
              <a:rPr lang="ja-JP" altLang="en-US" sz="4800" b="1" dirty="0">
                <a:solidFill>
                  <a:schemeClr val="bg1"/>
                </a:solidFill>
                <a:latin typeface="ゴシック" panose="020B0609070205080204" pitchFamily="49" charset="-128"/>
                <a:ea typeface="ゴシック" panose="020B0609070205080204" pitchFamily="49" charset="-128"/>
              </a:rPr>
              <a:t>の</a:t>
            </a:r>
            <a:r>
              <a:rPr kumimoji="1" lang="ja-JP" altLang="en-US" sz="4800" b="1" dirty="0">
                <a:solidFill>
                  <a:schemeClr val="bg1"/>
                </a:solidFill>
                <a:latin typeface="ゴシック" panose="020B0609070205080204" pitchFamily="49" charset="-128"/>
                <a:ea typeface="ゴシック" panose="020B0609070205080204" pitchFamily="49" charset="-128"/>
              </a:rPr>
              <a:t>性能比較</a:t>
            </a:r>
            <a:r>
              <a:rPr kumimoji="1" lang="en-GB" altLang="ja-JP" sz="4800" b="1" dirty="0">
                <a:solidFill>
                  <a:schemeClr val="bg1"/>
                </a:solidFill>
                <a:latin typeface="ゴシック" panose="020B0609070205080204" pitchFamily="49" charset="-128"/>
                <a:ea typeface="ゴシック" panose="020B0609070205080204" pitchFamily="49" charset="-128"/>
              </a:rPr>
              <a:t>:</a:t>
            </a:r>
            <a:br>
              <a:rPr kumimoji="1" lang="en-GB" altLang="ja-JP" sz="4800" b="1" dirty="0">
                <a:solidFill>
                  <a:schemeClr val="bg1"/>
                </a:solidFill>
                <a:latin typeface="ゴシック" panose="020B0609070205080204" pitchFamily="49" charset="-128"/>
                <a:ea typeface="ゴシック" panose="020B0609070205080204" pitchFamily="49" charset="-128"/>
              </a:rPr>
            </a:br>
            <a:r>
              <a:rPr lang="ja-JP" altLang="en-US" sz="3600" b="1" dirty="0">
                <a:solidFill>
                  <a:schemeClr val="bg1"/>
                </a:solidFill>
                <a:latin typeface="ゴシック" panose="020B0609070205080204" pitchFamily="49" charset="-128"/>
                <a:ea typeface="ゴシック" panose="020B0609070205080204" pitchFamily="49" charset="-128"/>
              </a:rPr>
              <a:t>データセットのサイズの影響</a:t>
            </a:r>
            <a:endParaRPr kumimoji="1" lang="ja-JP" altLang="en-US" sz="4800" b="1" dirty="0">
              <a:solidFill>
                <a:schemeClr val="bg1"/>
              </a:solidFill>
              <a:latin typeface="ゴシック" panose="020B0609070205080204" pitchFamily="49" charset="-128"/>
              <a:ea typeface="ゴシック" panose="020B0609070205080204" pitchFamily="49" charset="-128"/>
            </a:endParaRPr>
          </a:p>
        </p:txBody>
      </p:sp>
      <p:sp>
        <p:nvSpPr>
          <p:cNvPr id="3" name="Subtitle 2">
            <a:extLst>
              <a:ext uri="{FF2B5EF4-FFF2-40B4-BE49-F238E27FC236}">
                <a16:creationId xmlns:a16="http://schemas.microsoft.com/office/drawing/2014/main" id="{032C18C7-254C-7546-2C65-9C5FE047649D}"/>
              </a:ext>
            </a:extLst>
          </p:cNvPr>
          <p:cNvSpPr>
            <a:spLocks noGrp="1"/>
          </p:cNvSpPr>
          <p:nvPr>
            <p:ph type="subTitle" idx="1"/>
          </p:nvPr>
        </p:nvSpPr>
        <p:spPr>
          <a:xfrm>
            <a:off x="1523998" y="5783765"/>
            <a:ext cx="9144000" cy="915818"/>
          </a:xfrm>
        </p:spPr>
        <p:txBody>
          <a:bodyPr>
            <a:normAutofit/>
          </a:bodyPr>
          <a:lstStyle/>
          <a:p>
            <a:r>
              <a:rPr kumimoji="1" lang="ja-JP" altLang="en-US" sz="3600" dirty="0">
                <a:latin typeface="ゴシック" panose="020B0609070205080204" pitchFamily="49" charset="-128"/>
                <a:ea typeface="ゴシック" panose="020B0609070205080204" pitchFamily="49" charset="-128"/>
              </a:rPr>
              <a:t>鈴木啓史</a:t>
            </a:r>
          </a:p>
        </p:txBody>
      </p:sp>
      <p:sp>
        <p:nvSpPr>
          <p:cNvPr id="4" name="TextBox 3">
            <a:extLst>
              <a:ext uri="{FF2B5EF4-FFF2-40B4-BE49-F238E27FC236}">
                <a16:creationId xmlns:a16="http://schemas.microsoft.com/office/drawing/2014/main" id="{F22856FA-4969-A630-687E-9A06D13A2A23}"/>
              </a:ext>
            </a:extLst>
          </p:cNvPr>
          <p:cNvSpPr txBox="1"/>
          <p:nvPr/>
        </p:nvSpPr>
        <p:spPr>
          <a:xfrm>
            <a:off x="312821" y="264695"/>
            <a:ext cx="5943600" cy="738664"/>
          </a:xfrm>
          <a:prstGeom prst="rect">
            <a:avLst/>
          </a:prstGeom>
          <a:noFill/>
        </p:spPr>
        <p:txBody>
          <a:bodyPr wrap="square" rtlCol="0">
            <a:spAutoFit/>
          </a:bodyPr>
          <a:lstStyle/>
          <a:p>
            <a:r>
              <a:rPr kumimoji="1" lang="en-US" altLang="ja-JP" sz="2400" dirty="0">
                <a:solidFill>
                  <a:schemeClr val="bg1"/>
                </a:solidFill>
                <a:latin typeface="ゴシック" panose="020B0609070205080204" pitchFamily="49" charset="-128"/>
                <a:ea typeface="ゴシック" panose="020B0609070205080204" pitchFamily="49" charset="-128"/>
              </a:rPr>
              <a:t>SEEDS2023</a:t>
            </a:r>
            <a:r>
              <a:rPr kumimoji="1" lang="ja-JP" altLang="en-US" sz="2400" dirty="0">
                <a:solidFill>
                  <a:schemeClr val="bg1"/>
                </a:solidFill>
                <a:latin typeface="ゴシック" panose="020B0609070205080204" pitchFamily="49" charset="-128"/>
                <a:ea typeface="ゴシック" panose="020B0609070205080204" pitchFamily="49" charset="-128"/>
              </a:rPr>
              <a:t>　実感研究成果発表会</a:t>
            </a:r>
            <a:endParaRPr kumimoji="1" lang="en-US" altLang="ja-JP" sz="2400" dirty="0">
              <a:solidFill>
                <a:schemeClr val="bg1"/>
              </a:solidFill>
              <a:latin typeface="ゴシック" panose="020B0609070205080204" pitchFamily="49" charset="-128"/>
              <a:ea typeface="ゴシック" panose="020B0609070205080204" pitchFamily="49" charset="-128"/>
            </a:endParaRPr>
          </a:p>
          <a:p>
            <a:r>
              <a:rPr kumimoji="1" lang="ja-JP" altLang="en-US" dirty="0">
                <a:solidFill>
                  <a:schemeClr val="bg1"/>
                </a:solidFill>
                <a:latin typeface="ゴシック" panose="020B0609070205080204" pitchFamily="49" charset="-128"/>
                <a:ea typeface="ゴシック" panose="020B0609070205080204" pitchFamily="49" charset="-128"/>
              </a:rPr>
              <a:t>受講生番号：</a:t>
            </a:r>
            <a:r>
              <a:rPr kumimoji="1" lang="en-US" altLang="ja-JP" dirty="0">
                <a:solidFill>
                  <a:schemeClr val="bg1"/>
                </a:solidFill>
                <a:latin typeface="ゴシック" panose="020B0609070205080204" pitchFamily="49" charset="-128"/>
                <a:ea typeface="ゴシック" panose="020B0609070205080204" pitchFamily="49" charset="-128"/>
              </a:rPr>
              <a:t>22059</a:t>
            </a:r>
            <a:endParaRPr kumimoji="1" lang="ja-JP" altLang="en-US" dirty="0">
              <a:solidFill>
                <a:schemeClr val="bg1"/>
              </a:solidFill>
              <a:latin typeface="ゴシック" panose="020B0609070205080204" pitchFamily="49" charset="-128"/>
              <a:ea typeface="ゴシック" panose="020B0609070205080204" pitchFamily="49" charset="-128"/>
            </a:endParaRPr>
          </a:p>
        </p:txBody>
      </p:sp>
      <p:sp>
        <p:nvSpPr>
          <p:cNvPr id="6" name="Subtitle 2">
            <a:extLst>
              <a:ext uri="{FF2B5EF4-FFF2-40B4-BE49-F238E27FC236}">
                <a16:creationId xmlns:a16="http://schemas.microsoft.com/office/drawing/2014/main" id="{BFE39033-2D4C-C8F3-37C6-59AAC4452238}"/>
              </a:ext>
            </a:extLst>
          </p:cNvPr>
          <p:cNvSpPr txBox="1">
            <a:spLocks/>
          </p:cNvSpPr>
          <p:nvPr/>
        </p:nvSpPr>
        <p:spPr>
          <a:xfrm>
            <a:off x="312821" y="5325856"/>
            <a:ext cx="9144000"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latin typeface="ゴシック" panose="020B0609070205080204" pitchFamily="49" charset="-128"/>
                <a:ea typeface="ゴシック" panose="020B0609070205080204" pitchFamily="49" charset="-128"/>
              </a:rPr>
              <a:t>立命館宇治高等学校　</a:t>
            </a:r>
            <a:r>
              <a:rPr lang="en-US" altLang="ja-JP" dirty="0">
                <a:latin typeface="ゴシック" panose="020B0609070205080204" pitchFamily="49" charset="-128"/>
                <a:ea typeface="ゴシック" panose="020B0609070205080204" pitchFamily="49" charset="-128"/>
              </a:rPr>
              <a:t>3</a:t>
            </a:r>
            <a:r>
              <a:rPr lang="ja-JP" altLang="en-US" dirty="0">
                <a:latin typeface="ゴシック" panose="020B0609070205080204" pitchFamily="49" charset="-128"/>
                <a:ea typeface="ゴシック" panose="020B0609070205080204" pitchFamily="49" charset="-128"/>
              </a:rPr>
              <a:t>年</a:t>
            </a:r>
          </a:p>
        </p:txBody>
      </p:sp>
      <p:sp>
        <p:nvSpPr>
          <p:cNvPr id="7" name="Slide Number Placeholder 6">
            <a:extLst>
              <a:ext uri="{FF2B5EF4-FFF2-40B4-BE49-F238E27FC236}">
                <a16:creationId xmlns:a16="http://schemas.microsoft.com/office/drawing/2014/main" id="{B94C284B-1ED0-E5A3-72E9-928BD9ED527F}"/>
              </a:ext>
            </a:extLst>
          </p:cNvPr>
          <p:cNvSpPr>
            <a:spLocks noGrp="1"/>
          </p:cNvSpPr>
          <p:nvPr>
            <p:ph type="sldNum" sz="quarter" idx="12"/>
          </p:nvPr>
        </p:nvSpPr>
        <p:spPr/>
        <p:txBody>
          <a:bodyPr/>
          <a:lstStyle/>
          <a:p>
            <a:fld id="{26E3B391-B2E7-4B39-992B-5FEEC0928616}" type="slidenum">
              <a:rPr kumimoji="1" lang="ja-JP" altLang="en-US" smtClean="0"/>
              <a:t>1</a:t>
            </a:fld>
            <a:endParaRPr kumimoji="1" lang="ja-JP" altLang="en-US" dirty="0"/>
          </a:p>
        </p:txBody>
      </p:sp>
    </p:spTree>
    <p:extLst>
      <p:ext uri="{BB962C8B-B14F-4D97-AF65-F5344CB8AC3E}">
        <p14:creationId xmlns:p14="http://schemas.microsoft.com/office/powerpoint/2010/main" val="32651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1" y="64461"/>
            <a:ext cx="10888579"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ニューラルネットワークとは（重みの更新）</a:t>
            </a: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10</a:t>
            </a:fld>
            <a:endParaRPr kumimoji="1" lang="ja-JP" altLang="en-US"/>
          </a:p>
        </p:txBody>
      </p:sp>
      <p:sp>
        <p:nvSpPr>
          <p:cNvPr id="6" name="Subtitle 2">
            <a:extLst>
              <a:ext uri="{FF2B5EF4-FFF2-40B4-BE49-F238E27FC236}">
                <a16:creationId xmlns:a16="http://schemas.microsoft.com/office/drawing/2014/main" id="{04D41294-608B-55BC-F184-46C924BB2156}"/>
              </a:ext>
            </a:extLst>
          </p:cNvPr>
          <p:cNvSpPr txBox="1">
            <a:spLocks/>
          </p:cNvSpPr>
          <p:nvPr/>
        </p:nvSpPr>
        <p:spPr>
          <a:xfrm>
            <a:off x="159419" y="955765"/>
            <a:ext cx="10638924" cy="1662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latin typeface="ゴシック" panose="020B0609070205080204" pitchFamily="49" charset="-128"/>
                <a:ea typeface="ゴシック" panose="020B0609070205080204" pitchFamily="49" charset="-128"/>
              </a:rPr>
              <a:t>最急降下法：</a:t>
            </a:r>
            <a:endParaRPr lang="en-US" altLang="ja-JP" sz="2800" dirty="0">
              <a:latin typeface="ゴシック" panose="020B0609070205080204" pitchFamily="49" charset="-128"/>
              <a:ea typeface="ゴシック" panose="020B0609070205080204" pitchFamily="49" charset="-128"/>
            </a:endParaRPr>
          </a:p>
          <a:p>
            <a:pPr marL="715963" algn="l"/>
            <a:r>
              <a:rPr lang="ja-JP" altLang="en-US" sz="2800" dirty="0">
                <a:latin typeface="ゴシック" panose="020B0609070205080204" pitchFamily="49" charset="-128"/>
                <a:ea typeface="ゴシック" panose="020B0609070205080204" pitchFamily="49" charset="-128"/>
              </a:rPr>
              <a:t>関数（損失関数）の最小点を偏微分を計算することで求めることができる数理最適化手法。</a:t>
            </a:r>
            <a:endParaRPr lang="en-US" altLang="ja-JP" sz="2800" dirty="0">
              <a:latin typeface="ゴシック" panose="020B0609070205080204" pitchFamily="49" charset="-128"/>
              <a:ea typeface="ゴシック" panose="020B0609070205080204" pitchFamily="49" charset="-128"/>
            </a:endParaRPr>
          </a:p>
        </p:txBody>
      </p:sp>
      <p:sp>
        <p:nvSpPr>
          <p:cNvPr id="3" name="Oval 2">
            <a:extLst>
              <a:ext uri="{FF2B5EF4-FFF2-40B4-BE49-F238E27FC236}">
                <a16:creationId xmlns:a16="http://schemas.microsoft.com/office/drawing/2014/main" id="{18F8E0F3-26D3-1668-8F8F-7417D6534076}"/>
              </a:ext>
            </a:extLst>
          </p:cNvPr>
          <p:cNvSpPr/>
          <p:nvPr/>
        </p:nvSpPr>
        <p:spPr>
          <a:xfrm>
            <a:off x="4388707" y="3743999"/>
            <a:ext cx="2235200" cy="21129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C6C884F-CC67-D6E7-2A0B-19FC78441033}"/>
              </a:ext>
            </a:extLst>
          </p:cNvPr>
          <p:cNvSpPr/>
          <p:nvPr/>
        </p:nvSpPr>
        <p:spPr>
          <a:xfrm>
            <a:off x="4725893" y="3957359"/>
            <a:ext cx="1481454" cy="159742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DF724307-0D12-DB73-FF53-9F2B7368A873}"/>
              </a:ext>
            </a:extLst>
          </p:cNvPr>
          <p:cNvSpPr/>
          <p:nvPr/>
        </p:nvSpPr>
        <p:spPr>
          <a:xfrm>
            <a:off x="5170077" y="4599230"/>
            <a:ext cx="609600" cy="47343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A2F8CAC-A86D-7527-2D91-32C2F5010D6D}"/>
              </a:ext>
            </a:extLst>
          </p:cNvPr>
          <p:cNvSpPr/>
          <p:nvPr/>
        </p:nvSpPr>
        <p:spPr>
          <a:xfrm>
            <a:off x="4052793" y="3584734"/>
            <a:ext cx="3201033" cy="249098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27C3CD8A-3379-5AF4-FD95-2800BC3BA1DE}"/>
              </a:ext>
            </a:extLst>
          </p:cNvPr>
          <p:cNvSpPr/>
          <p:nvPr/>
        </p:nvSpPr>
        <p:spPr>
          <a:xfrm>
            <a:off x="4930682" y="4329004"/>
            <a:ext cx="1088390" cy="10138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A19D811B-10AE-C9B0-7CFF-F70A0192433F}"/>
              </a:ext>
            </a:extLst>
          </p:cNvPr>
          <p:cNvCxnSpPr>
            <a:cxnSpLocks/>
          </p:cNvCxnSpPr>
          <p:nvPr/>
        </p:nvCxnSpPr>
        <p:spPr>
          <a:xfrm flipH="1" flipV="1">
            <a:off x="3583459" y="3065834"/>
            <a:ext cx="0" cy="32143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3BB637-3883-2AAB-B460-EF1B6B05DCD2}"/>
              </a:ext>
            </a:extLst>
          </p:cNvPr>
          <p:cNvCxnSpPr>
            <a:cxnSpLocks/>
          </p:cNvCxnSpPr>
          <p:nvPr/>
        </p:nvCxnSpPr>
        <p:spPr>
          <a:xfrm>
            <a:off x="3583459" y="6262478"/>
            <a:ext cx="46532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Multiplication Sign 14">
            <a:extLst>
              <a:ext uri="{FF2B5EF4-FFF2-40B4-BE49-F238E27FC236}">
                <a16:creationId xmlns:a16="http://schemas.microsoft.com/office/drawing/2014/main" id="{89F53D3F-0F70-D34F-8850-52A1C798E614}"/>
              </a:ext>
            </a:extLst>
          </p:cNvPr>
          <p:cNvSpPr/>
          <p:nvPr/>
        </p:nvSpPr>
        <p:spPr>
          <a:xfrm>
            <a:off x="5653309" y="3193529"/>
            <a:ext cx="283845" cy="3380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0EE809AC-0D1E-600F-C976-4880DE7EB554}"/>
              </a:ext>
            </a:extLst>
          </p:cNvPr>
          <p:cNvCxnSpPr>
            <a:cxnSpLocks/>
          </p:cNvCxnSpPr>
          <p:nvPr/>
        </p:nvCxnSpPr>
        <p:spPr>
          <a:xfrm flipH="1">
            <a:off x="5653309" y="3347799"/>
            <a:ext cx="141922" cy="7109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184688-1FAE-D7F3-A87E-302FBCE6CC74}"/>
                  </a:ext>
                </a:extLst>
              </p:cNvPr>
              <p:cNvSpPr txBox="1"/>
              <p:nvPr/>
            </p:nvSpPr>
            <p:spPr>
              <a:xfrm>
                <a:off x="8236739" y="6247439"/>
                <a:ext cx="5140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𝑤</m:t>
                          </m:r>
                        </m:e>
                        <m:sub>
                          <m:r>
                            <a:rPr lang="en-GB" sz="2800" b="0" i="1" smtClean="0">
                              <a:latin typeface="Cambria Math" panose="02040503050406030204" pitchFamily="18" charset="0"/>
                            </a:rPr>
                            <m:t>1</m:t>
                          </m:r>
                        </m:sub>
                      </m:sSub>
                    </m:oMath>
                  </m:oMathPara>
                </a14:m>
                <a:endParaRPr lang="en-GB" sz="2800" dirty="0"/>
              </a:p>
            </p:txBody>
          </p:sp>
        </mc:Choice>
        <mc:Fallback xmlns="">
          <p:sp>
            <p:nvSpPr>
              <p:cNvPr id="7" name="TextBox 6">
                <a:extLst>
                  <a:ext uri="{FF2B5EF4-FFF2-40B4-BE49-F238E27FC236}">
                    <a16:creationId xmlns:a16="http://schemas.microsoft.com/office/drawing/2014/main" id="{DD184688-1FAE-D7F3-A87E-302FBCE6CC74}"/>
                  </a:ext>
                </a:extLst>
              </p:cNvPr>
              <p:cNvSpPr txBox="1">
                <a:spLocks noRot="1" noChangeAspect="1" noMove="1" noResize="1" noEditPoints="1" noAdjustHandles="1" noChangeArrowheads="1" noChangeShapeType="1" noTextEdit="1"/>
              </p:cNvSpPr>
              <p:nvPr/>
            </p:nvSpPr>
            <p:spPr>
              <a:xfrm>
                <a:off x="8236739" y="6247439"/>
                <a:ext cx="514051" cy="43088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DC2169-F9BA-ACC7-7756-404F0C52A12D}"/>
                  </a:ext>
                </a:extLst>
              </p:cNvPr>
              <p:cNvSpPr txBox="1"/>
              <p:nvPr/>
            </p:nvSpPr>
            <p:spPr>
              <a:xfrm>
                <a:off x="3025980" y="2752827"/>
                <a:ext cx="5223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𝑤</m:t>
                          </m:r>
                        </m:e>
                        <m:sub>
                          <m:r>
                            <a:rPr lang="en-GB" sz="2800" b="0" i="1" smtClean="0">
                              <a:latin typeface="Cambria Math" panose="02040503050406030204" pitchFamily="18" charset="0"/>
                            </a:rPr>
                            <m:t>2</m:t>
                          </m:r>
                        </m:sub>
                      </m:sSub>
                    </m:oMath>
                  </m:oMathPara>
                </a14:m>
                <a:endParaRPr lang="en-GB" sz="2800" dirty="0"/>
              </a:p>
            </p:txBody>
          </p:sp>
        </mc:Choice>
        <mc:Fallback xmlns="">
          <p:sp>
            <p:nvSpPr>
              <p:cNvPr id="9" name="TextBox 8">
                <a:extLst>
                  <a:ext uri="{FF2B5EF4-FFF2-40B4-BE49-F238E27FC236}">
                    <a16:creationId xmlns:a16="http://schemas.microsoft.com/office/drawing/2014/main" id="{CCDC2169-F9BA-ACC7-7756-404F0C52A12D}"/>
                  </a:ext>
                </a:extLst>
              </p:cNvPr>
              <p:cNvSpPr txBox="1">
                <a:spLocks noRot="1" noChangeAspect="1" noMove="1" noResize="1" noEditPoints="1" noAdjustHandles="1" noChangeArrowheads="1" noChangeShapeType="1" noTextEdit="1"/>
              </p:cNvSpPr>
              <p:nvPr/>
            </p:nvSpPr>
            <p:spPr>
              <a:xfrm>
                <a:off x="3025980" y="2752827"/>
                <a:ext cx="522322" cy="430887"/>
              </a:xfrm>
              <a:prstGeom prst="rect">
                <a:avLst/>
              </a:prstGeom>
              <a:blipFill>
                <a:blip r:embed="rId4"/>
                <a:stretch>
                  <a:fillRect/>
                </a:stretch>
              </a:blipFill>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5889C686-BC43-DDCD-711A-4278B2E5F4F6}"/>
              </a:ext>
            </a:extLst>
          </p:cNvPr>
          <p:cNvCxnSpPr>
            <a:cxnSpLocks/>
          </p:cNvCxnSpPr>
          <p:nvPr/>
        </p:nvCxnSpPr>
        <p:spPr>
          <a:xfrm flipH="1">
            <a:off x="5506307" y="4075697"/>
            <a:ext cx="143510" cy="451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9" presetClass="path" presetSubtype="0" accel="50000" decel="50000" fill="hold" grpId="1" nodeType="clickEffect">
                                  <p:stCondLst>
                                    <p:cond delay="0"/>
                                  </p:stCondLst>
                                  <p:childTnLst>
                                    <p:animMotion origin="layout" path="M -4.16667E-7 2.22222E-6 L -0.01159 0.10162 " pathEditMode="relative" rAng="0" ptsTypes="AA">
                                      <p:cBhvr>
                                        <p:cTn id="34" dur="2000" fill="hold"/>
                                        <p:tgtEl>
                                          <p:spTgt spid="15"/>
                                        </p:tgtEl>
                                        <p:attrNameLst>
                                          <p:attrName>ppt_x</p:attrName>
                                          <p:attrName>ppt_y</p:attrName>
                                        </p:attrNameLst>
                                      </p:cBhvr>
                                      <p:rCtr x="-586" y="5069"/>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9" presetClass="path" presetSubtype="0" accel="50000" decel="50000" fill="hold" grpId="2" nodeType="clickEffect">
                                  <p:stCondLst>
                                    <p:cond delay="0"/>
                                  </p:stCondLst>
                                  <p:childTnLst>
                                    <p:animMotion origin="layout" path="M -0.01159 0.10162 L -0.02357 0.16991 " pathEditMode="relative" rAng="0" ptsTypes="AA">
                                      <p:cBhvr>
                                        <p:cTn id="46" dur="2000" fill="hold"/>
                                        <p:tgtEl>
                                          <p:spTgt spid="15"/>
                                        </p:tgtEl>
                                        <p:attrNameLst>
                                          <p:attrName>ppt_x</p:attrName>
                                          <p:attrName>ppt_y</p:attrName>
                                        </p:attrNameLst>
                                      </p:cBhvr>
                                      <p:rCtr x="-599" y="3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8" grpId="0" animBg="1"/>
      <p:bldP spid="10" grpId="0" animBg="1"/>
      <p:bldP spid="11" grpId="0" animBg="1"/>
      <p:bldP spid="12" grpId="0" animBg="1"/>
      <p:bldP spid="15" grpId="0" animBg="1"/>
      <p:bldP spid="15" grpId="1" animBg="1"/>
      <p:bldP spid="15" grpId="2" animBg="1"/>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A4E6-5C43-CE24-2FF0-E2733812B531}"/>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1D3A6308-BCC8-5C9A-FD55-6767F50542A4}"/>
              </a:ext>
            </a:extLst>
          </p:cNvPr>
          <p:cNvSpPr>
            <a:spLocks noGrp="1"/>
          </p:cNvSpPr>
          <p:nvPr>
            <p:ph idx="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8D801EE1-BA92-A6F3-EFE1-5D6CCEAF7EAA}"/>
              </a:ext>
            </a:extLst>
          </p:cNvPr>
          <p:cNvSpPr>
            <a:spLocks noGrp="1"/>
          </p:cNvSpPr>
          <p:nvPr>
            <p:ph type="sldNum" sz="quarter" idx="12"/>
          </p:nvPr>
        </p:nvSpPr>
        <p:spPr/>
        <p:txBody>
          <a:bodyPr/>
          <a:lstStyle/>
          <a:p>
            <a:fld id="{26E3B391-B2E7-4B39-992B-5FEEC0928616}" type="slidenum">
              <a:rPr kumimoji="1" lang="ja-JP" altLang="en-US" smtClean="0"/>
              <a:t>11</a:t>
            </a:fld>
            <a:endParaRPr kumimoji="1" lang="ja-JP" altLang="en-US"/>
          </a:p>
        </p:txBody>
      </p:sp>
      <p:pic>
        <p:nvPicPr>
          <p:cNvPr id="6" name="Picture 5">
            <a:extLst>
              <a:ext uri="{FF2B5EF4-FFF2-40B4-BE49-F238E27FC236}">
                <a16:creationId xmlns:a16="http://schemas.microsoft.com/office/drawing/2014/main" id="{0C028F5E-CF83-0793-67C5-732D98C1D0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0544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EA20-AE8B-32FF-9D15-C3D147A82D37}"/>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8039C39C-5E66-C29E-55A1-02AB21FCDB86}"/>
              </a:ext>
            </a:extLst>
          </p:cNvPr>
          <p:cNvSpPr>
            <a:spLocks noGrp="1"/>
          </p:cNvSpPr>
          <p:nvPr>
            <p:ph idx="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461F3380-B58F-98A2-D539-1A1BFF40A7DA}"/>
              </a:ext>
            </a:extLst>
          </p:cNvPr>
          <p:cNvSpPr>
            <a:spLocks noGrp="1"/>
          </p:cNvSpPr>
          <p:nvPr>
            <p:ph type="sldNum" sz="quarter" idx="12"/>
          </p:nvPr>
        </p:nvSpPr>
        <p:spPr/>
        <p:txBody>
          <a:bodyPr/>
          <a:lstStyle/>
          <a:p>
            <a:fld id="{26E3B391-B2E7-4B39-992B-5FEEC0928616}" type="slidenum">
              <a:rPr kumimoji="1" lang="ja-JP" altLang="en-US" smtClean="0"/>
              <a:t>12</a:t>
            </a:fld>
            <a:endParaRPr kumimoji="1" lang="ja-JP" altLang="en-US"/>
          </a:p>
        </p:txBody>
      </p:sp>
      <p:pic>
        <p:nvPicPr>
          <p:cNvPr id="6" name="Picture 5">
            <a:extLst>
              <a:ext uri="{FF2B5EF4-FFF2-40B4-BE49-F238E27FC236}">
                <a16:creationId xmlns:a16="http://schemas.microsoft.com/office/drawing/2014/main" id="{938D3C2D-6A96-87C3-8E9B-9AAC6CBBC89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082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2192000"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サポートベクトルマシンとは（線形分離可能）</a:t>
            </a: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13</a:t>
            </a:fld>
            <a:endParaRPr kumimoji="1" lang="ja-JP" altLang="en-US"/>
          </a:p>
        </p:txBody>
      </p:sp>
      <p:pic>
        <p:nvPicPr>
          <p:cNvPr id="109" name="Picture 108">
            <a:extLst>
              <a:ext uri="{FF2B5EF4-FFF2-40B4-BE49-F238E27FC236}">
                <a16:creationId xmlns:a16="http://schemas.microsoft.com/office/drawing/2014/main" id="{649D376A-CA86-CB05-50B2-4F84947F8791}"/>
              </a:ext>
            </a:extLst>
          </p:cNvPr>
          <p:cNvPicPr>
            <a:picLocks noChangeAspect="1"/>
          </p:cNvPicPr>
          <p:nvPr/>
        </p:nvPicPr>
        <p:blipFill rotWithShape="1">
          <a:blip r:embed="rId3"/>
          <a:srcRect l="2074" t="2076" r="3098" b="2010"/>
          <a:stretch/>
        </p:blipFill>
        <p:spPr>
          <a:xfrm>
            <a:off x="377279" y="1075846"/>
            <a:ext cx="5590047" cy="3719273"/>
          </a:xfrm>
          <a:prstGeom prst="rect">
            <a:avLst/>
          </a:prstGeom>
        </p:spPr>
      </p:pic>
      <p:pic>
        <p:nvPicPr>
          <p:cNvPr id="106" name="Picture 105">
            <a:extLst>
              <a:ext uri="{FF2B5EF4-FFF2-40B4-BE49-F238E27FC236}">
                <a16:creationId xmlns:a16="http://schemas.microsoft.com/office/drawing/2014/main" id="{2EDA79FF-B18B-5EDC-5D99-A1130B859175}"/>
              </a:ext>
            </a:extLst>
          </p:cNvPr>
          <p:cNvPicPr>
            <a:picLocks noChangeAspect="1"/>
          </p:cNvPicPr>
          <p:nvPr/>
        </p:nvPicPr>
        <p:blipFill rotWithShape="1">
          <a:blip r:embed="rId4"/>
          <a:srcRect l="1782" t="2072" r="2019" b="410"/>
          <a:stretch/>
        </p:blipFill>
        <p:spPr>
          <a:xfrm>
            <a:off x="6399720" y="1075846"/>
            <a:ext cx="5488559" cy="3718800"/>
          </a:xfrm>
          <a:prstGeom prst="rect">
            <a:avLst/>
          </a:prstGeom>
        </p:spPr>
      </p:pic>
      <p:cxnSp>
        <p:nvCxnSpPr>
          <p:cNvPr id="111" name="Straight Connector 110">
            <a:extLst>
              <a:ext uri="{FF2B5EF4-FFF2-40B4-BE49-F238E27FC236}">
                <a16:creationId xmlns:a16="http://schemas.microsoft.com/office/drawing/2014/main" id="{2AC84A87-F04D-AF15-8E64-7C039ADD1F47}"/>
              </a:ext>
            </a:extLst>
          </p:cNvPr>
          <p:cNvCxnSpPr/>
          <p:nvPr/>
        </p:nvCxnSpPr>
        <p:spPr>
          <a:xfrm flipH="1" flipV="1">
            <a:off x="1485626" y="1688606"/>
            <a:ext cx="3723861" cy="23257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5152CB-2CFA-BEC0-EF36-FB36F2B48C6C}"/>
              </a:ext>
            </a:extLst>
          </p:cNvPr>
          <p:cNvCxnSpPr/>
          <p:nvPr/>
        </p:nvCxnSpPr>
        <p:spPr>
          <a:xfrm flipH="1" flipV="1">
            <a:off x="1366356" y="1874137"/>
            <a:ext cx="3723861" cy="23257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CE5525F-87AE-293C-D7EC-3AF044ABB323}"/>
              </a:ext>
            </a:extLst>
          </p:cNvPr>
          <p:cNvCxnSpPr>
            <a:cxnSpLocks/>
          </p:cNvCxnSpPr>
          <p:nvPr/>
        </p:nvCxnSpPr>
        <p:spPr>
          <a:xfrm flipH="1" flipV="1">
            <a:off x="7767157" y="1424498"/>
            <a:ext cx="3054626" cy="3021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10195-9CE4-7FBE-DE3B-13776098F635}"/>
              </a:ext>
            </a:extLst>
          </p:cNvPr>
          <p:cNvCxnSpPr>
            <a:cxnSpLocks/>
          </p:cNvCxnSpPr>
          <p:nvPr/>
        </p:nvCxnSpPr>
        <p:spPr>
          <a:xfrm flipH="1" flipV="1">
            <a:off x="7381145" y="1668728"/>
            <a:ext cx="3054626" cy="3021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752C7C5-1DB3-7BEB-4813-2226CD99A4C4}"/>
              </a:ext>
            </a:extLst>
          </p:cNvPr>
          <p:cNvCxnSpPr>
            <a:cxnSpLocks/>
          </p:cNvCxnSpPr>
          <p:nvPr/>
        </p:nvCxnSpPr>
        <p:spPr>
          <a:xfrm>
            <a:off x="4572000" y="5341998"/>
            <a:ext cx="10465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A317405-4F36-C6E8-40DA-66EBB9A4C841}"/>
              </a:ext>
            </a:extLst>
          </p:cNvPr>
          <p:cNvSpPr txBox="1"/>
          <p:nvPr/>
        </p:nvSpPr>
        <p:spPr>
          <a:xfrm>
            <a:off x="5815267" y="5080388"/>
            <a:ext cx="1656344" cy="523220"/>
          </a:xfrm>
          <a:prstGeom prst="rect">
            <a:avLst/>
          </a:prstGeom>
          <a:noFill/>
        </p:spPr>
        <p:txBody>
          <a:bodyPr wrap="square" rtlCol="0">
            <a:spAutoFit/>
          </a:bodyPr>
          <a:lstStyle/>
          <a:p>
            <a:r>
              <a:rPr lang="ja-JP" altLang="en-US" sz="2800" b="1" dirty="0">
                <a:latin typeface="ゴシック" panose="020B0609070205080204"/>
                <a:ea typeface="ゴシック" panose="020B0609070205080204"/>
              </a:rPr>
              <a:t>分類境界</a:t>
            </a:r>
            <a:endParaRPr lang="en-GB" sz="2800" b="1" dirty="0">
              <a:latin typeface="ゴシック" panose="020B0609070205080204"/>
              <a:ea typeface="ゴシック" panose="020B0609070205080204"/>
            </a:endParaRPr>
          </a:p>
        </p:txBody>
      </p:sp>
      <p:cxnSp>
        <p:nvCxnSpPr>
          <p:cNvPr id="121" name="Straight Connector 120">
            <a:extLst>
              <a:ext uri="{FF2B5EF4-FFF2-40B4-BE49-F238E27FC236}">
                <a16:creationId xmlns:a16="http://schemas.microsoft.com/office/drawing/2014/main" id="{31CE2A69-B79E-174C-44A6-E02AB76CACA9}"/>
              </a:ext>
            </a:extLst>
          </p:cNvPr>
          <p:cNvCxnSpPr>
            <a:cxnSpLocks/>
          </p:cNvCxnSpPr>
          <p:nvPr/>
        </p:nvCxnSpPr>
        <p:spPr>
          <a:xfrm>
            <a:off x="4572000" y="6083945"/>
            <a:ext cx="1047600" cy="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66A77D3-BBCD-CD04-6786-F5A73ACE35F2}"/>
              </a:ext>
            </a:extLst>
          </p:cNvPr>
          <p:cNvSpPr txBox="1"/>
          <p:nvPr/>
        </p:nvSpPr>
        <p:spPr>
          <a:xfrm>
            <a:off x="5815267" y="5833130"/>
            <a:ext cx="2895596" cy="523220"/>
          </a:xfrm>
          <a:prstGeom prst="rect">
            <a:avLst/>
          </a:prstGeom>
          <a:noFill/>
        </p:spPr>
        <p:txBody>
          <a:bodyPr wrap="square" rtlCol="0">
            <a:spAutoFit/>
          </a:bodyPr>
          <a:lstStyle/>
          <a:p>
            <a:r>
              <a:rPr lang="ja-JP" altLang="en-US" sz="2800" b="1" dirty="0">
                <a:latin typeface="ゴシック" panose="020B0609070205080204"/>
                <a:ea typeface="ゴシック" panose="020B0609070205080204"/>
              </a:rPr>
              <a:t>マージン</a:t>
            </a:r>
            <a:endParaRPr lang="en-GB" sz="2800" b="1" dirty="0">
              <a:latin typeface="ゴシック" panose="020B0609070205080204"/>
              <a:ea typeface="ゴシック" panose="020B0609070205080204"/>
            </a:endParaRPr>
          </a:p>
        </p:txBody>
      </p:sp>
      <p:cxnSp>
        <p:nvCxnSpPr>
          <p:cNvPr id="3" name="Straight Arrow Connector 2">
            <a:extLst>
              <a:ext uri="{FF2B5EF4-FFF2-40B4-BE49-F238E27FC236}">
                <a16:creationId xmlns:a16="http://schemas.microsoft.com/office/drawing/2014/main" id="{D165EE23-AE1D-E32D-5AE8-981E82E094BD}"/>
              </a:ext>
            </a:extLst>
          </p:cNvPr>
          <p:cNvCxnSpPr>
            <a:cxnSpLocks/>
          </p:cNvCxnSpPr>
          <p:nvPr/>
        </p:nvCxnSpPr>
        <p:spPr>
          <a:xfrm flipV="1">
            <a:off x="586946" y="1197325"/>
            <a:ext cx="0" cy="3442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942F834-41F7-D270-3B77-E017F40A5B21}"/>
              </a:ext>
            </a:extLst>
          </p:cNvPr>
          <p:cNvCxnSpPr>
            <a:cxnSpLocks/>
          </p:cNvCxnSpPr>
          <p:nvPr/>
        </p:nvCxnSpPr>
        <p:spPr>
          <a:xfrm>
            <a:off x="580768" y="4639962"/>
            <a:ext cx="52344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886CB3-910A-F0D4-6A2F-FA9E5BBFB390}"/>
                  </a:ext>
                </a:extLst>
              </p:cNvPr>
              <p:cNvSpPr txBox="1"/>
              <p:nvPr/>
            </p:nvSpPr>
            <p:spPr>
              <a:xfrm>
                <a:off x="664142" y="1063962"/>
                <a:ext cx="222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𝑦</m:t>
                      </m:r>
                    </m:oMath>
                  </m:oMathPara>
                </a14:m>
                <a:endParaRPr kumimoji="1" lang="ja-JP" altLang="en-US" sz="2000" dirty="0"/>
              </a:p>
            </p:txBody>
          </p:sp>
        </mc:Choice>
        <mc:Fallback xmlns="">
          <p:sp>
            <p:nvSpPr>
              <p:cNvPr id="9" name="TextBox 8">
                <a:extLst>
                  <a:ext uri="{FF2B5EF4-FFF2-40B4-BE49-F238E27FC236}">
                    <a16:creationId xmlns:a16="http://schemas.microsoft.com/office/drawing/2014/main" id="{51886CB3-910A-F0D4-6A2F-FA9E5BBFB390}"/>
                  </a:ext>
                </a:extLst>
              </p:cNvPr>
              <p:cNvSpPr txBox="1">
                <a:spLocks noRot="1" noChangeAspect="1" noMove="1" noResize="1" noEditPoints="1" noAdjustHandles="1" noChangeArrowheads="1" noChangeShapeType="1" noTextEdit="1"/>
              </p:cNvSpPr>
              <p:nvPr/>
            </p:nvSpPr>
            <p:spPr>
              <a:xfrm>
                <a:off x="664142" y="1063962"/>
                <a:ext cx="222369" cy="307777"/>
              </a:xfrm>
              <a:prstGeom prst="rect">
                <a:avLst/>
              </a:prstGeom>
              <a:blipFill>
                <a:blip r:embed="rId5"/>
                <a:stretch>
                  <a:fillRect l="-25000" r="-25000" b="-2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05CA48-046E-77E4-3F40-9C3BF20C806E}"/>
                  </a:ext>
                </a:extLst>
              </p:cNvPr>
              <p:cNvSpPr txBox="1"/>
              <p:nvPr/>
            </p:nvSpPr>
            <p:spPr>
              <a:xfrm>
                <a:off x="5585517" y="4235262"/>
                <a:ext cx="2177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10" name="TextBox 9">
                <a:extLst>
                  <a:ext uri="{FF2B5EF4-FFF2-40B4-BE49-F238E27FC236}">
                    <a16:creationId xmlns:a16="http://schemas.microsoft.com/office/drawing/2014/main" id="{0605CA48-046E-77E4-3F40-9C3BF20C806E}"/>
                  </a:ext>
                </a:extLst>
              </p:cNvPr>
              <p:cNvSpPr txBox="1">
                <a:spLocks noRot="1" noChangeAspect="1" noMove="1" noResize="1" noEditPoints="1" noAdjustHandles="1" noChangeArrowheads="1" noChangeShapeType="1" noTextEdit="1"/>
              </p:cNvSpPr>
              <p:nvPr/>
            </p:nvSpPr>
            <p:spPr>
              <a:xfrm>
                <a:off x="5585517" y="4235262"/>
                <a:ext cx="217752" cy="307777"/>
              </a:xfrm>
              <a:prstGeom prst="rect">
                <a:avLst/>
              </a:prstGeom>
              <a:blipFill>
                <a:blip r:embed="rId6"/>
                <a:stretch>
                  <a:fillRect l="-11111" r="-8333"/>
                </a:stretch>
              </a:blipFill>
            </p:spPr>
            <p:txBody>
              <a:bodyPr/>
              <a:lstStyle/>
              <a:p>
                <a:r>
                  <a:rPr lang="ja-JP" altLang="en-US">
                    <a:noFill/>
                  </a:rPr>
                  <a:t> </a:t>
                </a:r>
              </a:p>
            </p:txBody>
          </p:sp>
        </mc:Fallback>
      </mc:AlternateContent>
      <p:cxnSp>
        <p:nvCxnSpPr>
          <p:cNvPr id="11" name="Straight Arrow Connector 10">
            <a:extLst>
              <a:ext uri="{FF2B5EF4-FFF2-40B4-BE49-F238E27FC236}">
                <a16:creationId xmlns:a16="http://schemas.microsoft.com/office/drawing/2014/main" id="{E081689D-1601-4796-FE8A-7C60E35ACD61}"/>
              </a:ext>
            </a:extLst>
          </p:cNvPr>
          <p:cNvCxnSpPr>
            <a:cxnSpLocks/>
          </p:cNvCxnSpPr>
          <p:nvPr/>
        </p:nvCxnSpPr>
        <p:spPr>
          <a:xfrm flipV="1">
            <a:off x="6559378" y="1213927"/>
            <a:ext cx="0" cy="3442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70F11BB-1CDB-0B10-CA04-5C08E967DBAD}"/>
              </a:ext>
            </a:extLst>
          </p:cNvPr>
          <p:cNvCxnSpPr>
            <a:cxnSpLocks/>
          </p:cNvCxnSpPr>
          <p:nvPr/>
        </p:nvCxnSpPr>
        <p:spPr>
          <a:xfrm>
            <a:off x="6553200" y="4656437"/>
            <a:ext cx="5167184" cy="1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125EFC-2DB0-4DEB-E480-47C0F5D20FF2}"/>
                  </a:ext>
                </a:extLst>
              </p:cNvPr>
              <p:cNvSpPr txBox="1"/>
              <p:nvPr/>
            </p:nvSpPr>
            <p:spPr>
              <a:xfrm>
                <a:off x="6643439" y="1092589"/>
                <a:ext cx="222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𝑦</m:t>
                      </m:r>
                    </m:oMath>
                  </m:oMathPara>
                </a14:m>
                <a:endParaRPr kumimoji="1" lang="ja-JP" altLang="en-US" sz="2000" dirty="0"/>
              </a:p>
            </p:txBody>
          </p:sp>
        </mc:Choice>
        <mc:Fallback xmlns="">
          <p:sp>
            <p:nvSpPr>
              <p:cNvPr id="14" name="TextBox 13">
                <a:extLst>
                  <a:ext uri="{FF2B5EF4-FFF2-40B4-BE49-F238E27FC236}">
                    <a16:creationId xmlns:a16="http://schemas.microsoft.com/office/drawing/2014/main" id="{D5125EFC-2DB0-4DEB-E480-47C0F5D20FF2}"/>
                  </a:ext>
                </a:extLst>
              </p:cNvPr>
              <p:cNvSpPr txBox="1">
                <a:spLocks noRot="1" noChangeAspect="1" noMove="1" noResize="1" noEditPoints="1" noAdjustHandles="1" noChangeArrowheads="1" noChangeShapeType="1" noTextEdit="1"/>
              </p:cNvSpPr>
              <p:nvPr/>
            </p:nvSpPr>
            <p:spPr>
              <a:xfrm>
                <a:off x="6643439" y="1092589"/>
                <a:ext cx="222369" cy="307777"/>
              </a:xfrm>
              <a:prstGeom prst="rect">
                <a:avLst/>
              </a:prstGeom>
              <a:blipFill>
                <a:blip r:embed="rId7"/>
                <a:stretch>
                  <a:fillRect l="-25000" r="-25000" b="-2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F9A0423-D16E-D05D-C825-ED7F0ACE4EF0}"/>
                  </a:ext>
                </a:extLst>
              </p:cNvPr>
              <p:cNvSpPr txBox="1"/>
              <p:nvPr/>
            </p:nvSpPr>
            <p:spPr>
              <a:xfrm>
                <a:off x="11534673" y="4292105"/>
                <a:ext cx="2177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15" name="TextBox 14">
                <a:extLst>
                  <a:ext uri="{FF2B5EF4-FFF2-40B4-BE49-F238E27FC236}">
                    <a16:creationId xmlns:a16="http://schemas.microsoft.com/office/drawing/2014/main" id="{3F9A0423-D16E-D05D-C825-ED7F0ACE4EF0}"/>
                  </a:ext>
                </a:extLst>
              </p:cNvPr>
              <p:cNvSpPr txBox="1">
                <a:spLocks noRot="1" noChangeAspect="1" noMove="1" noResize="1" noEditPoints="1" noAdjustHandles="1" noChangeArrowheads="1" noChangeShapeType="1" noTextEdit="1"/>
              </p:cNvSpPr>
              <p:nvPr/>
            </p:nvSpPr>
            <p:spPr>
              <a:xfrm>
                <a:off x="11534673" y="4292105"/>
                <a:ext cx="217752" cy="307777"/>
              </a:xfrm>
              <a:prstGeom prst="rect">
                <a:avLst/>
              </a:prstGeom>
              <a:blipFill>
                <a:blip r:embed="rId8"/>
                <a:stretch>
                  <a:fillRect l="-11111" r="-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6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011A-F127-03AA-E571-2CC404CEAE19}"/>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97195B76-5C2B-F016-798C-0B80EB225A3C}"/>
              </a:ext>
            </a:extLst>
          </p:cNvPr>
          <p:cNvSpPr>
            <a:spLocks noGrp="1"/>
          </p:cNvSpPr>
          <p:nvPr>
            <p:ph idx="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2B809EA3-B6FA-5B9D-1709-4BBA0EE10ECD}"/>
              </a:ext>
            </a:extLst>
          </p:cNvPr>
          <p:cNvSpPr>
            <a:spLocks noGrp="1"/>
          </p:cNvSpPr>
          <p:nvPr>
            <p:ph type="sldNum" sz="quarter" idx="12"/>
          </p:nvPr>
        </p:nvSpPr>
        <p:spPr/>
        <p:txBody>
          <a:bodyPr/>
          <a:lstStyle/>
          <a:p>
            <a:fld id="{26E3B391-B2E7-4B39-992B-5FEEC0928616}" type="slidenum">
              <a:rPr kumimoji="1" lang="ja-JP" altLang="en-US" smtClean="0"/>
              <a:t>14</a:t>
            </a:fld>
            <a:endParaRPr kumimoji="1" lang="ja-JP" altLang="en-US"/>
          </a:p>
        </p:txBody>
      </p:sp>
      <p:pic>
        <p:nvPicPr>
          <p:cNvPr id="6" name="Picture 5">
            <a:extLst>
              <a:ext uri="{FF2B5EF4-FFF2-40B4-BE49-F238E27FC236}">
                <a16:creationId xmlns:a16="http://schemas.microsoft.com/office/drawing/2014/main" id="{EBB22545-F4D9-0284-2A7F-B8A3A64140B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17647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BC4D-9BE2-4E86-9033-841E96AA78DE}"/>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CAA3DF71-E620-3BB4-A7D8-1F1DE6CAB173}"/>
              </a:ext>
            </a:extLst>
          </p:cNvPr>
          <p:cNvSpPr>
            <a:spLocks noGrp="1"/>
          </p:cNvSpPr>
          <p:nvPr>
            <p:ph idx="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5396BF4F-E6E5-AEEC-D152-47576807A888}"/>
              </a:ext>
            </a:extLst>
          </p:cNvPr>
          <p:cNvSpPr>
            <a:spLocks noGrp="1"/>
          </p:cNvSpPr>
          <p:nvPr>
            <p:ph type="sldNum" sz="quarter" idx="12"/>
          </p:nvPr>
        </p:nvSpPr>
        <p:spPr/>
        <p:txBody>
          <a:bodyPr/>
          <a:lstStyle/>
          <a:p>
            <a:fld id="{26E3B391-B2E7-4B39-992B-5FEEC0928616}" type="slidenum">
              <a:rPr kumimoji="1" lang="ja-JP" altLang="en-US" smtClean="0"/>
              <a:t>15</a:t>
            </a:fld>
            <a:endParaRPr kumimoji="1" lang="ja-JP" altLang="en-US"/>
          </a:p>
        </p:txBody>
      </p:sp>
      <p:pic>
        <p:nvPicPr>
          <p:cNvPr id="6" name="Picture 5">
            <a:extLst>
              <a:ext uri="{FF2B5EF4-FFF2-40B4-BE49-F238E27FC236}">
                <a16:creationId xmlns:a16="http://schemas.microsoft.com/office/drawing/2014/main" id="{7BFE05A2-EB23-719A-1D2D-021E594230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533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1727712"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データの説明とモデルのパラメータ</a:t>
            </a: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AFF0D53-C1B9-6A47-BBC6-6E76487DF8B5}"/>
                  </a:ext>
                </a:extLst>
              </p:cNvPr>
              <p:cNvSpPr txBox="1">
                <a:spLocks/>
              </p:cNvSpPr>
              <p:nvPr/>
            </p:nvSpPr>
            <p:spPr>
              <a:xfrm>
                <a:off x="294774" y="1012535"/>
                <a:ext cx="11475468" cy="5567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b="1" dirty="0">
                    <a:latin typeface="ゴシック" panose="020B0609070205080204" pitchFamily="49" charset="-128"/>
                    <a:ea typeface="ゴシック" panose="020B0609070205080204" pitchFamily="49" charset="-128"/>
                  </a:rPr>
                  <a:t>データセット</a:t>
                </a:r>
                <a:r>
                  <a:rPr lang="ja-JP" altLang="en-US" sz="2800" b="1" dirty="0">
                    <a:latin typeface="ゴシック" panose="020B0609070205080204" pitchFamily="49" charset="-128"/>
                    <a:ea typeface="ゴシック" panose="020B0609070205080204" pitchFamily="49" charset="-128"/>
                    <a:sym typeface="Wingdings" panose="05000000000000000000" pitchFamily="2" charset="2"/>
                  </a:rPr>
                  <a:t>：</a:t>
                </a:r>
                <a:endParaRPr lang="en-GB" altLang="ja-JP" sz="2800" b="1" dirty="0">
                  <a:latin typeface="ゴシック" panose="020B0609070205080204" pitchFamily="49" charset="-128"/>
                  <a:ea typeface="ゴシック" panose="020B0609070205080204" pitchFamily="49" charset="-128"/>
                </a:endParaRPr>
              </a:p>
              <a:p>
                <a:pPr marL="712788" algn="l"/>
                <a:r>
                  <a:rPr lang="en-US" altLang="ja-JP" dirty="0">
                    <a:latin typeface="ゴシック" panose="020B0609070205080204" pitchFamily="49" charset="-128"/>
                    <a:ea typeface="ゴシック" panose="020B0609070205080204" pitchFamily="49" charset="-128"/>
                  </a:rPr>
                  <a:t>Dry Bean</a:t>
                </a:r>
                <a:r>
                  <a:rPr lang="ja-JP" altLang="en-US" dirty="0">
                    <a:latin typeface="ゴシック" panose="020B0609070205080204" pitchFamily="49" charset="-128"/>
                    <a:ea typeface="ゴシック" panose="020B0609070205080204" pitchFamily="49" charset="-128"/>
                  </a:rPr>
                  <a:t> データセット</a:t>
                </a:r>
                <a:r>
                  <a:rPr lang="en-US" altLang="ja-JP" baseline="50000" dirty="0">
                    <a:latin typeface="ゴシック" panose="020B0609070205080204" pitchFamily="49" charset="-128"/>
                    <a:ea typeface="ゴシック" panose="020B0609070205080204" pitchFamily="49" charset="-128"/>
                  </a:rPr>
                  <a:t>※1</a:t>
                </a:r>
              </a:p>
              <a:p>
                <a:pPr marL="1346200" indent="-342900" algn="l">
                  <a:buFont typeface="Arial" panose="020B0604020202020204" pitchFamily="34" charset="0"/>
                  <a:buChar char="•"/>
                </a:pPr>
                <a:r>
                  <a:rPr lang="en-GB" altLang="ja-JP" dirty="0">
                    <a:latin typeface="ゴシック" panose="020B0609070205080204" pitchFamily="49" charset="-128"/>
                    <a:ea typeface="ゴシック" panose="020B0609070205080204" pitchFamily="49" charset="-128"/>
                  </a:rPr>
                  <a:t>7</a:t>
                </a:r>
                <a:r>
                  <a:rPr lang="ja-JP" altLang="en-US" dirty="0">
                    <a:latin typeface="ゴシック" panose="020B0609070205080204" pitchFamily="49" charset="-128"/>
                    <a:ea typeface="ゴシック" panose="020B0609070205080204" pitchFamily="49" charset="-128"/>
                  </a:rPr>
                  <a:t>つの種類の乾燥された豆</a:t>
                </a:r>
                <a:endParaRPr lang="en-US" altLang="ja-JP" dirty="0">
                  <a:latin typeface="ゴシック" panose="020B0609070205080204" pitchFamily="49" charset="-128"/>
                  <a:ea typeface="ゴシック" panose="020B0609070205080204" pitchFamily="49" charset="-128"/>
                </a:endParaRPr>
              </a:p>
              <a:p>
                <a:pPr marL="1346200"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面積、丸さなど、</a:t>
                </a:r>
                <a:r>
                  <a:rPr lang="en-US" altLang="ja-JP" dirty="0">
                    <a:latin typeface="ゴシック" panose="020B0609070205080204" pitchFamily="49" charset="-128"/>
                    <a:ea typeface="ゴシック" panose="020B0609070205080204" pitchFamily="49" charset="-128"/>
                  </a:rPr>
                  <a:t>16</a:t>
                </a:r>
                <a:r>
                  <a:rPr lang="ja-JP" altLang="en-US" dirty="0">
                    <a:latin typeface="ゴシック" panose="020B0609070205080204" pitchFamily="49" charset="-128"/>
                    <a:ea typeface="ゴシック" panose="020B0609070205080204" pitchFamily="49" charset="-128"/>
                  </a:rPr>
                  <a:t>種類のデータ（特徴量）</a:t>
                </a:r>
                <a:endParaRPr lang="en-US" altLang="ja-JP" dirty="0">
                  <a:latin typeface="ゴシック" panose="020B0609070205080204" pitchFamily="49" charset="-128"/>
                  <a:ea typeface="ゴシック" panose="020B0609070205080204" pitchFamily="49" charset="-128"/>
                </a:endParaRPr>
              </a:p>
              <a:p>
                <a:pPr marL="1346200" indent="-342900" algn="l">
                  <a:buFont typeface="Arial" panose="020B0604020202020204" pitchFamily="34" charset="0"/>
                  <a:buChar char="•"/>
                </a:pPr>
                <a:r>
                  <a:rPr lang="en-US" altLang="ja-JP" dirty="0">
                    <a:latin typeface="ゴシック" panose="020B0609070205080204" pitchFamily="49" charset="-128"/>
                    <a:ea typeface="ゴシック" panose="020B0609070205080204" pitchFamily="49" charset="-128"/>
                  </a:rPr>
                  <a:t>13611</a:t>
                </a:r>
                <a:r>
                  <a:rPr lang="ja-JP" altLang="en-US" dirty="0">
                    <a:latin typeface="ゴシック" panose="020B0609070205080204" pitchFamily="49" charset="-128"/>
                    <a:ea typeface="ゴシック" panose="020B0609070205080204" pitchFamily="49" charset="-128"/>
                  </a:rPr>
                  <a:t>個のデータポイント</a:t>
                </a:r>
                <a:endParaRPr lang="en-US" altLang="ja-JP" dirty="0">
                  <a:latin typeface="ゴシック" panose="020B0609070205080204" pitchFamily="49" charset="-128"/>
                  <a:ea typeface="ゴシック" panose="020B0609070205080204" pitchFamily="49" charset="-128"/>
                </a:endParaRPr>
              </a:p>
              <a:p>
                <a:pPr marL="1003300" algn="l"/>
                <a:endParaRPr lang="en-US" altLang="ja-JP" dirty="0">
                  <a:latin typeface="ゴシック" panose="020B0609070205080204" pitchFamily="49" charset="-128"/>
                  <a:ea typeface="ゴシック" panose="020B0609070205080204" pitchFamily="49" charset="-128"/>
                </a:endParaRPr>
              </a:p>
              <a:p>
                <a:pPr algn="l"/>
                <a:r>
                  <a:rPr lang="ja-JP" altLang="en-US" sz="2800" b="1" dirty="0">
                    <a:latin typeface="ゴシック" panose="020B0609070205080204" pitchFamily="49" charset="-128"/>
                    <a:ea typeface="ゴシック" panose="020B0609070205080204" pitchFamily="49" charset="-128"/>
                  </a:rPr>
                  <a:t>モデルのパラメータ</a:t>
                </a:r>
                <a:r>
                  <a:rPr lang="ja-JP" altLang="en-US" sz="2800" b="1" dirty="0">
                    <a:latin typeface="ゴシック" panose="020B0609070205080204" pitchFamily="49" charset="-128"/>
                    <a:ea typeface="ゴシック" panose="020B0609070205080204" pitchFamily="49" charset="-128"/>
                    <a:sym typeface="Wingdings" panose="05000000000000000000" pitchFamily="2" charset="2"/>
                  </a:rPr>
                  <a:t>：</a:t>
                </a:r>
                <a:endParaRPr lang="en-US" altLang="ja-JP" sz="2800" b="1" dirty="0">
                  <a:latin typeface="ゴシック" panose="020B0609070205080204" pitchFamily="49" charset="-128"/>
                  <a:ea typeface="ゴシック" panose="020B0609070205080204" pitchFamily="49" charset="-128"/>
                  <a:sym typeface="Wingdings" panose="05000000000000000000" pitchFamily="2" charset="2"/>
                </a:endParaRPr>
              </a:p>
              <a:p>
                <a:pPr marL="1346200" indent="-357188" algn="l">
                  <a:buFont typeface="Arial" panose="020B0604020202020204" pitchFamily="34" charset="0"/>
                  <a:buChar char="•"/>
                  <a:tabLst>
                    <a:tab pos="265113" algn="l"/>
                    <a:tab pos="715963" algn="l"/>
                  </a:tabLst>
                </a:pP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では適切な学習率の設定</a:t>
                </a:r>
                <a:endParaRPr lang="en-US" altLang="ja-JP" dirty="0">
                  <a:latin typeface="ゴシック" panose="020B0609070205080204" pitchFamily="49" charset="-128"/>
                  <a:ea typeface="ゴシック" panose="020B0609070205080204" pitchFamily="49" charset="-128"/>
                </a:endParaRPr>
              </a:p>
              <a:p>
                <a:pPr marL="1803400" lvl="1" indent="-357188" algn="l">
                  <a:buFont typeface="Arial" panose="020B0604020202020204" pitchFamily="34" charset="0"/>
                  <a:buChar char="•"/>
                  <a:tabLst>
                    <a:tab pos="265113" algn="l"/>
                    <a:tab pos="715963" algn="l"/>
                  </a:tabLst>
                </a:pPr>
                <a14:m>
                  <m:oMath xmlns:m="http://schemas.openxmlformats.org/officeDocument/2006/math">
                    <m:r>
                      <a:rPr lang="en-GB" altLang="ja-JP" i="1">
                        <a:latin typeface="Cambria Math" panose="02040503050406030204" pitchFamily="18" charset="0"/>
                      </a:rPr>
                      <m:t>𝜂</m:t>
                    </m:r>
                    <m:r>
                      <a:rPr lang="en-US" altLang="ja-JP" b="0" i="1" smtClean="0">
                        <a:latin typeface="Cambria Math" panose="02040503050406030204" pitchFamily="18" charset="0"/>
                      </a:rPr>
                      <m:t>=0.0004</m:t>
                    </m:r>
                  </m:oMath>
                </a14:m>
                <a:endParaRPr lang="en-US" altLang="ja-JP" dirty="0">
                  <a:latin typeface="ゴシック" panose="020B0609070205080204" pitchFamily="49" charset="-128"/>
                  <a:ea typeface="ゴシック" panose="020B0609070205080204" pitchFamily="49" charset="-128"/>
                </a:endParaRPr>
              </a:p>
              <a:p>
                <a:pPr marL="1346200" indent="-357188" algn="l">
                  <a:buFont typeface="Arial" panose="020B0604020202020204" pitchFamily="34" charset="0"/>
                  <a:buChar char="•"/>
                  <a:tabLst>
                    <a:tab pos="265113" algn="l"/>
                    <a:tab pos="715963" algn="l"/>
                  </a:tabLst>
                </a:pPr>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では適切なカーネル関数の設定</a:t>
                </a:r>
                <a:endParaRPr lang="en-US" altLang="ja-JP" dirty="0">
                  <a:latin typeface="ゴシック" panose="020B0609070205080204" pitchFamily="49" charset="-128"/>
                  <a:ea typeface="ゴシック" panose="020B0609070205080204" pitchFamily="49" charset="-128"/>
                </a:endParaRPr>
              </a:p>
              <a:p>
                <a:pPr marL="1803400" lvl="1" indent="-357188" algn="l">
                  <a:buFont typeface="Arial" panose="020B0604020202020204" pitchFamily="34" charset="0"/>
                  <a:buChar char="•"/>
                  <a:tabLst>
                    <a:tab pos="265113" algn="l"/>
                    <a:tab pos="715963" algn="l"/>
                  </a:tabLst>
                </a:pPr>
                <a:r>
                  <a:rPr lang="ja-JP" altLang="en-US" dirty="0">
                    <a:latin typeface="ゴシック" panose="020B0609070205080204" pitchFamily="49" charset="-128"/>
                    <a:ea typeface="ゴシック" panose="020B0609070205080204" pitchFamily="49" charset="-128"/>
                  </a:rPr>
                  <a:t>カーネル関数：線形カーネル</a:t>
                </a:r>
                <a:endParaRPr lang="en-US" altLang="ja-JP" dirty="0">
                  <a:latin typeface="ゴシック" panose="020B0609070205080204" pitchFamily="49" charset="-128"/>
                  <a:ea typeface="ゴシック" panose="020B0609070205080204" pitchFamily="49" charset="-128"/>
                </a:endParaRPr>
              </a:p>
            </p:txBody>
          </p:sp>
        </mc:Choice>
        <mc:Fallback xmlns="">
          <p:sp>
            <p:nvSpPr>
              <p:cNvPr id="3" name="Subtitle 2">
                <a:extLst>
                  <a:ext uri="{FF2B5EF4-FFF2-40B4-BE49-F238E27FC236}">
                    <a16:creationId xmlns:a16="http://schemas.microsoft.com/office/drawing/2014/main" id="{EAFF0D53-C1B9-6A47-BBC6-6E76487DF8B5}"/>
                  </a:ext>
                </a:extLst>
              </p:cNvPr>
              <p:cNvSpPr txBox="1">
                <a:spLocks noRot="1" noChangeAspect="1" noMove="1" noResize="1" noEditPoints="1" noAdjustHandles="1" noChangeArrowheads="1" noChangeShapeType="1" noTextEdit="1"/>
              </p:cNvSpPr>
              <p:nvPr/>
            </p:nvSpPr>
            <p:spPr>
              <a:xfrm>
                <a:off x="294774" y="1012535"/>
                <a:ext cx="11475468" cy="5567438"/>
              </a:xfrm>
              <a:prstGeom prst="rect">
                <a:avLst/>
              </a:prstGeom>
              <a:blipFill>
                <a:blip r:embed="rId2"/>
                <a:stretch>
                  <a:fillRect l="-1062" t="-1862"/>
                </a:stretch>
              </a:blipFill>
            </p:spPr>
            <p:txBody>
              <a:bodyPr/>
              <a:lstStyle/>
              <a:p>
                <a:r>
                  <a:rPr lang="ja-JP" altLang="en-US">
                    <a:noFill/>
                  </a:rPr>
                  <a:t> </a:t>
                </a:r>
              </a:p>
            </p:txBody>
          </p:sp>
        </mc:Fallback>
      </mc:AlternateContent>
      <p:sp>
        <p:nvSpPr>
          <p:cNvPr id="6" name="TextBox 5">
            <a:extLst>
              <a:ext uri="{FF2B5EF4-FFF2-40B4-BE49-F238E27FC236}">
                <a16:creationId xmlns:a16="http://schemas.microsoft.com/office/drawing/2014/main" id="{DE98CABE-97ED-30C7-16F3-C82B6CCE04A2}"/>
              </a:ext>
            </a:extLst>
          </p:cNvPr>
          <p:cNvSpPr txBox="1"/>
          <p:nvPr/>
        </p:nvSpPr>
        <p:spPr>
          <a:xfrm>
            <a:off x="238897" y="6295082"/>
            <a:ext cx="9743303" cy="369332"/>
          </a:xfrm>
          <a:prstGeom prst="rect">
            <a:avLst/>
          </a:prstGeom>
          <a:noFill/>
        </p:spPr>
        <p:txBody>
          <a:bodyPr wrap="square" rtlCol="0">
            <a:spAutoFit/>
          </a:bodyPr>
          <a:lstStyle/>
          <a:p>
            <a:r>
              <a:rPr kumimoji="1" lang="en-US" altLang="ja-JP" b="1" dirty="0"/>
              <a:t>※</a:t>
            </a:r>
            <a:r>
              <a:rPr lang="en-US" altLang="ja-JP" b="1" dirty="0"/>
              <a:t>1</a:t>
            </a:r>
            <a:r>
              <a:rPr lang="ja-JP" altLang="en-US" b="1" dirty="0"/>
              <a:t>：</a:t>
            </a:r>
            <a:r>
              <a:rPr lang="en-GB" altLang="ja-JP" b="1" dirty="0"/>
              <a:t>https://archive.ics.uci.edu/</a:t>
            </a:r>
            <a:endParaRPr kumimoji="1" lang="ja-JP" altLang="en-US" b="1" dirty="0"/>
          </a:p>
        </p:txBody>
      </p:sp>
      <p:graphicFrame>
        <p:nvGraphicFramePr>
          <p:cNvPr id="7" name="Chart 6">
            <a:extLst>
              <a:ext uri="{FF2B5EF4-FFF2-40B4-BE49-F238E27FC236}">
                <a16:creationId xmlns:a16="http://schemas.microsoft.com/office/drawing/2014/main" id="{ACC153C8-E084-BAC1-72D2-21E91DF8D205}"/>
              </a:ext>
            </a:extLst>
          </p:cNvPr>
          <p:cNvGraphicFramePr>
            <a:graphicFrameLocks/>
          </p:cNvGraphicFramePr>
          <p:nvPr>
            <p:extLst>
              <p:ext uri="{D42A27DB-BD31-4B8C-83A1-F6EECF244321}">
                <p14:modId xmlns:p14="http://schemas.microsoft.com/office/powerpoint/2010/main" val="1082062344"/>
              </p:ext>
            </p:extLst>
          </p:nvPr>
        </p:nvGraphicFramePr>
        <p:xfrm>
          <a:off x="6697363" y="3004656"/>
          <a:ext cx="5393724" cy="3330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630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1727712"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実験結果：データセットの大きさ</a:t>
            </a:r>
            <a:endParaRPr lang="en-GB" altLang="ja-JP" sz="4000" b="1" dirty="0">
              <a:latin typeface="ゴシック" panose="020B0609070205080204" pitchFamily="49" charset="-128"/>
              <a:ea typeface="ゴシック" panose="020B0609070205080204" pitchFamily="49" charset="-128"/>
            </a:endParaRP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17</a:t>
            </a:fld>
            <a:endParaRPr kumimoji="1" lang="ja-JP" altLang="en-US"/>
          </a:p>
        </p:txBody>
      </p:sp>
      <p:sp>
        <p:nvSpPr>
          <p:cNvPr id="6" name="Subtitle 2">
            <a:extLst>
              <a:ext uri="{FF2B5EF4-FFF2-40B4-BE49-F238E27FC236}">
                <a16:creationId xmlns:a16="http://schemas.microsoft.com/office/drawing/2014/main" id="{5FEDD9A3-CAF8-24F4-472D-108A46BD48E9}"/>
              </a:ext>
            </a:extLst>
          </p:cNvPr>
          <p:cNvSpPr txBox="1">
            <a:spLocks/>
          </p:cNvSpPr>
          <p:nvPr/>
        </p:nvSpPr>
        <p:spPr>
          <a:xfrm>
            <a:off x="294774" y="1012535"/>
            <a:ext cx="11475468" cy="5567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800" b="1" dirty="0">
                <a:latin typeface="ゴシック" panose="020B0609070205080204" pitchFamily="49" charset="-128"/>
                <a:ea typeface="ゴシック" panose="020B0609070205080204" pitchFamily="49" charset="-128"/>
              </a:rPr>
              <a:t>NN</a:t>
            </a:r>
            <a:r>
              <a:rPr lang="ja-JP" altLang="en-US" sz="2800" b="1" dirty="0">
                <a:latin typeface="ゴシック" panose="020B0609070205080204" pitchFamily="49" charset="-128"/>
                <a:ea typeface="ゴシック" panose="020B0609070205080204" pitchFamily="49" charset="-128"/>
              </a:rPr>
              <a:t>モデルの学習性能：</a:t>
            </a:r>
            <a:endParaRPr lang="en-US" altLang="ja-JP" sz="2800" b="1" dirty="0">
              <a:latin typeface="ゴシック" panose="020B0609070205080204" pitchFamily="49" charset="-128"/>
              <a:ea typeface="ゴシック" panose="020B0609070205080204" pitchFamily="49" charset="-128"/>
            </a:endParaRPr>
          </a:p>
          <a:p>
            <a:pPr algn="l"/>
            <a:endParaRPr lang="en-US" altLang="ja-JP" sz="2800" b="1" dirty="0">
              <a:latin typeface="ゴシック" panose="020B0609070205080204" pitchFamily="49" charset="-128"/>
              <a:ea typeface="ゴシック" panose="020B0609070205080204" pitchFamily="49" charset="-128"/>
            </a:endParaRPr>
          </a:p>
          <a:p>
            <a:pPr algn="l"/>
            <a:endParaRPr lang="en-US" altLang="ja-JP" sz="2800" b="1" dirty="0">
              <a:latin typeface="ゴシック" panose="020B0609070205080204" pitchFamily="49" charset="-128"/>
              <a:ea typeface="ゴシック" panose="020B0609070205080204" pitchFamily="49" charset="-128"/>
            </a:endParaRPr>
          </a:p>
          <a:p>
            <a:pPr algn="l"/>
            <a:endParaRPr lang="en-US" altLang="ja-JP" sz="2800" b="1" dirty="0">
              <a:latin typeface="ゴシック" panose="020B0609070205080204" pitchFamily="49" charset="-128"/>
              <a:ea typeface="ゴシック" panose="020B0609070205080204" pitchFamily="49" charset="-128"/>
            </a:endParaRPr>
          </a:p>
          <a:p>
            <a:pPr algn="l"/>
            <a:endParaRPr lang="en-US" altLang="ja-JP" sz="2800" b="1" dirty="0">
              <a:latin typeface="ゴシック" panose="020B0609070205080204" pitchFamily="49" charset="-128"/>
              <a:ea typeface="ゴシック" panose="020B0609070205080204" pitchFamily="49" charset="-128"/>
            </a:endParaRPr>
          </a:p>
          <a:p>
            <a:pPr algn="l"/>
            <a:endParaRPr lang="en-US" altLang="ja-JP" sz="2800" b="1" dirty="0">
              <a:latin typeface="ゴシック" panose="020B0609070205080204" pitchFamily="49" charset="-128"/>
              <a:ea typeface="ゴシック" panose="020B0609070205080204" pitchFamily="49" charset="-128"/>
            </a:endParaRPr>
          </a:p>
          <a:p>
            <a:pPr algn="l"/>
            <a:r>
              <a:rPr lang="en-US" altLang="ja-JP" sz="2800" b="1" dirty="0">
                <a:latin typeface="ゴシック" panose="020B0609070205080204" pitchFamily="49" charset="-128"/>
                <a:ea typeface="ゴシック" panose="020B0609070205080204" pitchFamily="49" charset="-128"/>
              </a:rPr>
              <a:t>SVM</a:t>
            </a:r>
            <a:r>
              <a:rPr lang="ja-JP" altLang="en-US" sz="2800" b="1" dirty="0">
                <a:latin typeface="ゴシック" panose="020B0609070205080204" pitchFamily="49" charset="-128"/>
                <a:ea typeface="ゴシック" panose="020B0609070205080204" pitchFamily="49" charset="-128"/>
              </a:rPr>
              <a:t>モデルの学習性能：</a:t>
            </a:r>
            <a:endParaRPr lang="en-US" altLang="ja-JP" sz="2800" b="1" dirty="0">
              <a:latin typeface="ゴシック" panose="020B0609070205080204" pitchFamily="49" charset="-128"/>
              <a:ea typeface="ゴシック" panose="020B0609070205080204" pitchFamily="49" charset="-128"/>
            </a:endParaRPr>
          </a:p>
          <a:p>
            <a:pPr algn="l"/>
            <a:endParaRPr lang="en-US" altLang="ja-JP" sz="2800" b="1" dirty="0">
              <a:latin typeface="ゴシック" panose="020B0609070205080204" pitchFamily="49" charset="-128"/>
              <a:ea typeface="ゴシック" panose="020B0609070205080204" pitchFamily="49" charset="-128"/>
            </a:endParaRPr>
          </a:p>
          <a:p>
            <a:pPr algn="l"/>
            <a:endParaRPr lang="en-US" altLang="ja-JP" dirty="0">
              <a:latin typeface="ゴシック" panose="020B0609070205080204" pitchFamily="49" charset="-128"/>
              <a:ea typeface="ゴシック" panose="020B0609070205080204" pitchFamily="49" charset="-128"/>
            </a:endParaRPr>
          </a:p>
        </p:txBody>
      </p:sp>
      <p:graphicFrame>
        <p:nvGraphicFramePr>
          <p:cNvPr id="10" name="Table 9">
            <a:extLst>
              <a:ext uri="{FF2B5EF4-FFF2-40B4-BE49-F238E27FC236}">
                <a16:creationId xmlns:a16="http://schemas.microsoft.com/office/drawing/2014/main" id="{FAAB6EB9-CE1F-49F2-770B-678C05A53476}"/>
              </a:ext>
            </a:extLst>
          </p:cNvPr>
          <p:cNvGraphicFramePr>
            <a:graphicFrameLocks noGrp="1"/>
          </p:cNvGraphicFramePr>
          <p:nvPr>
            <p:extLst>
              <p:ext uri="{D42A27DB-BD31-4B8C-83A1-F6EECF244321}">
                <p14:modId xmlns:p14="http://schemas.microsoft.com/office/powerpoint/2010/main" val="1872886818"/>
              </p:ext>
            </p:extLst>
          </p:nvPr>
        </p:nvGraphicFramePr>
        <p:xfrm>
          <a:off x="838200" y="1701384"/>
          <a:ext cx="10515599" cy="695886"/>
        </p:xfrm>
        <a:graphic>
          <a:graphicData uri="http://schemas.openxmlformats.org/drawingml/2006/table">
            <a:tbl>
              <a:tblPr>
                <a:tableStyleId>{5C22544A-7EE6-4342-B048-85BDC9FD1C3A}</a:tableStyleId>
              </a:tblPr>
              <a:tblGrid>
                <a:gridCol w="1237129">
                  <a:extLst>
                    <a:ext uri="{9D8B030D-6E8A-4147-A177-3AD203B41FA5}">
                      <a16:colId xmlns:a16="http://schemas.microsoft.com/office/drawing/2014/main" val="1865873431"/>
                    </a:ext>
                  </a:extLst>
                </a:gridCol>
                <a:gridCol w="927847">
                  <a:extLst>
                    <a:ext uri="{9D8B030D-6E8A-4147-A177-3AD203B41FA5}">
                      <a16:colId xmlns:a16="http://schemas.microsoft.com/office/drawing/2014/main" val="1345967955"/>
                    </a:ext>
                  </a:extLst>
                </a:gridCol>
                <a:gridCol w="927847">
                  <a:extLst>
                    <a:ext uri="{9D8B030D-6E8A-4147-A177-3AD203B41FA5}">
                      <a16:colId xmlns:a16="http://schemas.microsoft.com/office/drawing/2014/main" val="1558952105"/>
                    </a:ext>
                  </a:extLst>
                </a:gridCol>
                <a:gridCol w="927847">
                  <a:extLst>
                    <a:ext uri="{9D8B030D-6E8A-4147-A177-3AD203B41FA5}">
                      <a16:colId xmlns:a16="http://schemas.microsoft.com/office/drawing/2014/main" val="1213013243"/>
                    </a:ext>
                  </a:extLst>
                </a:gridCol>
                <a:gridCol w="927847">
                  <a:extLst>
                    <a:ext uri="{9D8B030D-6E8A-4147-A177-3AD203B41FA5}">
                      <a16:colId xmlns:a16="http://schemas.microsoft.com/office/drawing/2014/main" val="1967266274"/>
                    </a:ext>
                  </a:extLst>
                </a:gridCol>
                <a:gridCol w="927847">
                  <a:extLst>
                    <a:ext uri="{9D8B030D-6E8A-4147-A177-3AD203B41FA5}">
                      <a16:colId xmlns:a16="http://schemas.microsoft.com/office/drawing/2014/main" val="3489893462"/>
                    </a:ext>
                  </a:extLst>
                </a:gridCol>
                <a:gridCol w="927847">
                  <a:extLst>
                    <a:ext uri="{9D8B030D-6E8A-4147-A177-3AD203B41FA5}">
                      <a16:colId xmlns:a16="http://schemas.microsoft.com/office/drawing/2014/main" val="3859911606"/>
                    </a:ext>
                  </a:extLst>
                </a:gridCol>
                <a:gridCol w="927847">
                  <a:extLst>
                    <a:ext uri="{9D8B030D-6E8A-4147-A177-3AD203B41FA5}">
                      <a16:colId xmlns:a16="http://schemas.microsoft.com/office/drawing/2014/main" val="125744201"/>
                    </a:ext>
                  </a:extLst>
                </a:gridCol>
                <a:gridCol w="927847">
                  <a:extLst>
                    <a:ext uri="{9D8B030D-6E8A-4147-A177-3AD203B41FA5}">
                      <a16:colId xmlns:a16="http://schemas.microsoft.com/office/drawing/2014/main" val="1256260439"/>
                    </a:ext>
                  </a:extLst>
                </a:gridCol>
                <a:gridCol w="927847">
                  <a:extLst>
                    <a:ext uri="{9D8B030D-6E8A-4147-A177-3AD203B41FA5}">
                      <a16:colId xmlns:a16="http://schemas.microsoft.com/office/drawing/2014/main" val="2324954590"/>
                    </a:ext>
                  </a:extLst>
                </a:gridCol>
                <a:gridCol w="927847">
                  <a:extLst>
                    <a:ext uri="{9D8B030D-6E8A-4147-A177-3AD203B41FA5}">
                      <a16:colId xmlns:a16="http://schemas.microsoft.com/office/drawing/2014/main" val="3345991293"/>
                    </a:ext>
                  </a:extLst>
                </a:gridCol>
              </a:tblGrid>
              <a:tr h="231962">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1</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2</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3</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4</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5</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6</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7</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8</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9</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Trial 10</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49022248"/>
                  </a:ext>
                </a:extLst>
              </a:tr>
              <a:tr h="231962">
                <a:tc>
                  <a:txBody>
                    <a:bodyPr/>
                    <a:lstStyle/>
                    <a:p>
                      <a:pPr algn="ctr" fontAlgn="ctr"/>
                      <a:r>
                        <a:rPr lang="en-GB" sz="1100" u="none" strike="noStrike">
                          <a:effectLst/>
                        </a:rPr>
                        <a:t>Accuracy</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L w="12700" cap="flat" cmpd="sng" algn="ctr">
                      <a:solidFill>
                        <a:schemeClr val="tx1"/>
                      </a:solidFill>
                      <a:prstDash val="solid"/>
                      <a:round/>
                      <a:headEnd type="none" w="med" len="med"/>
                      <a:tailEnd type="none" w="med" len="med"/>
                    </a:lnL>
                  </a:tcPr>
                </a:tc>
                <a:tc>
                  <a:txBody>
                    <a:bodyPr/>
                    <a:lstStyle/>
                    <a:p>
                      <a:pPr algn="ctr" fontAlgn="ctr"/>
                      <a:r>
                        <a:rPr lang="en-US" altLang="ja-JP" sz="1100" u="none" strike="noStrike">
                          <a:effectLst/>
                        </a:rPr>
                        <a:t>0.92430988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0.92586821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0.93121104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0.92698130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0.93210151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0.93210151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0.93009795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0.92609083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0.93210151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tc>
                <a:tc>
                  <a:txBody>
                    <a:bodyPr/>
                    <a:lstStyle/>
                    <a:p>
                      <a:pPr algn="ctr" fontAlgn="ctr"/>
                      <a:r>
                        <a:rPr lang="en-US" altLang="ja-JP" sz="1100" u="none" strike="noStrike">
                          <a:effectLst/>
                        </a:rPr>
                        <a:t>0.93098842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10096094"/>
                  </a:ext>
                </a:extLst>
              </a:tr>
              <a:tr h="231962">
                <a:tc>
                  <a:txBody>
                    <a:bodyPr/>
                    <a:lstStyle/>
                    <a:p>
                      <a:pPr algn="ctr" fontAlgn="ctr"/>
                      <a:r>
                        <a:rPr lang="en-GB" sz="1100" u="none" strike="noStrike">
                          <a:effectLst/>
                        </a:rPr>
                        <a:t>Time (s)</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0.75045443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0.75577235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0.75462747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0.73608899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0.72181463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0.73543000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0.73205042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0.73516536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0.72972894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0.73570108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278" marR="9278" marT="9278"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885189"/>
                  </a:ext>
                </a:extLst>
              </a:tr>
            </a:tbl>
          </a:graphicData>
        </a:graphic>
      </p:graphicFrame>
      <p:graphicFrame>
        <p:nvGraphicFramePr>
          <p:cNvPr id="11" name="Table 10">
            <a:extLst>
              <a:ext uri="{FF2B5EF4-FFF2-40B4-BE49-F238E27FC236}">
                <a16:creationId xmlns:a16="http://schemas.microsoft.com/office/drawing/2014/main" id="{9484752C-7328-11D8-2690-60F34CCA5083}"/>
              </a:ext>
            </a:extLst>
          </p:cNvPr>
          <p:cNvGraphicFramePr>
            <a:graphicFrameLocks noGrp="1"/>
          </p:cNvGraphicFramePr>
          <p:nvPr>
            <p:extLst>
              <p:ext uri="{D42A27DB-BD31-4B8C-83A1-F6EECF244321}">
                <p14:modId xmlns:p14="http://schemas.microsoft.com/office/powerpoint/2010/main" val="3012272559"/>
              </p:ext>
            </p:extLst>
          </p:nvPr>
        </p:nvGraphicFramePr>
        <p:xfrm>
          <a:off x="3859286" y="2711675"/>
          <a:ext cx="4473429" cy="1248033"/>
        </p:xfrm>
        <a:graphic>
          <a:graphicData uri="http://schemas.openxmlformats.org/drawingml/2006/table">
            <a:tbl>
              <a:tblPr>
                <a:tableStyleId>{5C22544A-7EE6-4342-B048-85BDC9FD1C3A}</a:tableStyleId>
              </a:tblPr>
              <a:tblGrid>
                <a:gridCol w="1497368">
                  <a:extLst>
                    <a:ext uri="{9D8B030D-6E8A-4147-A177-3AD203B41FA5}">
                      <a16:colId xmlns:a16="http://schemas.microsoft.com/office/drawing/2014/main" val="2173950667"/>
                    </a:ext>
                  </a:extLst>
                </a:gridCol>
                <a:gridCol w="1488989">
                  <a:extLst>
                    <a:ext uri="{9D8B030D-6E8A-4147-A177-3AD203B41FA5}">
                      <a16:colId xmlns:a16="http://schemas.microsoft.com/office/drawing/2014/main" val="2247129306"/>
                    </a:ext>
                  </a:extLst>
                </a:gridCol>
                <a:gridCol w="1487072">
                  <a:extLst>
                    <a:ext uri="{9D8B030D-6E8A-4147-A177-3AD203B41FA5}">
                      <a16:colId xmlns:a16="http://schemas.microsoft.com/office/drawing/2014/main" val="1436371076"/>
                    </a:ext>
                  </a:extLst>
                </a:gridCol>
              </a:tblGrid>
              <a:tr h="416011">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dirty="0">
                          <a:effectLst/>
                        </a:rPr>
                        <a:t>Average</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dirty="0">
                          <a:effectLst/>
                        </a:rPr>
                        <a:t>Variance</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68561286"/>
                  </a:ext>
                </a:extLst>
              </a:tr>
              <a:tr h="416011">
                <a:tc>
                  <a:txBody>
                    <a:bodyPr/>
                    <a:lstStyle/>
                    <a:p>
                      <a:pPr algn="ctr" fontAlgn="ctr"/>
                      <a:r>
                        <a:rPr lang="en-GB" sz="1100" u="none" strike="noStrike" dirty="0">
                          <a:effectLst/>
                        </a:rPr>
                        <a:t>Accuracy</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altLang="ja-JP" sz="1100" u="none" strike="noStrike">
                          <a:effectLst/>
                        </a:rPr>
                        <a:t>0.92918522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1100" u="none" strike="noStrike" dirty="0">
                          <a:effectLst/>
                        </a:rPr>
                        <a:t>0.00000829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2708903"/>
                  </a:ext>
                </a:extLst>
              </a:tr>
              <a:tr h="416011">
                <a:tc>
                  <a:txBody>
                    <a:bodyPr/>
                    <a:lstStyle/>
                    <a:p>
                      <a:pPr algn="ctr" fontAlgn="ctr"/>
                      <a:r>
                        <a:rPr lang="en-GB" sz="1100" u="none" strike="noStrike" dirty="0">
                          <a:effectLst/>
                        </a:rPr>
                        <a:t>Time (s)</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0.73868337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0.00011321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455770"/>
                  </a:ext>
                </a:extLst>
              </a:tr>
            </a:tbl>
          </a:graphicData>
        </a:graphic>
      </p:graphicFrame>
      <p:graphicFrame>
        <p:nvGraphicFramePr>
          <p:cNvPr id="12" name="Table 11">
            <a:extLst>
              <a:ext uri="{FF2B5EF4-FFF2-40B4-BE49-F238E27FC236}">
                <a16:creationId xmlns:a16="http://schemas.microsoft.com/office/drawing/2014/main" id="{94AAA040-43B7-291A-F926-ECB55BD82687}"/>
              </a:ext>
            </a:extLst>
          </p:cNvPr>
          <p:cNvGraphicFramePr>
            <a:graphicFrameLocks noGrp="1"/>
          </p:cNvGraphicFramePr>
          <p:nvPr>
            <p:extLst>
              <p:ext uri="{D42A27DB-BD31-4B8C-83A1-F6EECF244321}">
                <p14:modId xmlns:p14="http://schemas.microsoft.com/office/powerpoint/2010/main" val="1776840229"/>
              </p:ext>
            </p:extLst>
          </p:nvPr>
        </p:nvGraphicFramePr>
        <p:xfrm>
          <a:off x="3858600" y="4762897"/>
          <a:ext cx="4474800" cy="1249200"/>
        </p:xfrm>
        <a:graphic>
          <a:graphicData uri="http://schemas.openxmlformats.org/drawingml/2006/table">
            <a:tbl>
              <a:tblPr>
                <a:tableStyleId>{5C22544A-7EE6-4342-B048-85BDC9FD1C3A}</a:tableStyleId>
              </a:tblPr>
              <a:tblGrid>
                <a:gridCol w="1491600">
                  <a:extLst>
                    <a:ext uri="{9D8B030D-6E8A-4147-A177-3AD203B41FA5}">
                      <a16:colId xmlns:a16="http://schemas.microsoft.com/office/drawing/2014/main" val="4222597936"/>
                    </a:ext>
                  </a:extLst>
                </a:gridCol>
                <a:gridCol w="1491600">
                  <a:extLst>
                    <a:ext uri="{9D8B030D-6E8A-4147-A177-3AD203B41FA5}">
                      <a16:colId xmlns:a16="http://schemas.microsoft.com/office/drawing/2014/main" val="3065839296"/>
                    </a:ext>
                  </a:extLst>
                </a:gridCol>
                <a:gridCol w="1491600">
                  <a:extLst>
                    <a:ext uri="{9D8B030D-6E8A-4147-A177-3AD203B41FA5}">
                      <a16:colId xmlns:a16="http://schemas.microsoft.com/office/drawing/2014/main" val="2217363985"/>
                    </a:ext>
                  </a:extLst>
                </a:gridCol>
              </a:tblGrid>
              <a:tr h="41640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dirty="0">
                          <a:effectLst/>
                        </a:rPr>
                        <a:t>Average</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Variance</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8474797"/>
                  </a:ext>
                </a:extLst>
              </a:tr>
              <a:tr h="416400">
                <a:tc>
                  <a:txBody>
                    <a:bodyPr/>
                    <a:lstStyle/>
                    <a:p>
                      <a:pPr algn="ctr" fontAlgn="ctr"/>
                      <a:r>
                        <a:rPr lang="en-GB" sz="1100" u="none" strike="noStrike">
                          <a:effectLst/>
                        </a:rPr>
                        <a:t>Accuracy</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altLang="ja-JP" sz="1100" u="none" strike="noStrike">
                          <a:effectLst/>
                        </a:rPr>
                        <a:t>0.92671416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1100" u="none" strike="noStrike">
                          <a:effectLst/>
                        </a:rPr>
                        <a:t>0.00000615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40389314"/>
                  </a:ext>
                </a:extLst>
              </a:tr>
              <a:tr h="416400">
                <a:tc>
                  <a:txBody>
                    <a:bodyPr/>
                    <a:lstStyle/>
                    <a:p>
                      <a:pPr algn="ctr" fontAlgn="ctr"/>
                      <a:r>
                        <a:rPr lang="en-GB" sz="1100" u="none" strike="noStrike" dirty="0">
                          <a:effectLst/>
                        </a:rPr>
                        <a:t>Time (s)</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0.20697937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0.00014373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148964"/>
                  </a:ext>
                </a:extLst>
              </a:tr>
            </a:tbl>
          </a:graphicData>
        </a:graphic>
      </p:graphicFrame>
    </p:spTree>
    <p:extLst>
      <p:ext uri="{BB962C8B-B14F-4D97-AF65-F5344CB8AC3E}">
        <p14:creationId xmlns:p14="http://schemas.microsoft.com/office/powerpoint/2010/main" val="382084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666"/>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1727712"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実験結果：データセットの大きさ</a:t>
            </a:r>
            <a:endParaRPr lang="en-GB" altLang="ja-JP" sz="4000" b="1" dirty="0">
              <a:latin typeface="ゴシック" panose="020B0609070205080204" pitchFamily="49" charset="-128"/>
              <a:ea typeface="ゴシック" panose="020B0609070205080204" pitchFamily="49" charset="-128"/>
            </a:endParaRP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DE8105C-AB0F-87B6-1E07-E4C3432D50A8}"/>
                  </a:ext>
                </a:extLst>
              </p:cNvPr>
              <p:cNvSpPr txBox="1">
                <a:spLocks/>
              </p:cNvSpPr>
              <p:nvPr/>
            </p:nvSpPr>
            <p:spPr>
              <a:xfrm>
                <a:off x="294774" y="1012535"/>
                <a:ext cx="11475468" cy="57089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ゴシック" panose="020B0609070205080204" pitchFamily="49" charset="-128"/>
                    <a:ea typeface="ゴシック" panose="020B0609070205080204" pitchFamily="49" charset="-128"/>
                  </a:rPr>
                  <a:t>データセット</a:t>
                </a:r>
                <a:r>
                  <a:rPr lang="ja-JP" altLang="en-US" b="1" dirty="0">
                    <a:latin typeface="ゴシック" panose="020B0609070205080204" pitchFamily="49" charset="-128"/>
                    <a:ea typeface="ゴシック" panose="020B0609070205080204" pitchFamily="49" charset="-128"/>
                    <a:sym typeface="Wingdings" panose="05000000000000000000" pitchFamily="2" charset="2"/>
                  </a:rPr>
                  <a:t>：</a:t>
                </a:r>
                <a:endParaRPr lang="en-GB" altLang="ja-JP" b="1" dirty="0">
                  <a:latin typeface="ゴシック" panose="020B0609070205080204" pitchFamily="49" charset="-128"/>
                  <a:ea typeface="ゴシック" panose="020B0609070205080204" pitchFamily="49" charset="-128"/>
                </a:endParaRPr>
              </a:p>
              <a:p>
                <a:pPr marL="712788" algn="l"/>
                <a:r>
                  <a:rPr lang="ja-JP" altLang="en-US" sz="2000" dirty="0">
                    <a:latin typeface="ゴシック" panose="020B0609070205080204" pitchFamily="49" charset="-128"/>
                    <a:ea typeface="ゴシック" panose="020B0609070205080204" pitchFamily="49" charset="-128"/>
                  </a:rPr>
                  <a:t>アンダーサンプリング</a:t>
                </a:r>
                <a:r>
                  <a:rPr lang="en-US" altLang="ja-JP" sz="2000" dirty="0">
                    <a:latin typeface="ゴシック" panose="020B0609070205080204" pitchFamily="49" charset="-128"/>
                    <a:ea typeface="ゴシック" panose="020B0609070205080204" pitchFamily="49" charset="-128"/>
                  </a:rPr>
                  <a:t>Dry Bean</a:t>
                </a:r>
                <a:r>
                  <a:rPr lang="ja-JP" altLang="en-US" sz="2000" dirty="0">
                    <a:latin typeface="ゴシック" panose="020B0609070205080204" pitchFamily="49" charset="-128"/>
                    <a:ea typeface="ゴシック" panose="020B0609070205080204" pitchFamily="49" charset="-128"/>
                  </a:rPr>
                  <a:t> データセット（</a:t>
                </a:r>
                <a:r>
                  <a:rPr lang="en-US" altLang="ja-JP" sz="2000" dirty="0">
                    <a:latin typeface="ゴシック" panose="020B0609070205080204" pitchFamily="49" charset="-128"/>
                    <a:ea typeface="ゴシック" panose="020B0609070205080204" pitchFamily="49" charset="-128"/>
                  </a:rPr>
                  <a:t>1500</a:t>
                </a:r>
                <a:r>
                  <a:rPr lang="ja-JP" altLang="en-US" sz="2000" dirty="0">
                    <a:latin typeface="ゴシック" panose="020B0609070205080204" pitchFamily="49" charset="-128"/>
                    <a:ea typeface="ゴシック" panose="020B0609070205080204" pitchFamily="49" charset="-128"/>
                  </a:rPr>
                  <a:t>個のデータポイント）</a:t>
                </a:r>
                <a:endParaRPr lang="en-US" altLang="ja-JP" sz="2000" dirty="0">
                  <a:latin typeface="ゴシック" panose="020B0609070205080204" pitchFamily="49" charset="-128"/>
                  <a:ea typeface="ゴシック" panose="020B0609070205080204" pitchFamily="49" charset="-128"/>
                </a:endParaRPr>
              </a:p>
              <a:p>
                <a:pPr marL="712788" algn="l"/>
                <a:endParaRPr lang="en-US" altLang="ja-JP" sz="2000" dirty="0">
                  <a:latin typeface="ゴシック" panose="020B0609070205080204" pitchFamily="49" charset="-128"/>
                  <a:ea typeface="ゴシック" panose="020B0609070205080204" pitchFamily="49" charset="-128"/>
                </a:endParaRPr>
              </a:p>
              <a:p>
                <a:pPr algn="l">
                  <a:tabLst>
                    <a:tab pos="0" algn="l"/>
                  </a:tabLst>
                </a:pPr>
                <a:r>
                  <a:rPr lang="en-US" altLang="ja-JP" b="1" dirty="0">
                    <a:latin typeface="ゴシック" panose="020B0609070205080204" pitchFamily="49" charset="-128"/>
                    <a:ea typeface="ゴシック" panose="020B0609070205080204" pitchFamily="49" charset="-128"/>
                  </a:rPr>
                  <a:t>NN</a:t>
                </a:r>
                <a:r>
                  <a:rPr lang="ja-JP" altLang="en-US" b="1" dirty="0">
                    <a:latin typeface="ゴシック" panose="020B0609070205080204" pitchFamily="49" charset="-128"/>
                    <a:ea typeface="ゴシック" panose="020B0609070205080204" pitchFamily="49" charset="-128"/>
                  </a:rPr>
                  <a:t>モデル（</a:t>
                </a:r>
                <a14:m>
                  <m:oMath xmlns:m="http://schemas.openxmlformats.org/officeDocument/2006/math">
                    <m:r>
                      <a:rPr lang="en-GB" altLang="ja-JP" i="1" smtClean="0">
                        <a:latin typeface="Cambria Math" panose="02040503050406030204" pitchFamily="18" charset="0"/>
                      </a:rPr>
                      <m:t>𝜂</m:t>
                    </m:r>
                    <m:r>
                      <a:rPr lang="en-US" altLang="ja-JP" b="0" i="1" smtClean="0">
                        <a:latin typeface="Cambria Math" panose="02040503050406030204" pitchFamily="18" charset="0"/>
                      </a:rPr>
                      <m:t>=0.0034</m:t>
                    </m:r>
                    <m:r>
                      <a:rPr lang="ja-JP" altLang="en-US" i="1">
                        <a:latin typeface="Cambria Math" panose="02040503050406030204" pitchFamily="18" charset="0"/>
                      </a:rPr>
                      <m:t>）</m:t>
                    </m:r>
                  </m:oMath>
                </a14:m>
                <a:r>
                  <a:rPr lang="ja-JP" altLang="en-US" b="1" dirty="0">
                    <a:latin typeface="ゴシック" panose="020B0609070205080204" pitchFamily="49" charset="-128"/>
                    <a:ea typeface="ゴシック" panose="020B0609070205080204" pitchFamily="49" charset="-128"/>
                  </a:rPr>
                  <a:t>：</a:t>
                </a:r>
                <a:endParaRPr lang="en-US" altLang="ja-JP" b="1" dirty="0">
                  <a:latin typeface="ゴシック" panose="020B0609070205080204" pitchFamily="49" charset="-128"/>
                  <a:ea typeface="ゴシック" panose="020B0609070205080204" pitchFamily="49" charset="-128"/>
                </a:endParaRPr>
              </a:p>
              <a:p>
                <a:pPr algn="l">
                  <a:tabLst>
                    <a:tab pos="0" algn="l"/>
                  </a:tabLst>
                </a:pPr>
                <a:endParaRPr lang="en-US" altLang="ja-JP" b="1" dirty="0">
                  <a:latin typeface="ゴシック" panose="020B0609070205080204" pitchFamily="49" charset="-128"/>
                  <a:ea typeface="ゴシック" panose="020B0609070205080204" pitchFamily="49" charset="-128"/>
                </a:endParaRPr>
              </a:p>
              <a:p>
                <a:pPr algn="l">
                  <a:tabLst>
                    <a:tab pos="0" algn="l"/>
                  </a:tabLst>
                </a:pPr>
                <a:endParaRPr lang="en-US" altLang="ja-JP" b="1" dirty="0">
                  <a:latin typeface="ゴシック" panose="020B0609070205080204" pitchFamily="49" charset="-128"/>
                  <a:ea typeface="ゴシック" panose="020B0609070205080204" pitchFamily="49" charset="-128"/>
                </a:endParaRPr>
              </a:p>
              <a:p>
                <a:pPr algn="l">
                  <a:tabLst>
                    <a:tab pos="0" algn="l"/>
                  </a:tabLst>
                </a:pPr>
                <a:endParaRPr lang="en-US" altLang="ja-JP" b="1" dirty="0">
                  <a:latin typeface="ゴシック" panose="020B0609070205080204" pitchFamily="49" charset="-128"/>
                  <a:ea typeface="ゴシック" panose="020B0609070205080204" pitchFamily="49" charset="-128"/>
                </a:endParaRPr>
              </a:p>
              <a:p>
                <a:pPr algn="l">
                  <a:tabLst>
                    <a:tab pos="0" algn="l"/>
                  </a:tabLst>
                </a:pPr>
                <a:r>
                  <a:rPr lang="en-US" altLang="ja-JP" b="1" dirty="0">
                    <a:latin typeface="ゴシック" panose="020B0609070205080204" pitchFamily="49" charset="-128"/>
                    <a:ea typeface="ゴシック" panose="020B0609070205080204" pitchFamily="49" charset="-128"/>
                  </a:rPr>
                  <a:t>SVM</a:t>
                </a:r>
                <a:r>
                  <a:rPr lang="ja-JP" altLang="en-US" b="1" dirty="0">
                    <a:latin typeface="ゴシック" panose="020B0609070205080204" pitchFamily="49" charset="-128"/>
                    <a:ea typeface="ゴシック" panose="020B0609070205080204" pitchFamily="49" charset="-128"/>
                  </a:rPr>
                  <a:t>モデル（線形カーネル）：</a:t>
                </a:r>
                <a:endParaRPr lang="en-US" altLang="ja-JP" b="1" dirty="0">
                  <a:latin typeface="ゴシック" panose="020B0609070205080204" pitchFamily="49" charset="-128"/>
                  <a:ea typeface="ゴシック" panose="020B0609070205080204" pitchFamily="49" charset="-128"/>
                </a:endParaRPr>
              </a:p>
              <a:p>
                <a:pPr algn="l">
                  <a:tabLst>
                    <a:tab pos="0" algn="l"/>
                  </a:tabLst>
                </a:pPr>
                <a:endParaRPr lang="en-US" altLang="ja-JP" b="1" dirty="0">
                  <a:latin typeface="ゴシック" panose="020B0609070205080204" pitchFamily="49" charset="-128"/>
                  <a:ea typeface="ゴシック" panose="020B0609070205080204" pitchFamily="49" charset="-128"/>
                </a:endParaRPr>
              </a:p>
            </p:txBody>
          </p:sp>
        </mc:Choice>
        <mc:Fallback xmlns="">
          <p:sp>
            <p:nvSpPr>
              <p:cNvPr id="3" name="Subtitle 2">
                <a:extLst>
                  <a:ext uri="{FF2B5EF4-FFF2-40B4-BE49-F238E27FC236}">
                    <a16:creationId xmlns:a16="http://schemas.microsoft.com/office/drawing/2014/main" id="{CDE8105C-AB0F-87B6-1E07-E4C3432D50A8}"/>
                  </a:ext>
                </a:extLst>
              </p:cNvPr>
              <p:cNvSpPr txBox="1">
                <a:spLocks noRot="1" noChangeAspect="1" noMove="1" noResize="1" noEditPoints="1" noAdjustHandles="1" noChangeArrowheads="1" noChangeShapeType="1" noTextEdit="1"/>
              </p:cNvSpPr>
              <p:nvPr/>
            </p:nvSpPr>
            <p:spPr>
              <a:xfrm>
                <a:off x="294774" y="1012535"/>
                <a:ext cx="11475468" cy="5708940"/>
              </a:xfrm>
              <a:prstGeom prst="rect">
                <a:avLst/>
              </a:prstGeom>
              <a:blipFill>
                <a:blip r:embed="rId2"/>
                <a:stretch>
                  <a:fillRect l="-797" t="-1494"/>
                </a:stretch>
              </a:blipFill>
            </p:spPr>
            <p:txBody>
              <a:bodyPr/>
              <a:lstStyle/>
              <a:p>
                <a:r>
                  <a:rPr lang="ja-JP" altLang="en-US">
                    <a:noFill/>
                  </a:rPr>
                  <a:t> </a:t>
                </a:r>
              </a:p>
            </p:txBody>
          </p:sp>
        </mc:Fallback>
      </mc:AlternateContent>
      <p:graphicFrame>
        <p:nvGraphicFramePr>
          <p:cNvPr id="6" name="Table 5">
            <a:extLst>
              <a:ext uri="{FF2B5EF4-FFF2-40B4-BE49-F238E27FC236}">
                <a16:creationId xmlns:a16="http://schemas.microsoft.com/office/drawing/2014/main" id="{14D5F220-DCB7-EB04-38CC-8B7797D78E97}"/>
              </a:ext>
            </a:extLst>
          </p:cNvPr>
          <p:cNvGraphicFramePr>
            <a:graphicFrameLocks noGrp="1"/>
          </p:cNvGraphicFramePr>
          <p:nvPr>
            <p:extLst>
              <p:ext uri="{D42A27DB-BD31-4B8C-83A1-F6EECF244321}">
                <p14:modId xmlns:p14="http://schemas.microsoft.com/office/powerpoint/2010/main" val="3360291767"/>
              </p:ext>
            </p:extLst>
          </p:nvPr>
        </p:nvGraphicFramePr>
        <p:xfrm>
          <a:off x="4026243" y="2833365"/>
          <a:ext cx="4139514" cy="1191270"/>
        </p:xfrm>
        <a:graphic>
          <a:graphicData uri="http://schemas.openxmlformats.org/drawingml/2006/table">
            <a:tbl>
              <a:tblPr>
                <a:tableStyleId>{5C22544A-7EE6-4342-B048-85BDC9FD1C3A}</a:tableStyleId>
              </a:tblPr>
              <a:tblGrid>
                <a:gridCol w="1379838">
                  <a:extLst>
                    <a:ext uri="{9D8B030D-6E8A-4147-A177-3AD203B41FA5}">
                      <a16:colId xmlns:a16="http://schemas.microsoft.com/office/drawing/2014/main" val="3452809586"/>
                    </a:ext>
                  </a:extLst>
                </a:gridCol>
                <a:gridCol w="1379838">
                  <a:extLst>
                    <a:ext uri="{9D8B030D-6E8A-4147-A177-3AD203B41FA5}">
                      <a16:colId xmlns:a16="http://schemas.microsoft.com/office/drawing/2014/main" val="2193785670"/>
                    </a:ext>
                  </a:extLst>
                </a:gridCol>
                <a:gridCol w="1379838">
                  <a:extLst>
                    <a:ext uri="{9D8B030D-6E8A-4147-A177-3AD203B41FA5}">
                      <a16:colId xmlns:a16="http://schemas.microsoft.com/office/drawing/2014/main" val="2313138501"/>
                    </a:ext>
                  </a:extLst>
                </a:gridCol>
              </a:tblGrid>
              <a:tr h="39709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Average</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Variance</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5382105"/>
                  </a:ext>
                </a:extLst>
              </a:tr>
              <a:tr h="397090">
                <a:tc>
                  <a:txBody>
                    <a:bodyPr/>
                    <a:lstStyle/>
                    <a:p>
                      <a:pPr algn="ctr" fontAlgn="ctr"/>
                      <a:r>
                        <a:rPr lang="en-GB" sz="1100" u="none" strike="noStrike">
                          <a:effectLst/>
                        </a:rPr>
                        <a:t>Accuracy</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altLang="ja-JP" sz="1100" u="none" strike="noStrike" dirty="0">
                          <a:effectLst/>
                        </a:rPr>
                        <a:t>0.97672703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1100" u="none" strike="noStrike">
                          <a:effectLst/>
                        </a:rPr>
                        <a:t>0.00014315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68586093"/>
                  </a:ext>
                </a:extLst>
              </a:tr>
              <a:tr h="397090">
                <a:tc>
                  <a:txBody>
                    <a:bodyPr/>
                    <a:lstStyle/>
                    <a:p>
                      <a:pPr algn="ctr" fontAlgn="ctr"/>
                      <a:r>
                        <a:rPr lang="en-GB" sz="1100" u="none" strike="noStrike">
                          <a:effectLst/>
                        </a:rPr>
                        <a:t>Time (s)</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0.06721450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0.00010114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09318"/>
                  </a:ext>
                </a:extLst>
              </a:tr>
            </a:tbl>
          </a:graphicData>
        </a:graphic>
      </p:graphicFrame>
      <p:graphicFrame>
        <p:nvGraphicFramePr>
          <p:cNvPr id="10" name="Table 9">
            <a:extLst>
              <a:ext uri="{FF2B5EF4-FFF2-40B4-BE49-F238E27FC236}">
                <a16:creationId xmlns:a16="http://schemas.microsoft.com/office/drawing/2014/main" id="{881D1A62-1D0F-6094-8311-0F835B8F34AA}"/>
              </a:ext>
            </a:extLst>
          </p:cNvPr>
          <p:cNvGraphicFramePr>
            <a:graphicFrameLocks noGrp="1"/>
          </p:cNvGraphicFramePr>
          <p:nvPr>
            <p:extLst>
              <p:ext uri="{D42A27DB-BD31-4B8C-83A1-F6EECF244321}">
                <p14:modId xmlns:p14="http://schemas.microsoft.com/office/powerpoint/2010/main" val="3323770157"/>
              </p:ext>
            </p:extLst>
          </p:nvPr>
        </p:nvGraphicFramePr>
        <p:xfrm>
          <a:off x="4025757" y="4777255"/>
          <a:ext cx="4140000" cy="1191600"/>
        </p:xfrm>
        <a:graphic>
          <a:graphicData uri="http://schemas.openxmlformats.org/drawingml/2006/table">
            <a:tbl>
              <a:tblPr>
                <a:tableStyleId>{5C22544A-7EE6-4342-B048-85BDC9FD1C3A}</a:tableStyleId>
              </a:tblPr>
              <a:tblGrid>
                <a:gridCol w="1380000">
                  <a:extLst>
                    <a:ext uri="{9D8B030D-6E8A-4147-A177-3AD203B41FA5}">
                      <a16:colId xmlns:a16="http://schemas.microsoft.com/office/drawing/2014/main" val="588855546"/>
                    </a:ext>
                  </a:extLst>
                </a:gridCol>
                <a:gridCol w="1380000">
                  <a:extLst>
                    <a:ext uri="{9D8B030D-6E8A-4147-A177-3AD203B41FA5}">
                      <a16:colId xmlns:a16="http://schemas.microsoft.com/office/drawing/2014/main" val="1619006070"/>
                    </a:ext>
                  </a:extLst>
                </a:gridCol>
                <a:gridCol w="1380000">
                  <a:extLst>
                    <a:ext uri="{9D8B030D-6E8A-4147-A177-3AD203B41FA5}">
                      <a16:colId xmlns:a16="http://schemas.microsoft.com/office/drawing/2014/main" val="4048256005"/>
                    </a:ext>
                  </a:extLst>
                </a:gridCol>
              </a:tblGrid>
              <a:tr h="39720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Average</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100" u="none" strike="noStrike">
                          <a:effectLst/>
                        </a:rPr>
                        <a:t>Variance</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49875428"/>
                  </a:ext>
                </a:extLst>
              </a:tr>
              <a:tr h="397200">
                <a:tc>
                  <a:txBody>
                    <a:bodyPr/>
                    <a:lstStyle/>
                    <a:p>
                      <a:pPr algn="ctr" fontAlgn="ctr"/>
                      <a:r>
                        <a:rPr lang="en-GB" sz="1100" u="none" strike="noStrike">
                          <a:effectLst/>
                        </a:rPr>
                        <a:t>Accuracy</a:t>
                      </a:r>
                      <a:endParaRPr lang="en-GB"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altLang="ja-JP" sz="1100" u="none" strike="noStrike" dirty="0">
                          <a:effectLst/>
                        </a:rPr>
                        <a:t>0.96418511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1100" u="none" strike="noStrike">
                          <a:effectLst/>
                        </a:rPr>
                        <a:t>0.00007838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61311416"/>
                  </a:ext>
                </a:extLst>
              </a:tr>
              <a:tr h="397200">
                <a:tc>
                  <a:txBody>
                    <a:bodyPr/>
                    <a:lstStyle/>
                    <a:p>
                      <a:pPr algn="ctr" fontAlgn="ctr"/>
                      <a:r>
                        <a:rPr lang="en-GB" sz="1100" u="none" strike="noStrike" dirty="0">
                          <a:effectLst/>
                        </a:rPr>
                        <a:t>Time (s)</a:t>
                      </a:r>
                      <a:endParaRPr lang="en-GB"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a:effectLst/>
                        </a:rPr>
                        <a:t>0.00400054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100" u="none" strike="noStrike" dirty="0">
                          <a:effectLst/>
                        </a:rPr>
                        <a:t>0.00000076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868634"/>
                  </a:ext>
                </a:extLst>
              </a:tr>
            </a:tbl>
          </a:graphicData>
        </a:graphic>
      </p:graphicFrame>
    </p:spTree>
    <p:extLst>
      <p:ext uri="{BB962C8B-B14F-4D97-AF65-F5344CB8AC3E}">
        <p14:creationId xmlns:p14="http://schemas.microsoft.com/office/powerpoint/2010/main" val="5627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1727712"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考察：データセットの大きさ</a:t>
            </a:r>
            <a:endParaRPr lang="en-GB" altLang="ja-JP" sz="4000" b="1" dirty="0">
              <a:latin typeface="ゴシック" panose="020B0609070205080204" pitchFamily="49" charset="-128"/>
              <a:ea typeface="ゴシック" panose="020B0609070205080204" pitchFamily="49" charset="-128"/>
            </a:endParaRP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19</a:t>
            </a:fld>
            <a:endParaRPr kumimoji="1" lang="ja-JP" altLang="en-US"/>
          </a:p>
        </p:txBody>
      </p:sp>
      <p:sp>
        <p:nvSpPr>
          <p:cNvPr id="7" name="Subtitle 2">
            <a:extLst>
              <a:ext uri="{FF2B5EF4-FFF2-40B4-BE49-F238E27FC236}">
                <a16:creationId xmlns:a16="http://schemas.microsoft.com/office/drawing/2014/main" id="{08DF37EC-9D15-6FE1-649D-4743E705605B}"/>
              </a:ext>
            </a:extLst>
          </p:cNvPr>
          <p:cNvSpPr txBox="1">
            <a:spLocks/>
          </p:cNvSpPr>
          <p:nvPr/>
        </p:nvSpPr>
        <p:spPr>
          <a:xfrm>
            <a:off x="294774" y="1012535"/>
            <a:ext cx="11475468" cy="55902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ゴシック" panose="020B0609070205080204" pitchFamily="49" charset="-128"/>
                <a:ea typeface="ゴシック" panose="020B0609070205080204" pitchFamily="49" charset="-128"/>
              </a:rPr>
              <a:t>精度：</a:t>
            </a:r>
            <a:endParaRPr lang="en-US" altLang="ja-JP" b="1" dirty="0">
              <a:latin typeface="ゴシック" panose="020B0609070205080204" pitchFamily="49" charset="-128"/>
              <a:ea typeface="ゴシック" panose="020B0609070205080204" pitchFamily="49" charset="-128"/>
            </a:endParaRPr>
          </a:p>
          <a:p>
            <a:pPr marL="715963" algn="l"/>
            <a:r>
              <a:rPr lang="ja-JP" altLang="en-US" dirty="0">
                <a:latin typeface="ゴシック" panose="020B0609070205080204" pitchFamily="49" charset="-128"/>
                <a:ea typeface="ゴシック" panose="020B0609070205080204" pitchFamily="49" charset="-128"/>
              </a:rPr>
              <a:t>線形カーネルが最も精度が高い</a:t>
            </a:r>
            <a:endParaRPr lang="en-US" altLang="ja-JP" dirty="0">
              <a:latin typeface="ゴシック" panose="020B0609070205080204" pitchFamily="49" charset="-128"/>
              <a:ea typeface="ゴシック" panose="020B0609070205080204" pitchFamily="49" charset="-128"/>
            </a:endParaRPr>
          </a:p>
          <a:p>
            <a:pPr marL="1433513"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線形分離可能なデータセットだった</a:t>
            </a:r>
            <a:endParaRPr lang="en-US" altLang="ja-JP" dirty="0">
              <a:latin typeface="ゴシック" panose="020B0609070205080204" pitchFamily="49" charset="-128"/>
              <a:ea typeface="ゴシック" panose="020B0609070205080204" pitchFamily="49" charset="-128"/>
            </a:endParaRPr>
          </a:p>
          <a:p>
            <a:pPr marL="715963" algn="l"/>
            <a:r>
              <a:rPr lang="ja-JP" altLang="en-US" dirty="0">
                <a:latin typeface="ゴシック" panose="020B0609070205080204" pitchFamily="49" charset="-128"/>
                <a:ea typeface="ゴシック" panose="020B0609070205080204" pitchFamily="49" charset="-128"/>
              </a:rPr>
              <a:t>線形分離可能だったため、両手法とも高い性能を発揮していた。</a:t>
            </a:r>
            <a:endParaRPr lang="en-US" altLang="ja-JP" dirty="0">
              <a:latin typeface="ゴシック" panose="020B0609070205080204" pitchFamily="49" charset="-128"/>
              <a:ea typeface="ゴシック" panose="020B0609070205080204" pitchFamily="49" charset="-128"/>
            </a:endParaRPr>
          </a:p>
          <a:p>
            <a:pPr marL="712788" algn="l"/>
            <a:r>
              <a:rPr lang="ja-JP" altLang="en-US" dirty="0">
                <a:latin typeface="ゴシック" panose="020B0609070205080204" pitchFamily="49" charset="-128"/>
                <a:ea typeface="ゴシック" panose="020B0609070205080204" pitchFamily="49" charset="-128"/>
              </a:rPr>
              <a:t>アンダーサンプリングすると精度が向上した</a:t>
            </a:r>
            <a:endParaRPr lang="en-US" altLang="ja-JP" dirty="0">
              <a:latin typeface="ゴシック" panose="020B0609070205080204" pitchFamily="49" charset="-128"/>
              <a:ea typeface="ゴシック" panose="020B0609070205080204" pitchFamily="49" charset="-128"/>
            </a:endParaRPr>
          </a:p>
          <a:p>
            <a:pPr marL="1433513"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ノイズが減った可能性がある</a:t>
            </a:r>
            <a:endParaRPr lang="en-US" altLang="ja-JP" dirty="0">
              <a:latin typeface="ゴシック" panose="020B0609070205080204" pitchFamily="49" charset="-128"/>
              <a:ea typeface="ゴシック" panose="020B0609070205080204" pitchFamily="49" charset="-128"/>
            </a:endParaRPr>
          </a:p>
          <a:p>
            <a:pPr marL="715963" algn="l"/>
            <a:endParaRPr lang="en-US" altLang="ja-JP" b="1" dirty="0">
              <a:latin typeface="ゴシック" panose="020B0609070205080204" pitchFamily="49" charset="-128"/>
              <a:ea typeface="ゴシック" panose="020B0609070205080204" pitchFamily="49" charset="-128"/>
            </a:endParaRPr>
          </a:p>
          <a:p>
            <a:pPr algn="l"/>
            <a:r>
              <a:rPr lang="ja-JP" altLang="en-US" b="1" dirty="0">
                <a:latin typeface="ゴシック" panose="020B0609070205080204" pitchFamily="49" charset="-128"/>
                <a:ea typeface="ゴシック" panose="020B0609070205080204" pitchFamily="49" charset="-128"/>
              </a:rPr>
              <a:t>速度：</a:t>
            </a:r>
            <a:endParaRPr lang="en-US" altLang="ja-JP" b="1" dirty="0">
              <a:latin typeface="ゴシック" panose="020B0609070205080204" pitchFamily="49" charset="-128"/>
              <a:ea typeface="ゴシック" panose="020B0609070205080204" pitchFamily="49" charset="-128"/>
            </a:endParaRPr>
          </a:p>
          <a:p>
            <a:pPr marL="715963" algn="l"/>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が</a:t>
            </a: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より圧倒的に速い</a:t>
            </a:r>
            <a:endParaRPr lang="en-US" altLang="ja-JP" dirty="0">
              <a:latin typeface="ゴシック" panose="020B0609070205080204" pitchFamily="49" charset="-128"/>
              <a:ea typeface="ゴシック" panose="020B0609070205080204" pitchFamily="49" charset="-128"/>
            </a:endParaRPr>
          </a:p>
          <a:p>
            <a:pPr marL="1433513"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データセットが線形分離可能</a:t>
            </a:r>
            <a:endParaRPr lang="en-US" altLang="ja-JP" dirty="0">
              <a:latin typeface="ゴシック" panose="020B0609070205080204" pitchFamily="49" charset="-128"/>
              <a:ea typeface="ゴシック" panose="020B0609070205080204" pitchFamily="49" charset="-128"/>
            </a:endParaRPr>
          </a:p>
          <a:p>
            <a:pPr marL="1433513"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最適化手法や複雑性の違い</a:t>
            </a:r>
            <a:endParaRPr lang="en-GB" altLang="ja-JP" dirty="0">
              <a:latin typeface="ゴシック" panose="020B0609070205080204" pitchFamily="49" charset="-128"/>
              <a:ea typeface="ゴシック" panose="020B0609070205080204" pitchFamily="49" charset="-128"/>
            </a:endParaRPr>
          </a:p>
        </p:txBody>
      </p:sp>
    </p:spTree>
    <p:extLst>
      <p:ext uri="{BB962C8B-B14F-4D97-AF65-F5344CB8AC3E}">
        <p14:creationId xmlns:p14="http://schemas.microsoft.com/office/powerpoint/2010/main" val="42908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574EFC-6875-B1F4-CD5E-C2731C961EE0}"/>
              </a:ext>
            </a:extLst>
          </p:cNvPr>
          <p:cNvSpPr/>
          <p:nvPr/>
        </p:nvSpPr>
        <p:spPr>
          <a:xfrm>
            <a:off x="0" y="-2"/>
            <a:ext cx="800100" cy="6858001"/>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8C484088-2623-EE9D-F46A-5E08D747B408}"/>
              </a:ext>
            </a:extLst>
          </p:cNvPr>
          <p:cNvSpPr txBox="1">
            <a:spLocks/>
          </p:cNvSpPr>
          <p:nvPr/>
        </p:nvSpPr>
        <p:spPr>
          <a:xfrm>
            <a:off x="1066798" y="201112"/>
            <a:ext cx="9144000" cy="761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tabLst>
                <a:tab pos="85725" algn="l"/>
              </a:tabLst>
            </a:pPr>
            <a:r>
              <a:rPr lang="ja-JP" altLang="en-US" sz="4800" b="1" dirty="0">
                <a:latin typeface="ゴシック" panose="020B0609070205080204" pitchFamily="49" charset="-128"/>
                <a:ea typeface="ゴシック" panose="020B0609070205080204" pitchFamily="49" charset="-128"/>
              </a:rPr>
              <a:t>目次</a:t>
            </a:r>
          </a:p>
        </p:txBody>
      </p:sp>
      <p:sp>
        <p:nvSpPr>
          <p:cNvPr id="6" name="Slide Number Placeholder 5">
            <a:extLst>
              <a:ext uri="{FF2B5EF4-FFF2-40B4-BE49-F238E27FC236}">
                <a16:creationId xmlns:a16="http://schemas.microsoft.com/office/drawing/2014/main" id="{5BD532E6-5402-B48D-B855-3DE538E1A9A2}"/>
              </a:ext>
            </a:extLst>
          </p:cNvPr>
          <p:cNvSpPr>
            <a:spLocks noGrp="1"/>
          </p:cNvSpPr>
          <p:nvPr>
            <p:ph type="sldNum" sz="quarter" idx="12"/>
          </p:nvPr>
        </p:nvSpPr>
        <p:spPr/>
        <p:txBody>
          <a:bodyPr/>
          <a:lstStyle/>
          <a:p>
            <a:fld id="{26E3B391-B2E7-4B39-992B-5FEEC0928616}" type="slidenum">
              <a:rPr kumimoji="1" lang="ja-JP" altLang="en-US" smtClean="0"/>
              <a:t>2</a:t>
            </a:fld>
            <a:endParaRPr kumimoji="1" lang="ja-JP" altLang="en-US"/>
          </a:p>
        </p:txBody>
      </p:sp>
      <p:sp>
        <p:nvSpPr>
          <p:cNvPr id="2" name="Subtitle 2">
            <a:extLst>
              <a:ext uri="{FF2B5EF4-FFF2-40B4-BE49-F238E27FC236}">
                <a16:creationId xmlns:a16="http://schemas.microsoft.com/office/drawing/2014/main" id="{45117DE3-2E5B-3A52-160C-C5D69325F282}"/>
              </a:ext>
            </a:extLst>
          </p:cNvPr>
          <p:cNvSpPr txBox="1">
            <a:spLocks/>
          </p:cNvSpPr>
          <p:nvPr/>
        </p:nvSpPr>
        <p:spPr>
          <a:xfrm>
            <a:off x="1190845" y="1056503"/>
            <a:ext cx="9810309" cy="56705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46088" indent="-446088" algn="l">
              <a:buFont typeface="+mj-lt"/>
              <a:buAutoNum type="arabicPeriod"/>
            </a:pPr>
            <a:r>
              <a:rPr lang="ja-JP" altLang="en-US" sz="3200" b="1" dirty="0">
                <a:latin typeface="ゴシック" panose="020B0609070205080204" pitchFamily="49" charset="-128"/>
                <a:ea typeface="ゴシック" panose="020B0609070205080204" pitchFamily="49" charset="-128"/>
              </a:rPr>
              <a:t>研究背景：機械学習とは</a:t>
            </a:r>
            <a:endParaRPr lang="en-GB" altLang="ja-JP" sz="3200" b="1" dirty="0">
              <a:latin typeface="ゴシック" panose="020B0609070205080204" pitchFamily="49" charset="-128"/>
              <a:ea typeface="ゴシック" panose="020B0609070205080204" pitchFamily="49" charset="-128"/>
            </a:endParaRPr>
          </a:p>
          <a:p>
            <a:pPr marL="446088" indent="-446088" algn="l">
              <a:buFont typeface="+mj-lt"/>
              <a:buAutoNum type="arabicPeriod"/>
            </a:pPr>
            <a:r>
              <a:rPr lang="ja-JP" altLang="en-US" sz="3200" b="1" dirty="0">
                <a:latin typeface="ゴシック" panose="020B0609070205080204" pitchFamily="49" charset="-128"/>
                <a:ea typeface="ゴシック" panose="020B0609070205080204" pitchFamily="49" charset="-128"/>
              </a:rPr>
              <a:t>研究の目的</a:t>
            </a:r>
            <a:endParaRPr lang="en-GB" altLang="ja-JP" sz="3200" b="1" dirty="0">
              <a:latin typeface="ゴシック" panose="020B0609070205080204" pitchFamily="49" charset="-128"/>
              <a:ea typeface="ゴシック" panose="020B0609070205080204" pitchFamily="49" charset="-128"/>
            </a:endParaRPr>
          </a:p>
          <a:p>
            <a:pPr marL="446088" indent="-446088" algn="l">
              <a:buFont typeface="+mj-lt"/>
              <a:buAutoNum type="arabicPeriod"/>
            </a:pPr>
            <a:r>
              <a:rPr lang="ja-JP" altLang="en-US" sz="3200" b="1" dirty="0">
                <a:latin typeface="ゴシック" panose="020B0609070205080204" pitchFamily="49" charset="-128"/>
                <a:ea typeface="ゴシック" panose="020B0609070205080204" pitchFamily="49" charset="-128"/>
              </a:rPr>
              <a:t>研究の方法</a:t>
            </a:r>
            <a:endParaRPr lang="en-GB" altLang="ja-JP" sz="3200" b="1" dirty="0">
              <a:latin typeface="ゴシック" panose="020B0609070205080204" pitchFamily="49" charset="-128"/>
              <a:ea typeface="ゴシック" panose="020B0609070205080204" pitchFamily="49" charset="-128"/>
            </a:endParaRPr>
          </a:p>
          <a:p>
            <a:pPr marL="903288" lvl="1" indent="-446088" algn="l">
              <a:buFont typeface="+mj-lt"/>
              <a:buAutoNum type="arabicPeriod"/>
            </a:pPr>
            <a:r>
              <a:rPr lang="ja-JP" altLang="en-US" sz="2800" b="1" dirty="0">
                <a:latin typeface="ゴシック" panose="020B0609070205080204" pitchFamily="49" charset="-128"/>
                <a:ea typeface="ゴシック" panose="020B0609070205080204" pitchFamily="49" charset="-128"/>
              </a:rPr>
              <a:t>ニューラルネットワークについて</a:t>
            </a:r>
            <a:endParaRPr lang="en-GB" altLang="ja-JP" sz="2800" b="1" dirty="0">
              <a:latin typeface="ゴシック" panose="020B0609070205080204" pitchFamily="49" charset="-128"/>
              <a:ea typeface="ゴシック" panose="020B0609070205080204" pitchFamily="49" charset="-128"/>
            </a:endParaRPr>
          </a:p>
          <a:p>
            <a:pPr marL="903288" lvl="1" indent="-446088" algn="l">
              <a:buFont typeface="+mj-lt"/>
              <a:buAutoNum type="arabicPeriod"/>
            </a:pPr>
            <a:r>
              <a:rPr lang="ja-JP" altLang="en-US" sz="2800" b="1" dirty="0">
                <a:latin typeface="ゴシック" panose="020B0609070205080204" pitchFamily="49" charset="-128"/>
                <a:ea typeface="ゴシック" panose="020B0609070205080204" pitchFamily="49" charset="-128"/>
              </a:rPr>
              <a:t>サポートベクトルマシンについて</a:t>
            </a:r>
            <a:endParaRPr lang="en-US" altLang="ja-JP" sz="2800" b="1" dirty="0">
              <a:latin typeface="ゴシック" panose="020B0609070205080204" pitchFamily="49" charset="-128"/>
              <a:ea typeface="ゴシック" panose="020B0609070205080204" pitchFamily="49" charset="-128"/>
            </a:endParaRPr>
          </a:p>
          <a:p>
            <a:pPr marL="903288" lvl="1" indent="-446088" algn="l">
              <a:buFont typeface="+mj-lt"/>
              <a:buAutoNum type="arabicPeriod"/>
            </a:pPr>
            <a:r>
              <a:rPr lang="ja-JP" altLang="en-US" sz="2800" b="1" dirty="0">
                <a:latin typeface="ゴシック" panose="020B0609070205080204" pitchFamily="49" charset="-128"/>
                <a:ea typeface="ゴシック" panose="020B0609070205080204" pitchFamily="49" charset="-128"/>
              </a:rPr>
              <a:t>両モデルのまとめ</a:t>
            </a:r>
            <a:endParaRPr lang="en-GB" altLang="ja-JP" sz="2800" b="1" dirty="0">
              <a:latin typeface="ゴシック" panose="020B0609070205080204" pitchFamily="49" charset="-128"/>
              <a:ea typeface="ゴシック" panose="020B0609070205080204" pitchFamily="49" charset="-128"/>
            </a:endParaRPr>
          </a:p>
          <a:p>
            <a:pPr marL="446088" indent="-446088" algn="l">
              <a:buFont typeface="+mj-lt"/>
              <a:buAutoNum type="arabicPeriod"/>
            </a:pPr>
            <a:r>
              <a:rPr lang="ja-JP" altLang="en-US" sz="3200" b="1" dirty="0">
                <a:latin typeface="ゴシック" panose="020B0609070205080204" pitchFamily="49" charset="-128"/>
                <a:ea typeface="ゴシック" panose="020B0609070205080204" pitchFamily="49" charset="-128"/>
              </a:rPr>
              <a:t>実験：データセットの大きさの影響</a:t>
            </a:r>
            <a:endParaRPr lang="en-GB" altLang="ja-JP" sz="3200" b="1" dirty="0">
              <a:latin typeface="ゴシック" panose="020B0609070205080204" pitchFamily="49" charset="-128"/>
              <a:ea typeface="ゴシック" panose="020B0609070205080204" pitchFamily="49" charset="-128"/>
            </a:endParaRPr>
          </a:p>
          <a:p>
            <a:pPr marL="903288" lvl="1" indent="-446088" algn="l">
              <a:buFont typeface="+mj-lt"/>
              <a:buAutoNum type="arabicPeriod"/>
            </a:pPr>
            <a:r>
              <a:rPr lang="ja-JP" altLang="en-US" sz="2800" b="1" dirty="0">
                <a:latin typeface="ゴシック" panose="020B0609070205080204" pitchFamily="49" charset="-128"/>
                <a:ea typeface="ゴシック" panose="020B0609070205080204" pitchFamily="49" charset="-128"/>
              </a:rPr>
              <a:t>データの説明とモデルのパラメータ</a:t>
            </a:r>
            <a:endParaRPr lang="en-US" altLang="ja-JP" sz="2800" b="1" dirty="0">
              <a:latin typeface="ゴシック" panose="020B0609070205080204" pitchFamily="49" charset="-128"/>
              <a:ea typeface="ゴシック" panose="020B0609070205080204" pitchFamily="49" charset="-128"/>
            </a:endParaRPr>
          </a:p>
          <a:p>
            <a:pPr marL="903288" lvl="1" indent="-446088" algn="l">
              <a:buFont typeface="+mj-lt"/>
              <a:buAutoNum type="arabicPeriod"/>
            </a:pPr>
            <a:r>
              <a:rPr lang="ja-JP" altLang="en-US" sz="2800" b="1" dirty="0">
                <a:latin typeface="ゴシック" panose="020B0609070205080204" pitchFamily="49" charset="-128"/>
                <a:ea typeface="ゴシック" panose="020B0609070205080204" pitchFamily="49" charset="-128"/>
              </a:rPr>
              <a:t>結果と考察</a:t>
            </a:r>
            <a:endParaRPr lang="en-US" altLang="ja-JP" sz="2800" b="1" dirty="0">
              <a:latin typeface="ゴシック" panose="020B0609070205080204" pitchFamily="49" charset="-128"/>
              <a:ea typeface="ゴシック" panose="020B0609070205080204" pitchFamily="49" charset="-128"/>
            </a:endParaRPr>
          </a:p>
          <a:p>
            <a:pPr marL="446088" indent="-446088" algn="l">
              <a:buFont typeface="+mj-lt"/>
              <a:buAutoNum type="arabicPeriod"/>
            </a:pPr>
            <a:r>
              <a:rPr lang="ja-JP" altLang="en-US" sz="3200" b="1" dirty="0">
                <a:latin typeface="ゴシック" panose="020B0609070205080204" pitchFamily="49" charset="-128"/>
                <a:ea typeface="ゴシック" panose="020B0609070205080204" pitchFamily="49" charset="-128"/>
              </a:rPr>
              <a:t>まとめ</a:t>
            </a:r>
            <a:endParaRPr lang="en-GB" altLang="ja-JP" sz="3200" b="1" dirty="0">
              <a:latin typeface="ゴシック" panose="020B0609070205080204" pitchFamily="49" charset="-128"/>
              <a:ea typeface="ゴシック" panose="020B0609070205080204" pitchFamily="49" charset="-128"/>
            </a:endParaRPr>
          </a:p>
          <a:p>
            <a:pPr marL="446088" indent="-446088" algn="l">
              <a:buFont typeface="+mj-lt"/>
              <a:buAutoNum type="arabicPeriod"/>
            </a:pPr>
            <a:endParaRPr lang="en-GB" altLang="ja-JP" sz="3200" b="1" dirty="0">
              <a:latin typeface="ゴシック" panose="020B0609070205080204" pitchFamily="49" charset="-128"/>
              <a:ea typeface="ゴシック" panose="020B0609070205080204" pitchFamily="49" charset="-128"/>
            </a:endParaRPr>
          </a:p>
        </p:txBody>
      </p:sp>
    </p:spTree>
    <p:extLst>
      <p:ext uri="{BB962C8B-B14F-4D97-AF65-F5344CB8AC3E}">
        <p14:creationId xmlns:p14="http://schemas.microsoft.com/office/powerpoint/2010/main" val="2891027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1727712"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まとめ</a:t>
            </a:r>
            <a:endParaRPr lang="en-GB" altLang="ja-JP" sz="4000" b="1" dirty="0">
              <a:latin typeface="ゴシック" panose="020B0609070205080204" pitchFamily="49" charset="-128"/>
              <a:ea typeface="ゴシック" panose="020B0609070205080204" pitchFamily="49" charset="-128"/>
            </a:endParaRP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20</a:t>
            </a:fld>
            <a:endParaRPr kumimoji="1" lang="ja-JP" altLang="en-US"/>
          </a:p>
        </p:txBody>
      </p:sp>
      <p:sp>
        <p:nvSpPr>
          <p:cNvPr id="7" name="Subtitle 2">
            <a:extLst>
              <a:ext uri="{FF2B5EF4-FFF2-40B4-BE49-F238E27FC236}">
                <a16:creationId xmlns:a16="http://schemas.microsoft.com/office/drawing/2014/main" id="{08DF37EC-9D15-6FE1-649D-4743E705605B}"/>
              </a:ext>
            </a:extLst>
          </p:cNvPr>
          <p:cNvSpPr txBox="1">
            <a:spLocks/>
          </p:cNvSpPr>
          <p:nvPr/>
        </p:nvSpPr>
        <p:spPr>
          <a:xfrm>
            <a:off x="358266" y="858545"/>
            <a:ext cx="11475468" cy="56843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715963" indent="-342900" algn="l">
              <a:buFont typeface="Arial" panose="020B0604020202020204" pitchFamily="34" charset="0"/>
              <a:buChar char="•"/>
              <a:tabLst>
                <a:tab pos="265113" algn="l"/>
              </a:tabLst>
            </a:pPr>
            <a:r>
              <a:rPr lang="en-US" altLang="ja-JP" dirty="0">
                <a:latin typeface="ゴシック" panose="020B0609070205080204" pitchFamily="49" charset="-128"/>
                <a:ea typeface="ゴシック" panose="020B0609070205080204" pitchFamily="49" charset="-128"/>
              </a:rPr>
              <a:t>Dry Bean </a:t>
            </a:r>
            <a:r>
              <a:rPr lang="ja-JP" altLang="en-US" dirty="0">
                <a:latin typeface="ゴシック" panose="020B0609070205080204" pitchFamily="49" charset="-128"/>
                <a:ea typeface="ゴシック" panose="020B0609070205080204" pitchFamily="49" charset="-128"/>
              </a:rPr>
              <a:t>データセットに対し、</a:t>
            </a: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と</a:t>
            </a:r>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のモデルのパラメータを調整しながら、両モデルの学習性能を比較した。</a:t>
            </a:r>
            <a:endParaRPr lang="en-US" altLang="ja-JP" dirty="0">
              <a:latin typeface="ゴシック" panose="020B0609070205080204" pitchFamily="49" charset="-128"/>
              <a:ea typeface="ゴシック" panose="020B0609070205080204" pitchFamily="49" charset="-128"/>
            </a:endParaRPr>
          </a:p>
          <a:p>
            <a:pPr marL="715963" indent="-342900" algn="l">
              <a:buFont typeface="Arial" panose="020B0604020202020204" pitchFamily="34" charset="0"/>
              <a:buChar char="•"/>
              <a:tabLst>
                <a:tab pos="265113" algn="l"/>
              </a:tabLst>
            </a:pPr>
            <a:r>
              <a:rPr lang="ja-JP" altLang="en-US" dirty="0">
                <a:latin typeface="ゴシック" panose="020B0609070205080204" pitchFamily="49" charset="-128"/>
                <a:ea typeface="ゴシック" panose="020B0609070205080204" pitchFamily="49" charset="-128"/>
              </a:rPr>
              <a:t>精度に関しては、両モデルともあまり差はないものの、</a:t>
            </a: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の方が若干</a:t>
            </a:r>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より高い精度を出していた。</a:t>
            </a:r>
            <a:endParaRPr lang="en-US" altLang="ja-JP" dirty="0">
              <a:latin typeface="ゴシック" panose="020B0609070205080204" pitchFamily="49" charset="-128"/>
              <a:ea typeface="ゴシック" panose="020B0609070205080204" pitchFamily="49" charset="-128"/>
            </a:endParaRPr>
          </a:p>
          <a:p>
            <a:pPr marL="715963" indent="-342900" algn="l">
              <a:buFont typeface="Arial" panose="020B0604020202020204" pitchFamily="34" charset="0"/>
              <a:buChar char="•"/>
              <a:tabLst>
                <a:tab pos="265113" algn="l"/>
              </a:tabLst>
            </a:pPr>
            <a:r>
              <a:rPr lang="ja-JP" altLang="en-US" dirty="0">
                <a:latin typeface="ゴシック" panose="020B0609070205080204" pitchFamily="49" charset="-128"/>
                <a:ea typeface="ゴシック" panose="020B0609070205080204" pitchFamily="49" charset="-128"/>
              </a:rPr>
              <a:t>線形分離可能なデータセットに対して、</a:t>
            </a:r>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は高い精度を発揮しながら、</a:t>
            </a: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より計算速度が速い。</a:t>
            </a:r>
            <a:endParaRPr lang="en-US" altLang="ja-JP" dirty="0">
              <a:latin typeface="ゴシック" panose="020B0609070205080204" pitchFamily="49" charset="-128"/>
              <a:ea typeface="ゴシック" panose="020B0609070205080204" pitchFamily="49" charset="-128"/>
            </a:endParaRPr>
          </a:p>
          <a:p>
            <a:pPr marL="715963" indent="-342900" algn="l">
              <a:buFont typeface="Arial" panose="020B0604020202020204" pitchFamily="34" charset="0"/>
              <a:buChar char="•"/>
              <a:tabLst>
                <a:tab pos="265113" algn="l"/>
              </a:tabLst>
            </a:pPr>
            <a:r>
              <a:rPr lang="ja-JP" altLang="en-US" dirty="0">
                <a:latin typeface="ゴシック" panose="020B0609070205080204" pitchFamily="49" charset="-128"/>
                <a:ea typeface="ゴシック" panose="020B0609070205080204" pitchFamily="49" charset="-128"/>
              </a:rPr>
              <a:t>線形分離可能なデータセットにおいては、精度にあまり差がない上、計算速度が速い</a:t>
            </a:r>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の方が</a:t>
            </a: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より有効だとわかった。</a:t>
            </a:r>
            <a:endParaRPr lang="en-US" altLang="ja-JP" dirty="0">
              <a:latin typeface="ゴシック" panose="020B0609070205080204" pitchFamily="49" charset="-128"/>
              <a:ea typeface="ゴシック" panose="020B0609070205080204" pitchFamily="49" charset="-128"/>
            </a:endParaRPr>
          </a:p>
          <a:p>
            <a:pPr marL="373063" algn="l">
              <a:tabLst>
                <a:tab pos="265113" algn="l"/>
              </a:tabLst>
            </a:pPr>
            <a:endParaRPr lang="en-US" altLang="ja-JP" dirty="0">
              <a:latin typeface="ゴシック" panose="020B0609070205080204" pitchFamily="49" charset="-128"/>
              <a:ea typeface="ゴシック" panose="020B0609070205080204" pitchFamily="49" charset="-128"/>
            </a:endParaRPr>
          </a:p>
          <a:p>
            <a:pPr algn="l"/>
            <a:r>
              <a:rPr lang="ja-JP" altLang="en-US" b="1" dirty="0">
                <a:latin typeface="ゴシック" panose="020B0609070205080204" pitchFamily="49" charset="-128"/>
                <a:ea typeface="ゴシック" panose="020B0609070205080204" pitchFamily="49" charset="-128"/>
              </a:rPr>
              <a:t>今後の課題</a:t>
            </a:r>
            <a:r>
              <a:rPr lang="ja-JP" altLang="en-US" b="1" dirty="0">
                <a:latin typeface="ゴシック" panose="020B0609070205080204" pitchFamily="49" charset="-128"/>
                <a:ea typeface="ゴシック" panose="020B0609070205080204" pitchFamily="49" charset="-128"/>
                <a:sym typeface="Wingdings" panose="05000000000000000000" pitchFamily="2" charset="2"/>
              </a:rPr>
              <a:t>：　</a:t>
            </a:r>
            <a:endParaRPr lang="en-US" altLang="ja-JP" b="1" dirty="0">
              <a:latin typeface="ゴシック" panose="020B0609070205080204" pitchFamily="49" charset="-128"/>
              <a:ea typeface="ゴシック" panose="020B0609070205080204" pitchFamily="49" charset="-128"/>
              <a:sym typeface="Wingdings" panose="05000000000000000000" pitchFamily="2" charset="2"/>
            </a:endParaRPr>
          </a:p>
          <a:p>
            <a:pPr marL="715963"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他のモデルとの比較</a:t>
            </a:r>
            <a:endParaRPr lang="en-US" altLang="ja-JP" dirty="0">
              <a:latin typeface="ゴシック" panose="020B0609070205080204" pitchFamily="49" charset="-128"/>
              <a:ea typeface="ゴシック" panose="020B0609070205080204" pitchFamily="49" charset="-128"/>
            </a:endParaRPr>
          </a:p>
          <a:p>
            <a:pPr marL="715963"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他の特徴を持つデータセットで比較</a:t>
            </a:r>
            <a:endParaRPr lang="en-US" altLang="ja-JP" dirty="0">
              <a:latin typeface="ゴシック" panose="020B0609070205080204" pitchFamily="49" charset="-128"/>
              <a:ea typeface="ゴシック" panose="020B0609070205080204" pitchFamily="49" charset="-128"/>
            </a:endParaRPr>
          </a:p>
        </p:txBody>
      </p:sp>
    </p:spTree>
    <p:extLst>
      <p:ext uri="{BB962C8B-B14F-4D97-AF65-F5344CB8AC3E}">
        <p14:creationId xmlns:p14="http://schemas.microsoft.com/office/powerpoint/2010/main" val="49730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2110484"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研究背景：機械学習とは</a:t>
            </a:r>
          </a:p>
        </p:txBody>
      </p:sp>
      <p:sp>
        <p:nvSpPr>
          <p:cNvPr id="7" name="Slide Number Placeholder 6">
            <a:extLst>
              <a:ext uri="{FF2B5EF4-FFF2-40B4-BE49-F238E27FC236}">
                <a16:creationId xmlns:a16="http://schemas.microsoft.com/office/drawing/2014/main" id="{2B21FFC0-0348-E074-8287-D94C2D1552F7}"/>
              </a:ext>
            </a:extLst>
          </p:cNvPr>
          <p:cNvSpPr>
            <a:spLocks noGrp="1"/>
          </p:cNvSpPr>
          <p:nvPr>
            <p:ph type="sldNum" sz="quarter" idx="12"/>
          </p:nvPr>
        </p:nvSpPr>
        <p:spPr/>
        <p:txBody>
          <a:bodyPr/>
          <a:lstStyle/>
          <a:p>
            <a:fld id="{26E3B391-B2E7-4B39-992B-5FEEC0928616}" type="slidenum">
              <a:rPr kumimoji="1" lang="ja-JP" altLang="en-US" smtClean="0"/>
              <a:t>3</a:t>
            </a:fld>
            <a:endParaRPr kumimoji="1" lang="ja-JP" altLang="en-US"/>
          </a:p>
        </p:txBody>
      </p:sp>
      <p:pic>
        <p:nvPicPr>
          <p:cNvPr id="9" name="Picture 8">
            <a:extLst>
              <a:ext uri="{FF2B5EF4-FFF2-40B4-BE49-F238E27FC236}">
                <a16:creationId xmlns:a16="http://schemas.microsoft.com/office/drawing/2014/main" id="{76F47363-1CB0-5236-538F-2BEA05AD8D57}"/>
              </a:ext>
            </a:extLst>
          </p:cNvPr>
          <p:cNvPicPr>
            <a:picLocks noChangeAspect="1"/>
          </p:cNvPicPr>
          <p:nvPr/>
        </p:nvPicPr>
        <p:blipFill>
          <a:blip r:embed="rId3"/>
          <a:stretch>
            <a:fillRect/>
          </a:stretch>
        </p:blipFill>
        <p:spPr>
          <a:xfrm>
            <a:off x="212144" y="1386067"/>
            <a:ext cx="1780714" cy="1598172"/>
          </a:xfrm>
          <a:prstGeom prst="rect">
            <a:avLst/>
          </a:prstGeom>
        </p:spPr>
      </p:pic>
      <p:pic>
        <p:nvPicPr>
          <p:cNvPr id="10" name="Picture 9">
            <a:extLst>
              <a:ext uri="{FF2B5EF4-FFF2-40B4-BE49-F238E27FC236}">
                <a16:creationId xmlns:a16="http://schemas.microsoft.com/office/drawing/2014/main" id="{1E6E25D1-1C80-0C12-93FA-291702B8CF2C}"/>
              </a:ext>
            </a:extLst>
          </p:cNvPr>
          <p:cNvPicPr>
            <a:picLocks noChangeAspect="1"/>
          </p:cNvPicPr>
          <p:nvPr/>
        </p:nvPicPr>
        <p:blipFill>
          <a:blip r:embed="rId3"/>
          <a:stretch>
            <a:fillRect/>
          </a:stretch>
        </p:blipFill>
        <p:spPr>
          <a:xfrm>
            <a:off x="364544" y="1538467"/>
            <a:ext cx="1780714" cy="1598172"/>
          </a:xfrm>
          <a:prstGeom prst="rect">
            <a:avLst/>
          </a:prstGeom>
        </p:spPr>
      </p:pic>
      <p:pic>
        <p:nvPicPr>
          <p:cNvPr id="11" name="Picture 10">
            <a:extLst>
              <a:ext uri="{FF2B5EF4-FFF2-40B4-BE49-F238E27FC236}">
                <a16:creationId xmlns:a16="http://schemas.microsoft.com/office/drawing/2014/main" id="{2025A436-187E-AB56-83FE-4053F645A50E}"/>
              </a:ext>
            </a:extLst>
          </p:cNvPr>
          <p:cNvPicPr>
            <a:picLocks noChangeAspect="1"/>
          </p:cNvPicPr>
          <p:nvPr/>
        </p:nvPicPr>
        <p:blipFill>
          <a:blip r:embed="rId3"/>
          <a:stretch>
            <a:fillRect/>
          </a:stretch>
        </p:blipFill>
        <p:spPr>
          <a:xfrm>
            <a:off x="516944" y="1690867"/>
            <a:ext cx="1780714" cy="1598172"/>
          </a:xfrm>
          <a:prstGeom prst="rect">
            <a:avLst/>
          </a:prstGeom>
        </p:spPr>
      </p:pic>
      <p:pic>
        <p:nvPicPr>
          <p:cNvPr id="14" name="Picture 13">
            <a:extLst>
              <a:ext uri="{FF2B5EF4-FFF2-40B4-BE49-F238E27FC236}">
                <a16:creationId xmlns:a16="http://schemas.microsoft.com/office/drawing/2014/main" id="{765A2391-5ACF-E1BF-8CCC-8715747441DA}"/>
              </a:ext>
            </a:extLst>
          </p:cNvPr>
          <p:cNvPicPr>
            <a:picLocks noChangeAspect="1"/>
          </p:cNvPicPr>
          <p:nvPr/>
        </p:nvPicPr>
        <p:blipFill>
          <a:blip r:embed="rId4"/>
          <a:stretch>
            <a:fillRect/>
          </a:stretch>
        </p:blipFill>
        <p:spPr>
          <a:xfrm>
            <a:off x="212145" y="3776729"/>
            <a:ext cx="1788164" cy="1598172"/>
          </a:xfrm>
          <a:prstGeom prst="rect">
            <a:avLst/>
          </a:prstGeom>
        </p:spPr>
      </p:pic>
      <p:pic>
        <p:nvPicPr>
          <p:cNvPr id="15" name="Picture 14">
            <a:extLst>
              <a:ext uri="{FF2B5EF4-FFF2-40B4-BE49-F238E27FC236}">
                <a16:creationId xmlns:a16="http://schemas.microsoft.com/office/drawing/2014/main" id="{03063BC9-E68C-EFB6-759D-B5D31515F27D}"/>
              </a:ext>
            </a:extLst>
          </p:cNvPr>
          <p:cNvPicPr>
            <a:picLocks noChangeAspect="1"/>
          </p:cNvPicPr>
          <p:nvPr/>
        </p:nvPicPr>
        <p:blipFill>
          <a:blip r:embed="rId4"/>
          <a:stretch>
            <a:fillRect/>
          </a:stretch>
        </p:blipFill>
        <p:spPr>
          <a:xfrm>
            <a:off x="364545" y="3929129"/>
            <a:ext cx="1788164" cy="1598172"/>
          </a:xfrm>
          <a:prstGeom prst="rect">
            <a:avLst/>
          </a:prstGeom>
        </p:spPr>
      </p:pic>
      <p:pic>
        <p:nvPicPr>
          <p:cNvPr id="16" name="Picture 15">
            <a:extLst>
              <a:ext uri="{FF2B5EF4-FFF2-40B4-BE49-F238E27FC236}">
                <a16:creationId xmlns:a16="http://schemas.microsoft.com/office/drawing/2014/main" id="{8B36A595-54EB-87AB-F432-B557749934B3}"/>
              </a:ext>
            </a:extLst>
          </p:cNvPr>
          <p:cNvPicPr>
            <a:picLocks noChangeAspect="1"/>
          </p:cNvPicPr>
          <p:nvPr/>
        </p:nvPicPr>
        <p:blipFill>
          <a:blip r:embed="rId4"/>
          <a:stretch>
            <a:fillRect/>
          </a:stretch>
        </p:blipFill>
        <p:spPr>
          <a:xfrm>
            <a:off x="516945" y="4081529"/>
            <a:ext cx="1788164" cy="1598172"/>
          </a:xfrm>
          <a:prstGeom prst="rect">
            <a:avLst/>
          </a:prstGeom>
        </p:spPr>
      </p:pic>
      <p:cxnSp>
        <p:nvCxnSpPr>
          <p:cNvPr id="18" name="Straight Arrow Connector 17">
            <a:extLst>
              <a:ext uri="{FF2B5EF4-FFF2-40B4-BE49-F238E27FC236}">
                <a16:creationId xmlns:a16="http://schemas.microsoft.com/office/drawing/2014/main" id="{992F3542-9FA6-5290-F9DA-AEE9D803D41D}"/>
              </a:ext>
            </a:extLst>
          </p:cNvPr>
          <p:cNvCxnSpPr>
            <a:cxnSpLocks/>
          </p:cNvCxnSpPr>
          <p:nvPr/>
        </p:nvCxnSpPr>
        <p:spPr>
          <a:xfrm>
            <a:off x="2595111" y="3539674"/>
            <a:ext cx="13440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DF5B381-048F-5D49-DE18-4F2020188347}"/>
              </a:ext>
            </a:extLst>
          </p:cNvPr>
          <p:cNvSpPr txBox="1"/>
          <p:nvPr/>
        </p:nvSpPr>
        <p:spPr>
          <a:xfrm>
            <a:off x="4192560" y="3216508"/>
            <a:ext cx="3161840" cy="646331"/>
          </a:xfrm>
          <a:prstGeom prst="rect">
            <a:avLst/>
          </a:prstGeom>
          <a:noFill/>
          <a:ln w="28575">
            <a:noFill/>
          </a:ln>
        </p:spPr>
        <p:txBody>
          <a:bodyPr wrap="square" rtlCol="0">
            <a:spAutoFit/>
          </a:bodyPr>
          <a:lstStyle/>
          <a:p>
            <a:pPr algn="ctr"/>
            <a:r>
              <a:rPr lang="ja-JP" altLang="en-US" sz="3600" b="1" dirty="0">
                <a:latin typeface="ゴシック" panose="020B0609070205080204"/>
                <a:ea typeface="ゴシック" panose="020B0609070205080204"/>
              </a:rPr>
              <a:t>学習モデル</a:t>
            </a:r>
            <a:endParaRPr lang="en-GB" sz="3600" b="1" dirty="0">
              <a:latin typeface="ゴシック" panose="020B0609070205080204"/>
              <a:ea typeface="ゴシック" panose="020B0609070205080204"/>
            </a:endParaRPr>
          </a:p>
        </p:txBody>
      </p:sp>
      <p:cxnSp>
        <p:nvCxnSpPr>
          <p:cNvPr id="21" name="Straight Arrow Connector 20">
            <a:extLst>
              <a:ext uri="{FF2B5EF4-FFF2-40B4-BE49-F238E27FC236}">
                <a16:creationId xmlns:a16="http://schemas.microsoft.com/office/drawing/2014/main" id="{3EAE733C-8E6F-BE7C-B350-1E3451769198}"/>
              </a:ext>
            </a:extLst>
          </p:cNvPr>
          <p:cNvCxnSpPr>
            <a:cxnSpLocks/>
          </p:cNvCxnSpPr>
          <p:nvPr/>
        </p:nvCxnSpPr>
        <p:spPr>
          <a:xfrm>
            <a:off x="7646345" y="3539673"/>
            <a:ext cx="19003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58C66711-AA17-5715-AC45-7C44C4D6E570}"/>
              </a:ext>
            </a:extLst>
          </p:cNvPr>
          <p:cNvPicPr>
            <a:picLocks noChangeAspect="1"/>
          </p:cNvPicPr>
          <p:nvPr/>
        </p:nvPicPr>
        <p:blipFill>
          <a:blip r:embed="rId3"/>
          <a:stretch>
            <a:fillRect/>
          </a:stretch>
        </p:blipFill>
        <p:spPr>
          <a:xfrm>
            <a:off x="7438979" y="844187"/>
            <a:ext cx="1621187" cy="1454997"/>
          </a:xfrm>
          <a:prstGeom prst="rect">
            <a:avLst/>
          </a:prstGeom>
        </p:spPr>
      </p:pic>
      <p:cxnSp>
        <p:nvCxnSpPr>
          <p:cNvPr id="29" name="Straight Arrow Connector 28">
            <a:extLst>
              <a:ext uri="{FF2B5EF4-FFF2-40B4-BE49-F238E27FC236}">
                <a16:creationId xmlns:a16="http://schemas.microsoft.com/office/drawing/2014/main" id="{E1BDF829-45A3-D7CB-DDB0-869BA2F4EA93}"/>
              </a:ext>
            </a:extLst>
          </p:cNvPr>
          <p:cNvCxnSpPr>
            <a:cxnSpLocks/>
          </p:cNvCxnSpPr>
          <p:nvPr/>
        </p:nvCxnSpPr>
        <p:spPr>
          <a:xfrm>
            <a:off x="8249572" y="2337553"/>
            <a:ext cx="0" cy="883742"/>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BD5BD0-2A39-45AE-1A7A-7DA425BE659D}"/>
              </a:ext>
            </a:extLst>
          </p:cNvPr>
          <p:cNvSpPr txBox="1"/>
          <p:nvPr/>
        </p:nvSpPr>
        <p:spPr>
          <a:xfrm>
            <a:off x="9812079" y="3254351"/>
            <a:ext cx="938268" cy="646331"/>
          </a:xfrm>
          <a:prstGeom prst="rect">
            <a:avLst/>
          </a:prstGeom>
          <a:noFill/>
          <a:ln w="28575">
            <a:noFill/>
          </a:ln>
        </p:spPr>
        <p:txBody>
          <a:bodyPr wrap="square" rtlCol="0">
            <a:spAutoFit/>
          </a:bodyPr>
          <a:lstStyle/>
          <a:p>
            <a:pPr algn="ctr"/>
            <a:r>
              <a:rPr lang="ja-JP" altLang="en-US" sz="3600" b="1" dirty="0">
                <a:latin typeface="ゴシック" panose="020B0609070205080204"/>
                <a:ea typeface="ゴシック" panose="020B0609070205080204"/>
              </a:rPr>
              <a:t>猫</a:t>
            </a:r>
            <a:endParaRPr lang="en-GB" sz="3600" b="1" dirty="0">
              <a:latin typeface="ゴシック" panose="020B0609070205080204"/>
              <a:ea typeface="ゴシック" panose="020B0609070205080204"/>
            </a:endParaRPr>
          </a:p>
        </p:txBody>
      </p:sp>
      <p:sp>
        <p:nvSpPr>
          <p:cNvPr id="34" name="TextBox 33">
            <a:extLst>
              <a:ext uri="{FF2B5EF4-FFF2-40B4-BE49-F238E27FC236}">
                <a16:creationId xmlns:a16="http://schemas.microsoft.com/office/drawing/2014/main" id="{7FE0CF65-BBBA-74E4-C8B4-7A8633667AF1}"/>
              </a:ext>
            </a:extLst>
          </p:cNvPr>
          <p:cNvSpPr txBox="1"/>
          <p:nvPr/>
        </p:nvSpPr>
        <p:spPr>
          <a:xfrm>
            <a:off x="4192560" y="3216507"/>
            <a:ext cx="3161840" cy="646331"/>
          </a:xfrm>
          <a:prstGeom prst="rect">
            <a:avLst/>
          </a:prstGeom>
          <a:noFill/>
          <a:ln w="28575">
            <a:solidFill>
              <a:schemeClr val="tx1"/>
            </a:solidFill>
          </a:ln>
        </p:spPr>
        <p:txBody>
          <a:bodyPr wrap="square" rtlCol="0">
            <a:spAutoFit/>
          </a:bodyPr>
          <a:lstStyle/>
          <a:p>
            <a:pPr algn="ctr"/>
            <a:r>
              <a:rPr lang="ja-JP" altLang="en-US" sz="3600" b="1" dirty="0">
                <a:latin typeface="ゴシック" panose="020B0609070205080204"/>
                <a:ea typeface="ゴシック" panose="020B0609070205080204"/>
              </a:rPr>
              <a:t>学習モデル</a:t>
            </a:r>
            <a:endParaRPr lang="en-GB" sz="3600" b="1" dirty="0">
              <a:latin typeface="ゴシック" panose="020B0609070205080204"/>
              <a:ea typeface="ゴシック" panose="020B0609070205080204"/>
            </a:endParaRPr>
          </a:p>
        </p:txBody>
      </p:sp>
      <p:sp>
        <p:nvSpPr>
          <p:cNvPr id="2" name="Subtitle 2">
            <a:extLst>
              <a:ext uri="{FF2B5EF4-FFF2-40B4-BE49-F238E27FC236}">
                <a16:creationId xmlns:a16="http://schemas.microsoft.com/office/drawing/2014/main" id="{52ED1A93-AEC0-7AD7-5AE0-659F4148FB07}"/>
              </a:ext>
            </a:extLst>
          </p:cNvPr>
          <p:cNvSpPr txBox="1">
            <a:spLocks/>
          </p:cNvSpPr>
          <p:nvPr/>
        </p:nvSpPr>
        <p:spPr>
          <a:xfrm>
            <a:off x="3506684" y="4302404"/>
            <a:ext cx="8123654" cy="55690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ゴシック" panose="020B0609070205080204" pitchFamily="49" charset="-128"/>
                <a:ea typeface="ゴシック" panose="020B0609070205080204" pitchFamily="49" charset="-128"/>
              </a:rPr>
              <a:t>分類問題</a:t>
            </a:r>
            <a:r>
              <a:rPr lang="ja-JP" altLang="en-US" dirty="0">
                <a:latin typeface="ゴシック" panose="020B0609070205080204" pitchFamily="49" charset="-128"/>
                <a:ea typeface="ゴシック" panose="020B0609070205080204" pitchFamily="49" charset="-128"/>
              </a:rPr>
              <a:t>において：</a:t>
            </a:r>
            <a:endParaRPr lang="en-GB" altLang="ja-JP" dirty="0">
              <a:latin typeface="ゴシック" panose="020B0609070205080204" pitchFamily="49" charset="-128"/>
              <a:ea typeface="ゴシック" panose="020B0609070205080204" pitchFamily="49" charset="-128"/>
            </a:endParaRPr>
          </a:p>
          <a:p>
            <a:pPr marL="542925"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ニューラルネットワーク（</a:t>
            </a:r>
            <a:r>
              <a:rPr lang="en-US" altLang="ja-JP" dirty="0">
                <a:latin typeface="ゴシック" panose="020B0609070205080204" pitchFamily="49" charset="-128"/>
                <a:ea typeface="ゴシック" panose="020B0609070205080204" pitchFamily="49" charset="-128"/>
              </a:rPr>
              <a:t>NN</a:t>
            </a:r>
            <a:r>
              <a:rPr lang="ja-JP" altLang="en-US" dirty="0">
                <a:latin typeface="ゴシック" panose="020B0609070205080204" pitchFamily="49" charset="-128"/>
                <a:ea typeface="ゴシック" panose="020B0609070205080204" pitchFamily="49" charset="-128"/>
              </a:rPr>
              <a:t>）が主流</a:t>
            </a:r>
            <a:endParaRPr lang="en-GB" altLang="ja-JP" dirty="0">
              <a:latin typeface="ゴシック" panose="020B0609070205080204" pitchFamily="49" charset="-128"/>
              <a:ea typeface="ゴシック" panose="020B0609070205080204" pitchFamily="49" charset="-128"/>
            </a:endParaRPr>
          </a:p>
          <a:p>
            <a:pPr marL="542925" indent="-342900" algn="l">
              <a:buFont typeface="Arial" panose="020B0604020202020204" pitchFamily="34" charset="0"/>
              <a:buChar char="•"/>
            </a:pPr>
            <a:r>
              <a:rPr lang="en-US" altLang="ja-JP" dirty="0">
                <a:latin typeface="ゴシック" panose="020B0609070205080204" pitchFamily="49" charset="-128"/>
                <a:ea typeface="ゴシック" panose="020B0609070205080204" pitchFamily="49" charset="-128"/>
              </a:rPr>
              <a:t>SEEDS</a:t>
            </a:r>
            <a:r>
              <a:rPr lang="ja-JP" altLang="en-US" dirty="0">
                <a:latin typeface="ゴシック" panose="020B0609070205080204" pitchFamily="49" charset="-128"/>
                <a:ea typeface="ゴシック" panose="020B0609070205080204" pitchFamily="49" charset="-128"/>
              </a:rPr>
              <a:t>でそれを検証したかった</a:t>
            </a:r>
            <a:endParaRPr lang="en-GB" altLang="ja-JP" dirty="0">
              <a:latin typeface="ゴシック" panose="020B0609070205080204" pitchFamily="49" charset="-128"/>
              <a:ea typeface="ゴシック" panose="020B0609070205080204" pitchFamily="49" charset="-128"/>
            </a:endParaRPr>
          </a:p>
          <a:p>
            <a:pPr marL="542925" indent="-342900" algn="l">
              <a:buFont typeface="Arial" panose="020B0604020202020204" pitchFamily="34" charset="0"/>
              <a:buChar char="•"/>
            </a:pPr>
            <a:r>
              <a:rPr lang="ja-JP" altLang="en-US" dirty="0">
                <a:latin typeface="ゴシック" panose="020B0609070205080204" pitchFamily="49" charset="-128"/>
                <a:ea typeface="ゴシック" panose="020B0609070205080204" pitchFamily="49" charset="-128"/>
              </a:rPr>
              <a:t>線形分離可能なデータセットが得意なサポートベクトルマシン（</a:t>
            </a:r>
            <a:r>
              <a:rPr lang="en-US" altLang="ja-JP" dirty="0">
                <a:latin typeface="ゴシック" panose="020B0609070205080204" pitchFamily="49" charset="-128"/>
                <a:ea typeface="ゴシック" panose="020B0609070205080204" pitchFamily="49" charset="-128"/>
              </a:rPr>
              <a:t>SVM</a:t>
            </a:r>
            <a:r>
              <a:rPr lang="ja-JP" altLang="en-US" dirty="0">
                <a:latin typeface="ゴシック" panose="020B0609070205080204" pitchFamily="49" charset="-128"/>
                <a:ea typeface="ゴシック" panose="020B0609070205080204" pitchFamily="49" charset="-128"/>
              </a:rPr>
              <a:t>）と検証</a:t>
            </a:r>
            <a:endParaRPr lang="en-US" altLang="ja-JP" dirty="0">
              <a:latin typeface="ゴシック" panose="020B0609070205080204" pitchFamily="49" charset="-128"/>
              <a:ea typeface="ゴシック" panose="020B0609070205080204" pitchFamily="49" charset="-128"/>
            </a:endParaRPr>
          </a:p>
        </p:txBody>
      </p:sp>
    </p:spTree>
    <p:extLst>
      <p:ext uri="{BB962C8B-B14F-4D97-AF65-F5344CB8AC3E}">
        <p14:creationId xmlns:p14="http://schemas.microsoft.com/office/powerpoint/2010/main" val="38960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31" grpId="0" animBg="1"/>
      <p:bldP spid="34" grpId="0" animBg="1"/>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85727"/>
            <a:ext cx="12110484"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研究の目的：学習モデルの比較</a:t>
            </a:r>
          </a:p>
        </p:txBody>
      </p:sp>
      <p:sp>
        <p:nvSpPr>
          <p:cNvPr id="6" name="Subtitle 2">
            <a:extLst>
              <a:ext uri="{FF2B5EF4-FFF2-40B4-BE49-F238E27FC236}">
                <a16:creationId xmlns:a16="http://schemas.microsoft.com/office/drawing/2014/main" id="{E2CFECAA-EBBC-20E4-2EBF-01D16AA57F31}"/>
              </a:ext>
            </a:extLst>
          </p:cNvPr>
          <p:cNvSpPr txBox="1">
            <a:spLocks/>
          </p:cNvSpPr>
          <p:nvPr/>
        </p:nvSpPr>
        <p:spPr>
          <a:xfrm>
            <a:off x="0" y="768798"/>
            <a:ext cx="11621386" cy="58924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b="1" dirty="0">
                <a:latin typeface="ゴシック" panose="020B0609070205080204" pitchFamily="49" charset="-128"/>
                <a:ea typeface="ゴシック" panose="020B0609070205080204" pitchFamily="49" charset="-128"/>
              </a:rPr>
              <a:t>目的：</a:t>
            </a:r>
            <a:endParaRPr lang="en-GB" altLang="ja-JP" sz="2800" b="1" dirty="0">
              <a:latin typeface="ゴシック" panose="020B0609070205080204" pitchFamily="49" charset="-128"/>
              <a:ea typeface="ゴシック" panose="020B0609070205080204" pitchFamily="49" charset="-128"/>
            </a:endParaRPr>
          </a:p>
          <a:p>
            <a:pPr marL="804863" indent="-446088" algn="l">
              <a:buFont typeface="Arial" panose="020B0604020202020204" pitchFamily="34" charset="0"/>
              <a:buChar char="•"/>
            </a:pPr>
            <a:r>
              <a:rPr lang="ja-JP" altLang="en-US" sz="2800" dirty="0">
                <a:latin typeface="ゴシック" panose="020B0609070205080204" pitchFamily="49" charset="-128"/>
                <a:ea typeface="ゴシック" panose="020B0609070205080204" pitchFamily="49" charset="-128"/>
              </a:rPr>
              <a:t>二つのモデルを種々のデータセットに応用</a:t>
            </a:r>
            <a:endParaRPr lang="en-US" altLang="ja-JP" sz="2800" dirty="0">
              <a:latin typeface="ゴシック" panose="020B0609070205080204" pitchFamily="49" charset="-128"/>
              <a:ea typeface="ゴシック" panose="020B0609070205080204" pitchFamily="49" charset="-128"/>
            </a:endParaRPr>
          </a:p>
          <a:p>
            <a:pPr marL="1262063" lvl="1" indent="-446088" algn="l">
              <a:buFont typeface="Arial" panose="020B0604020202020204" pitchFamily="34" charset="0"/>
              <a:buChar char="•"/>
            </a:pPr>
            <a:r>
              <a:rPr lang="ja-JP" altLang="en-US" sz="2400" dirty="0">
                <a:latin typeface="ゴシック" panose="020B0609070205080204" pitchFamily="49" charset="-128"/>
                <a:ea typeface="ゴシック" panose="020B0609070205080204" pitchFamily="49" charset="-128"/>
              </a:rPr>
              <a:t>二つのモデルとして、どのようなデータセットにも適用可能な</a:t>
            </a:r>
            <a:r>
              <a:rPr lang="en-US" altLang="ja-JP" sz="2400" dirty="0">
                <a:latin typeface="ゴシック" panose="020B0609070205080204" pitchFamily="49" charset="-128"/>
                <a:ea typeface="ゴシック" panose="020B0609070205080204" pitchFamily="49" charset="-128"/>
              </a:rPr>
              <a:t>NN</a:t>
            </a:r>
          </a:p>
          <a:p>
            <a:pPr marL="1262063" lvl="1" indent="-446088" algn="l">
              <a:buFont typeface="Arial" panose="020B0604020202020204" pitchFamily="34" charset="0"/>
              <a:buChar char="•"/>
            </a:pPr>
            <a:r>
              <a:rPr lang="ja-JP" altLang="en-US" sz="2400" dirty="0">
                <a:latin typeface="ゴシック" panose="020B0609070205080204" pitchFamily="49" charset="-128"/>
                <a:ea typeface="ゴシック" panose="020B0609070205080204" pitchFamily="49" charset="-128"/>
              </a:rPr>
              <a:t>適当な空間において線形分離可能なデータセットに有効な</a:t>
            </a:r>
            <a:r>
              <a:rPr lang="en-US" altLang="ja-JP" sz="2400" dirty="0">
                <a:latin typeface="ゴシック" panose="020B0609070205080204" pitchFamily="49" charset="-128"/>
                <a:ea typeface="ゴシック" panose="020B0609070205080204" pitchFamily="49" charset="-128"/>
              </a:rPr>
              <a:t>SVM</a:t>
            </a:r>
          </a:p>
          <a:p>
            <a:pPr marL="804863" indent="-446088" algn="l">
              <a:buFont typeface="Arial" panose="020B0604020202020204" pitchFamily="34" charset="0"/>
              <a:buChar char="•"/>
            </a:pPr>
            <a:r>
              <a:rPr lang="ja-JP" altLang="en-US" sz="2800" dirty="0">
                <a:latin typeface="ゴシック" panose="020B0609070205080204" pitchFamily="49" charset="-128"/>
                <a:ea typeface="ゴシック" panose="020B0609070205080204" pitchFamily="49" charset="-128"/>
              </a:rPr>
              <a:t>いずれのモデルが優れた結果を導くかを考察する</a:t>
            </a:r>
            <a:endParaRPr lang="en-US" altLang="ja-JP" sz="2800" dirty="0">
              <a:latin typeface="ゴシック" panose="020B0609070205080204" pitchFamily="49" charset="-128"/>
              <a:ea typeface="ゴシック" panose="020B0609070205080204" pitchFamily="49" charset="-128"/>
            </a:endParaRPr>
          </a:p>
          <a:p>
            <a:pPr marL="804863" indent="-446088" algn="l">
              <a:buFont typeface="Arial" panose="020B0604020202020204" pitchFamily="34" charset="0"/>
              <a:buChar char="•"/>
            </a:pPr>
            <a:r>
              <a:rPr lang="ja-JP" altLang="en-US" sz="2800" dirty="0">
                <a:latin typeface="ゴシック" panose="020B0609070205080204" pitchFamily="49" charset="-128"/>
                <a:ea typeface="ゴシック" panose="020B0609070205080204" pitchFamily="49" charset="-128"/>
              </a:rPr>
              <a:t>どのようなデータセットに対し、いずれのモデルが有効かわかる</a:t>
            </a:r>
            <a:endParaRPr lang="en-US" altLang="ja-JP" sz="2800" dirty="0">
              <a:latin typeface="ゴシック" panose="020B0609070205080204" pitchFamily="49" charset="-128"/>
              <a:ea typeface="ゴシック" panose="020B0609070205080204" pitchFamily="49" charset="-128"/>
            </a:endParaRPr>
          </a:p>
          <a:p>
            <a:pPr marL="712788" algn="l"/>
            <a:endParaRPr lang="en-GB" altLang="ja-JP" sz="2800" b="1" dirty="0">
              <a:latin typeface="ゴシック" panose="020B0609070205080204" pitchFamily="49" charset="-128"/>
              <a:ea typeface="ゴシック" panose="020B0609070205080204" pitchFamily="49" charset="-128"/>
            </a:endParaRPr>
          </a:p>
          <a:p>
            <a:pPr algn="l"/>
            <a:r>
              <a:rPr lang="ja-JP" altLang="en-US" sz="2800" b="1" dirty="0">
                <a:latin typeface="ゴシック" panose="020B0609070205080204" pitchFamily="49" charset="-128"/>
                <a:ea typeface="ゴシック" panose="020B0609070205080204" pitchFamily="49" charset="-128"/>
              </a:rPr>
              <a:t>実験方法：</a:t>
            </a:r>
            <a:endParaRPr lang="en-US" altLang="ja-JP" sz="2800" b="1" dirty="0">
              <a:latin typeface="ゴシック" panose="020B0609070205080204" pitchFamily="49" charset="-128"/>
              <a:ea typeface="ゴシック" panose="020B0609070205080204" pitchFamily="49" charset="-128"/>
            </a:endParaRPr>
          </a:p>
          <a:p>
            <a:pPr marL="804863" indent="-457200" algn="l">
              <a:buFont typeface="Arial" panose="020B0604020202020204" pitchFamily="34" charset="0"/>
              <a:buChar char="•"/>
            </a:pPr>
            <a:r>
              <a:rPr lang="ja-JP" altLang="en-US" sz="2800" dirty="0">
                <a:latin typeface="ゴシック" panose="020B0609070205080204" pitchFamily="49" charset="-128"/>
                <a:ea typeface="ゴシック" panose="020B0609070205080204" pitchFamily="49" charset="-128"/>
              </a:rPr>
              <a:t>適切な</a:t>
            </a:r>
            <a:r>
              <a:rPr lang="en-US" altLang="ja-JP" sz="2800" dirty="0">
                <a:latin typeface="ゴシック" panose="020B0609070205080204" pitchFamily="49" charset="-128"/>
                <a:ea typeface="ゴシック" panose="020B0609070205080204" pitchFamily="49" charset="-128"/>
              </a:rPr>
              <a:t>NN</a:t>
            </a:r>
            <a:r>
              <a:rPr lang="ja-JP" altLang="en-US" sz="2800" dirty="0">
                <a:latin typeface="ゴシック" panose="020B0609070205080204" pitchFamily="49" charset="-128"/>
                <a:ea typeface="ゴシック" panose="020B0609070205080204" pitchFamily="49" charset="-128"/>
              </a:rPr>
              <a:t>の学習率や、</a:t>
            </a:r>
            <a:r>
              <a:rPr lang="en-US" altLang="ja-JP" sz="2800" dirty="0">
                <a:latin typeface="ゴシック" panose="020B0609070205080204" pitchFamily="49" charset="-128"/>
                <a:ea typeface="ゴシック" panose="020B0609070205080204" pitchFamily="49" charset="-128"/>
              </a:rPr>
              <a:t>SVM</a:t>
            </a:r>
            <a:r>
              <a:rPr lang="ja-JP" altLang="en-US" sz="2800" dirty="0">
                <a:latin typeface="ゴシック" panose="020B0609070205080204" pitchFamily="49" charset="-128"/>
                <a:ea typeface="ゴシック" panose="020B0609070205080204" pitchFamily="49" charset="-128"/>
              </a:rPr>
              <a:t>のカーネル関数より、データセットの特徴を定める。</a:t>
            </a:r>
            <a:endParaRPr lang="en-US" altLang="ja-JP" sz="2800" dirty="0">
              <a:latin typeface="ゴシック" panose="020B0609070205080204" pitchFamily="49" charset="-128"/>
              <a:ea typeface="ゴシック" panose="020B0609070205080204" pitchFamily="49" charset="-128"/>
            </a:endParaRPr>
          </a:p>
          <a:p>
            <a:pPr marL="804863" indent="-457200" algn="l">
              <a:buFont typeface="Arial" panose="020B0604020202020204" pitchFamily="34" charset="0"/>
              <a:buChar char="•"/>
            </a:pPr>
            <a:r>
              <a:rPr lang="ja-JP" altLang="en-US" sz="2800" dirty="0">
                <a:latin typeface="ゴシック" panose="020B0609070205080204" pitchFamily="49" charset="-128"/>
                <a:ea typeface="ゴシック" panose="020B0609070205080204" pitchFamily="49" charset="-128"/>
              </a:rPr>
              <a:t>それぞれのモデルの学習性能を比較し、いずれの手法が適切か検討する。</a:t>
            </a:r>
            <a:endParaRPr lang="en-US" altLang="ja-JP" sz="2800" dirty="0">
              <a:latin typeface="ゴシック" panose="020B0609070205080204" pitchFamily="49" charset="-128"/>
              <a:ea typeface="ゴシック" panose="020B0609070205080204" pitchFamily="49" charset="-128"/>
            </a:endParaRPr>
          </a:p>
        </p:txBody>
      </p:sp>
      <p:sp>
        <p:nvSpPr>
          <p:cNvPr id="7" name="Slide Number Placeholder 6">
            <a:extLst>
              <a:ext uri="{FF2B5EF4-FFF2-40B4-BE49-F238E27FC236}">
                <a16:creationId xmlns:a16="http://schemas.microsoft.com/office/drawing/2014/main" id="{2B21FFC0-0348-E074-8287-D94C2D1552F7}"/>
              </a:ext>
            </a:extLst>
          </p:cNvPr>
          <p:cNvSpPr>
            <a:spLocks noGrp="1"/>
          </p:cNvSpPr>
          <p:nvPr>
            <p:ph type="sldNum" sz="quarter" idx="12"/>
          </p:nvPr>
        </p:nvSpPr>
        <p:spPr/>
        <p:txBody>
          <a:bodyPr/>
          <a:lstStyle/>
          <a:p>
            <a:fld id="{26E3B391-B2E7-4B39-992B-5FEEC0928616}" type="slidenum">
              <a:rPr kumimoji="1" lang="ja-JP" altLang="en-US" smtClean="0"/>
              <a:t>4</a:t>
            </a:fld>
            <a:endParaRPr kumimoji="1" lang="ja-JP" altLang="en-US"/>
          </a:p>
        </p:txBody>
      </p:sp>
    </p:spTree>
    <p:extLst>
      <p:ext uri="{BB962C8B-B14F-4D97-AF65-F5344CB8AC3E}">
        <p14:creationId xmlns:p14="http://schemas.microsoft.com/office/powerpoint/2010/main" val="37469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9144000"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研究の方法</a:t>
            </a:r>
          </a:p>
        </p:txBody>
      </p:sp>
      <p:sp>
        <p:nvSpPr>
          <p:cNvPr id="6" name="Subtitle 2">
            <a:extLst>
              <a:ext uri="{FF2B5EF4-FFF2-40B4-BE49-F238E27FC236}">
                <a16:creationId xmlns:a16="http://schemas.microsoft.com/office/drawing/2014/main" id="{E2CFECAA-EBBC-20E4-2EBF-01D16AA57F31}"/>
              </a:ext>
            </a:extLst>
          </p:cNvPr>
          <p:cNvSpPr txBox="1">
            <a:spLocks/>
          </p:cNvSpPr>
          <p:nvPr/>
        </p:nvSpPr>
        <p:spPr>
          <a:xfrm>
            <a:off x="294774" y="1012535"/>
            <a:ext cx="11475468" cy="55902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b="1" dirty="0">
                <a:latin typeface="ゴシック" panose="020B0609070205080204" pitchFamily="49" charset="-128"/>
                <a:ea typeface="ゴシック" panose="020B0609070205080204" pitchFamily="49" charset="-128"/>
              </a:rPr>
              <a:t>目的：</a:t>
            </a:r>
            <a:endParaRPr lang="en-GB" altLang="ja-JP" sz="2800" b="1" dirty="0">
              <a:latin typeface="ゴシック" panose="020B0609070205080204" pitchFamily="49" charset="-128"/>
              <a:ea typeface="ゴシック" panose="020B0609070205080204" pitchFamily="49" charset="-128"/>
            </a:endParaRPr>
          </a:p>
          <a:p>
            <a:pPr marL="712788" algn="l"/>
            <a:r>
              <a:rPr lang="ja-JP" altLang="en-US" sz="2800" dirty="0">
                <a:latin typeface="ゴシック" panose="020B0609070205080204" pitchFamily="49" charset="-128"/>
                <a:ea typeface="ゴシック" panose="020B0609070205080204" pitchFamily="49" charset="-128"/>
              </a:rPr>
              <a:t>ニューラルネットワークとサポートベクトルマシンの性能を比較し、考察することで、両手法の理解を深める。</a:t>
            </a:r>
            <a:endParaRPr lang="en-GB" altLang="ja-JP" sz="2800" dirty="0">
              <a:latin typeface="ゴシック" panose="020B0609070205080204" pitchFamily="49" charset="-128"/>
              <a:ea typeface="ゴシック" panose="020B0609070205080204" pitchFamily="49" charset="-128"/>
            </a:endParaRPr>
          </a:p>
          <a:p>
            <a:pPr marL="712788" algn="l"/>
            <a:endParaRPr lang="en-GB" altLang="ja-JP" sz="2800" dirty="0">
              <a:latin typeface="ゴシック" panose="020B0609070205080204" pitchFamily="49" charset="-128"/>
              <a:ea typeface="ゴシック" panose="020B0609070205080204" pitchFamily="49" charset="-128"/>
            </a:endParaRPr>
          </a:p>
          <a:p>
            <a:pPr algn="l"/>
            <a:r>
              <a:rPr lang="ja-JP" altLang="en-US" sz="2800" b="1" dirty="0">
                <a:latin typeface="ゴシック" panose="020B0609070205080204" pitchFamily="49" charset="-128"/>
                <a:ea typeface="ゴシック" panose="020B0609070205080204" pitchFamily="49" charset="-128"/>
              </a:rPr>
              <a:t>方法：</a:t>
            </a:r>
            <a:endParaRPr lang="en-US" altLang="ja-JP" sz="2800" b="1" dirty="0">
              <a:latin typeface="ゴシック" panose="020B0609070205080204" pitchFamily="49" charset="-128"/>
              <a:ea typeface="ゴシック" panose="020B0609070205080204" pitchFamily="49" charset="-128"/>
            </a:endParaRPr>
          </a:p>
          <a:p>
            <a:pPr marL="712788" algn="l"/>
            <a:r>
              <a:rPr lang="ja-JP" altLang="en-US" sz="2800" dirty="0">
                <a:latin typeface="ゴシック" panose="020B0609070205080204" pitchFamily="49" charset="-128"/>
                <a:ea typeface="ゴシック" panose="020B0609070205080204" pitchFamily="49" charset="-128"/>
              </a:rPr>
              <a:t>同じデータセットに対し、両手法を</a:t>
            </a:r>
            <a:r>
              <a:rPr lang="en-GB" altLang="ja-JP" sz="2800" dirty="0">
                <a:latin typeface="ゴシック" panose="020B0609070205080204" pitchFamily="49" charset="-128"/>
                <a:ea typeface="ゴシック" panose="020B0609070205080204" pitchFamily="49" charset="-128"/>
              </a:rPr>
              <a:t>Python</a:t>
            </a:r>
            <a:r>
              <a:rPr lang="ja-JP" altLang="en-US" sz="2800" dirty="0">
                <a:latin typeface="ゴシック" panose="020B0609070205080204" pitchFamily="49" charset="-128"/>
                <a:ea typeface="ゴシック" panose="020B0609070205080204" pitchFamily="49" charset="-128"/>
              </a:rPr>
              <a:t>でデータをシャッフルしながら１０回実行し、それぞれの精度と速度の平均と分散をとる。</a:t>
            </a:r>
            <a:endParaRPr lang="en-GB" altLang="ja-JP" sz="2800" dirty="0">
              <a:latin typeface="ゴシック" panose="020B0609070205080204" pitchFamily="49" charset="-128"/>
              <a:ea typeface="ゴシック" panose="020B0609070205080204" pitchFamily="49" charset="-128"/>
            </a:endParaRPr>
          </a:p>
          <a:p>
            <a:pPr marL="712788" algn="l"/>
            <a:endParaRPr lang="ja-JP" altLang="en-US" sz="2800" dirty="0">
              <a:latin typeface="ゴシック" panose="020B0609070205080204" pitchFamily="49" charset="-128"/>
              <a:ea typeface="ゴシック" panose="020B0609070205080204" pitchFamily="49" charset="-128"/>
            </a:endParaRPr>
          </a:p>
        </p:txBody>
      </p:sp>
      <p:sp>
        <p:nvSpPr>
          <p:cNvPr id="2" name="Slide Number Placeholder 1">
            <a:extLst>
              <a:ext uri="{FF2B5EF4-FFF2-40B4-BE49-F238E27FC236}">
                <a16:creationId xmlns:a16="http://schemas.microsoft.com/office/drawing/2014/main" id="{75C38AEA-3C6D-4D1C-1A46-70A2B7FEB4AB}"/>
              </a:ext>
            </a:extLst>
          </p:cNvPr>
          <p:cNvSpPr>
            <a:spLocks noGrp="1"/>
          </p:cNvSpPr>
          <p:nvPr>
            <p:ph type="sldNum" sz="quarter" idx="12"/>
          </p:nvPr>
        </p:nvSpPr>
        <p:spPr/>
        <p:txBody>
          <a:bodyPr/>
          <a:lstStyle/>
          <a:p>
            <a:fld id="{26E3B391-B2E7-4B39-992B-5FEEC0928616}" type="slidenum">
              <a:rPr kumimoji="1" lang="ja-JP" altLang="en-US" smtClean="0"/>
              <a:t>5</a:t>
            </a:fld>
            <a:endParaRPr kumimoji="1" lang="ja-JP" altLang="en-US"/>
          </a:p>
        </p:txBody>
      </p:sp>
    </p:spTree>
    <p:extLst>
      <p:ext uri="{BB962C8B-B14F-4D97-AF65-F5344CB8AC3E}">
        <p14:creationId xmlns:p14="http://schemas.microsoft.com/office/powerpoint/2010/main" val="376320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0" y="64461"/>
            <a:ext cx="12192000" cy="6651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ニューラルネットワーク（フィードフォーワード型）</a:t>
            </a: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6</a:t>
            </a:fld>
            <a:endParaRPr kumimoji="1" lang="ja-JP" altLang="en-US"/>
          </a:p>
        </p:txBody>
      </p:sp>
      <p:pic>
        <p:nvPicPr>
          <p:cNvPr id="3" name="Picture 2" descr="A diagram of a network&#10;&#10;Description automatically generated with low confidence">
            <a:extLst>
              <a:ext uri="{FF2B5EF4-FFF2-40B4-BE49-F238E27FC236}">
                <a16:creationId xmlns:a16="http://schemas.microsoft.com/office/drawing/2014/main" id="{C1AA3D65-6C75-A578-4700-81F20B68E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43" y="996005"/>
            <a:ext cx="10504134" cy="5295884"/>
          </a:xfrm>
          <a:prstGeom prst="rect">
            <a:avLst/>
          </a:prstGeom>
          <a:ln w="19050">
            <a:noFill/>
          </a:ln>
        </p:spPr>
      </p:pic>
      <p:sp>
        <p:nvSpPr>
          <p:cNvPr id="6" name="Rectangle: Rounded Corners 5">
            <a:extLst>
              <a:ext uri="{FF2B5EF4-FFF2-40B4-BE49-F238E27FC236}">
                <a16:creationId xmlns:a16="http://schemas.microsoft.com/office/drawing/2014/main" id="{DCCEFF82-049E-B861-067B-84A8B04014D3}"/>
              </a:ext>
            </a:extLst>
          </p:cNvPr>
          <p:cNvSpPr/>
          <p:nvPr/>
        </p:nvSpPr>
        <p:spPr>
          <a:xfrm>
            <a:off x="709863" y="2165684"/>
            <a:ext cx="1040732" cy="3386890"/>
          </a:xfrm>
          <a:prstGeom prst="round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ubtitle 2">
            <a:extLst>
              <a:ext uri="{FF2B5EF4-FFF2-40B4-BE49-F238E27FC236}">
                <a16:creationId xmlns:a16="http://schemas.microsoft.com/office/drawing/2014/main" id="{58D855E3-EFCA-0BBC-09D6-40E464A4C6B8}"/>
              </a:ext>
            </a:extLst>
          </p:cNvPr>
          <p:cNvSpPr txBox="1">
            <a:spLocks/>
          </p:cNvSpPr>
          <p:nvPr/>
        </p:nvSpPr>
        <p:spPr>
          <a:xfrm>
            <a:off x="375987" y="5589314"/>
            <a:ext cx="1708484"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latin typeface="ゴシック" panose="020B0609070205080204" pitchFamily="49" charset="-128"/>
                <a:ea typeface="ゴシック" panose="020B0609070205080204" pitchFamily="49" charset="-128"/>
              </a:rPr>
              <a:t>入力データ　　</a:t>
            </a:r>
          </a:p>
        </p:txBody>
      </p:sp>
      <p:sp>
        <p:nvSpPr>
          <p:cNvPr id="8" name="Rectangle: Rounded Corners 7">
            <a:extLst>
              <a:ext uri="{FF2B5EF4-FFF2-40B4-BE49-F238E27FC236}">
                <a16:creationId xmlns:a16="http://schemas.microsoft.com/office/drawing/2014/main" id="{5D886C0F-D714-6BF4-F0AB-8A5CE3865049}"/>
              </a:ext>
            </a:extLst>
          </p:cNvPr>
          <p:cNvSpPr/>
          <p:nvPr/>
        </p:nvSpPr>
        <p:spPr>
          <a:xfrm>
            <a:off x="9320462" y="1707775"/>
            <a:ext cx="1708483" cy="3386890"/>
          </a:xfrm>
          <a:prstGeom prst="round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Subtitle 2">
            <a:extLst>
              <a:ext uri="{FF2B5EF4-FFF2-40B4-BE49-F238E27FC236}">
                <a16:creationId xmlns:a16="http://schemas.microsoft.com/office/drawing/2014/main" id="{23022C62-32BF-8858-C610-0C1FB3402E93}"/>
              </a:ext>
            </a:extLst>
          </p:cNvPr>
          <p:cNvSpPr txBox="1">
            <a:spLocks/>
          </p:cNvSpPr>
          <p:nvPr/>
        </p:nvSpPr>
        <p:spPr>
          <a:xfrm>
            <a:off x="9320461" y="5094665"/>
            <a:ext cx="1708484" cy="494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a:latin typeface="ゴシック" panose="020B0609070205080204" pitchFamily="49" charset="-128"/>
                <a:ea typeface="ゴシック" panose="020B0609070205080204" pitchFamily="49" charset="-128"/>
              </a:rPr>
              <a:t>出力　　</a:t>
            </a:r>
          </a:p>
        </p:txBody>
      </p:sp>
      <p:sp>
        <p:nvSpPr>
          <p:cNvPr id="10" name="Rectangle: Rounded Corners 9">
            <a:extLst>
              <a:ext uri="{FF2B5EF4-FFF2-40B4-BE49-F238E27FC236}">
                <a16:creationId xmlns:a16="http://schemas.microsoft.com/office/drawing/2014/main" id="{37C9B65F-97C7-CD35-311A-A84A16F9746B}"/>
              </a:ext>
            </a:extLst>
          </p:cNvPr>
          <p:cNvSpPr/>
          <p:nvPr/>
        </p:nvSpPr>
        <p:spPr>
          <a:xfrm>
            <a:off x="5103395" y="2251910"/>
            <a:ext cx="1040732" cy="1098885"/>
          </a:xfrm>
          <a:prstGeom prst="round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Straight Arrow Connector 10">
            <a:extLst>
              <a:ext uri="{FF2B5EF4-FFF2-40B4-BE49-F238E27FC236}">
                <a16:creationId xmlns:a16="http://schemas.microsoft.com/office/drawing/2014/main" id="{787E94A1-9C61-992B-BF49-DFC0742DC15B}"/>
              </a:ext>
            </a:extLst>
          </p:cNvPr>
          <p:cNvCxnSpPr>
            <a:cxnSpLocks/>
          </p:cNvCxnSpPr>
          <p:nvPr/>
        </p:nvCxnSpPr>
        <p:spPr>
          <a:xfrm>
            <a:off x="4830679" y="1606216"/>
            <a:ext cx="415091" cy="581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05C61266-915D-43B5-C7B8-97375F37ECEE}"/>
              </a:ext>
            </a:extLst>
          </p:cNvPr>
          <p:cNvSpPr txBox="1">
            <a:spLocks/>
          </p:cNvSpPr>
          <p:nvPr/>
        </p:nvSpPr>
        <p:spPr>
          <a:xfrm>
            <a:off x="3473116" y="1166049"/>
            <a:ext cx="1708484"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latin typeface="ゴシック" panose="020B0609070205080204" pitchFamily="49" charset="-128"/>
                <a:ea typeface="ゴシック" panose="020B0609070205080204" pitchFamily="49" charset="-128"/>
              </a:rPr>
              <a:t>ニューロン</a:t>
            </a:r>
          </a:p>
        </p:txBody>
      </p:sp>
    </p:spTree>
    <p:extLst>
      <p:ext uri="{BB962C8B-B14F-4D97-AF65-F5344CB8AC3E}">
        <p14:creationId xmlns:p14="http://schemas.microsoft.com/office/powerpoint/2010/main" val="313601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EEBCD2F-F196-FA7C-05AB-F4743A5AB206}"/>
              </a:ext>
            </a:extLst>
          </p:cNvPr>
          <p:cNvPicPr>
            <a:picLocks noChangeAspect="1"/>
          </p:cNvPicPr>
          <p:nvPr/>
        </p:nvPicPr>
        <p:blipFill rotWithShape="1">
          <a:blip r:embed="rId3"/>
          <a:srcRect l="5364" t="6454" r="1768" b="5196"/>
          <a:stretch/>
        </p:blipFill>
        <p:spPr>
          <a:xfrm>
            <a:off x="1138341" y="1221830"/>
            <a:ext cx="9806765" cy="4939200"/>
          </a:xfrm>
          <a:prstGeom prst="rect">
            <a:avLst/>
          </a:prstGeom>
        </p:spPr>
      </p:pic>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1" y="64461"/>
            <a:ext cx="11129777"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ニューラルネットワークとは（ニューロン）</a:t>
            </a: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7</a:t>
            </a:fld>
            <a:endParaRPr kumimoji="1" lang="ja-JP" altLang="en-US"/>
          </a:p>
        </p:txBody>
      </p:sp>
      <p:sp>
        <p:nvSpPr>
          <p:cNvPr id="3" name="Rectangle: Rounded Corners 2">
            <a:extLst>
              <a:ext uri="{FF2B5EF4-FFF2-40B4-BE49-F238E27FC236}">
                <a16:creationId xmlns:a16="http://schemas.microsoft.com/office/drawing/2014/main" id="{C52A78B1-6039-7F6B-877F-B0D733C362EE}"/>
              </a:ext>
            </a:extLst>
          </p:cNvPr>
          <p:cNvSpPr/>
          <p:nvPr/>
        </p:nvSpPr>
        <p:spPr>
          <a:xfrm>
            <a:off x="1185111" y="1154772"/>
            <a:ext cx="1040732" cy="4937451"/>
          </a:xfrm>
          <a:prstGeom prst="round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ubtitle 2">
            <a:extLst>
              <a:ext uri="{FF2B5EF4-FFF2-40B4-BE49-F238E27FC236}">
                <a16:creationId xmlns:a16="http://schemas.microsoft.com/office/drawing/2014/main" id="{A3DD52CB-B482-E7E4-7930-B697B1A22814}"/>
              </a:ext>
            </a:extLst>
          </p:cNvPr>
          <p:cNvSpPr txBox="1">
            <a:spLocks/>
          </p:cNvSpPr>
          <p:nvPr/>
        </p:nvSpPr>
        <p:spPr>
          <a:xfrm>
            <a:off x="851235" y="6123925"/>
            <a:ext cx="1708484" cy="4648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latin typeface="ゴシック" panose="020B0609070205080204" pitchFamily="49" charset="-128"/>
                <a:ea typeface="ゴシック" panose="020B0609070205080204" pitchFamily="49" charset="-128"/>
              </a:rPr>
              <a:t>入力データ　　</a:t>
            </a:r>
          </a:p>
        </p:txBody>
      </p:sp>
      <p:sp>
        <p:nvSpPr>
          <p:cNvPr id="7" name="Subtitle 2">
            <a:extLst>
              <a:ext uri="{FF2B5EF4-FFF2-40B4-BE49-F238E27FC236}">
                <a16:creationId xmlns:a16="http://schemas.microsoft.com/office/drawing/2014/main" id="{891A1650-5873-FAD3-F86F-B20CC220A54E}"/>
              </a:ext>
            </a:extLst>
          </p:cNvPr>
          <p:cNvSpPr txBox="1">
            <a:spLocks/>
          </p:cNvSpPr>
          <p:nvPr/>
        </p:nvSpPr>
        <p:spPr>
          <a:xfrm>
            <a:off x="9527807" y="3999113"/>
            <a:ext cx="1708484" cy="494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a:latin typeface="ゴシック" panose="020B0609070205080204" pitchFamily="49" charset="-128"/>
                <a:ea typeface="ゴシック" panose="020B0609070205080204" pitchFamily="49" charset="-128"/>
              </a:rPr>
              <a:t>出力　　</a:t>
            </a:r>
          </a:p>
        </p:txBody>
      </p:sp>
      <p:sp>
        <p:nvSpPr>
          <p:cNvPr id="8" name="Rectangle: Rounded Corners 7">
            <a:extLst>
              <a:ext uri="{FF2B5EF4-FFF2-40B4-BE49-F238E27FC236}">
                <a16:creationId xmlns:a16="http://schemas.microsoft.com/office/drawing/2014/main" id="{DDDF4CEF-2D2A-2D5C-093D-5BCE430B9792}"/>
              </a:ext>
            </a:extLst>
          </p:cNvPr>
          <p:cNvSpPr/>
          <p:nvPr/>
        </p:nvSpPr>
        <p:spPr>
          <a:xfrm>
            <a:off x="2774086" y="1868647"/>
            <a:ext cx="1116931" cy="344704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Subtitle 2">
            <a:extLst>
              <a:ext uri="{FF2B5EF4-FFF2-40B4-BE49-F238E27FC236}">
                <a16:creationId xmlns:a16="http://schemas.microsoft.com/office/drawing/2014/main" id="{380DBC95-FA53-B75B-DF24-9DC2255A13BA}"/>
              </a:ext>
            </a:extLst>
          </p:cNvPr>
          <p:cNvSpPr txBox="1">
            <a:spLocks/>
          </p:cNvSpPr>
          <p:nvPr/>
        </p:nvSpPr>
        <p:spPr>
          <a:xfrm>
            <a:off x="2812184" y="5346900"/>
            <a:ext cx="1040733" cy="4648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a:latin typeface="ゴシック" panose="020B0609070205080204" pitchFamily="49" charset="-128"/>
                <a:ea typeface="ゴシック" panose="020B0609070205080204" pitchFamily="49" charset="-128"/>
              </a:rPr>
              <a:t>重み</a:t>
            </a:r>
          </a:p>
        </p:txBody>
      </p:sp>
      <p:cxnSp>
        <p:nvCxnSpPr>
          <p:cNvPr id="12" name="Straight Arrow Connector 11">
            <a:extLst>
              <a:ext uri="{FF2B5EF4-FFF2-40B4-BE49-F238E27FC236}">
                <a16:creationId xmlns:a16="http://schemas.microsoft.com/office/drawing/2014/main" id="{42757520-30A1-06FC-596F-1388CD92A501}"/>
              </a:ext>
            </a:extLst>
          </p:cNvPr>
          <p:cNvCxnSpPr>
            <a:cxnSpLocks/>
          </p:cNvCxnSpPr>
          <p:nvPr/>
        </p:nvCxnSpPr>
        <p:spPr>
          <a:xfrm flipV="1">
            <a:off x="5522495" y="4337384"/>
            <a:ext cx="0" cy="733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32BFEE4C-4343-8ACC-45A6-0D1316E44BF3}"/>
              </a:ext>
            </a:extLst>
          </p:cNvPr>
          <p:cNvSpPr txBox="1">
            <a:spLocks/>
          </p:cNvSpPr>
          <p:nvPr/>
        </p:nvSpPr>
        <p:spPr>
          <a:xfrm>
            <a:off x="4041107" y="5071310"/>
            <a:ext cx="2962775"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latin typeface="ゴシック" panose="020B0609070205080204" pitchFamily="49" charset="-128"/>
                <a:ea typeface="ゴシック" panose="020B0609070205080204" pitchFamily="49" charset="-128"/>
              </a:rPr>
              <a:t>Σ</a:t>
            </a:r>
            <a:r>
              <a:rPr lang="ja-JP" altLang="en-US" dirty="0">
                <a:latin typeface="ゴシック" panose="020B0609070205080204" pitchFamily="49" charset="-128"/>
                <a:ea typeface="ゴシック" panose="020B0609070205080204" pitchFamily="49" charset="-128"/>
              </a:rPr>
              <a:t>入力データ</a:t>
            </a:r>
            <a:r>
              <a:rPr lang="en-US" altLang="ja-JP" dirty="0">
                <a:latin typeface="ゴシック" panose="020B0609070205080204" pitchFamily="49" charset="-128"/>
                <a:ea typeface="ゴシック" panose="020B0609070205080204" pitchFamily="49" charset="-128"/>
              </a:rPr>
              <a:t>×</a:t>
            </a:r>
            <a:r>
              <a:rPr lang="ja-JP" altLang="en-US" dirty="0">
                <a:latin typeface="ゴシック" panose="020B0609070205080204" pitchFamily="49" charset="-128"/>
                <a:ea typeface="ゴシック" panose="020B0609070205080204" pitchFamily="49" charset="-128"/>
              </a:rPr>
              <a:t>重み</a:t>
            </a:r>
            <a:endParaRPr lang="en-US" altLang="ja-JP" dirty="0">
              <a:latin typeface="ゴシック" panose="020B0609070205080204" pitchFamily="49" charset="-128"/>
              <a:ea typeface="ゴシック" panose="020B0609070205080204" pitchFamily="49" charset="-128"/>
            </a:endParaRPr>
          </a:p>
          <a:p>
            <a:r>
              <a:rPr lang="ja-JP" altLang="en-US" dirty="0">
                <a:latin typeface="ゴシック" panose="020B0609070205080204" pitchFamily="49" charset="-128"/>
                <a:ea typeface="ゴシック" panose="020B0609070205080204" pitchFamily="49" charset="-128"/>
              </a:rPr>
              <a:t>総入力　</a:t>
            </a:r>
          </a:p>
        </p:txBody>
      </p:sp>
      <p:sp>
        <p:nvSpPr>
          <p:cNvPr id="11" name="Subtitle 2">
            <a:extLst>
              <a:ext uri="{FF2B5EF4-FFF2-40B4-BE49-F238E27FC236}">
                <a16:creationId xmlns:a16="http://schemas.microsoft.com/office/drawing/2014/main" id="{56C1C369-DC8A-2E03-9F73-6702CF2D4D93}"/>
              </a:ext>
            </a:extLst>
          </p:cNvPr>
          <p:cNvSpPr txBox="1">
            <a:spLocks/>
          </p:cNvSpPr>
          <p:nvPr/>
        </p:nvSpPr>
        <p:spPr>
          <a:xfrm>
            <a:off x="6381749" y="4246438"/>
            <a:ext cx="2713121"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a:latin typeface="ゴシック" panose="020B0609070205080204" pitchFamily="49" charset="-128"/>
                <a:ea typeface="ゴシック" panose="020B0609070205080204" pitchFamily="49" charset="-128"/>
              </a:rPr>
              <a:t>活性化関数</a:t>
            </a:r>
          </a:p>
        </p:txBody>
      </p:sp>
      <p:sp>
        <p:nvSpPr>
          <p:cNvPr id="13" name="Subtitle 2">
            <a:extLst>
              <a:ext uri="{FF2B5EF4-FFF2-40B4-BE49-F238E27FC236}">
                <a16:creationId xmlns:a16="http://schemas.microsoft.com/office/drawing/2014/main" id="{79C33789-8194-D2C7-F938-96B579EF2BF3}"/>
              </a:ext>
            </a:extLst>
          </p:cNvPr>
          <p:cNvSpPr txBox="1">
            <a:spLocks/>
          </p:cNvSpPr>
          <p:nvPr/>
        </p:nvSpPr>
        <p:spPr>
          <a:xfrm>
            <a:off x="5207568" y="1337170"/>
            <a:ext cx="2713121"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a:latin typeface="ゴシック" panose="020B0609070205080204" pitchFamily="49" charset="-128"/>
                <a:ea typeface="ゴシック" panose="020B0609070205080204" pitchFamily="49" charset="-128"/>
              </a:rPr>
              <a:t>重みの更新</a:t>
            </a:r>
          </a:p>
        </p:txBody>
      </p:sp>
    </p:spTree>
    <p:extLst>
      <p:ext uri="{BB962C8B-B14F-4D97-AF65-F5344CB8AC3E}">
        <p14:creationId xmlns:p14="http://schemas.microsoft.com/office/powerpoint/2010/main" val="420153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animBg="1"/>
      <p:bldP spid="9" grpId="0"/>
      <p:bldP spid="14"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diagram of a complex network&#10;&#10;Description automatically generated with medium confidence">
            <a:extLst>
              <a:ext uri="{FF2B5EF4-FFF2-40B4-BE49-F238E27FC236}">
                <a16:creationId xmlns:a16="http://schemas.microsoft.com/office/drawing/2014/main" id="{D863303C-BEC5-5328-CDDB-571F18871AA6}"/>
              </a:ext>
            </a:extLst>
          </p:cNvPr>
          <p:cNvPicPr>
            <a:picLocks noChangeAspect="1"/>
          </p:cNvPicPr>
          <p:nvPr/>
        </p:nvPicPr>
        <p:blipFill rotWithShape="1">
          <a:blip r:embed="rId2"/>
          <a:srcRect b="19"/>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7985BB0-F6FF-699E-1977-EE1CF6C1044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6E3B391-B2E7-4B39-992B-5FEEC0928616}" type="slidenum">
              <a:rPr kumimoji="1" lang="en-US" altLang="ja-JP">
                <a:solidFill>
                  <a:srgbClr val="FFFFFF"/>
                </a:solidFill>
              </a:rPr>
              <a:pPr>
                <a:spcAft>
                  <a:spcPts val="600"/>
                </a:spcAft>
              </a:pPr>
              <a:t>8</a:t>
            </a:fld>
            <a:endParaRPr kumimoji="1" lang="en-US" altLang="ja-JP">
              <a:solidFill>
                <a:srgbClr val="FFFFFF"/>
              </a:solidFill>
            </a:endParaRPr>
          </a:p>
        </p:txBody>
      </p:sp>
    </p:spTree>
    <p:extLst>
      <p:ext uri="{BB962C8B-B14F-4D97-AF65-F5344CB8AC3E}">
        <p14:creationId xmlns:p14="http://schemas.microsoft.com/office/powerpoint/2010/main" val="393594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183ED-42A5-AF06-B27D-BA6CAC908AD8}"/>
              </a:ext>
            </a:extLst>
          </p:cNvPr>
          <p:cNvSpPr/>
          <p:nvPr/>
        </p:nvSpPr>
        <p:spPr>
          <a:xfrm>
            <a:off x="0" y="0"/>
            <a:ext cx="12192000" cy="79408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Subtitle 2">
            <a:extLst>
              <a:ext uri="{FF2B5EF4-FFF2-40B4-BE49-F238E27FC236}">
                <a16:creationId xmlns:a16="http://schemas.microsoft.com/office/drawing/2014/main" id="{386F9F2E-951F-76E3-34B7-C633680D19A7}"/>
              </a:ext>
            </a:extLst>
          </p:cNvPr>
          <p:cNvSpPr txBox="1">
            <a:spLocks/>
          </p:cNvSpPr>
          <p:nvPr/>
        </p:nvSpPr>
        <p:spPr>
          <a:xfrm>
            <a:off x="-1" y="64461"/>
            <a:ext cx="10888579" cy="665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b="1" dirty="0">
                <a:latin typeface="ゴシック" panose="020B0609070205080204" pitchFamily="49" charset="-128"/>
                <a:ea typeface="ゴシック" panose="020B0609070205080204" pitchFamily="49" charset="-128"/>
              </a:rPr>
              <a:t>ニューラルネットワークとは（重みの更新）</a:t>
            </a:r>
          </a:p>
        </p:txBody>
      </p:sp>
      <p:sp>
        <p:nvSpPr>
          <p:cNvPr id="2" name="Slide Number Placeholder 1">
            <a:extLst>
              <a:ext uri="{FF2B5EF4-FFF2-40B4-BE49-F238E27FC236}">
                <a16:creationId xmlns:a16="http://schemas.microsoft.com/office/drawing/2014/main" id="{B5B3E1CD-7E98-72ED-209F-0A8B6702BE9C}"/>
              </a:ext>
            </a:extLst>
          </p:cNvPr>
          <p:cNvSpPr>
            <a:spLocks noGrp="1"/>
          </p:cNvSpPr>
          <p:nvPr>
            <p:ph type="sldNum" sz="quarter" idx="12"/>
          </p:nvPr>
        </p:nvSpPr>
        <p:spPr/>
        <p:txBody>
          <a:bodyPr/>
          <a:lstStyle/>
          <a:p>
            <a:fld id="{26E3B391-B2E7-4B39-992B-5FEEC0928616}"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04D41294-608B-55BC-F184-46C924BB2156}"/>
                  </a:ext>
                </a:extLst>
              </p:cNvPr>
              <p:cNvSpPr txBox="1">
                <a:spLocks/>
              </p:cNvSpPr>
              <p:nvPr/>
            </p:nvSpPr>
            <p:spPr>
              <a:xfrm>
                <a:off x="159418" y="926281"/>
                <a:ext cx="10638924" cy="56610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latin typeface="ゴシック" panose="020B0609070205080204" pitchFamily="49" charset="-128"/>
                    <a:ea typeface="ゴシック" panose="020B0609070205080204" pitchFamily="49" charset="-128"/>
                  </a:rPr>
                  <a:t>最急降下法：</a:t>
                </a:r>
                <a:endParaRPr lang="en-US" altLang="ja-JP" sz="2800" dirty="0">
                  <a:latin typeface="ゴシック" panose="020B0609070205080204" pitchFamily="49" charset="-128"/>
                  <a:ea typeface="ゴシック" panose="020B0609070205080204" pitchFamily="49" charset="-128"/>
                </a:endParaRPr>
              </a:p>
              <a:p>
                <a:pPr marL="715963" algn="l">
                  <a:tabLst>
                    <a:tab pos="0" algn="l"/>
                  </a:tabLst>
                </a:pPr>
                <a:r>
                  <a:rPr lang="ja-JP" altLang="en-US" sz="2800" dirty="0">
                    <a:latin typeface="ゴシック" panose="020B0609070205080204" pitchFamily="49" charset="-128"/>
                    <a:ea typeface="ゴシック" panose="020B0609070205080204" pitchFamily="49" charset="-128"/>
                  </a:rPr>
                  <a:t>ニューラルネットワークの誤差を損失関数</a:t>
                </a:r>
                <a14:m>
                  <m:oMath xmlns:m="http://schemas.openxmlformats.org/officeDocument/2006/math">
                    <m:r>
                      <a:rPr lang="en-US" altLang="ja-JP" sz="2800" b="0" i="1" smtClean="0">
                        <a:latin typeface="Cambria Math" panose="02040503050406030204" pitchFamily="18" charset="0"/>
                        <a:ea typeface="ゴシック" panose="020B0609070205080204" pitchFamily="49" charset="-128"/>
                      </a:rPr>
                      <m:t>𝐸</m:t>
                    </m:r>
                    <m:r>
                      <a:rPr lang="en-US" altLang="ja-JP" sz="2800" b="0" i="1" smtClean="0">
                        <a:latin typeface="Cambria Math" panose="02040503050406030204" pitchFamily="18" charset="0"/>
                        <a:ea typeface="ゴシック" panose="020B0609070205080204" pitchFamily="49" charset="-128"/>
                      </a:rPr>
                      <m:t>(</m:t>
                    </m:r>
                    <m:r>
                      <a:rPr lang="en-US" altLang="ja-JP" sz="2800" b="0" i="1" smtClean="0">
                        <a:latin typeface="Cambria Math" panose="02040503050406030204" pitchFamily="18" charset="0"/>
                        <a:ea typeface="ゴシック" panose="020B0609070205080204" pitchFamily="49" charset="-128"/>
                      </a:rPr>
                      <m:t>𝑤</m:t>
                    </m:r>
                    <m:r>
                      <a:rPr lang="en-US" altLang="ja-JP" sz="2800" b="0" i="1" smtClean="0">
                        <a:latin typeface="Cambria Math" panose="02040503050406030204" pitchFamily="18" charset="0"/>
                        <a:ea typeface="ゴシック" panose="020B0609070205080204" pitchFamily="49" charset="-128"/>
                      </a:rPr>
                      <m:t>)</m:t>
                    </m:r>
                  </m:oMath>
                </a14:m>
                <a:r>
                  <a:rPr lang="ja-JP" altLang="en-US" sz="2800" dirty="0">
                    <a:latin typeface="ゴシック" panose="020B0609070205080204" pitchFamily="49" charset="-128"/>
                    <a:ea typeface="ゴシック" panose="020B0609070205080204" pitchFamily="49" charset="-128"/>
                  </a:rPr>
                  <a:t>として表すことができる。</a:t>
                </a:r>
                <a:endParaRPr lang="en-US" altLang="ja-JP" sz="2800" dirty="0">
                  <a:latin typeface="ゴシック" panose="020B0609070205080204" pitchFamily="49" charset="-128"/>
                  <a:ea typeface="ゴシック" panose="020B0609070205080204" pitchFamily="49" charset="-128"/>
                </a:endParaRPr>
              </a:p>
              <a:p>
                <a:pPr marL="715963" algn="l">
                  <a:tabLst>
                    <a:tab pos="0" algn="l"/>
                  </a:tabLst>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ea typeface="ゴシック" panose="020B0609070205080204" pitchFamily="49" charset="-128"/>
                        </a:rPr>
                        <m:t>𝐸</m:t>
                      </m:r>
                      <m:d>
                        <m:dPr>
                          <m:ctrlPr>
                            <a:rPr lang="en-US" altLang="ja-JP" sz="2800" b="0" i="1" smtClean="0">
                              <a:latin typeface="Cambria Math" panose="02040503050406030204" pitchFamily="18" charset="0"/>
                              <a:ea typeface="ゴシック" panose="020B0609070205080204" pitchFamily="49" charset="-128"/>
                            </a:rPr>
                          </m:ctrlPr>
                        </m:dPr>
                        <m:e>
                          <m:r>
                            <a:rPr lang="en-US" altLang="ja-JP" sz="2800" b="0" i="1" smtClean="0">
                              <a:latin typeface="Cambria Math" panose="02040503050406030204" pitchFamily="18" charset="0"/>
                              <a:ea typeface="ゴシック" panose="020B0609070205080204" pitchFamily="49" charset="-128"/>
                            </a:rPr>
                            <m:t>𝑤</m:t>
                          </m:r>
                        </m:e>
                      </m:d>
                      <m:r>
                        <a:rPr lang="en-US" altLang="ja-JP" sz="2800" b="0" i="1" smtClean="0">
                          <a:latin typeface="Cambria Math" panose="02040503050406030204" pitchFamily="18" charset="0"/>
                          <a:ea typeface="ゴシック" panose="020B0609070205080204" pitchFamily="49" charset="-128"/>
                        </a:rPr>
                        <m:t>=−</m:t>
                      </m:r>
                      <m:nary>
                        <m:naryPr>
                          <m:chr m:val="∑"/>
                          <m:ctrlPr>
                            <a:rPr lang="en-US" altLang="ja-JP" sz="2800" b="0" i="1" smtClean="0">
                              <a:latin typeface="Cambria Math" panose="02040503050406030204" pitchFamily="18" charset="0"/>
                              <a:ea typeface="ゴシック" panose="020B0609070205080204" pitchFamily="49" charset="-128"/>
                            </a:rPr>
                          </m:ctrlPr>
                        </m:naryPr>
                        <m:sub>
                          <m:r>
                            <m:rPr>
                              <m:brk m:alnAt="23"/>
                            </m:rPr>
                            <a:rPr lang="en-US" altLang="ja-JP" sz="2800" b="0" i="1" smtClean="0">
                              <a:latin typeface="Cambria Math" panose="02040503050406030204" pitchFamily="18" charset="0"/>
                              <a:ea typeface="ゴシック" panose="020B0609070205080204" pitchFamily="49" charset="-128"/>
                            </a:rPr>
                            <m:t>𝑛</m:t>
                          </m:r>
                          <m:r>
                            <a:rPr lang="en-US" altLang="ja-JP" sz="2800" b="0" i="1" smtClean="0">
                              <a:latin typeface="Cambria Math" panose="02040503050406030204" pitchFamily="18" charset="0"/>
                              <a:ea typeface="ゴシック" panose="020B0609070205080204" pitchFamily="49" charset="-128"/>
                            </a:rPr>
                            <m:t>=1</m:t>
                          </m:r>
                        </m:sub>
                        <m:sup>
                          <m:r>
                            <a:rPr lang="en-US" altLang="ja-JP" sz="2800" b="0" i="1" smtClean="0">
                              <a:latin typeface="Cambria Math" panose="02040503050406030204" pitchFamily="18" charset="0"/>
                              <a:ea typeface="ゴシック" panose="020B0609070205080204" pitchFamily="49" charset="-128"/>
                            </a:rPr>
                            <m:t>𝑁</m:t>
                          </m:r>
                        </m:sup>
                        <m:e>
                          <m:func>
                            <m:funcPr>
                              <m:ctrlPr>
                                <a:rPr lang="en-US" altLang="ja-JP" sz="2800" b="0" i="1" smtClean="0">
                                  <a:latin typeface="Cambria Math" panose="02040503050406030204" pitchFamily="18" charset="0"/>
                                  <a:ea typeface="ゴシック" panose="020B0609070205080204" pitchFamily="49" charset="-128"/>
                                </a:rPr>
                              </m:ctrlPr>
                            </m:funcPr>
                            <m:fName>
                              <m:r>
                                <m:rPr>
                                  <m:sty m:val="p"/>
                                </m:rPr>
                                <a:rPr lang="en-US" altLang="ja-JP" sz="2800" b="0" i="0" smtClean="0">
                                  <a:latin typeface="Cambria Math" panose="02040503050406030204" pitchFamily="18" charset="0"/>
                                  <a:ea typeface="ゴシック" panose="020B0609070205080204" pitchFamily="49" charset="-128"/>
                                </a:rPr>
                                <m:t>log</m:t>
                              </m:r>
                            </m:fName>
                            <m:e>
                              <m:sSub>
                                <m:sSubPr>
                                  <m:ctrlPr>
                                    <a:rPr lang="en-US" altLang="ja-JP" sz="2800" b="0" i="1" smtClean="0">
                                      <a:latin typeface="Cambria Math" panose="02040503050406030204" pitchFamily="18" charset="0"/>
                                      <a:ea typeface="ゴシック" panose="020B0609070205080204" pitchFamily="49" charset="-128"/>
                                    </a:rPr>
                                  </m:ctrlPr>
                                </m:sSubPr>
                                <m:e>
                                  <m:r>
                                    <a:rPr lang="en-US" altLang="ja-JP" sz="2800" b="0" i="1" smtClean="0">
                                      <a:latin typeface="Cambria Math" panose="02040503050406030204" pitchFamily="18" charset="0"/>
                                      <a:ea typeface="ゴシック" panose="020B0609070205080204" pitchFamily="49" charset="-128"/>
                                    </a:rPr>
                                    <m:t>𝑦</m:t>
                                  </m:r>
                                </m:e>
                                <m:sub>
                                  <m:sSub>
                                    <m:sSubPr>
                                      <m:ctrlPr>
                                        <a:rPr lang="en-US" altLang="ja-JP" sz="2800" b="0" i="1" smtClean="0">
                                          <a:latin typeface="Cambria Math" panose="02040503050406030204" pitchFamily="18" charset="0"/>
                                          <a:ea typeface="ゴシック" panose="020B0609070205080204" pitchFamily="49" charset="-128"/>
                                        </a:rPr>
                                      </m:ctrlPr>
                                    </m:sSubPr>
                                    <m:e>
                                      <m:r>
                                        <a:rPr lang="en-US" altLang="ja-JP" sz="2800" b="0" i="1" smtClean="0">
                                          <a:latin typeface="Cambria Math" panose="02040503050406030204" pitchFamily="18" charset="0"/>
                                          <a:ea typeface="ゴシック" panose="020B0609070205080204" pitchFamily="49" charset="-128"/>
                                        </a:rPr>
                                        <m:t>𝑘</m:t>
                                      </m:r>
                                    </m:e>
                                    <m:sub>
                                      <m:r>
                                        <a:rPr lang="en-US" altLang="ja-JP" sz="2800" b="0" i="1" smtClean="0">
                                          <a:latin typeface="Cambria Math" panose="02040503050406030204" pitchFamily="18" charset="0"/>
                                          <a:ea typeface="ゴシック" panose="020B0609070205080204" pitchFamily="49" charset="-128"/>
                                        </a:rPr>
                                        <m:t>𝑛</m:t>
                                      </m:r>
                                    </m:sub>
                                  </m:sSub>
                                </m:sub>
                              </m:sSub>
                              <m:r>
                                <a:rPr lang="en-US" altLang="ja-JP" sz="2800" b="0" i="1" smtClean="0">
                                  <a:latin typeface="Cambria Math" panose="02040503050406030204" pitchFamily="18" charset="0"/>
                                  <a:ea typeface="ゴシック" panose="020B0609070205080204" pitchFamily="49" charset="-128"/>
                                </a:rPr>
                                <m:t>(</m:t>
                              </m:r>
                              <m:sSub>
                                <m:sSubPr>
                                  <m:ctrlPr>
                                    <a:rPr lang="en-US" altLang="ja-JP" sz="2800" b="0" i="1" smtClean="0">
                                      <a:latin typeface="Cambria Math" panose="02040503050406030204" pitchFamily="18" charset="0"/>
                                      <a:ea typeface="ゴシック" panose="020B0609070205080204" pitchFamily="49" charset="-128"/>
                                    </a:rPr>
                                  </m:ctrlPr>
                                </m:sSubPr>
                                <m:e>
                                  <m:r>
                                    <a:rPr lang="en-US" altLang="ja-JP" sz="2800" b="0" i="1" smtClean="0">
                                      <a:latin typeface="Cambria Math" panose="02040503050406030204" pitchFamily="18" charset="0"/>
                                      <a:ea typeface="ゴシック" panose="020B0609070205080204" pitchFamily="49" charset="-128"/>
                                    </a:rPr>
                                    <m:t>𝑥</m:t>
                                  </m:r>
                                </m:e>
                                <m:sub>
                                  <m:r>
                                    <a:rPr lang="en-US" altLang="ja-JP" sz="2800" b="0" i="1" smtClean="0">
                                      <a:latin typeface="Cambria Math" panose="02040503050406030204" pitchFamily="18" charset="0"/>
                                      <a:ea typeface="ゴシック" panose="020B0609070205080204" pitchFamily="49" charset="-128"/>
                                    </a:rPr>
                                    <m:t>𝑛</m:t>
                                  </m:r>
                                </m:sub>
                              </m:sSub>
                              <m:r>
                                <a:rPr lang="en-US" altLang="ja-JP" sz="2800" b="0" i="1" smtClean="0">
                                  <a:latin typeface="Cambria Math" panose="02040503050406030204" pitchFamily="18" charset="0"/>
                                  <a:ea typeface="ゴシック" panose="020B0609070205080204" pitchFamily="49" charset="-128"/>
                                </a:rPr>
                                <m:t>;</m:t>
                              </m:r>
                              <m:r>
                                <a:rPr lang="en-US" altLang="ja-JP" sz="2800" b="0" i="1" smtClean="0">
                                  <a:latin typeface="Cambria Math" panose="02040503050406030204" pitchFamily="18" charset="0"/>
                                  <a:ea typeface="ゴシック" panose="020B0609070205080204" pitchFamily="49" charset="-128"/>
                                </a:rPr>
                                <m:t>𝑤</m:t>
                              </m:r>
                              <m:r>
                                <a:rPr lang="en-US" altLang="ja-JP" sz="2800" b="0" i="1" smtClean="0">
                                  <a:latin typeface="Cambria Math" panose="02040503050406030204" pitchFamily="18" charset="0"/>
                                  <a:ea typeface="ゴシック" panose="020B0609070205080204" pitchFamily="49" charset="-128"/>
                                </a:rPr>
                                <m:t>)</m:t>
                              </m:r>
                            </m:e>
                          </m:func>
                        </m:e>
                      </m:nary>
                    </m:oMath>
                  </m:oMathPara>
                </a14:m>
                <a:endParaRPr lang="ja-JP" altLang="en-US" sz="2800" dirty="0">
                  <a:latin typeface="ゴシック" panose="020B0609070205080204" pitchFamily="49" charset="-128"/>
                  <a:ea typeface="ゴシック" panose="020B0609070205080204" pitchFamily="49" charset="-128"/>
                </a:endParaRPr>
              </a:p>
            </p:txBody>
          </p:sp>
        </mc:Choice>
        <mc:Fallback xmlns="">
          <p:sp>
            <p:nvSpPr>
              <p:cNvPr id="6" name="Subtitle 2">
                <a:extLst>
                  <a:ext uri="{FF2B5EF4-FFF2-40B4-BE49-F238E27FC236}">
                    <a16:creationId xmlns:a16="http://schemas.microsoft.com/office/drawing/2014/main" id="{04D41294-608B-55BC-F184-46C924BB2156}"/>
                  </a:ext>
                </a:extLst>
              </p:cNvPr>
              <p:cNvSpPr txBox="1">
                <a:spLocks noRot="1" noChangeAspect="1" noMove="1" noResize="1" noEditPoints="1" noAdjustHandles="1" noChangeArrowheads="1" noChangeShapeType="1" noTextEdit="1"/>
              </p:cNvSpPr>
              <p:nvPr/>
            </p:nvSpPr>
            <p:spPr>
              <a:xfrm>
                <a:off x="159418" y="926281"/>
                <a:ext cx="10638924" cy="5661007"/>
              </a:xfrm>
              <a:prstGeom prst="rect">
                <a:avLst/>
              </a:prstGeom>
              <a:blipFill>
                <a:blip r:embed="rId3"/>
                <a:stretch>
                  <a:fillRect l="-1146" t="-1938" r="-860"/>
                </a:stretch>
              </a:blipFill>
            </p:spPr>
            <p:txBody>
              <a:bodyPr/>
              <a:lstStyle/>
              <a:p>
                <a:r>
                  <a:rPr lang="ja-JP" altLang="en-US">
                    <a:noFill/>
                  </a:rPr>
                  <a:t> </a:t>
                </a:r>
              </a:p>
            </p:txBody>
          </p:sp>
        </mc:Fallback>
      </mc:AlternateContent>
      <p:cxnSp>
        <p:nvCxnSpPr>
          <p:cNvPr id="7" name="Straight Arrow Connector 6">
            <a:extLst>
              <a:ext uri="{FF2B5EF4-FFF2-40B4-BE49-F238E27FC236}">
                <a16:creationId xmlns:a16="http://schemas.microsoft.com/office/drawing/2014/main" id="{E49B3AAF-F7CD-D959-A584-E90A313D80E2}"/>
              </a:ext>
            </a:extLst>
          </p:cNvPr>
          <p:cNvCxnSpPr>
            <a:cxnSpLocks/>
          </p:cNvCxnSpPr>
          <p:nvPr/>
        </p:nvCxnSpPr>
        <p:spPr>
          <a:xfrm flipV="1">
            <a:off x="5374214" y="3519207"/>
            <a:ext cx="0" cy="220553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FBB0BD3D-190A-D5F5-0341-F7B639D810C4}"/>
              </a:ext>
            </a:extLst>
          </p:cNvPr>
          <p:cNvSpPr txBox="1">
            <a:spLocks/>
          </p:cNvSpPr>
          <p:nvPr/>
        </p:nvSpPr>
        <p:spPr>
          <a:xfrm>
            <a:off x="3301774" y="5803667"/>
            <a:ext cx="4144880" cy="915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3200" dirty="0">
                <a:latin typeface="ゴシック" panose="020B0609070205080204" pitchFamily="49" charset="-128"/>
                <a:ea typeface="ゴシック" panose="020B0609070205080204" pitchFamily="49" charset="-128"/>
              </a:rPr>
              <a:t>これを最小化したい</a:t>
            </a:r>
          </a:p>
        </p:txBody>
      </p:sp>
      <p:sp>
        <p:nvSpPr>
          <p:cNvPr id="3" name="Subtitle 2">
            <a:extLst>
              <a:ext uri="{FF2B5EF4-FFF2-40B4-BE49-F238E27FC236}">
                <a16:creationId xmlns:a16="http://schemas.microsoft.com/office/drawing/2014/main" id="{E0930880-C4C9-65F9-3858-FB97A9AD0D88}"/>
              </a:ext>
            </a:extLst>
          </p:cNvPr>
          <p:cNvSpPr txBox="1">
            <a:spLocks/>
          </p:cNvSpPr>
          <p:nvPr/>
        </p:nvSpPr>
        <p:spPr>
          <a:xfrm>
            <a:off x="5725297" y="4115574"/>
            <a:ext cx="4792578" cy="1008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3200" dirty="0">
                <a:latin typeface="ゴシック" panose="020B0609070205080204" pitchFamily="49" charset="-128"/>
                <a:ea typeface="ゴシック" panose="020B0609070205080204" pitchFamily="49" charset="-128"/>
              </a:rPr>
              <a:t>バックプロパゲーション</a:t>
            </a:r>
            <a:endParaRPr lang="en-GB" altLang="ja-JP" sz="3200" dirty="0">
              <a:latin typeface="ゴシック" panose="020B0609070205080204" pitchFamily="49" charset="-128"/>
              <a:ea typeface="ゴシック" panose="020B0609070205080204" pitchFamily="49" charset="-128"/>
            </a:endParaRPr>
          </a:p>
          <a:p>
            <a:r>
              <a:rPr lang="ja-JP" altLang="en-US" sz="3200" dirty="0">
                <a:latin typeface="ゴシック" panose="020B0609070205080204" pitchFamily="49" charset="-128"/>
                <a:ea typeface="ゴシック" panose="020B0609070205080204" pitchFamily="49" charset="-128"/>
              </a:rPr>
              <a:t>（誤差逆伝播法）</a:t>
            </a:r>
          </a:p>
        </p:txBody>
      </p:sp>
    </p:spTree>
    <p:extLst>
      <p:ext uri="{BB962C8B-B14F-4D97-AF65-F5344CB8AC3E}">
        <p14:creationId xmlns:p14="http://schemas.microsoft.com/office/powerpoint/2010/main" val="417745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5187</TotalTime>
  <Words>1567</Words>
  <Application>Microsoft Office PowerPoint</Application>
  <PresentationFormat>Widescreen</PresentationFormat>
  <Paragraphs>245</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ゴシック</vt:lpstr>
      <vt:lpstr>游ゴシック</vt:lpstr>
      <vt:lpstr>游ゴシック Light</vt:lpstr>
      <vt:lpstr>Arial</vt:lpstr>
      <vt:lpstr>Cambria Math</vt:lpstr>
      <vt:lpstr>Office Theme</vt:lpstr>
      <vt:lpstr>ニューラルネットワークとサポートベクトルマシンの性能比較: データセットのサイズの影響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サポートベクターマシン（SVM）とニューラルネットワーク（NN）の性能比較</dc:title>
  <dc:creator>鈴木 啓史</dc:creator>
  <cp:lastModifiedBy>啓史 鈴木</cp:lastModifiedBy>
  <cp:revision>4</cp:revision>
  <dcterms:created xsi:type="dcterms:W3CDTF">2023-07-30T12:24:57Z</dcterms:created>
  <dcterms:modified xsi:type="dcterms:W3CDTF">2023-10-29T11:09:04Z</dcterms:modified>
</cp:coreProperties>
</file>