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72000000" cx="28800000"/>
  <p:notesSz cx="6858000" cy="9144000"/>
  <p:embeddedFontLst>
    <p:embeddedFont>
      <p:font typeface="Playfair Display"/>
      <p:regular r:id="rId7"/>
      <p:bold r:id="rId8"/>
      <p:italic r:id="rId9"/>
      <p:boldItalic r:id="rId10"/>
    </p:embeddedFont>
    <p:embeddedFont>
      <p:font typeface="La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677">
          <p15:clr>
            <a:srgbClr val="747775"/>
          </p15:clr>
        </p15:guide>
        <p15:guide id="2" pos="907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677" orient="horz"/>
        <p:guide pos="9071"/>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regular.fntdata"/><Relationship Id="rId10" Type="http://schemas.openxmlformats.org/officeDocument/2006/relationships/font" Target="fonts/PlayfairDisplay-boldItalic.fntdata"/><Relationship Id="rId13" Type="http://schemas.openxmlformats.org/officeDocument/2006/relationships/font" Target="fonts/Lato-italic.fntdata"/><Relationship Id="rId12"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PlayfairDisplay-italic.fntdata"/><Relationship Id="rId14"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PlayfairDisplay-regular.fntdata"/><Relationship Id="rId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743529" y="685800"/>
            <a:ext cx="1371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biorxiv.org/content/10.1101/2023.06.23.546249v2.full.pdf"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0571b6933_0_113:notes"/>
          <p:cNvSpPr/>
          <p:nvPr>
            <p:ph idx="2" type="sldImg"/>
          </p:nvPr>
        </p:nvSpPr>
        <p:spPr>
          <a:xfrm>
            <a:off x="2743529" y="685800"/>
            <a:ext cx="13716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0571b693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a:p>
            <a:pPr indent="0" lvl="0" marL="0" rtl="0" algn="l">
              <a:spcBef>
                <a:spcPts val="0"/>
              </a:spcBef>
              <a:spcAft>
                <a:spcPts val="0"/>
              </a:spcAft>
              <a:buNone/>
            </a:pPr>
            <a:r>
              <a:rPr lang="en"/>
              <a:t>Visual stimulus (Arc Cogitate paper) : </a:t>
            </a:r>
            <a:r>
              <a:rPr lang="en" u="sng">
                <a:solidFill>
                  <a:schemeClr val="hlink"/>
                </a:solidFill>
                <a:hlinkClick r:id="rId2"/>
              </a:rPr>
              <a:t>https://www.biorxiv.org/content/10.1101/2023.06.23.546249v2.full.pdf</a:t>
            </a:r>
            <a:endParaRPr/>
          </a:p>
          <a:p>
            <a:pPr indent="0" lvl="0" marL="0" rtl="0" algn="l">
              <a:spcBef>
                <a:spcPts val="0"/>
              </a:spcBef>
              <a:spcAft>
                <a:spcPts val="0"/>
              </a:spcAft>
              <a:buNone/>
            </a:pPr>
            <a:r>
              <a:rPr lang="en"/>
              <a:t>	Arc Cogitate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Noise filtering (Maxwell and ICA papers) : </a:t>
            </a:r>
            <a:endParaRPr/>
          </a:p>
          <a:p>
            <a:pPr indent="0" lvl="0" marL="0" rtl="0" algn="l">
              <a:spcBef>
                <a:spcPts val="0"/>
              </a:spcBef>
              <a:spcAft>
                <a:spcPts val="0"/>
              </a:spcAft>
              <a:buNone/>
            </a:pPr>
            <a:r>
              <a:rPr lang="en"/>
              <a:t>	Maxwell : Taulu,S. and Kajola, M. (2005) Presentation of electromagnetic multichannel data: the signal space separation method. Journal of Applied Physics, 97(12):124905 doi:10.1063/1.1935742.</a:t>
            </a:r>
            <a:endParaRPr/>
          </a:p>
          <a:p>
            <a:pPr indent="0" lvl="0" marL="0" rtl="0" algn="l">
              <a:spcBef>
                <a:spcPts val="0"/>
              </a:spcBef>
              <a:spcAft>
                <a:spcPts val="0"/>
              </a:spcAft>
              <a:buNone/>
            </a:pPr>
            <a:r>
              <a:rPr lang="en"/>
              <a:t>	ICA : Hyvärinen A, Oja E. (2002) Independent component analysis: algorithms and applications. Neural Netw. 13(4-5):411-30. doi: 10.1016/s0893-6080(00)00026-5.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Event Related Fields (ERF paper) :</a:t>
            </a:r>
            <a:endParaRPr/>
          </a:p>
          <a:p>
            <a:pPr indent="0" lvl="0" marL="0" rtl="0" algn="l">
              <a:spcBef>
                <a:spcPts val="0"/>
              </a:spcBef>
              <a:spcAft>
                <a:spcPts val="0"/>
              </a:spcAft>
              <a:buNone/>
            </a:pPr>
            <a:r>
              <a:rPr lang="en"/>
              <a:t>	ERFs : Woodman G.F. (2010) A brief introduction to the use of event-related potentials in studies of perception and attention. Atten Percept Psychophys. 72(8):2031-46.</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658425" y="10481890"/>
            <a:ext cx="11483100" cy="51036300"/>
          </a:xfrm>
          <a:prstGeom prst="rect">
            <a:avLst/>
          </a:prstGeom>
          <a:solidFill>
            <a:schemeClr val="dk1"/>
          </a:solidFill>
          <a:ln>
            <a:noFill/>
          </a:ln>
        </p:spPr>
        <p:txBody>
          <a:bodyPr anchorCtr="0" anchor="ctr" bIns="618575" lIns="618575" spcFirstLastPara="1" rIns="618575" wrap="square" tIns="618575">
            <a:noAutofit/>
          </a:bodyPr>
          <a:lstStyle/>
          <a:p>
            <a:pPr indent="0" lvl="0" marL="0" rtl="0" algn="l">
              <a:spcBef>
                <a:spcPts val="0"/>
              </a:spcBef>
              <a:spcAft>
                <a:spcPts val="0"/>
              </a:spcAft>
              <a:buNone/>
            </a:pPr>
            <a:r>
              <a:t/>
            </a:r>
            <a:endParaRPr/>
          </a:p>
        </p:txBody>
      </p:sp>
      <p:sp>
        <p:nvSpPr>
          <p:cNvPr id="11" name="Google Shape;11;p2"/>
          <p:cNvSpPr/>
          <p:nvPr/>
        </p:nvSpPr>
        <p:spPr>
          <a:xfrm>
            <a:off x="9426614" y="13896063"/>
            <a:ext cx="9946800" cy="44208000"/>
          </a:xfrm>
          <a:prstGeom prst="rect">
            <a:avLst/>
          </a:prstGeom>
          <a:noFill/>
          <a:ln cap="flat" cmpd="sng" w="28575">
            <a:solidFill>
              <a:schemeClr val="lt1"/>
            </a:solidFill>
            <a:prstDash val="solid"/>
            <a:miter lim="8000"/>
            <a:headEnd len="sm" w="sm" type="none"/>
            <a:tailEnd len="sm" w="sm" type="none"/>
          </a:ln>
        </p:spPr>
        <p:txBody>
          <a:bodyPr anchorCtr="0" anchor="ctr" bIns="618575" lIns="618575" spcFirstLastPara="1" rIns="618575" wrap="square" tIns="61857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9751969" y="22777953"/>
            <a:ext cx="9295800" cy="22177500"/>
          </a:xfrm>
          <a:prstGeom prst="rect">
            <a:avLst/>
          </a:prstGeom>
        </p:spPr>
        <p:txBody>
          <a:bodyPr anchorCtr="0" anchor="ctr" bIns="618575" lIns="618575" spcFirstLastPara="1" rIns="618575" wrap="square" tIns="618575">
            <a:normAutofit/>
          </a:bodyPr>
          <a:lstStyle>
            <a:lvl1pPr lvl="0" algn="ctr">
              <a:spcBef>
                <a:spcPts val="0"/>
              </a:spcBef>
              <a:spcAft>
                <a:spcPts val="0"/>
              </a:spcAft>
              <a:buClr>
                <a:schemeClr val="lt1"/>
              </a:buClr>
              <a:buSzPts val="217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217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217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217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217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217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217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217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217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9752323" y="45731307"/>
            <a:ext cx="9295800" cy="9818400"/>
          </a:xfrm>
          <a:prstGeom prst="rect">
            <a:avLst/>
          </a:prstGeom>
        </p:spPr>
        <p:txBody>
          <a:bodyPr anchorCtr="0" anchor="b" bIns="618575" lIns="618575" spcFirstLastPara="1" rIns="618575" wrap="square" tIns="618575">
            <a:normAutofit/>
          </a:bodyPr>
          <a:lstStyle>
            <a:lvl1pPr lvl="0" algn="ctr">
              <a:lnSpc>
                <a:spcPct val="100000"/>
              </a:lnSpc>
              <a:spcBef>
                <a:spcPts val="0"/>
              </a:spcBef>
              <a:spcAft>
                <a:spcPts val="0"/>
              </a:spcAft>
              <a:buClr>
                <a:schemeClr val="lt1"/>
              </a:buClr>
              <a:buSzPts val="122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2200"/>
              <a:buFont typeface="Playfair Display"/>
              <a:buNone/>
              <a:defRPr b="1" sz="122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2200"/>
              <a:buFont typeface="Playfair Display"/>
              <a:buNone/>
              <a:defRPr b="1" sz="122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2200"/>
              <a:buFont typeface="Playfair Display"/>
              <a:buNone/>
              <a:defRPr b="1" sz="122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2200"/>
              <a:buFont typeface="Playfair Display"/>
              <a:buNone/>
              <a:defRPr b="1" sz="122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2200"/>
              <a:buFont typeface="Playfair Display"/>
              <a:buNone/>
              <a:defRPr b="1" sz="122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2200"/>
              <a:buFont typeface="Playfair Display"/>
              <a:buNone/>
              <a:defRPr b="1" sz="122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2200"/>
              <a:buFont typeface="Playfair Display"/>
              <a:buNone/>
              <a:defRPr b="1" sz="122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2200"/>
              <a:buFont typeface="Playfair Display"/>
              <a:buNone/>
              <a:defRPr b="1" sz="122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70630971"/>
            <a:ext cx="28800000" cy="1368900"/>
          </a:xfrm>
          <a:prstGeom prst="rect">
            <a:avLst/>
          </a:prstGeom>
          <a:solidFill>
            <a:schemeClr val="dk1"/>
          </a:solidFill>
          <a:ln>
            <a:noFill/>
          </a:ln>
        </p:spPr>
        <p:txBody>
          <a:bodyPr anchorCtr="0" anchor="ctr" bIns="618575" lIns="618575" spcFirstLastPara="1" rIns="618575" wrap="square" tIns="61857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981732" y="17261242"/>
            <a:ext cx="26836500" cy="22538700"/>
          </a:xfrm>
          <a:prstGeom prst="rect">
            <a:avLst/>
          </a:prstGeom>
        </p:spPr>
        <p:txBody>
          <a:bodyPr anchorCtr="0" anchor="b" bIns="618575" lIns="618575" spcFirstLastPara="1" rIns="618575" wrap="square" tIns="618575">
            <a:normAutofit/>
          </a:bodyPr>
          <a:lstStyle>
            <a:lvl1pPr lvl="0" algn="ctr">
              <a:spcBef>
                <a:spcPts val="0"/>
              </a:spcBef>
              <a:spcAft>
                <a:spcPts val="0"/>
              </a:spcAft>
              <a:buSzPts val="67700"/>
              <a:buFont typeface="Lato"/>
              <a:buNone/>
              <a:defRPr sz="67700">
                <a:latin typeface="Lato"/>
                <a:ea typeface="Lato"/>
                <a:cs typeface="Lato"/>
                <a:sym typeface="Lato"/>
              </a:defRPr>
            </a:lvl1pPr>
            <a:lvl2pPr lvl="1" algn="ctr">
              <a:spcBef>
                <a:spcPts val="0"/>
              </a:spcBef>
              <a:spcAft>
                <a:spcPts val="0"/>
              </a:spcAft>
              <a:buSzPts val="67700"/>
              <a:buFont typeface="Lato"/>
              <a:buNone/>
              <a:defRPr sz="67700">
                <a:latin typeface="Lato"/>
                <a:ea typeface="Lato"/>
                <a:cs typeface="Lato"/>
                <a:sym typeface="Lato"/>
              </a:defRPr>
            </a:lvl2pPr>
            <a:lvl3pPr lvl="2" algn="ctr">
              <a:spcBef>
                <a:spcPts val="0"/>
              </a:spcBef>
              <a:spcAft>
                <a:spcPts val="0"/>
              </a:spcAft>
              <a:buSzPts val="67700"/>
              <a:buFont typeface="Lato"/>
              <a:buNone/>
              <a:defRPr sz="67700">
                <a:latin typeface="Lato"/>
                <a:ea typeface="Lato"/>
                <a:cs typeface="Lato"/>
                <a:sym typeface="Lato"/>
              </a:defRPr>
            </a:lvl3pPr>
            <a:lvl4pPr lvl="3" algn="ctr">
              <a:spcBef>
                <a:spcPts val="0"/>
              </a:spcBef>
              <a:spcAft>
                <a:spcPts val="0"/>
              </a:spcAft>
              <a:buSzPts val="67700"/>
              <a:buFont typeface="Lato"/>
              <a:buNone/>
              <a:defRPr sz="67700">
                <a:latin typeface="Lato"/>
                <a:ea typeface="Lato"/>
                <a:cs typeface="Lato"/>
                <a:sym typeface="Lato"/>
              </a:defRPr>
            </a:lvl4pPr>
            <a:lvl5pPr lvl="4" algn="ctr">
              <a:spcBef>
                <a:spcPts val="0"/>
              </a:spcBef>
              <a:spcAft>
                <a:spcPts val="0"/>
              </a:spcAft>
              <a:buSzPts val="67700"/>
              <a:buFont typeface="Lato"/>
              <a:buNone/>
              <a:defRPr sz="67700">
                <a:latin typeface="Lato"/>
                <a:ea typeface="Lato"/>
                <a:cs typeface="Lato"/>
                <a:sym typeface="Lato"/>
              </a:defRPr>
            </a:lvl5pPr>
            <a:lvl6pPr lvl="5" algn="ctr">
              <a:spcBef>
                <a:spcPts val="0"/>
              </a:spcBef>
              <a:spcAft>
                <a:spcPts val="0"/>
              </a:spcAft>
              <a:buSzPts val="67700"/>
              <a:buFont typeface="Lato"/>
              <a:buNone/>
              <a:defRPr sz="67700">
                <a:latin typeface="Lato"/>
                <a:ea typeface="Lato"/>
                <a:cs typeface="Lato"/>
                <a:sym typeface="Lato"/>
              </a:defRPr>
            </a:lvl6pPr>
            <a:lvl7pPr lvl="6" algn="ctr">
              <a:spcBef>
                <a:spcPts val="0"/>
              </a:spcBef>
              <a:spcAft>
                <a:spcPts val="0"/>
              </a:spcAft>
              <a:buSzPts val="67700"/>
              <a:buFont typeface="Lato"/>
              <a:buNone/>
              <a:defRPr sz="67700">
                <a:latin typeface="Lato"/>
                <a:ea typeface="Lato"/>
                <a:cs typeface="Lato"/>
                <a:sym typeface="Lato"/>
              </a:defRPr>
            </a:lvl7pPr>
            <a:lvl8pPr lvl="7" algn="ctr">
              <a:spcBef>
                <a:spcPts val="0"/>
              </a:spcBef>
              <a:spcAft>
                <a:spcPts val="0"/>
              </a:spcAft>
              <a:buSzPts val="67700"/>
              <a:buFont typeface="Lato"/>
              <a:buNone/>
              <a:defRPr sz="67700">
                <a:latin typeface="Lato"/>
                <a:ea typeface="Lato"/>
                <a:cs typeface="Lato"/>
                <a:sym typeface="Lato"/>
              </a:defRPr>
            </a:lvl8pPr>
            <a:lvl9pPr lvl="8" algn="ctr">
              <a:spcBef>
                <a:spcPts val="0"/>
              </a:spcBef>
              <a:spcAft>
                <a:spcPts val="0"/>
              </a:spcAft>
              <a:buSzPts val="67700"/>
              <a:buFont typeface="Lato"/>
              <a:buNone/>
              <a:defRPr sz="67700">
                <a:latin typeface="Lato"/>
                <a:ea typeface="Lato"/>
                <a:cs typeface="Lato"/>
                <a:sym typeface="Lato"/>
              </a:defRPr>
            </a:lvl9pPr>
          </a:lstStyle>
          <a:p>
            <a:r>
              <a:t>xx%</a:t>
            </a:r>
          </a:p>
        </p:txBody>
      </p:sp>
      <p:sp>
        <p:nvSpPr>
          <p:cNvPr id="51" name="Google Shape;51;p11"/>
          <p:cNvSpPr txBox="1"/>
          <p:nvPr>
            <p:ph idx="1" type="body"/>
          </p:nvPr>
        </p:nvSpPr>
        <p:spPr>
          <a:xfrm>
            <a:off x="981732" y="40867192"/>
            <a:ext cx="26836500" cy="15000600"/>
          </a:xfrm>
          <a:prstGeom prst="rect">
            <a:avLst/>
          </a:prstGeom>
        </p:spPr>
        <p:txBody>
          <a:bodyPr anchorCtr="0" anchor="t" bIns="618575" lIns="618575" spcFirstLastPara="1" rIns="618575" wrap="square" tIns="618575">
            <a:normAutofit/>
          </a:bodyPr>
          <a:lstStyle>
            <a:lvl1pPr indent="-1003300" lvl="0" marL="457200" algn="ctr">
              <a:spcBef>
                <a:spcPts val="0"/>
              </a:spcBef>
              <a:spcAft>
                <a:spcPts val="0"/>
              </a:spcAft>
              <a:buSzPts val="12200"/>
              <a:buChar char="●"/>
              <a:defRPr/>
            </a:lvl1pPr>
            <a:lvl2pPr indent="-831850" lvl="1" marL="914400" algn="ctr">
              <a:spcBef>
                <a:spcPts val="0"/>
              </a:spcBef>
              <a:spcAft>
                <a:spcPts val="0"/>
              </a:spcAft>
              <a:buSzPts val="9500"/>
              <a:buChar char="○"/>
              <a:defRPr/>
            </a:lvl2pPr>
            <a:lvl3pPr indent="-831850" lvl="2" marL="1371600" algn="ctr">
              <a:spcBef>
                <a:spcPts val="0"/>
              </a:spcBef>
              <a:spcAft>
                <a:spcPts val="0"/>
              </a:spcAft>
              <a:buSzPts val="9500"/>
              <a:buChar char="■"/>
              <a:defRPr/>
            </a:lvl3pPr>
            <a:lvl4pPr indent="-831850" lvl="3" marL="1828800" algn="ctr">
              <a:spcBef>
                <a:spcPts val="0"/>
              </a:spcBef>
              <a:spcAft>
                <a:spcPts val="0"/>
              </a:spcAft>
              <a:buSzPts val="9500"/>
              <a:buChar char="●"/>
              <a:defRPr/>
            </a:lvl4pPr>
            <a:lvl5pPr indent="-831850" lvl="4" marL="2286000" algn="ctr">
              <a:spcBef>
                <a:spcPts val="0"/>
              </a:spcBef>
              <a:spcAft>
                <a:spcPts val="0"/>
              </a:spcAft>
              <a:buSzPts val="9500"/>
              <a:buChar char="○"/>
              <a:defRPr/>
            </a:lvl5pPr>
            <a:lvl6pPr indent="-831850" lvl="5" marL="2743200" algn="ctr">
              <a:spcBef>
                <a:spcPts val="0"/>
              </a:spcBef>
              <a:spcAft>
                <a:spcPts val="0"/>
              </a:spcAft>
              <a:buSzPts val="9500"/>
              <a:buChar char="■"/>
              <a:defRPr/>
            </a:lvl6pPr>
            <a:lvl7pPr indent="-831850" lvl="6" marL="3200400" algn="ctr">
              <a:spcBef>
                <a:spcPts val="0"/>
              </a:spcBef>
              <a:spcAft>
                <a:spcPts val="0"/>
              </a:spcAft>
              <a:buSzPts val="9500"/>
              <a:buChar char="●"/>
              <a:defRPr/>
            </a:lvl7pPr>
            <a:lvl8pPr indent="-831850" lvl="7" marL="3657600" algn="ctr">
              <a:spcBef>
                <a:spcPts val="0"/>
              </a:spcBef>
              <a:spcAft>
                <a:spcPts val="0"/>
              </a:spcAft>
              <a:buSzPts val="9500"/>
              <a:buChar char="○"/>
              <a:defRPr/>
            </a:lvl8pPr>
            <a:lvl9pPr indent="-831850" lvl="8" marL="4114800" algn="ctr">
              <a:spcBef>
                <a:spcPts val="0"/>
              </a:spcBef>
              <a:spcAft>
                <a:spcPts val="0"/>
              </a:spcAft>
              <a:buSzPts val="9500"/>
              <a:buChar char="■"/>
              <a:defRPr/>
            </a:lvl9pPr>
          </a:lstStyle>
          <a:p/>
        </p:txBody>
      </p:sp>
      <p:sp>
        <p:nvSpPr>
          <p:cNvPr id="52" name="Google Shape;52;p11"/>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1604882" y="19931759"/>
            <a:ext cx="25590300" cy="25171800"/>
          </a:xfrm>
          <a:prstGeom prst="rect">
            <a:avLst/>
          </a:prstGeom>
        </p:spPr>
        <p:txBody>
          <a:bodyPr anchorCtr="0" anchor="ctr" bIns="618575" lIns="618575" spcFirstLastPara="1" rIns="618575" wrap="square" tIns="618575">
            <a:normAutofit/>
          </a:bodyPr>
          <a:lstStyle>
            <a:lvl1pPr lvl="0" algn="ctr">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1pPr>
            <a:lvl2pPr lvl="1" algn="ctr">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2pPr>
            <a:lvl3pPr lvl="2" algn="ctr">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3pPr>
            <a:lvl4pPr lvl="3" algn="ctr">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4pPr>
            <a:lvl5pPr lvl="4" algn="ctr">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5pPr>
            <a:lvl6pPr lvl="5" algn="ctr">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6pPr>
            <a:lvl7pPr lvl="6" algn="ctr">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7pPr>
            <a:lvl8pPr lvl="7" algn="ctr">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8pPr>
            <a:lvl9pPr lvl="8" algn="ctr">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9pPr>
          </a:lstStyle>
          <a:p/>
        </p:txBody>
      </p:sp>
      <p:sp>
        <p:nvSpPr>
          <p:cNvPr id="17" name="Google Shape;17;p3"/>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70630971"/>
            <a:ext cx="28800000" cy="1368900"/>
          </a:xfrm>
          <a:prstGeom prst="rect">
            <a:avLst/>
          </a:prstGeom>
          <a:solidFill>
            <a:schemeClr val="dk1"/>
          </a:solidFill>
          <a:ln>
            <a:noFill/>
          </a:ln>
        </p:spPr>
        <p:txBody>
          <a:bodyPr anchorCtr="0" anchor="ctr" bIns="618575" lIns="618575" spcFirstLastPara="1" rIns="618575" wrap="square" tIns="61857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981732" y="5478215"/>
            <a:ext cx="26836500" cy="8764200"/>
          </a:xfrm>
          <a:prstGeom prst="rect">
            <a:avLst/>
          </a:prstGeom>
        </p:spPr>
        <p:txBody>
          <a:bodyPr anchorCtr="0" anchor="t" bIns="618575" lIns="618575" spcFirstLastPara="1" rIns="618575" wrap="square" tIns="618575">
            <a:normAutofit/>
          </a:bodyPr>
          <a:lstStyle>
            <a:lvl1pPr lvl="0">
              <a:spcBef>
                <a:spcPts val="0"/>
              </a:spcBef>
              <a:spcAft>
                <a:spcPts val="0"/>
              </a:spcAft>
              <a:buSzPts val="21700"/>
              <a:buNone/>
              <a:defRPr/>
            </a:lvl1pPr>
            <a:lvl2pPr lvl="1">
              <a:spcBef>
                <a:spcPts val="0"/>
              </a:spcBef>
              <a:spcAft>
                <a:spcPts val="0"/>
              </a:spcAft>
              <a:buSzPts val="21700"/>
              <a:buNone/>
              <a:defRPr/>
            </a:lvl2pPr>
            <a:lvl3pPr lvl="2">
              <a:spcBef>
                <a:spcPts val="0"/>
              </a:spcBef>
              <a:spcAft>
                <a:spcPts val="0"/>
              </a:spcAft>
              <a:buSzPts val="21700"/>
              <a:buNone/>
              <a:defRPr/>
            </a:lvl3pPr>
            <a:lvl4pPr lvl="3">
              <a:spcBef>
                <a:spcPts val="0"/>
              </a:spcBef>
              <a:spcAft>
                <a:spcPts val="0"/>
              </a:spcAft>
              <a:buSzPts val="21700"/>
              <a:buNone/>
              <a:defRPr/>
            </a:lvl4pPr>
            <a:lvl5pPr lvl="4">
              <a:spcBef>
                <a:spcPts val="0"/>
              </a:spcBef>
              <a:spcAft>
                <a:spcPts val="0"/>
              </a:spcAft>
              <a:buSzPts val="21700"/>
              <a:buNone/>
              <a:defRPr/>
            </a:lvl5pPr>
            <a:lvl6pPr lvl="5">
              <a:spcBef>
                <a:spcPts val="0"/>
              </a:spcBef>
              <a:spcAft>
                <a:spcPts val="0"/>
              </a:spcAft>
              <a:buSzPts val="21700"/>
              <a:buNone/>
              <a:defRPr/>
            </a:lvl6pPr>
            <a:lvl7pPr lvl="6">
              <a:spcBef>
                <a:spcPts val="0"/>
              </a:spcBef>
              <a:spcAft>
                <a:spcPts val="0"/>
              </a:spcAft>
              <a:buSzPts val="21700"/>
              <a:buNone/>
              <a:defRPr/>
            </a:lvl7pPr>
            <a:lvl8pPr lvl="7">
              <a:spcBef>
                <a:spcPts val="0"/>
              </a:spcBef>
              <a:spcAft>
                <a:spcPts val="0"/>
              </a:spcAft>
              <a:buSzPts val="21700"/>
              <a:buNone/>
              <a:defRPr/>
            </a:lvl8pPr>
            <a:lvl9pPr lvl="8">
              <a:spcBef>
                <a:spcPts val="0"/>
              </a:spcBef>
              <a:spcAft>
                <a:spcPts val="0"/>
              </a:spcAft>
              <a:buSzPts val="21700"/>
              <a:buNone/>
              <a:defRPr/>
            </a:lvl9pPr>
          </a:lstStyle>
          <a:p/>
        </p:txBody>
      </p:sp>
      <p:sp>
        <p:nvSpPr>
          <p:cNvPr id="21" name="Google Shape;21;p4"/>
          <p:cNvSpPr txBox="1"/>
          <p:nvPr>
            <p:ph idx="1" type="body"/>
          </p:nvPr>
        </p:nvSpPr>
        <p:spPr>
          <a:xfrm>
            <a:off x="981732" y="16132633"/>
            <a:ext cx="26836500" cy="47823600"/>
          </a:xfrm>
          <a:prstGeom prst="rect">
            <a:avLst/>
          </a:prstGeom>
        </p:spPr>
        <p:txBody>
          <a:bodyPr anchorCtr="0" anchor="t" bIns="618575" lIns="618575" spcFirstLastPara="1" rIns="618575" wrap="square" tIns="618575">
            <a:normAutofit/>
          </a:bodyPr>
          <a:lstStyle>
            <a:lvl1pPr indent="-1003300" lvl="0" marL="457200">
              <a:spcBef>
                <a:spcPts val="0"/>
              </a:spcBef>
              <a:spcAft>
                <a:spcPts val="0"/>
              </a:spcAft>
              <a:buSzPts val="12200"/>
              <a:buChar char="●"/>
              <a:defRPr/>
            </a:lvl1pPr>
            <a:lvl2pPr indent="-831850" lvl="1" marL="914400">
              <a:spcBef>
                <a:spcPts val="0"/>
              </a:spcBef>
              <a:spcAft>
                <a:spcPts val="0"/>
              </a:spcAft>
              <a:buSzPts val="9500"/>
              <a:buChar char="○"/>
              <a:defRPr/>
            </a:lvl2pPr>
            <a:lvl3pPr indent="-831850" lvl="2" marL="1371600">
              <a:spcBef>
                <a:spcPts val="0"/>
              </a:spcBef>
              <a:spcAft>
                <a:spcPts val="0"/>
              </a:spcAft>
              <a:buSzPts val="9500"/>
              <a:buChar char="■"/>
              <a:defRPr/>
            </a:lvl3pPr>
            <a:lvl4pPr indent="-831850" lvl="3" marL="1828800">
              <a:spcBef>
                <a:spcPts val="0"/>
              </a:spcBef>
              <a:spcAft>
                <a:spcPts val="0"/>
              </a:spcAft>
              <a:buSzPts val="9500"/>
              <a:buChar char="●"/>
              <a:defRPr/>
            </a:lvl4pPr>
            <a:lvl5pPr indent="-831850" lvl="4" marL="2286000">
              <a:spcBef>
                <a:spcPts val="0"/>
              </a:spcBef>
              <a:spcAft>
                <a:spcPts val="0"/>
              </a:spcAft>
              <a:buSzPts val="9500"/>
              <a:buChar char="○"/>
              <a:defRPr/>
            </a:lvl5pPr>
            <a:lvl6pPr indent="-831850" lvl="5" marL="2743200">
              <a:spcBef>
                <a:spcPts val="0"/>
              </a:spcBef>
              <a:spcAft>
                <a:spcPts val="0"/>
              </a:spcAft>
              <a:buSzPts val="9500"/>
              <a:buChar char="■"/>
              <a:defRPr/>
            </a:lvl6pPr>
            <a:lvl7pPr indent="-831850" lvl="6" marL="3200400">
              <a:spcBef>
                <a:spcPts val="0"/>
              </a:spcBef>
              <a:spcAft>
                <a:spcPts val="0"/>
              </a:spcAft>
              <a:buSzPts val="9500"/>
              <a:buChar char="●"/>
              <a:defRPr/>
            </a:lvl7pPr>
            <a:lvl8pPr indent="-831850" lvl="7" marL="3657600">
              <a:spcBef>
                <a:spcPts val="0"/>
              </a:spcBef>
              <a:spcAft>
                <a:spcPts val="0"/>
              </a:spcAft>
              <a:buSzPts val="9500"/>
              <a:buChar char="○"/>
              <a:defRPr/>
            </a:lvl8pPr>
            <a:lvl9pPr indent="-831850" lvl="8" marL="4114800">
              <a:spcBef>
                <a:spcPts val="0"/>
              </a:spcBef>
              <a:spcAft>
                <a:spcPts val="0"/>
              </a:spcAft>
              <a:buSzPts val="9500"/>
              <a:buChar char="■"/>
              <a:defRPr/>
            </a:lvl9pPr>
          </a:lstStyle>
          <a:p/>
        </p:txBody>
      </p:sp>
      <p:sp>
        <p:nvSpPr>
          <p:cNvPr id="22" name="Google Shape;22;p4"/>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981732" y="5478215"/>
            <a:ext cx="26836500" cy="8764200"/>
          </a:xfrm>
          <a:prstGeom prst="rect">
            <a:avLst/>
          </a:prstGeom>
        </p:spPr>
        <p:txBody>
          <a:bodyPr anchorCtr="0" anchor="t" bIns="618575" lIns="618575" spcFirstLastPara="1" rIns="618575" wrap="square" tIns="618575">
            <a:normAutofit/>
          </a:bodyPr>
          <a:lstStyle>
            <a:lvl1pPr lvl="0">
              <a:spcBef>
                <a:spcPts val="0"/>
              </a:spcBef>
              <a:spcAft>
                <a:spcPts val="0"/>
              </a:spcAft>
              <a:buSzPts val="21700"/>
              <a:buNone/>
              <a:defRPr/>
            </a:lvl1pPr>
            <a:lvl2pPr lvl="1">
              <a:spcBef>
                <a:spcPts val="0"/>
              </a:spcBef>
              <a:spcAft>
                <a:spcPts val="0"/>
              </a:spcAft>
              <a:buSzPts val="21700"/>
              <a:buNone/>
              <a:defRPr/>
            </a:lvl2pPr>
            <a:lvl3pPr lvl="2">
              <a:spcBef>
                <a:spcPts val="0"/>
              </a:spcBef>
              <a:spcAft>
                <a:spcPts val="0"/>
              </a:spcAft>
              <a:buSzPts val="21700"/>
              <a:buNone/>
              <a:defRPr/>
            </a:lvl3pPr>
            <a:lvl4pPr lvl="3">
              <a:spcBef>
                <a:spcPts val="0"/>
              </a:spcBef>
              <a:spcAft>
                <a:spcPts val="0"/>
              </a:spcAft>
              <a:buSzPts val="21700"/>
              <a:buNone/>
              <a:defRPr/>
            </a:lvl4pPr>
            <a:lvl5pPr lvl="4">
              <a:spcBef>
                <a:spcPts val="0"/>
              </a:spcBef>
              <a:spcAft>
                <a:spcPts val="0"/>
              </a:spcAft>
              <a:buSzPts val="21700"/>
              <a:buNone/>
              <a:defRPr/>
            </a:lvl5pPr>
            <a:lvl6pPr lvl="5">
              <a:spcBef>
                <a:spcPts val="0"/>
              </a:spcBef>
              <a:spcAft>
                <a:spcPts val="0"/>
              </a:spcAft>
              <a:buSzPts val="21700"/>
              <a:buNone/>
              <a:defRPr/>
            </a:lvl6pPr>
            <a:lvl7pPr lvl="6">
              <a:spcBef>
                <a:spcPts val="0"/>
              </a:spcBef>
              <a:spcAft>
                <a:spcPts val="0"/>
              </a:spcAft>
              <a:buSzPts val="21700"/>
              <a:buNone/>
              <a:defRPr/>
            </a:lvl7pPr>
            <a:lvl8pPr lvl="7">
              <a:spcBef>
                <a:spcPts val="0"/>
              </a:spcBef>
              <a:spcAft>
                <a:spcPts val="0"/>
              </a:spcAft>
              <a:buSzPts val="21700"/>
              <a:buNone/>
              <a:defRPr/>
            </a:lvl8pPr>
            <a:lvl9pPr lvl="8">
              <a:spcBef>
                <a:spcPts val="0"/>
              </a:spcBef>
              <a:spcAft>
                <a:spcPts val="0"/>
              </a:spcAft>
              <a:buSzPts val="21700"/>
              <a:buNone/>
              <a:defRPr/>
            </a:lvl9pPr>
          </a:lstStyle>
          <a:p/>
        </p:txBody>
      </p:sp>
      <p:sp>
        <p:nvSpPr>
          <p:cNvPr id="25" name="Google Shape;25;p5"/>
          <p:cNvSpPr txBox="1"/>
          <p:nvPr>
            <p:ph idx="1" type="body"/>
          </p:nvPr>
        </p:nvSpPr>
        <p:spPr>
          <a:xfrm>
            <a:off x="981732" y="16132633"/>
            <a:ext cx="12598200" cy="47823600"/>
          </a:xfrm>
          <a:prstGeom prst="rect">
            <a:avLst/>
          </a:prstGeom>
        </p:spPr>
        <p:txBody>
          <a:bodyPr anchorCtr="0" anchor="t" bIns="618575" lIns="618575" spcFirstLastPara="1" rIns="618575" wrap="square" tIns="618575">
            <a:normAutofit/>
          </a:bodyPr>
          <a:lstStyle>
            <a:lvl1pPr indent="-831850" lvl="0" marL="457200">
              <a:spcBef>
                <a:spcPts val="0"/>
              </a:spcBef>
              <a:spcAft>
                <a:spcPts val="0"/>
              </a:spcAft>
              <a:buSzPts val="9500"/>
              <a:buChar char="●"/>
              <a:defRPr sz="9500"/>
            </a:lvl1pPr>
            <a:lvl2pPr indent="-742950" lvl="1" marL="914400">
              <a:spcBef>
                <a:spcPts val="0"/>
              </a:spcBef>
              <a:spcAft>
                <a:spcPts val="0"/>
              </a:spcAft>
              <a:buSzPts val="8100"/>
              <a:buChar char="○"/>
              <a:defRPr sz="8100"/>
            </a:lvl2pPr>
            <a:lvl3pPr indent="-742950" lvl="2" marL="1371600">
              <a:spcBef>
                <a:spcPts val="0"/>
              </a:spcBef>
              <a:spcAft>
                <a:spcPts val="0"/>
              </a:spcAft>
              <a:buSzPts val="8100"/>
              <a:buChar char="■"/>
              <a:defRPr sz="8100"/>
            </a:lvl3pPr>
            <a:lvl4pPr indent="-742950" lvl="3" marL="1828800">
              <a:spcBef>
                <a:spcPts val="0"/>
              </a:spcBef>
              <a:spcAft>
                <a:spcPts val="0"/>
              </a:spcAft>
              <a:buSzPts val="8100"/>
              <a:buChar char="●"/>
              <a:defRPr sz="8100"/>
            </a:lvl4pPr>
            <a:lvl5pPr indent="-742950" lvl="4" marL="2286000">
              <a:spcBef>
                <a:spcPts val="0"/>
              </a:spcBef>
              <a:spcAft>
                <a:spcPts val="0"/>
              </a:spcAft>
              <a:buSzPts val="8100"/>
              <a:buChar char="○"/>
              <a:defRPr sz="8100"/>
            </a:lvl5pPr>
            <a:lvl6pPr indent="-742950" lvl="5" marL="2743200">
              <a:spcBef>
                <a:spcPts val="0"/>
              </a:spcBef>
              <a:spcAft>
                <a:spcPts val="0"/>
              </a:spcAft>
              <a:buSzPts val="8100"/>
              <a:buChar char="■"/>
              <a:defRPr sz="8100"/>
            </a:lvl6pPr>
            <a:lvl7pPr indent="-742950" lvl="6" marL="3200400">
              <a:spcBef>
                <a:spcPts val="0"/>
              </a:spcBef>
              <a:spcAft>
                <a:spcPts val="0"/>
              </a:spcAft>
              <a:buSzPts val="8100"/>
              <a:buChar char="●"/>
              <a:defRPr sz="8100"/>
            </a:lvl7pPr>
            <a:lvl8pPr indent="-742950" lvl="7" marL="3657600">
              <a:spcBef>
                <a:spcPts val="0"/>
              </a:spcBef>
              <a:spcAft>
                <a:spcPts val="0"/>
              </a:spcAft>
              <a:buSzPts val="8100"/>
              <a:buChar char="○"/>
              <a:defRPr sz="8100"/>
            </a:lvl8pPr>
            <a:lvl9pPr indent="-742950" lvl="8" marL="4114800">
              <a:spcBef>
                <a:spcPts val="0"/>
              </a:spcBef>
              <a:spcAft>
                <a:spcPts val="0"/>
              </a:spcAft>
              <a:buSzPts val="8100"/>
              <a:buChar char="■"/>
              <a:defRPr sz="8100"/>
            </a:lvl9pPr>
          </a:lstStyle>
          <a:p/>
        </p:txBody>
      </p:sp>
      <p:sp>
        <p:nvSpPr>
          <p:cNvPr id="26" name="Google Shape;26;p5"/>
          <p:cNvSpPr txBox="1"/>
          <p:nvPr>
            <p:ph idx="2" type="body"/>
          </p:nvPr>
        </p:nvSpPr>
        <p:spPr>
          <a:xfrm>
            <a:off x="15220157" y="16132633"/>
            <a:ext cx="12598200" cy="47823600"/>
          </a:xfrm>
          <a:prstGeom prst="rect">
            <a:avLst/>
          </a:prstGeom>
        </p:spPr>
        <p:txBody>
          <a:bodyPr anchorCtr="0" anchor="t" bIns="618575" lIns="618575" spcFirstLastPara="1" rIns="618575" wrap="square" tIns="618575">
            <a:normAutofit/>
          </a:bodyPr>
          <a:lstStyle>
            <a:lvl1pPr indent="-831850" lvl="0" marL="457200">
              <a:spcBef>
                <a:spcPts val="0"/>
              </a:spcBef>
              <a:spcAft>
                <a:spcPts val="0"/>
              </a:spcAft>
              <a:buSzPts val="9500"/>
              <a:buChar char="●"/>
              <a:defRPr sz="9500"/>
            </a:lvl1pPr>
            <a:lvl2pPr indent="-742950" lvl="1" marL="914400">
              <a:spcBef>
                <a:spcPts val="0"/>
              </a:spcBef>
              <a:spcAft>
                <a:spcPts val="0"/>
              </a:spcAft>
              <a:buSzPts val="8100"/>
              <a:buChar char="○"/>
              <a:defRPr sz="8100"/>
            </a:lvl2pPr>
            <a:lvl3pPr indent="-742950" lvl="2" marL="1371600">
              <a:spcBef>
                <a:spcPts val="0"/>
              </a:spcBef>
              <a:spcAft>
                <a:spcPts val="0"/>
              </a:spcAft>
              <a:buSzPts val="8100"/>
              <a:buChar char="■"/>
              <a:defRPr sz="8100"/>
            </a:lvl3pPr>
            <a:lvl4pPr indent="-742950" lvl="3" marL="1828800">
              <a:spcBef>
                <a:spcPts val="0"/>
              </a:spcBef>
              <a:spcAft>
                <a:spcPts val="0"/>
              </a:spcAft>
              <a:buSzPts val="8100"/>
              <a:buChar char="●"/>
              <a:defRPr sz="8100"/>
            </a:lvl4pPr>
            <a:lvl5pPr indent="-742950" lvl="4" marL="2286000">
              <a:spcBef>
                <a:spcPts val="0"/>
              </a:spcBef>
              <a:spcAft>
                <a:spcPts val="0"/>
              </a:spcAft>
              <a:buSzPts val="8100"/>
              <a:buChar char="○"/>
              <a:defRPr sz="8100"/>
            </a:lvl5pPr>
            <a:lvl6pPr indent="-742950" lvl="5" marL="2743200">
              <a:spcBef>
                <a:spcPts val="0"/>
              </a:spcBef>
              <a:spcAft>
                <a:spcPts val="0"/>
              </a:spcAft>
              <a:buSzPts val="8100"/>
              <a:buChar char="■"/>
              <a:defRPr sz="8100"/>
            </a:lvl6pPr>
            <a:lvl7pPr indent="-742950" lvl="6" marL="3200400">
              <a:spcBef>
                <a:spcPts val="0"/>
              </a:spcBef>
              <a:spcAft>
                <a:spcPts val="0"/>
              </a:spcAft>
              <a:buSzPts val="8100"/>
              <a:buChar char="●"/>
              <a:defRPr sz="8100"/>
            </a:lvl7pPr>
            <a:lvl8pPr indent="-742950" lvl="7" marL="3657600">
              <a:spcBef>
                <a:spcPts val="0"/>
              </a:spcBef>
              <a:spcAft>
                <a:spcPts val="0"/>
              </a:spcAft>
              <a:buSzPts val="8100"/>
              <a:buChar char="○"/>
              <a:defRPr sz="8100"/>
            </a:lvl8pPr>
            <a:lvl9pPr indent="-742950" lvl="8" marL="4114800">
              <a:spcBef>
                <a:spcPts val="0"/>
              </a:spcBef>
              <a:spcAft>
                <a:spcPts val="0"/>
              </a:spcAft>
              <a:buSzPts val="8100"/>
              <a:buChar char="■"/>
              <a:defRPr sz="8100"/>
            </a:lvl9pPr>
          </a:lstStyle>
          <a:p/>
        </p:txBody>
      </p:sp>
      <p:sp>
        <p:nvSpPr>
          <p:cNvPr id="27" name="Google Shape;27;p5"/>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981732" y="5478215"/>
            <a:ext cx="26836500" cy="8764200"/>
          </a:xfrm>
          <a:prstGeom prst="rect">
            <a:avLst/>
          </a:prstGeom>
        </p:spPr>
        <p:txBody>
          <a:bodyPr anchorCtr="0" anchor="t" bIns="618575" lIns="618575" spcFirstLastPara="1" rIns="618575" wrap="square" tIns="618575">
            <a:normAutofit/>
          </a:bodyPr>
          <a:lstStyle>
            <a:lvl1pPr lvl="0">
              <a:spcBef>
                <a:spcPts val="0"/>
              </a:spcBef>
              <a:spcAft>
                <a:spcPts val="0"/>
              </a:spcAft>
              <a:buSzPts val="21700"/>
              <a:buNone/>
              <a:defRPr/>
            </a:lvl1pPr>
            <a:lvl2pPr lvl="1">
              <a:spcBef>
                <a:spcPts val="0"/>
              </a:spcBef>
              <a:spcAft>
                <a:spcPts val="0"/>
              </a:spcAft>
              <a:buSzPts val="21700"/>
              <a:buNone/>
              <a:defRPr/>
            </a:lvl2pPr>
            <a:lvl3pPr lvl="2">
              <a:spcBef>
                <a:spcPts val="0"/>
              </a:spcBef>
              <a:spcAft>
                <a:spcPts val="0"/>
              </a:spcAft>
              <a:buSzPts val="21700"/>
              <a:buNone/>
              <a:defRPr/>
            </a:lvl3pPr>
            <a:lvl4pPr lvl="3">
              <a:spcBef>
                <a:spcPts val="0"/>
              </a:spcBef>
              <a:spcAft>
                <a:spcPts val="0"/>
              </a:spcAft>
              <a:buSzPts val="21700"/>
              <a:buNone/>
              <a:defRPr/>
            </a:lvl4pPr>
            <a:lvl5pPr lvl="4">
              <a:spcBef>
                <a:spcPts val="0"/>
              </a:spcBef>
              <a:spcAft>
                <a:spcPts val="0"/>
              </a:spcAft>
              <a:buSzPts val="21700"/>
              <a:buNone/>
              <a:defRPr/>
            </a:lvl5pPr>
            <a:lvl6pPr lvl="5">
              <a:spcBef>
                <a:spcPts val="0"/>
              </a:spcBef>
              <a:spcAft>
                <a:spcPts val="0"/>
              </a:spcAft>
              <a:buSzPts val="21700"/>
              <a:buNone/>
              <a:defRPr/>
            </a:lvl6pPr>
            <a:lvl7pPr lvl="6">
              <a:spcBef>
                <a:spcPts val="0"/>
              </a:spcBef>
              <a:spcAft>
                <a:spcPts val="0"/>
              </a:spcAft>
              <a:buSzPts val="21700"/>
              <a:buNone/>
              <a:defRPr/>
            </a:lvl7pPr>
            <a:lvl8pPr lvl="7">
              <a:spcBef>
                <a:spcPts val="0"/>
              </a:spcBef>
              <a:spcAft>
                <a:spcPts val="0"/>
              </a:spcAft>
              <a:buSzPts val="21700"/>
              <a:buNone/>
              <a:defRPr/>
            </a:lvl8pPr>
            <a:lvl9pPr lvl="8">
              <a:spcBef>
                <a:spcPts val="0"/>
              </a:spcBef>
              <a:spcAft>
                <a:spcPts val="0"/>
              </a:spcAft>
              <a:buSzPts val="21700"/>
              <a:buNone/>
              <a:defRPr/>
            </a:lvl9pPr>
          </a:lstStyle>
          <a:p/>
        </p:txBody>
      </p:sp>
      <p:sp>
        <p:nvSpPr>
          <p:cNvPr id="30" name="Google Shape;30;p6"/>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981732" y="7777428"/>
            <a:ext cx="8844000" cy="10578600"/>
          </a:xfrm>
          <a:prstGeom prst="rect">
            <a:avLst/>
          </a:prstGeom>
        </p:spPr>
        <p:txBody>
          <a:bodyPr anchorCtr="0" anchor="b" bIns="618575" lIns="618575" spcFirstLastPara="1" rIns="618575" wrap="square" tIns="618575">
            <a:normAutofit/>
          </a:bodyPr>
          <a:lstStyle>
            <a:lvl1pPr lvl="0">
              <a:spcBef>
                <a:spcPts val="0"/>
              </a:spcBef>
              <a:spcAft>
                <a:spcPts val="0"/>
              </a:spcAft>
              <a:buSzPts val="16200"/>
              <a:buNone/>
              <a:defRPr sz="16200"/>
            </a:lvl1pPr>
            <a:lvl2pPr lvl="1">
              <a:spcBef>
                <a:spcPts val="0"/>
              </a:spcBef>
              <a:spcAft>
                <a:spcPts val="0"/>
              </a:spcAft>
              <a:buSzPts val="16200"/>
              <a:buNone/>
              <a:defRPr sz="16200"/>
            </a:lvl2pPr>
            <a:lvl3pPr lvl="2">
              <a:spcBef>
                <a:spcPts val="0"/>
              </a:spcBef>
              <a:spcAft>
                <a:spcPts val="0"/>
              </a:spcAft>
              <a:buSzPts val="16200"/>
              <a:buNone/>
              <a:defRPr sz="16200"/>
            </a:lvl3pPr>
            <a:lvl4pPr lvl="3">
              <a:spcBef>
                <a:spcPts val="0"/>
              </a:spcBef>
              <a:spcAft>
                <a:spcPts val="0"/>
              </a:spcAft>
              <a:buSzPts val="16200"/>
              <a:buNone/>
              <a:defRPr sz="16200"/>
            </a:lvl4pPr>
            <a:lvl5pPr lvl="4">
              <a:spcBef>
                <a:spcPts val="0"/>
              </a:spcBef>
              <a:spcAft>
                <a:spcPts val="0"/>
              </a:spcAft>
              <a:buSzPts val="16200"/>
              <a:buNone/>
              <a:defRPr sz="16200"/>
            </a:lvl5pPr>
            <a:lvl6pPr lvl="5">
              <a:spcBef>
                <a:spcPts val="0"/>
              </a:spcBef>
              <a:spcAft>
                <a:spcPts val="0"/>
              </a:spcAft>
              <a:buSzPts val="16200"/>
              <a:buNone/>
              <a:defRPr sz="16200"/>
            </a:lvl6pPr>
            <a:lvl7pPr lvl="6">
              <a:spcBef>
                <a:spcPts val="0"/>
              </a:spcBef>
              <a:spcAft>
                <a:spcPts val="0"/>
              </a:spcAft>
              <a:buSzPts val="16200"/>
              <a:buNone/>
              <a:defRPr sz="16200"/>
            </a:lvl7pPr>
            <a:lvl8pPr lvl="7">
              <a:spcBef>
                <a:spcPts val="0"/>
              </a:spcBef>
              <a:spcAft>
                <a:spcPts val="0"/>
              </a:spcAft>
              <a:buSzPts val="16200"/>
              <a:buNone/>
              <a:defRPr sz="16200"/>
            </a:lvl8pPr>
            <a:lvl9pPr lvl="8">
              <a:spcBef>
                <a:spcPts val="0"/>
              </a:spcBef>
              <a:spcAft>
                <a:spcPts val="0"/>
              </a:spcAft>
              <a:buSzPts val="16200"/>
              <a:buNone/>
              <a:defRPr sz="16200"/>
            </a:lvl9pPr>
          </a:lstStyle>
          <a:p/>
        </p:txBody>
      </p:sp>
      <p:sp>
        <p:nvSpPr>
          <p:cNvPr id="33" name="Google Shape;33;p7"/>
          <p:cNvSpPr txBox="1"/>
          <p:nvPr>
            <p:ph idx="1" type="body"/>
          </p:nvPr>
        </p:nvSpPr>
        <p:spPr>
          <a:xfrm>
            <a:off x="981732" y="19476851"/>
            <a:ext cx="8844000" cy="44505900"/>
          </a:xfrm>
          <a:prstGeom prst="rect">
            <a:avLst/>
          </a:prstGeom>
        </p:spPr>
        <p:txBody>
          <a:bodyPr anchorCtr="0" anchor="t" bIns="618575" lIns="618575" spcFirstLastPara="1" rIns="618575" wrap="square" tIns="618575">
            <a:normAutofit/>
          </a:bodyPr>
          <a:lstStyle>
            <a:lvl1pPr indent="-742950" lvl="0" marL="457200">
              <a:spcBef>
                <a:spcPts val="0"/>
              </a:spcBef>
              <a:spcAft>
                <a:spcPts val="0"/>
              </a:spcAft>
              <a:buSzPts val="8100"/>
              <a:buChar char="●"/>
              <a:defRPr sz="8100"/>
            </a:lvl1pPr>
            <a:lvl2pPr indent="-742950" lvl="1" marL="914400">
              <a:spcBef>
                <a:spcPts val="0"/>
              </a:spcBef>
              <a:spcAft>
                <a:spcPts val="0"/>
              </a:spcAft>
              <a:buSzPts val="8100"/>
              <a:buChar char="○"/>
              <a:defRPr sz="8100"/>
            </a:lvl2pPr>
            <a:lvl3pPr indent="-742950" lvl="2" marL="1371600">
              <a:spcBef>
                <a:spcPts val="0"/>
              </a:spcBef>
              <a:spcAft>
                <a:spcPts val="0"/>
              </a:spcAft>
              <a:buSzPts val="8100"/>
              <a:buChar char="■"/>
              <a:defRPr sz="8100"/>
            </a:lvl3pPr>
            <a:lvl4pPr indent="-742950" lvl="3" marL="1828800">
              <a:spcBef>
                <a:spcPts val="0"/>
              </a:spcBef>
              <a:spcAft>
                <a:spcPts val="0"/>
              </a:spcAft>
              <a:buSzPts val="8100"/>
              <a:buChar char="●"/>
              <a:defRPr sz="8100"/>
            </a:lvl4pPr>
            <a:lvl5pPr indent="-742950" lvl="4" marL="2286000">
              <a:spcBef>
                <a:spcPts val="0"/>
              </a:spcBef>
              <a:spcAft>
                <a:spcPts val="0"/>
              </a:spcAft>
              <a:buSzPts val="8100"/>
              <a:buChar char="○"/>
              <a:defRPr sz="8100"/>
            </a:lvl5pPr>
            <a:lvl6pPr indent="-742950" lvl="5" marL="2743200">
              <a:spcBef>
                <a:spcPts val="0"/>
              </a:spcBef>
              <a:spcAft>
                <a:spcPts val="0"/>
              </a:spcAft>
              <a:buSzPts val="8100"/>
              <a:buChar char="■"/>
              <a:defRPr sz="8100"/>
            </a:lvl6pPr>
            <a:lvl7pPr indent="-742950" lvl="6" marL="3200400">
              <a:spcBef>
                <a:spcPts val="0"/>
              </a:spcBef>
              <a:spcAft>
                <a:spcPts val="0"/>
              </a:spcAft>
              <a:buSzPts val="8100"/>
              <a:buChar char="●"/>
              <a:defRPr sz="8100"/>
            </a:lvl7pPr>
            <a:lvl8pPr indent="-742950" lvl="7" marL="3657600">
              <a:spcBef>
                <a:spcPts val="0"/>
              </a:spcBef>
              <a:spcAft>
                <a:spcPts val="0"/>
              </a:spcAft>
              <a:buSzPts val="8100"/>
              <a:buChar char="○"/>
              <a:defRPr sz="8100"/>
            </a:lvl8pPr>
            <a:lvl9pPr indent="-742950" lvl="8" marL="4114800">
              <a:spcBef>
                <a:spcPts val="0"/>
              </a:spcBef>
              <a:spcAft>
                <a:spcPts val="0"/>
              </a:spcAft>
              <a:buSzPts val="8100"/>
              <a:buChar char="■"/>
              <a:defRPr sz="8100"/>
            </a:lvl9pPr>
          </a:lstStyle>
          <a:p/>
        </p:txBody>
      </p:sp>
      <p:sp>
        <p:nvSpPr>
          <p:cNvPr id="34" name="Google Shape;34;p7"/>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1544094" y="7367979"/>
            <a:ext cx="17696700" cy="57264000"/>
          </a:xfrm>
          <a:prstGeom prst="rect">
            <a:avLst/>
          </a:prstGeom>
        </p:spPr>
        <p:txBody>
          <a:bodyPr anchorCtr="0" anchor="ctr" bIns="618575" lIns="618575" spcFirstLastPara="1" rIns="618575" wrap="square" tIns="618575">
            <a:normAutofit/>
          </a:bodyPr>
          <a:lstStyle>
            <a:lvl1pPr lvl="0">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1pPr>
            <a:lvl2pPr lvl="1">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2pPr>
            <a:lvl3pPr lvl="2">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3pPr>
            <a:lvl4pPr lvl="3">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4pPr>
            <a:lvl5pPr lvl="4">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5pPr>
            <a:lvl6pPr lvl="5">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6pPr>
            <a:lvl7pPr lvl="6">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7pPr>
            <a:lvl8pPr lvl="7">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8pPr>
            <a:lvl9pPr lvl="8">
              <a:spcBef>
                <a:spcPts val="0"/>
              </a:spcBef>
              <a:spcAft>
                <a:spcPts val="0"/>
              </a:spcAft>
              <a:buClr>
                <a:schemeClr val="lt1"/>
              </a:buClr>
              <a:buSzPts val="32500"/>
              <a:buFont typeface="Lato"/>
              <a:buNone/>
              <a:defRPr b="0" sz="32500">
                <a:solidFill>
                  <a:schemeClr val="lt1"/>
                </a:solidFill>
                <a:latin typeface="Lato"/>
                <a:ea typeface="Lato"/>
                <a:cs typeface="Lato"/>
                <a:sym typeface="Lato"/>
              </a:defRPr>
            </a:lvl9pPr>
          </a:lstStyle>
          <a:p/>
        </p:txBody>
      </p:sp>
      <p:sp>
        <p:nvSpPr>
          <p:cNvPr id="37" name="Google Shape;37;p8"/>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14400000" y="-350"/>
            <a:ext cx="14400000" cy="72000000"/>
          </a:xfrm>
          <a:prstGeom prst="rect">
            <a:avLst/>
          </a:prstGeom>
          <a:solidFill>
            <a:schemeClr val="dk1"/>
          </a:solidFill>
          <a:ln>
            <a:noFill/>
          </a:ln>
        </p:spPr>
        <p:txBody>
          <a:bodyPr anchorCtr="0" anchor="ctr" bIns="618575" lIns="618575" spcFirstLastPara="1" rIns="618575" wrap="square" tIns="618575">
            <a:noAutofit/>
          </a:bodyPr>
          <a:lstStyle/>
          <a:p>
            <a:pPr indent="0" lvl="0" marL="0" rtl="0" algn="l">
              <a:spcBef>
                <a:spcPts val="0"/>
              </a:spcBef>
              <a:spcAft>
                <a:spcPts val="0"/>
              </a:spcAft>
              <a:buNone/>
            </a:pPr>
            <a:r>
              <a:t/>
            </a:r>
            <a:endParaRPr/>
          </a:p>
        </p:txBody>
      </p:sp>
      <p:cxnSp>
        <p:nvCxnSpPr>
          <p:cNvPr id="40" name="Google Shape;40;p9"/>
          <p:cNvCxnSpPr/>
          <p:nvPr/>
        </p:nvCxnSpPr>
        <p:spPr>
          <a:xfrm>
            <a:off x="15841496" y="62929134"/>
            <a:ext cx="14751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836220" y="15509361"/>
            <a:ext cx="12740700" cy="23567400"/>
          </a:xfrm>
          <a:prstGeom prst="rect">
            <a:avLst/>
          </a:prstGeom>
        </p:spPr>
        <p:txBody>
          <a:bodyPr anchorCtr="0" anchor="b" bIns="618575" lIns="618575" spcFirstLastPara="1" rIns="618575" wrap="square" tIns="618575">
            <a:normAutofit/>
          </a:bodyPr>
          <a:lstStyle>
            <a:lvl1pPr lvl="0" algn="ctr">
              <a:spcBef>
                <a:spcPts val="0"/>
              </a:spcBef>
              <a:spcAft>
                <a:spcPts val="0"/>
              </a:spcAft>
              <a:buSzPts val="28400"/>
              <a:buNone/>
              <a:defRPr sz="28400"/>
            </a:lvl1pPr>
            <a:lvl2pPr lvl="1" algn="ctr">
              <a:spcBef>
                <a:spcPts val="0"/>
              </a:spcBef>
              <a:spcAft>
                <a:spcPts val="0"/>
              </a:spcAft>
              <a:buSzPts val="28400"/>
              <a:buNone/>
              <a:defRPr sz="28400"/>
            </a:lvl2pPr>
            <a:lvl3pPr lvl="2" algn="ctr">
              <a:spcBef>
                <a:spcPts val="0"/>
              </a:spcBef>
              <a:spcAft>
                <a:spcPts val="0"/>
              </a:spcAft>
              <a:buSzPts val="28400"/>
              <a:buNone/>
              <a:defRPr sz="28400"/>
            </a:lvl3pPr>
            <a:lvl4pPr lvl="3" algn="ctr">
              <a:spcBef>
                <a:spcPts val="0"/>
              </a:spcBef>
              <a:spcAft>
                <a:spcPts val="0"/>
              </a:spcAft>
              <a:buSzPts val="28400"/>
              <a:buNone/>
              <a:defRPr sz="28400"/>
            </a:lvl4pPr>
            <a:lvl5pPr lvl="4" algn="ctr">
              <a:spcBef>
                <a:spcPts val="0"/>
              </a:spcBef>
              <a:spcAft>
                <a:spcPts val="0"/>
              </a:spcAft>
              <a:buSzPts val="28400"/>
              <a:buNone/>
              <a:defRPr sz="28400"/>
            </a:lvl5pPr>
            <a:lvl6pPr lvl="5" algn="ctr">
              <a:spcBef>
                <a:spcPts val="0"/>
              </a:spcBef>
              <a:spcAft>
                <a:spcPts val="0"/>
              </a:spcAft>
              <a:buSzPts val="28400"/>
              <a:buNone/>
              <a:defRPr sz="28400"/>
            </a:lvl6pPr>
            <a:lvl7pPr lvl="6" algn="ctr">
              <a:spcBef>
                <a:spcPts val="0"/>
              </a:spcBef>
              <a:spcAft>
                <a:spcPts val="0"/>
              </a:spcAft>
              <a:buSzPts val="28400"/>
              <a:buNone/>
              <a:defRPr sz="28400"/>
            </a:lvl7pPr>
            <a:lvl8pPr lvl="7" algn="ctr">
              <a:spcBef>
                <a:spcPts val="0"/>
              </a:spcBef>
              <a:spcAft>
                <a:spcPts val="0"/>
              </a:spcAft>
              <a:buSzPts val="28400"/>
              <a:buNone/>
              <a:defRPr sz="28400"/>
            </a:lvl8pPr>
            <a:lvl9pPr lvl="8" algn="ctr">
              <a:spcBef>
                <a:spcPts val="0"/>
              </a:spcBef>
              <a:spcAft>
                <a:spcPts val="0"/>
              </a:spcAft>
              <a:buSzPts val="28400"/>
              <a:buNone/>
              <a:defRPr sz="28400"/>
            </a:lvl9pPr>
          </a:lstStyle>
          <a:p/>
        </p:txBody>
      </p:sp>
      <p:sp>
        <p:nvSpPr>
          <p:cNvPr id="42" name="Google Shape;42;p9"/>
          <p:cNvSpPr txBox="1"/>
          <p:nvPr>
            <p:ph idx="1" type="subTitle"/>
          </p:nvPr>
        </p:nvSpPr>
        <p:spPr>
          <a:xfrm>
            <a:off x="836220" y="39827835"/>
            <a:ext cx="12740700" cy="18834600"/>
          </a:xfrm>
          <a:prstGeom prst="rect">
            <a:avLst/>
          </a:prstGeom>
        </p:spPr>
        <p:txBody>
          <a:bodyPr anchorCtr="0" anchor="t" bIns="618575" lIns="618575" spcFirstLastPara="1" rIns="618575" wrap="square" tIns="618575">
            <a:normAutofit/>
          </a:bodyPr>
          <a:lstStyle>
            <a:lvl1pPr lvl="0" algn="ctr">
              <a:lnSpc>
                <a:spcPct val="100000"/>
              </a:lnSpc>
              <a:spcBef>
                <a:spcPts val="0"/>
              </a:spcBef>
              <a:spcAft>
                <a:spcPts val="0"/>
              </a:spcAft>
              <a:buSzPts val="14200"/>
              <a:buNone/>
              <a:defRPr sz="14200"/>
            </a:lvl1pPr>
            <a:lvl2pPr lvl="1" algn="ctr">
              <a:lnSpc>
                <a:spcPct val="100000"/>
              </a:lnSpc>
              <a:spcBef>
                <a:spcPts val="0"/>
              </a:spcBef>
              <a:spcAft>
                <a:spcPts val="0"/>
              </a:spcAft>
              <a:buSzPts val="14200"/>
              <a:buNone/>
              <a:defRPr sz="14200"/>
            </a:lvl2pPr>
            <a:lvl3pPr lvl="2" algn="ctr">
              <a:lnSpc>
                <a:spcPct val="100000"/>
              </a:lnSpc>
              <a:spcBef>
                <a:spcPts val="0"/>
              </a:spcBef>
              <a:spcAft>
                <a:spcPts val="0"/>
              </a:spcAft>
              <a:buSzPts val="14200"/>
              <a:buNone/>
              <a:defRPr sz="14200"/>
            </a:lvl3pPr>
            <a:lvl4pPr lvl="3" algn="ctr">
              <a:lnSpc>
                <a:spcPct val="100000"/>
              </a:lnSpc>
              <a:spcBef>
                <a:spcPts val="0"/>
              </a:spcBef>
              <a:spcAft>
                <a:spcPts val="0"/>
              </a:spcAft>
              <a:buSzPts val="14200"/>
              <a:buNone/>
              <a:defRPr sz="14200"/>
            </a:lvl4pPr>
            <a:lvl5pPr lvl="4" algn="ctr">
              <a:lnSpc>
                <a:spcPct val="100000"/>
              </a:lnSpc>
              <a:spcBef>
                <a:spcPts val="0"/>
              </a:spcBef>
              <a:spcAft>
                <a:spcPts val="0"/>
              </a:spcAft>
              <a:buSzPts val="14200"/>
              <a:buNone/>
              <a:defRPr sz="14200"/>
            </a:lvl5pPr>
            <a:lvl6pPr lvl="5" algn="ctr">
              <a:lnSpc>
                <a:spcPct val="100000"/>
              </a:lnSpc>
              <a:spcBef>
                <a:spcPts val="0"/>
              </a:spcBef>
              <a:spcAft>
                <a:spcPts val="0"/>
              </a:spcAft>
              <a:buSzPts val="14200"/>
              <a:buNone/>
              <a:defRPr sz="14200"/>
            </a:lvl6pPr>
            <a:lvl7pPr lvl="6" algn="ctr">
              <a:lnSpc>
                <a:spcPct val="100000"/>
              </a:lnSpc>
              <a:spcBef>
                <a:spcPts val="0"/>
              </a:spcBef>
              <a:spcAft>
                <a:spcPts val="0"/>
              </a:spcAft>
              <a:buSzPts val="14200"/>
              <a:buNone/>
              <a:defRPr sz="14200"/>
            </a:lvl7pPr>
            <a:lvl8pPr lvl="7" algn="ctr">
              <a:lnSpc>
                <a:spcPct val="100000"/>
              </a:lnSpc>
              <a:spcBef>
                <a:spcPts val="0"/>
              </a:spcBef>
              <a:spcAft>
                <a:spcPts val="0"/>
              </a:spcAft>
              <a:buSzPts val="14200"/>
              <a:buNone/>
              <a:defRPr sz="14200"/>
            </a:lvl8pPr>
            <a:lvl9pPr lvl="8" algn="ctr">
              <a:lnSpc>
                <a:spcPct val="100000"/>
              </a:lnSpc>
              <a:spcBef>
                <a:spcPts val="0"/>
              </a:spcBef>
              <a:spcAft>
                <a:spcPts val="0"/>
              </a:spcAft>
              <a:buSzPts val="14200"/>
              <a:buNone/>
              <a:defRPr sz="14200"/>
            </a:lvl9pPr>
          </a:lstStyle>
          <a:p/>
        </p:txBody>
      </p:sp>
      <p:sp>
        <p:nvSpPr>
          <p:cNvPr id="43" name="Google Shape;43;p9"/>
          <p:cNvSpPr txBox="1"/>
          <p:nvPr>
            <p:ph idx="2" type="body"/>
          </p:nvPr>
        </p:nvSpPr>
        <p:spPr>
          <a:xfrm>
            <a:off x="15557480" y="10137533"/>
            <a:ext cx="12084900" cy="51724800"/>
          </a:xfrm>
          <a:prstGeom prst="rect">
            <a:avLst/>
          </a:prstGeom>
        </p:spPr>
        <p:txBody>
          <a:bodyPr anchorCtr="0" anchor="ctr" bIns="618575" lIns="618575" spcFirstLastPara="1" rIns="618575" wrap="square" tIns="618575">
            <a:normAutofit/>
          </a:bodyPr>
          <a:lstStyle>
            <a:lvl1pPr indent="-1003300" lvl="0" marL="457200">
              <a:spcBef>
                <a:spcPts val="0"/>
              </a:spcBef>
              <a:spcAft>
                <a:spcPts val="0"/>
              </a:spcAft>
              <a:buClr>
                <a:schemeClr val="lt1"/>
              </a:buClr>
              <a:buSzPts val="12200"/>
              <a:buChar char="●"/>
              <a:defRPr>
                <a:solidFill>
                  <a:schemeClr val="lt1"/>
                </a:solidFill>
              </a:defRPr>
            </a:lvl1pPr>
            <a:lvl2pPr indent="-831850" lvl="1" marL="914400">
              <a:spcBef>
                <a:spcPts val="0"/>
              </a:spcBef>
              <a:spcAft>
                <a:spcPts val="0"/>
              </a:spcAft>
              <a:buClr>
                <a:schemeClr val="lt1"/>
              </a:buClr>
              <a:buSzPts val="9500"/>
              <a:buChar char="○"/>
              <a:defRPr>
                <a:solidFill>
                  <a:schemeClr val="lt1"/>
                </a:solidFill>
              </a:defRPr>
            </a:lvl2pPr>
            <a:lvl3pPr indent="-831850" lvl="2" marL="1371600">
              <a:spcBef>
                <a:spcPts val="0"/>
              </a:spcBef>
              <a:spcAft>
                <a:spcPts val="0"/>
              </a:spcAft>
              <a:buClr>
                <a:schemeClr val="lt1"/>
              </a:buClr>
              <a:buSzPts val="9500"/>
              <a:buChar char="■"/>
              <a:defRPr>
                <a:solidFill>
                  <a:schemeClr val="lt1"/>
                </a:solidFill>
              </a:defRPr>
            </a:lvl3pPr>
            <a:lvl4pPr indent="-831850" lvl="3" marL="1828800">
              <a:spcBef>
                <a:spcPts val="0"/>
              </a:spcBef>
              <a:spcAft>
                <a:spcPts val="0"/>
              </a:spcAft>
              <a:buClr>
                <a:schemeClr val="lt1"/>
              </a:buClr>
              <a:buSzPts val="9500"/>
              <a:buChar char="●"/>
              <a:defRPr>
                <a:solidFill>
                  <a:schemeClr val="lt1"/>
                </a:solidFill>
              </a:defRPr>
            </a:lvl4pPr>
            <a:lvl5pPr indent="-831850" lvl="4" marL="2286000">
              <a:spcBef>
                <a:spcPts val="0"/>
              </a:spcBef>
              <a:spcAft>
                <a:spcPts val="0"/>
              </a:spcAft>
              <a:buClr>
                <a:schemeClr val="lt1"/>
              </a:buClr>
              <a:buSzPts val="9500"/>
              <a:buChar char="○"/>
              <a:defRPr>
                <a:solidFill>
                  <a:schemeClr val="lt1"/>
                </a:solidFill>
              </a:defRPr>
            </a:lvl5pPr>
            <a:lvl6pPr indent="-831850" lvl="5" marL="2743200">
              <a:spcBef>
                <a:spcPts val="0"/>
              </a:spcBef>
              <a:spcAft>
                <a:spcPts val="0"/>
              </a:spcAft>
              <a:buClr>
                <a:schemeClr val="lt1"/>
              </a:buClr>
              <a:buSzPts val="9500"/>
              <a:buChar char="■"/>
              <a:defRPr>
                <a:solidFill>
                  <a:schemeClr val="lt1"/>
                </a:solidFill>
              </a:defRPr>
            </a:lvl6pPr>
            <a:lvl7pPr indent="-831850" lvl="6" marL="3200400">
              <a:spcBef>
                <a:spcPts val="0"/>
              </a:spcBef>
              <a:spcAft>
                <a:spcPts val="0"/>
              </a:spcAft>
              <a:buClr>
                <a:schemeClr val="lt1"/>
              </a:buClr>
              <a:buSzPts val="9500"/>
              <a:buChar char="●"/>
              <a:defRPr>
                <a:solidFill>
                  <a:schemeClr val="lt1"/>
                </a:solidFill>
              </a:defRPr>
            </a:lvl7pPr>
            <a:lvl8pPr indent="-831850" lvl="7" marL="3657600">
              <a:spcBef>
                <a:spcPts val="0"/>
              </a:spcBef>
              <a:spcAft>
                <a:spcPts val="0"/>
              </a:spcAft>
              <a:buClr>
                <a:schemeClr val="lt1"/>
              </a:buClr>
              <a:buSzPts val="9500"/>
              <a:buChar char="○"/>
              <a:defRPr>
                <a:solidFill>
                  <a:schemeClr val="lt1"/>
                </a:solidFill>
              </a:defRPr>
            </a:lvl8pPr>
            <a:lvl9pPr indent="-831850" lvl="8" marL="4114800">
              <a:spcBef>
                <a:spcPts val="0"/>
              </a:spcBef>
              <a:spcAft>
                <a:spcPts val="0"/>
              </a:spcAft>
              <a:buClr>
                <a:schemeClr val="lt1"/>
              </a:buClr>
              <a:buSzPts val="9500"/>
              <a:buChar char="■"/>
              <a:defRPr>
                <a:solidFill>
                  <a:schemeClr val="lt1"/>
                </a:solidFill>
              </a:defRPr>
            </a:lvl9pPr>
          </a:lstStyle>
          <a:p/>
        </p:txBody>
      </p:sp>
      <p:sp>
        <p:nvSpPr>
          <p:cNvPr id="44" name="Google Shape;44;p9"/>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1006299" y="59220647"/>
            <a:ext cx="18894000" cy="8382300"/>
          </a:xfrm>
          <a:prstGeom prst="rect">
            <a:avLst/>
          </a:prstGeom>
        </p:spPr>
        <p:txBody>
          <a:bodyPr anchorCtr="0" anchor="ctr" bIns="618575" lIns="618575" spcFirstLastPara="1" rIns="618575" wrap="square" tIns="618575">
            <a:normAutofit/>
          </a:bodyPr>
          <a:lstStyle>
            <a:lvl1pPr indent="-228600" lvl="0" marL="457200">
              <a:lnSpc>
                <a:spcPct val="100000"/>
              </a:lnSpc>
              <a:spcBef>
                <a:spcPts val="0"/>
              </a:spcBef>
              <a:spcAft>
                <a:spcPts val="0"/>
              </a:spcAft>
              <a:buSzPts val="12200"/>
              <a:buNone/>
              <a:defRPr/>
            </a:lvl1pPr>
          </a:lstStyle>
          <a:p/>
        </p:txBody>
      </p:sp>
      <p:sp>
        <p:nvSpPr>
          <p:cNvPr id="47" name="Google Shape;47;p10"/>
          <p:cNvSpPr txBox="1"/>
          <p:nvPr>
            <p:ph idx="12" type="sldNum"/>
          </p:nvPr>
        </p:nvSpPr>
        <p:spPr>
          <a:xfrm>
            <a:off x="26740945" y="65525941"/>
            <a:ext cx="1728300" cy="5509800"/>
          </a:xfrm>
          <a:prstGeom prst="rect">
            <a:avLst/>
          </a:prstGeom>
        </p:spPr>
        <p:txBody>
          <a:bodyPr anchorCtr="0" anchor="ctr" bIns="618575" lIns="618575" spcFirstLastPara="1" rIns="618575" wrap="square" tIns="6185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81732" y="5478215"/>
            <a:ext cx="26836500" cy="8764200"/>
          </a:xfrm>
          <a:prstGeom prst="rect">
            <a:avLst/>
          </a:prstGeom>
          <a:noFill/>
          <a:ln>
            <a:noFill/>
          </a:ln>
        </p:spPr>
        <p:txBody>
          <a:bodyPr anchorCtr="0" anchor="t" bIns="618575" lIns="618575" spcFirstLastPara="1" rIns="618575" wrap="square" tIns="618575">
            <a:normAutofit/>
          </a:bodyPr>
          <a:lstStyle>
            <a:lvl1pPr lvl="0">
              <a:spcBef>
                <a:spcPts val="0"/>
              </a:spcBef>
              <a:spcAft>
                <a:spcPts val="0"/>
              </a:spcAft>
              <a:buClr>
                <a:schemeClr val="dk1"/>
              </a:buClr>
              <a:buSzPts val="21700"/>
              <a:buFont typeface="Playfair Display"/>
              <a:buNone/>
              <a:defRPr b="1" sz="217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21700"/>
              <a:buFont typeface="Playfair Display"/>
              <a:buNone/>
              <a:defRPr b="1" sz="217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21700"/>
              <a:buFont typeface="Playfair Display"/>
              <a:buNone/>
              <a:defRPr b="1" sz="217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21700"/>
              <a:buFont typeface="Playfair Display"/>
              <a:buNone/>
              <a:defRPr b="1" sz="217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21700"/>
              <a:buFont typeface="Playfair Display"/>
              <a:buNone/>
              <a:defRPr b="1" sz="217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21700"/>
              <a:buFont typeface="Playfair Display"/>
              <a:buNone/>
              <a:defRPr b="1" sz="217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21700"/>
              <a:buFont typeface="Playfair Display"/>
              <a:buNone/>
              <a:defRPr b="1" sz="217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21700"/>
              <a:buFont typeface="Playfair Display"/>
              <a:buNone/>
              <a:defRPr b="1" sz="217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21700"/>
              <a:buFont typeface="Playfair Display"/>
              <a:buNone/>
              <a:defRPr b="1" sz="217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981732" y="16132633"/>
            <a:ext cx="26836500" cy="47823600"/>
          </a:xfrm>
          <a:prstGeom prst="rect">
            <a:avLst/>
          </a:prstGeom>
          <a:noFill/>
          <a:ln>
            <a:noFill/>
          </a:ln>
        </p:spPr>
        <p:txBody>
          <a:bodyPr anchorCtr="0" anchor="t" bIns="618575" lIns="618575" spcFirstLastPara="1" rIns="618575" wrap="square" tIns="618575">
            <a:normAutofit/>
          </a:bodyPr>
          <a:lstStyle>
            <a:lvl1pPr indent="-1003300" lvl="0" marL="457200">
              <a:lnSpc>
                <a:spcPct val="115000"/>
              </a:lnSpc>
              <a:spcBef>
                <a:spcPts val="0"/>
              </a:spcBef>
              <a:spcAft>
                <a:spcPts val="0"/>
              </a:spcAft>
              <a:buClr>
                <a:schemeClr val="dk2"/>
              </a:buClr>
              <a:buSzPts val="12200"/>
              <a:buFont typeface="Lato"/>
              <a:buChar char="●"/>
              <a:defRPr sz="12200">
                <a:solidFill>
                  <a:schemeClr val="dk2"/>
                </a:solidFill>
                <a:latin typeface="Lato"/>
                <a:ea typeface="Lato"/>
                <a:cs typeface="Lato"/>
                <a:sym typeface="Lato"/>
              </a:defRPr>
            </a:lvl1pPr>
            <a:lvl2pPr indent="-831850" lvl="1" marL="914400">
              <a:lnSpc>
                <a:spcPct val="115000"/>
              </a:lnSpc>
              <a:spcBef>
                <a:spcPts val="0"/>
              </a:spcBef>
              <a:spcAft>
                <a:spcPts val="0"/>
              </a:spcAft>
              <a:buClr>
                <a:schemeClr val="dk2"/>
              </a:buClr>
              <a:buSzPts val="9500"/>
              <a:buFont typeface="Lato"/>
              <a:buChar char="○"/>
              <a:defRPr sz="9500">
                <a:solidFill>
                  <a:schemeClr val="dk2"/>
                </a:solidFill>
                <a:latin typeface="Lato"/>
                <a:ea typeface="Lato"/>
                <a:cs typeface="Lato"/>
                <a:sym typeface="Lato"/>
              </a:defRPr>
            </a:lvl2pPr>
            <a:lvl3pPr indent="-831850" lvl="2" marL="1371600">
              <a:lnSpc>
                <a:spcPct val="115000"/>
              </a:lnSpc>
              <a:spcBef>
                <a:spcPts val="0"/>
              </a:spcBef>
              <a:spcAft>
                <a:spcPts val="0"/>
              </a:spcAft>
              <a:buClr>
                <a:schemeClr val="dk2"/>
              </a:buClr>
              <a:buSzPts val="9500"/>
              <a:buFont typeface="Lato"/>
              <a:buChar char="■"/>
              <a:defRPr sz="9500">
                <a:solidFill>
                  <a:schemeClr val="dk2"/>
                </a:solidFill>
                <a:latin typeface="Lato"/>
                <a:ea typeface="Lato"/>
                <a:cs typeface="Lato"/>
                <a:sym typeface="Lato"/>
              </a:defRPr>
            </a:lvl3pPr>
            <a:lvl4pPr indent="-831850" lvl="3" marL="1828800">
              <a:lnSpc>
                <a:spcPct val="115000"/>
              </a:lnSpc>
              <a:spcBef>
                <a:spcPts val="0"/>
              </a:spcBef>
              <a:spcAft>
                <a:spcPts val="0"/>
              </a:spcAft>
              <a:buClr>
                <a:schemeClr val="dk2"/>
              </a:buClr>
              <a:buSzPts val="9500"/>
              <a:buFont typeface="Lato"/>
              <a:buChar char="●"/>
              <a:defRPr sz="9500">
                <a:solidFill>
                  <a:schemeClr val="dk2"/>
                </a:solidFill>
                <a:latin typeface="Lato"/>
                <a:ea typeface="Lato"/>
                <a:cs typeface="Lato"/>
                <a:sym typeface="Lato"/>
              </a:defRPr>
            </a:lvl4pPr>
            <a:lvl5pPr indent="-831850" lvl="4" marL="2286000">
              <a:lnSpc>
                <a:spcPct val="115000"/>
              </a:lnSpc>
              <a:spcBef>
                <a:spcPts val="0"/>
              </a:spcBef>
              <a:spcAft>
                <a:spcPts val="0"/>
              </a:spcAft>
              <a:buClr>
                <a:schemeClr val="dk2"/>
              </a:buClr>
              <a:buSzPts val="9500"/>
              <a:buFont typeface="Lato"/>
              <a:buChar char="○"/>
              <a:defRPr sz="9500">
                <a:solidFill>
                  <a:schemeClr val="dk2"/>
                </a:solidFill>
                <a:latin typeface="Lato"/>
                <a:ea typeface="Lato"/>
                <a:cs typeface="Lato"/>
                <a:sym typeface="Lato"/>
              </a:defRPr>
            </a:lvl5pPr>
            <a:lvl6pPr indent="-831850" lvl="5" marL="2743200">
              <a:lnSpc>
                <a:spcPct val="115000"/>
              </a:lnSpc>
              <a:spcBef>
                <a:spcPts val="0"/>
              </a:spcBef>
              <a:spcAft>
                <a:spcPts val="0"/>
              </a:spcAft>
              <a:buClr>
                <a:schemeClr val="dk2"/>
              </a:buClr>
              <a:buSzPts val="9500"/>
              <a:buFont typeface="Lato"/>
              <a:buChar char="■"/>
              <a:defRPr sz="9500">
                <a:solidFill>
                  <a:schemeClr val="dk2"/>
                </a:solidFill>
                <a:latin typeface="Lato"/>
                <a:ea typeface="Lato"/>
                <a:cs typeface="Lato"/>
                <a:sym typeface="Lato"/>
              </a:defRPr>
            </a:lvl6pPr>
            <a:lvl7pPr indent="-831850" lvl="6" marL="3200400">
              <a:lnSpc>
                <a:spcPct val="115000"/>
              </a:lnSpc>
              <a:spcBef>
                <a:spcPts val="0"/>
              </a:spcBef>
              <a:spcAft>
                <a:spcPts val="0"/>
              </a:spcAft>
              <a:buClr>
                <a:schemeClr val="dk2"/>
              </a:buClr>
              <a:buSzPts val="9500"/>
              <a:buFont typeface="Lato"/>
              <a:buChar char="●"/>
              <a:defRPr sz="9500">
                <a:solidFill>
                  <a:schemeClr val="dk2"/>
                </a:solidFill>
                <a:latin typeface="Lato"/>
                <a:ea typeface="Lato"/>
                <a:cs typeface="Lato"/>
                <a:sym typeface="Lato"/>
              </a:defRPr>
            </a:lvl7pPr>
            <a:lvl8pPr indent="-831850" lvl="7" marL="3657600">
              <a:lnSpc>
                <a:spcPct val="115000"/>
              </a:lnSpc>
              <a:spcBef>
                <a:spcPts val="0"/>
              </a:spcBef>
              <a:spcAft>
                <a:spcPts val="0"/>
              </a:spcAft>
              <a:buClr>
                <a:schemeClr val="dk2"/>
              </a:buClr>
              <a:buSzPts val="9500"/>
              <a:buFont typeface="Lato"/>
              <a:buChar char="○"/>
              <a:defRPr sz="9500">
                <a:solidFill>
                  <a:schemeClr val="dk2"/>
                </a:solidFill>
                <a:latin typeface="Lato"/>
                <a:ea typeface="Lato"/>
                <a:cs typeface="Lato"/>
                <a:sym typeface="Lato"/>
              </a:defRPr>
            </a:lvl8pPr>
            <a:lvl9pPr indent="-831850" lvl="8" marL="4114800">
              <a:lnSpc>
                <a:spcPct val="115000"/>
              </a:lnSpc>
              <a:spcBef>
                <a:spcPts val="0"/>
              </a:spcBef>
              <a:spcAft>
                <a:spcPts val="0"/>
              </a:spcAft>
              <a:buClr>
                <a:schemeClr val="dk2"/>
              </a:buClr>
              <a:buSzPts val="9500"/>
              <a:buFont typeface="Lato"/>
              <a:buChar char="■"/>
              <a:defRPr sz="9500">
                <a:solidFill>
                  <a:schemeClr val="dk2"/>
                </a:solidFill>
                <a:latin typeface="Lato"/>
                <a:ea typeface="Lato"/>
                <a:cs typeface="Lato"/>
                <a:sym typeface="Lato"/>
              </a:defRPr>
            </a:lvl9pPr>
          </a:lstStyle>
          <a:p/>
        </p:txBody>
      </p:sp>
      <p:sp>
        <p:nvSpPr>
          <p:cNvPr id="8" name="Google Shape;8;p1"/>
          <p:cNvSpPr txBox="1"/>
          <p:nvPr>
            <p:ph idx="12" type="sldNum"/>
          </p:nvPr>
        </p:nvSpPr>
        <p:spPr>
          <a:xfrm>
            <a:off x="26740945" y="65525941"/>
            <a:ext cx="1728300" cy="5509800"/>
          </a:xfrm>
          <a:prstGeom prst="rect">
            <a:avLst/>
          </a:prstGeom>
          <a:noFill/>
          <a:ln>
            <a:noFill/>
          </a:ln>
        </p:spPr>
        <p:txBody>
          <a:bodyPr anchorCtr="0" anchor="ctr" bIns="618575" lIns="618575" spcFirstLastPara="1" rIns="618575" wrap="square" tIns="618575">
            <a:normAutofit/>
          </a:bodyPr>
          <a:lstStyle>
            <a:lvl1pPr lvl="0" algn="r">
              <a:buNone/>
              <a:defRPr sz="6800">
                <a:solidFill>
                  <a:schemeClr val="dk2"/>
                </a:solidFill>
                <a:latin typeface="Lato"/>
                <a:ea typeface="Lato"/>
                <a:cs typeface="Lato"/>
                <a:sym typeface="Lato"/>
              </a:defRPr>
            </a:lvl1pPr>
            <a:lvl2pPr lvl="1" algn="r">
              <a:buNone/>
              <a:defRPr sz="6800">
                <a:solidFill>
                  <a:schemeClr val="dk2"/>
                </a:solidFill>
                <a:latin typeface="Lato"/>
                <a:ea typeface="Lato"/>
                <a:cs typeface="Lato"/>
                <a:sym typeface="Lato"/>
              </a:defRPr>
            </a:lvl2pPr>
            <a:lvl3pPr lvl="2" algn="r">
              <a:buNone/>
              <a:defRPr sz="6800">
                <a:solidFill>
                  <a:schemeClr val="dk2"/>
                </a:solidFill>
                <a:latin typeface="Lato"/>
                <a:ea typeface="Lato"/>
                <a:cs typeface="Lato"/>
                <a:sym typeface="Lato"/>
              </a:defRPr>
            </a:lvl3pPr>
            <a:lvl4pPr lvl="3" algn="r">
              <a:buNone/>
              <a:defRPr sz="6800">
                <a:solidFill>
                  <a:schemeClr val="dk2"/>
                </a:solidFill>
                <a:latin typeface="Lato"/>
                <a:ea typeface="Lato"/>
                <a:cs typeface="Lato"/>
                <a:sym typeface="Lato"/>
              </a:defRPr>
            </a:lvl4pPr>
            <a:lvl5pPr lvl="4" algn="r">
              <a:buNone/>
              <a:defRPr sz="6800">
                <a:solidFill>
                  <a:schemeClr val="dk2"/>
                </a:solidFill>
                <a:latin typeface="Lato"/>
                <a:ea typeface="Lato"/>
                <a:cs typeface="Lato"/>
                <a:sym typeface="Lato"/>
              </a:defRPr>
            </a:lvl5pPr>
            <a:lvl6pPr lvl="5" algn="r">
              <a:buNone/>
              <a:defRPr sz="6800">
                <a:solidFill>
                  <a:schemeClr val="dk2"/>
                </a:solidFill>
                <a:latin typeface="Lato"/>
                <a:ea typeface="Lato"/>
                <a:cs typeface="Lato"/>
                <a:sym typeface="Lato"/>
              </a:defRPr>
            </a:lvl6pPr>
            <a:lvl7pPr lvl="6" algn="r">
              <a:buNone/>
              <a:defRPr sz="6800">
                <a:solidFill>
                  <a:schemeClr val="dk2"/>
                </a:solidFill>
                <a:latin typeface="Lato"/>
                <a:ea typeface="Lato"/>
                <a:cs typeface="Lato"/>
                <a:sym typeface="Lato"/>
              </a:defRPr>
            </a:lvl7pPr>
            <a:lvl8pPr lvl="7" algn="r">
              <a:buNone/>
              <a:defRPr sz="6800">
                <a:solidFill>
                  <a:schemeClr val="dk2"/>
                </a:solidFill>
                <a:latin typeface="Lato"/>
                <a:ea typeface="Lato"/>
                <a:cs typeface="Lato"/>
                <a:sym typeface="Lato"/>
              </a:defRPr>
            </a:lvl8pPr>
            <a:lvl9pPr lvl="8" algn="r">
              <a:buNone/>
              <a:defRPr sz="68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2.jpg"/><Relationship Id="rId6" Type="http://schemas.openxmlformats.org/officeDocument/2006/relationships/image" Target="../media/image4.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p:nvPr/>
        </p:nvSpPr>
        <p:spPr>
          <a:xfrm>
            <a:off x="989100" y="11497350"/>
            <a:ext cx="12598200" cy="33675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60" name="Google Shape;60;p13"/>
          <p:cNvSpPr txBox="1"/>
          <p:nvPr>
            <p:ph idx="1" type="body"/>
          </p:nvPr>
        </p:nvSpPr>
        <p:spPr>
          <a:xfrm>
            <a:off x="981725" y="10223500"/>
            <a:ext cx="12598200" cy="52108200"/>
          </a:xfrm>
          <a:prstGeom prst="rect">
            <a:avLst/>
          </a:prstGeom>
        </p:spPr>
        <p:txBody>
          <a:bodyPr anchorCtr="0" anchor="t" bIns="618575" lIns="618575" spcFirstLastPara="1" rIns="618575" wrap="square" tIns="618575">
            <a:normAutofit/>
          </a:bodyPr>
          <a:lstStyle/>
          <a:p>
            <a:pPr indent="0" lvl="0" marL="0" rtl="0" algn="l">
              <a:lnSpc>
                <a:spcPct val="115000"/>
              </a:lnSpc>
              <a:spcBef>
                <a:spcPts val="0"/>
              </a:spcBef>
              <a:spcAft>
                <a:spcPts val="0"/>
              </a:spcAft>
              <a:buNone/>
            </a:pPr>
            <a:r>
              <a:t/>
            </a:r>
            <a:endParaRPr sz="58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b="1" lang="en" sz="7000">
                <a:solidFill>
                  <a:srgbClr val="000000"/>
                </a:solidFill>
                <a:latin typeface="Arial"/>
                <a:ea typeface="Arial"/>
                <a:cs typeface="Arial"/>
                <a:sym typeface="Arial"/>
              </a:rPr>
              <a:t>Decoding Visual Stimulus from MEG Signals</a:t>
            </a:r>
            <a:endParaRPr sz="70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3800">
              <a:solidFill>
                <a:srgbClr val="595959"/>
              </a:solidFill>
            </a:endParaRPr>
          </a:p>
          <a:p>
            <a:pPr indent="0" lvl="0" marL="0" rtl="0" algn="l">
              <a:lnSpc>
                <a:spcPct val="115000"/>
              </a:lnSpc>
              <a:spcBef>
                <a:spcPts val="0"/>
              </a:spcBef>
              <a:spcAft>
                <a:spcPts val="0"/>
              </a:spcAft>
              <a:buNone/>
            </a:pPr>
            <a:r>
              <a:rPr lang="en" sz="4300">
                <a:solidFill>
                  <a:srgbClr val="595959"/>
                </a:solidFill>
              </a:rPr>
              <a:t>Mu Yangjiayi</a:t>
            </a:r>
            <a:r>
              <a:rPr baseline="30000" lang="en" sz="4300">
                <a:solidFill>
                  <a:srgbClr val="595959"/>
                </a:solidFill>
              </a:rPr>
              <a:t>1,2,3</a:t>
            </a:r>
            <a:r>
              <a:rPr lang="en" sz="4300">
                <a:solidFill>
                  <a:srgbClr val="595959"/>
                </a:solidFill>
              </a:rPr>
              <a:t> </a:t>
            </a:r>
            <a:r>
              <a:rPr lang="en" sz="3700">
                <a:solidFill>
                  <a:srgbClr val="595959"/>
                </a:solidFill>
              </a:rPr>
              <a:t>(22110850009@m.fudan.edu.cn)</a:t>
            </a:r>
            <a:r>
              <a:rPr lang="en" sz="4300">
                <a:solidFill>
                  <a:srgbClr val="595959"/>
                </a:solidFill>
              </a:rPr>
              <a:t>, Mark Forbush</a:t>
            </a:r>
            <a:r>
              <a:rPr baseline="30000" lang="en" sz="4300">
                <a:solidFill>
                  <a:srgbClr val="595959"/>
                </a:solidFill>
              </a:rPr>
              <a:t>2,3,4</a:t>
            </a:r>
            <a:r>
              <a:rPr lang="en" sz="4300">
                <a:solidFill>
                  <a:srgbClr val="595959"/>
                </a:solidFill>
              </a:rPr>
              <a:t> </a:t>
            </a:r>
            <a:r>
              <a:rPr lang="en" sz="3700">
                <a:solidFill>
                  <a:srgbClr val="595959"/>
                </a:solidFill>
              </a:rPr>
              <a:t>(mforbush@ucsc.edu)</a:t>
            </a:r>
            <a:r>
              <a:rPr lang="en" sz="4300">
                <a:solidFill>
                  <a:srgbClr val="595959"/>
                </a:solidFill>
              </a:rPr>
              <a:t>, </a:t>
            </a:r>
            <a:br>
              <a:rPr lang="en" sz="4300">
                <a:solidFill>
                  <a:srgbClr val="595959"/>
                </a:solidFill>
              </a:rPr>
            </a:br>
            <a:r>
              <a:rPr lang="en" sz="4300">
                <a:solidFill>
                  <a:srgbClr val="595959"/>
                </a:solidFill>
              </a:rPr>
              <a:t>Qiuhao Yin</a:t>
            </a:r>
            <a:r>
              <a:rPr baseline="30000" lang="en" sz="4300">
                <a:solidFill>
                  <a:srgbClr val="595959"/>
                </a:solidFill>
              </a:rPr>
              <a:t>2,3,6</a:t>
            </a:r>
            <a:r>
              <a:rPr lang="en" sz="4300">
                <a:solidFill>
                  <a:srgbClr val="595959"/>
                </a:solidFill>
              </a:rPr>
              <a:t> </a:t>
            </a:r>
            <a:r>
              <a:rPr lang="en" sz="3700">
                <a:solidFill>
                  <a:srgbClr val="595959"/>
                </a:solidFill>
              </a:rPr>
              <a:t>(qiuhao.yin.2022@scis.smu.edu.sg)</a:t>
            </a:r>
            <a:r>
              <a:rPr lang="en" sz="4300">
                <a:solidFill>
                  <a:srgbClr val="595959"/>
                </a:solidFill>
              </a:rPr>
              <a:t>, Chun Yin Mou</a:t>
            </a:r>
            <a:r>
              <a:rPr baseline="30000" lang="en" sz="4300">
                <a:solidFill>
                  <a:srgbClr val="595959"/>
                </a:solidFill>
              </a:rPr>
              <a:t>2,3,5</a:t>
            </a:r>
            <a:r>
              <a:rPr lang="en" sz="3700">
                <a:solidFill>
                  <a:srgbClr val="595959"/>
                </a:solidFill>
              </a:rPr>
              <a:t> (chrismou2015@gmail.com)</a:t>
            </a:r>
            <a:endParaRPr sz="37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b="1" lang="en" sz="5800">
                <a:solidFill>
                  <a:srgbClr val="000000"/>
                </a:solidFill>
                <a:latin typeface="Arial"/>
                <a:ea typeface="Arial"/>
                <a:cs typeface="Arial"/>
                <a:sym typeface="Arial"/>
              </a:rPr>
              <a:t>Background</a:t>
            </a:r>
            <a:endParaRPr b="1" sz="5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3800">
              <a:solidFill>
                <a:srgbClr val="595959"/>
              </a:solidFill>
            </a:endParaRPr>
          </a:p>
          <a:p>
            <a:pPr indent="0" lvl="0" marL="0" rtl="0" algn="l">
              <a:lnSpc>
                <a:spcPct val="115000"/>
              </a:lnSpc>
              <a:spcBef>
                <a:spcPts val="0"/>
              </a:spcBef>
              <a:spcAft>
                <a:spcPts val="0"/>
              </a:spcAft>
              <a:buNone/>
            </a:pPr>
            <a:r>
              <a:rPr lang="en" sz="4400">
                <a:solidFill>
                  <a:srgbClr val="595959"/>
                </a:solidFill>
              </a:rPr>
              <a:t>Magnetoencephalography (MEG) is a non-invasive neuroimaging technique that records the magnetic fields produced by neuronal activity. Magnetic fields are generated in the brain by electrical currents, primarily from postsynaptic potentials in pyramidal neurons.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lang="en" sz="4400">
                <a:solidFill>
                  <a:srgbClr val="595959"/>
                </a:solidFill>
              </a:rPr>
              <a:t>MEG also has significant advantages over other neuroimaging techniques; such as better temporal resolution, improved signal quality, high spatial resolution, making it an ideal tool for understanding </a:t>
            </a:r>
            <a:r>
              <a:rPr lang="en" sz="4400">
                <a:solidFill>
                  <a:srgbClr val="595959"/>
                </a:solidFill>
              </a:rPr>
              <a:t>conscious and subconscious</a:t>
            </a:r>
            <a:r>
              <a:rPr lang="en" sz="4400">
                <a:solidFill>
                  <a:srgbClr val="595959"/>
                </a:solidFill>
              </a:rPr>
              <a:t> activity in the brain.</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b="1" lang="en" sz="5800">
                <a:solidFill>
                  <a:srgbClr val="000000"/>
                </a:solidFill>
                <a:latin typeface="Arial"/>
                <a:ea typeface="Arial"/>
                <a:cs typeface="Arial"/>
                <a:sym typeface="Arial"/>
              </a:rPr>
              <a:t>Objective</a:t>
            </a:r>
            <a:endParaRPr b="1" sz="5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3800">
              <a:solidFill>
                <a:srgbClr val="595959"/>
              </a:solidFill>
            </a:endParaRPr>
          </a:p>
          <a:p>
            <a:pPr indent="0" lvl="0" marL="0" rtl="0" algn="l">
              <a:lnSpc>
                <a:spcPct val="115000"/>
              </a:lnSpc>
              <a:spcBef>
                <a:spcPts val="0"/>
              </a:spcBef>
              <a:spcAft>
                <a:spcPts val="0"/>
              </a:spcAft>
              <a:buNone/>
            </a:pPr>
            <a:r>
              <a:rPr lang="en" sz="4400">
                <a:solidFill>
                  <a:srgbClr val="595959"/>
                </a:solidFill>
              </a:rPr>
              <a:t>To a</a:t>
            </a:r>
            <a:r>
              <a:rPr lang="en" sz="4400">
                <a:solidFill>
                  <a:srgbClr val="595959"/>
                </a:solidFill>
              </a:rPr>
              <a:t>ccurately determine the category of visual stimulus based on state of the MEG sensor array.</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b="1" lang="en" sz="5800">
                <a:solidFill>
                  <a:srgbClr val="000000"/>
                </a:solidFill>
                <a:latin typeface="Arial"/>
                <a:ea typeface="Arial"/>
                <a:cs typeface="Arial"/>
                <a:sym typeface="Arial"/>
              </a:rPr>
              <a:t>Methods</a:t>
            </a:r>
            <a:endParaRPr b="1" sz="5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3800">
              <a:solidFill>
                <a:srgbClr val="595959"/>
              </a:solidFill>
            </a:endParaRPr>
          </a:p>
          <a:p>
            <a:pPr indent="-508000" lvl="0" marL="457200" rtl="0" algn="l">
              <a:lnSpc>
                <a:spcPct val="115000"/>
              </a:lnSpc>
              <a:spcBef>
                <a:spcPts val="0"/>
              </a:spcBef>
              <a:spcAft>
                <a:spcPts val="0"/>
              </a:spcAft>
              <a:buClr>
                <a:srgbClr val="595959"/>
              </a:buClr>
              <a:buSzPts val="4400"/>
              <a:buAutoNum type="arabicPeriod"/>
            </a:pPr>
            <a:r>
              <a:rPr lang="en" sz="4400">
                <a:solidFill>
                  <a:srgbClr val="595959"/>
                </a:solidFill>
              </a:rPr>
              <a:t>MEG sensor array</a:t>
            </a:r>
            <a:endParaRPr sz="4400">
              <a:solidFill>
                <a:srgbClr val="595959"/>
              </a:solidFill>
            </a:endParaRPr>
          </a:p>
          <a:p>
            <a:pPr indent="-508000" lvl="0" marL="457200" rtl="0" algn="l">
              <a:lnSpc>
                <a:spcPct val="115000"/>
              </a:lnSpc>
              <a:spcBef>
                <a:spcPts val="0"/>
              </a:spcBef>
              <a:spcAft>
                <a:spcPts val="0"/>
              </a:spcAft>
              <a:buClr>
                <a:srgbClr val="595959"/>
              </a:buClr>
              <a:buSzPts val="4400"/>
              <a:buAutoNum type="arabicPeriod"/>
            </a:pPr>
            <a:r>
              <a:rPr lang="en" sz="4400">
                <a:solidFill>
                  <a:srgbClr val="595959"/>
                </a:solidFill>
              </a:rPr>
              <a:t>Maxwell filtering (SSS)</a:t>
            </a:r>
            <a:endParaRPr sz="4400">
              <a:solidFill>
                <a:srgbClr val="595959"/>
              </a:solidFill>
            </a:endParaRPr>
          </a:p>
          <a:p>
            <a:pPr indent="-508000" lvl="0" marL="457200" rtl="0" algn="l">
              <a:lnSpc>
                <a:spcPct val="115000"/>
              </a:lnSpc>
              <a:spcBef>
                <a:spcPts val="0"/>
              </a:spcBef>
              <a:spcAft>
                <a:spcPts val="0"/>
              </a:spcAft>
              <a:buClr>
                <a:srgbClr val="595959"/>
              </a:buClr>
              <a:buSzPts val="4400"/>
              <a:buAutoNum type="arabicPeriod"/>
            </a:pPr>
            <a:r>
              <a:rPr lang="en" sz="4400">
                <a:solidFill>
                  <a:srgbClr val="595959"/>
                </a:solidFill>
              </a:rPr>
              <a:t>Independent Component Analysis (ICA)</a:t>
            </a:r>
            <a:endParaRPr sz="4400">
              <a:solidFill>
                <a:srgbClr val="595959"/>
              </a:solidFill>
            </a:endParaRPr>
          </a:p>
          <a:p>
            <a:pPr indent="-508000" lvl="0" marL="457200" rtl="0" algn="l">
              <a:lnSpc>
                <a:spcPct val="115000"/>
              </a:lnSpc>
              <a:spcBef>
                <a:spcPts val="0"/>
              </a:spcBef>
              <a:spcAft>
                <a:spcPts val="0"/>
              </a:spcAft>
              <a:buClr>
                <a:srgbClr val="595959"/>
              </a:buClr>
              <a:buSzPts val="4400"/>
              <a:buAutoNum type="arabicPeriod"/>
            </a:pPr>
            <a:r>
              <a:rPr lang="en" sz="4400">
                <a:solidFill>
                  <a:srgbClr val="595959"/>
                </a:solidFill>
              </a:rPr>
              <a:t>Event Related Field analysis</a:t>
            </a:r>
            <a:endParaRPr sz="3800">
              <a:solidFill>
                <a:srgbClr val="595959"/>
              </a:solidFill>
            </a:endParaRPr>
          </a:p>
          <a:p>
            <a:pPr indent="-508000" lvl="0" marL="457200" rtl="0" algn="l">
              <a:lnSpc>
                <a:spcPct val="115000"/>
              </a:lnSpc>
              <a:spcBef>
                <a:spcPts val="0"/>
              </a:spcBef>
              <a:spcAft>
                <a:spcPts val="0"/>
              </a:spcAft>
              <a:buClr>
                <a:srgbClr val="595959"/>
              </a:buClr>
              <a:buSzPts val="4400"/>
              <a:buAutoNum type="arabicPeriod"/>
            </a:pPr>
            <a:r>
              <a:rPr lang="en" sz="4400">
                <a:solidFill>
                  <a:srgbClr val="595959"/>
                </a:solidFill>
              </a:rPr>
              <a:t>Multi-class SVM classification</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b="1" lang="en" sz="5800">
                <a:solidFill>
                  <a:srgbClr val="000000"/>
                </a:solidFill>
                <a:latin typeface="Arial"/>
                <a:ea typeface="Arial"/>
                <a:cs typeface="Arial"/>
                <a:sym typeface="Arial"/>
              </a:rPr>
              <a:t>Visual Stimulus</a:t>
            </a:r>
            <a:br>
              <a:rPr b="1" lang="en" sz="5800">
                <a:solidFill>
                  <a:srgbClr val="000000"/>
                </a:solidFill>
                <a:latin typeface="Arial"/>
                <a:ea typeface="Arial"/>
                <a:cs typeface="Arial"/>
                <a:sym typeface="Arial"/>
              </a:rPr>
            </a:br>
            <a:endParaRPr b="1" sz="3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4400">
                <a:solidFill>
                  <a:srgbClr val="595959"/>
                </a:solidFill>
              </a:rPr>
              <a:t>Subjects are presented a visual stimulus of a face, object, letter, or false letter for a period between 500ms and 1500ms.</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lang="en" sz="4400">
                <a:solidFill>
                  <a:srgbClr val="595959"/>
                </a:solidFill>
              </a:rPr>
              <a:t>Above, we can see examples of each category of stimulus, a well a variations of the orientation of each stimulus </a:t>
            </a:r>
            <a:r>
              <a:rPr lang="en" sz="3800">
                <a:solidFill>
                  <a:srgbClr val="595959"/>
                </a:solidFill>
              </a:rPr>
              <a:t>(Melloni, et al 2023)</a:t>
            </a:r>
            <a:r>
              <a:rPr lang="en" sz="4400">
                <a:solidFill>
                  <a:srgbClr val="595959"/>
                </a:solidFill>
              </a:rPr>
              <a:t>.</a:t>
            </a:r>
            <a:endParaRPr/>
          </a:p>
        </p:txBody>
      </p:sp>
      <p:sp>
        <p:nvSpPr>
          <p:cNvPr id="61" name="Google Shape;61;p13"/>
          <p:cNvSpPr txBox="1"/>
          <p:nvPr>
            <p:ph type="title"/>
          </p:nvPr>
        </p:nvSpPr>
        <p:spPr>
          <a:xfrm>
            <a:off x="0" y="0"/>
            <a:ext cx="28800000" cy="8764200"/>
          </a:xfrm>
          <a:prstGeom prst="rect">
            <a:avLst/>
          </a:prstGeom>
          <a:solidFill>
            <a:srgbClr val="FF9900"/>
          </a:solidFill>
        </p:spPr>
        <p:txBody>
          <a:bodyPr anchorCtr="0" anchor="t" bIns="618575" lIns="618575" spcFirstLastPara="1" rIns="618575" wrap="square" tIns="618575">
            <a:noAutofit/>
          </a:bodyPr>
          <a:lstStyle/>
          <a:p>
            <a:pPr indent="0" lvl="0" marL="0" rtl="0" algn="ctr">
              <a:spcBef>
                <a:spcPts val="0"/>
              </a:spcBef>
              <a:spcAft>
                <a:spcPts val="0"/>
              </a:spcAft>
              <a:buSzPts val="990"/>
              <a:buNone/>
            </a:pPr>
            <a:r>
              <a:t/>
            </a:r>
            <a:endParaRPr sz="7900">
              <a:solidFill>
                <a:schemeClr val="lt1"/>
              </a:solidFill>
            </a:endParaRPr>
          </a:p>
          <a:p>
            <a:pPr indent="0" lvl="0" marL="0" rtl="0" algn="ctr">
              <a:spcBef>
                <a:spcPts val="0"/>
              </a:spcBef>
              <a:spcAft>
                <a:spcPts val="0"/>
              </a:spcAft>
              <a:buSzPts val="990"/>
              <a:buNone/>
            </a:pPr>
            <a:r>
              <a:rPr lang="en" sz="11000">
                <a:solidFill>
                  <a:schemeClr val="lt1"/>
                </a:solidFill>
              </a:rPr>
              <a:t>We Present a Method for Determining Visual Stimulus Based on Differences in Brain State</a:t>
            </a:r>
            <a:endParaRPr sz="11000">
              <a:solidFill>
                <a:schemeClr val="lt1"/>
              </a:solidFill>
            </a:endParaRPr>
          </a:p>
        </p:txBody>
      </p:sp>
      <p:sp>
        <p:nvSpPr>
          <p:cNvPr id="62" name="Google Shape;62;p13"/>
          <p:cNvSpPr txBox="1"/>
          <p:nvPr>
            <p:ph idx="2" type="body"/>
          </p:nvPr>
        </p:nvSpPr>
        <p:spPr>
          <a:xfrm>
            <a:off x="15220150" y="10223500"/>
            <a:ext cx="12598200" cy="52108200"/>
          </a:xfrm>
          <a:prstGeom prst="rect">
            <a:avLst/>
          </a:prstGeom>
        </p:spPr>
        <p:txBody>
          <a:bodyPr anchorCtr="0" anchor="t" bIns="618575" lIns="618575" spcFirstLastPara="1" rIns="618575" wrap="square" tIns="618575">
            <a:normAutofit/>
          </a:bodyPr>
          <a:lstStyle/>
          <a:p>
            <a:pPr indent="0" lvl="0" marL="0" rtl="0" algn="l">
              <a:lnSpc>
                <a:spcPct val="115000"/>
              </a:lnSpc>
              <a:spcBef>
                <a:spcPts val="0"/>
              </a:spcBef>
              <a:spcAft>
                <a:spcPts val="0"/>
              </a:spcAft>
              <a:buNone/>
            </a:pPr>
            <a:r>
              <a:t/>
            </a:r>
            <a:endParaRPr b="1" sz="5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5800">
                <a:solidFill>
                  <a:srgbClr val="000000"/>
                </a:solidFill>
                <a:latin typeface="Arial"/>
                <a:ea typeface="Arial"/>
                <a:cs typeface="Arial"/>
                <a:sym typeface="Arial"/>
              </a:rPr>
              <a:t>Noise Filtering and ICA</a:t>
            </a:r>
            <a:endParaRPr b="1" sz="44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3800">
              <a:solidFill>
                <a:srgbClr val="595959"/>
              </a:solidFill>
            </a:endParaRPr>
          </a:p>
          <a:p>
            <a:pPr indent="0" lvl="0" marL="0" rtl="0" algn="l">
              <a:lnSpc>
                <a:spcPct val="115000"/>
              </a:lnSpc>
              <a:spcBef>
                <a:spcPts val="0"/>
              </a:spcBef>
              <a:spcAft>
                <a:spcPts val="0"/>
              </a:spcAft>
              <a:buNone/>
            </a:pPr>
            <a:r>
              <a:rPr lang="en" sz="4400">
                <a:solidFill>
                  <a:srgbClr val="595959"/>
                </a:solidFill>
              </a:rPr>
              <a:t>Time series data is first denoised using Maxwell filtering </a:t>
            </a:r>
            <a:r>
              <a:rPr lang="en" sz="3800">
                <a:solidFill>
                  <a:srgbClr val="595959"/>
                </a:solidFill>
              </a:rPr>
              <a:t>(Taulu and Simola 2006)</a:t>
            </a:r>
            <a:r>
              <a:rPr lang="en" sz="4400">
                <a:solidFill>
                  <a:srgbClr val="595959"/>
                </a:solidFill>
              </a:rPr>
              <a:t>, which attempts to remove artefacts based on our physical understanding of the MEG sensors. Then, we apply ICA </a:t>
            </a:r>
            <a:r>
              <a:rPr lang="en" sz="3800">
                <a:solidFill>
                  <a:srgbClr val="595959"/>
                </a:solidFill>
              </a:rPr>
              <a:t>(Hyvärinen and Oja 2002)</a:t>
            </a:r>
            <a:r>
              <a:rPr lang="en" sz="4400">
                <a:solidFill>
                  <a:srgbClr val="595959"/>
                </a:solidFill>
              </a:rPr>
              <a:t> and remove components that appear to related to muscle movement; such as eye movement and heartbeat.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lang="en" sz="4400">
                <a:solidFill>
                  <a:srgbClr val="595959"/>
                </a:solidFill>
              </a:rPr>
              <a:t>Below we see a table of Independent Components. It’s likely ICA002 is related to eye movement.</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b="1" lang="en" sz="5800">
                <a:solidFill>
                  <a:srgbClr val="000000"/>
                </a:solidFill>
                <a:latin typeface="Arial"/>
                <a:ea typeface="Arial"/>
                <a:cs typeface="Arial"/>
                <a:sym typeface="Arial"/>
              </a:rPr>
              <a:t>Event Related Fields (ERFs)</a:t>
            </a:r>
            <a:br>
              <a:rPr b="1" lang="en" sz="5800">
                <a:solidFill>
                  <a:srgbClr val="000000"/>
                </a:solidFill>
                <a:latin typeface="Arial"/>
                <a:ea typeface="Arial"/>
                <a:cs typeface="Arial"/>
                <a:sym typeface="Arial"/>
              </a:rPr>
            </a:br>
            <a:endParaRPr sz="3800">
              <a:solidFill>
                <a:srgbClr val="595959"/>
              </a:solidFill>
            </a:endParaRPr>
          </a:p>
          <a:p>
            <a:pPr indent="0" lvl="0" marL="0" rtl="0" algn="l">
              <a:lnSpc>
                <a:spcPct val="115000"/>
              </a:lnSpc>
              <a:spcBef>
                <a:spcPts val="0"/>
              </a:spcBef>
              <a:spcAft>
                <a:spcPts val="0"/>
              </a:spcAft>
              <a:buNone/>
            </a:pPr>
            <a:r>
              <a:rPr lang="en" sz="4400">
                <a:solidFill>
                  <a:srgbClr val="595959"/>
                </a:solidFill>
              </a:rPr>
              <a:t>Time series data </a:t>
            </a:r>
            <a:r>
              <a:rPr lang="en" sz="3800">
                <a:solidFill>
                  <a:srgbClr val="595959"/>
                </a:solidFill>
              </a:rPr>
              <a:t>(Woodman 2010)</a:t>
            </a:r>
            <a:r>
              <a:rPr lang="en" sz="4400">
                <a:solidFill>
                  <a:srgbClr val="595959"/>
                </a:solidFill>
              </a:rPr>
              <a:t> is broken up into windows of 600ms around stimulus (100ms before and 500ms after). We expect the prior 100ms to act as baseline activity for later comparison.</a:t>
            </a:r>
            <a:endParaRPr sz="4400">
              <a:solidFill>
                <a:srgbClr val="595959"/>
              </a:solidFill>
            </a:endParaRPr>
          </a:p>
          <a:p>
            <a:pPr indent="0" lvl="0" marL="0" rtl="0" algn="l">
              <a:lnSpc>
                <a:spcPct val="115000"/>
              </a:lnSpc>
              <a:spcBef>
                <a:spcPts val="0"/>
              </a:spcBef>
              <a:spcAft>
                <a:spcPts val="0"/>
              </a:spcAft>
              <a:buNone/>
            </a:pPr>
            <a:br>
              <a:rPr b="1" lang="en" sz="5800">
                <a:solidFill>
                  <a:srgbClr val="000000"/>
                </a:solidFill>
                <a:latin typeface="Arial"/>
                <a:ea typeface="Arial"/>
                <a:cs typeface="Arial"/>
                <a:sym typeface="Arial"/>
              </a:rPr>
            </a:br>
            <a:r>
              <a:rPr b="1" lang="en" sz="5800">
                <a:solidFill>
                  <a:srgbClr val="000000"/>
                </a:solidFill>
                <a:latin typeface="Arial"/>
                <a:ea typeface="Arial"/>
                <a:cs typeface="Arial"/>
                <a:sym typeface="Arial"/>
              </a:rPr>
              <a:t>Classification of ERFs using Multi-class SVM Model</a:t>
            </a:r>
            <a:endParaRPr b="1" sz="58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3800">
              <a:solidFill>
                <a:srgbClr val="595959"/>
              </a:solidFill>
            </a:endParaRPr>
          </a:p>
          <a:p>
            <a:pPr indent="0" lvl="0" marL="0" rtl="0" algn="l">
              <a:lnSpc>
                <a:spcPct val="115000"/>
              </a:lnSpc>
              <a:spcBef>
                <a:spcPts val="0"/>
              </a:spcBef>
              <a:spcAft>
                <a:spcPts val="0"/>
              </a:spcAft>
              <a:buNone/>
            </a:pPr>
            <a:r>
              <a:rPr lang="en" sz="4400">
                <a:solidFill>
                  <a:srgbClr val="595959"/>
                </a:solidFill>
              </a:rPr>
              <a:t>Using a multi-class support vector machine, we classify each time point in the sensor space, in order to determine the most likely category of visual stimulus.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lang="en" sz="4400">
                <a:solidFill>
                  <a:srgbClr val="595959"/>
                </a:solidFill>
              </a:rPr>
              <a:t>From the graph above we see that the classifier performs significantly better than random chance, indicating our model is able to discern distinct neuronal activity for each visual stimulus, with accuracy of classification peaking at around 150ms post stimulus. </a:t>
            </a:r>
            <a:endParaRPr sz="4400">
              <a:solidFill>
                <a:srgbClr val="595959"/>
              </a:solidFill>
            </a:endParaRPr>
          </a:p>
          <a:p>
            <a:pPr indent="0" lvl="0" marL="0" rtl="0" algn="l">
              <a:lnSpc>
                <a:spcPct val="115000"/>
              </a:lnSpc>
              <a:spcBef>
                <a:spcPts val="0"/>
              </a:spcBef>
              <a:spcAft>
                <a:spcPts val="0"/>
              </a:spcAft>
              <a:buNone/>
            </a:pPr>
            <a:r>
              <a:t/>
            </a:r>
            <a:endParaRPr sz="4400">
              <a:solidFill>
                <a:srgbClr val="595959"/>
              </a:solidFill>
            </a:endParaRPr>
          </a:p>
          <a:p>
            <a:pPr indent="0" lvl="0" marL="0" rtl="0" algn="l">
              <a:lnSpc>
                <a:spcPct val="115000"/>
              </a:lnSpc>
              <a:spcBef>
                <a:spcPts val="0"/>
              </a:spcBef>
              <a:spcAft>
                <a:spcPts val="0"/>
              </a:spcAft>
              <a:buNone/>
            </a:pPr>
            <a:r>
              <a:rPr lang="en" sz="4400">
                <a:solidFill>
                  <a:srgbClr val="595959"/>
                </a:solidFill>
              </a:rPr>
              <a:t>Classification of prior 100ms resembles random chance, indicating baseline activity in the subject.</a:t>
            </a:r>
            <a:endParaRPr/>
          </a:p>
        </p:txBody>
      </p:sp>
      <p:sp>
        <p:nvSpPr>
          <p:cNvPr id="63" name="Google Shape;63;p13"/>
          <p:cNvSpPr txBox="1"/>
          <p:nvPr>
            <p:ph type="title"/>
          </p:nvPr>
        </p:nvSpPr>
        <p:spPr>
          <a:xfrm>
            <a:off x="0" y="62979300"/>
            <a:ext cx="28800000" cy="9020700"/>
          </a:xfrm>
          <a:prstGeom prst="rect">
            <a:avLst/>
          </a:prstGeom>
          <a:solidFill>
            <a:srgbClr val="FF9900"/>
          </a:solidFill>
        </p:spPr>
        <p:txBody>
          <a:bodyPr anchorCtr="0" anchor="t" bIns="618575" lIns="618575" spcFirstLastPara="1" rIns="618575" wrap="square" tIns="618575">
            <a:noAutofit/>
          </a:bodyPr>
          <a:lstStyle/>
          <a:p>
            <a:pPr indent="0" lvl="0" marL="0" rtl="0" algn="l">
              <a:spcBef>
                <a:spcPts val="0"/>
              </a:spcBef>
              <a:spcAft>
                <a:spcPts val="0"/>
              </a:spcAft>
              <a:buNone/>
            </a:pPr>
            <a:r>
              <a:t/>
            </a:r>
            <a:endParaRPr b="0" sz="1400">
              <a:solidFill>
                <a:schemeClr val="lt1"/>
              </a:solidFill>
            </a:endParaRPr>
          </a:p>
          <a:p>
            <a:pPr indent="-571500" lvl="0" marL="457200" rtl="0" algn="l">
              <a:spcBef>
                <a:spcPts val="0"/>
              </a:spcBef>
              <a:spcAft>
                <a:spcPts val="0"/>
              </a:spcAft>
              <a:buClr>
                <a:schemeClr val="lt1"/>
              </a:buClr>
              <a:buSzPts val="5400"/>
              <a:buAutoNum type="arabicPeriod"/>
            </a:pPr>
            <a:r>
              <a:rPr b="0" lang="en" sz="5400">
                <a:solidFill>
                  <a:schemeClr val="lt1"/>
                </a:solidFill>
              </a:rPr>
              <a:t>Fudan University</a:t>
            </a:r>
            <a:endParaRPr b="0" sz="5400">
              <a:solidFill>
                <a:schemeClr val="lt1"/>
              </a:solidFill>
            </a:endParaRPr>
          </a:p>
          <a:p>
            <a:pPr indent="-571500" lvl="0" marL="457200" rtl="0" algn="l">
              <a:spcBef>
                <a:spcPts val="0"/>
              </a:spcBef>
              <a:spcAft>
                <a:spcPts val="0"/>
              </a:spcAft>
              <a:buClr>
                <a:schemeClr val="lt1"/>
              </a:buClr>
              <a:buSzPts val="5400"/>
              <a:buAutoNum type="arabicPeriod"/>
            </a:pPr>
            <a:r>
              <a:rPr b="0" lang="en" sz="5400">
                <a:solidFill>
                  <a:schemeClr val="lt1"/>
                </a:solidFill>
              </a:rPr>
              <a:t>Institute of Science and Technology for Brain-Inspired Intellegence</a:t>
            </a:r>
            <a:endParaRPr b="0" sz="5400">
              <a:solidFill>
                <a:schemeClr val="lt1"/>
              </a:solidFill>
            </a:endParaRPr>
          </a:p>
          <a:p>
            <a:pPr indent="-571500" lvl="0" marL="457200" rtl="0" algn="l">
              <a:spcBef>
                <a:spcPts val="0"/>
              </a:spcBef>
              <a:spcAft>
                <a:spcPts val="0"/>
              </a:spcAft>
              <a:buClr>
                <a:schemeClr val="lt1"/>
              </a:buClr>
              <a:buSzPts val="5400"/>
              <a:buAutoNum type="arabicPeriod"/>
            </a:pPr>
            <a:r>
              <a:rPr b="0" lang="en" sz="5400">
                <a:solidFill>
                  <a:schemeClr val="lt1"/>
                </a:solidFill>
              </a:rPr>
              <a:t>Global Research Internship Progam at Fudan University</a:t>
            </a:r>
            <a:endParaRPr b="0" sz="5400">
              <a:solidFill>
                <a:schemeClr val="lt1"/>
              </a:solidFill>
            </a:endParaRPr>
          </a:p>
          <a:p>
            <a:pPr indent="-571500" lvl="0" marL="457200" rtl="0" algn="l">
              <a:spcBef>
                <a:spcPts val="0"/>
              </a:spcBef>
              <a:spcAft>
                <a:spcPts val="0"/>
              </a:spcAft>
              <a:buClr>
                <a:schemeClr val="lt1"/>
              </a:buClr>
              <a:buSzPts val="5400"/>
              <a:buAutoNum type="arabicPeriod"/>
            </a:pPr>
            <a:r>
              <a:rPr b="0" lang="en" sz="5400">
                <a:solidFill>
                  <a:schemeClr val="lt1"/>
                </a:solidFill>
              </a:rPr>
              <a:t>University of California Santa Cruz</a:t>
            </a:r>
            <a:endParaRPr b="0" sz="5400">
              <a:solidFill>
                <a:schemeClr val="lt1"/>
              </a:solidFill>
            </a:endParaRPr>
          </a:p>
          <a:p>
            <a:pPr indent="-571500" lvl="0" marL="457200" rtl="0" algn="l">
              <a:spcBef>
                <a:spcPts val="0"/>
              </a:spcBef>
              <a:spcAft>
                <a:spcPts val="0"/>
              </a:spcAft>
              <a:buClr>
                <a:schemeClr val="lt1"/>
              </a:buClr>
              <a:buSzPts val="5400"/>
              <a:buAutoNum type="arabicPeriod"/>
            </a:pPr>
            <a:r>
              <a:rPr b="0" lang="en" sz="5400">
                <a:solidFill>
                  <a:schemeClr val="lt1"/>
                </a:solidFill>
              </a:rPr>
              <a:t>University of Leeds</a:t>
            </a:r>
            <a:endParaRPr b="0" sz="5400">
              <a:solidFill>
                <a:schemeClr val="lt1"/>
              </a:solidFill>
            </a:endParaRPr>
          </a:p>
          <a:p>
            <a:pPr indent="-571500" lvl="0" marL="457200" rtl="0" algn="l">
              <a:spcBef>
                <a:spcPts val="0"/>
              </a:spcBef>
              <a:spcAft>
                <a:spcPts val="0"/>
              </a:spcAft>
              <a:buClr>
                <a:schemeClr val="lt1"/>
              </a:buClr>
              <a:buSzPts val="5400"/>
              <a:buAutoNum type="arabicPeriod"/>
            </a:pPr>
            <a:r>
              <a:rPr b="0" lang="en" sz="5400">
                <a:solidFill>
                  <a:schemeClr val="lt1"/>
                </a:solidFill>
              </a:rPr>
              <a:t>Singapore Management University</a:t>
            </a:r>
            <a:endParaRPr sz="2800">
              <a:solidFill>
                <a:schemeClr val="lt1"/>
              </a:solidFill>
            </a:endParaRPr>
          </a:p>
          <a:p>
            <a:pPr indent="0" lvl="0" marL="0" rtl="0" algn="l">
              <a:spcBef>
                <a:spcPts val="0"/>
              </a:spcBef>
              <a:spcAft>
                <a:spcPts val="0"/>
              </a:spcAft>
              <a:buNone/>
            </a:pPr>
            <a:r>
              <a:t/>
            </a:r>
            <a:endParaRPr sz="2800">
              <a:solidFill>
                <a:schemeClr val="lt1"/>
              </a:solidFill>
            </a:endParaRPr>
          </a:p>
          <a:p>
            <a:pPr indent="0" lvl="0" marL="0" rtl="0" algn="l">
              <a:spcBef>
                <a:spcPts val="0"/>
              </a:spcBef>
              <a:spcAft>
                <a:spcPts val="0"/>
              </a:spcAft>
              <a:buNone/>
            </a:pPr>
            <a:r>
              <a:rPr lang="en" sz="2800">
                <a:solidFill>
                  <a:srgbClr val="000000"/>
                </a:solidFill>
              </a:rPr>
              <a:t>Key References:</a:t>
            </a:r>
            <a:endParaRPr sz="2800">
              <a:solidFill>
                <a:srgbClr val="000000"/>
              </a:solidFill>
            </a:endParaRPr>
          </a:p>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None/>
            </a:pPr>
            <a:r>
              <a:rPr b="0" lang="en" sz="2000">
                <a:solidFill>
                  <a:srgbClr val="000000"/>
                </a:solidFill>
              </a:rPr>
              <a:t>Taulu,S. and Kajola, M. (2005) Presentation of electromagnetic multichannel data: the signal space separation method. Journal of Applied Physics, 97(12):124905 doi:10.1063/1.1935742.</a:t>
            </a:r>
            <a:endParaRPr b="0" sz="2000">
              <a:solidFill>
                <a:srgbClr val="000000"/>
              </a:solidFill>
            </a:endParaRPr>
          </a:p>
          <a:p>
            <a:pPr indent="0" lvl="0" marL="0" rtl="0" algn="l">
              <a:spcBef>
                <a:spcPts val="0"/>
              </a:spcBef>
              <a:spcAft>
                <a:spcPts val="0"/>
              </a:spcAft>
              <a:buNone/>
            </a:pPr>
            <a:r>
              <a:rPr b="0" lang="en" sz="2000">
                <a:solidFill>
                  <a:srgbClr val="000000"/>
                </a:solidFill>
              </a:rPr>
              <a:t>Hyvärinen A, Oja E. (2002) Independent component analysis: algorithms and applications. Neural Netw. 13(4-5):411-30. doi: 10.1016/s0893-6080(00)00026-5.</a:t>
            </a:r>
            <a:endParaRPr b="0" sz="2000">
              <a:solidFill>
                <a:srgbClr val="000000"/>
              </a:solidFill>
            </a:endParaRPr>
          </a:p>
          <a:p>
            <a:pPr indent="0" lvl="0" marL="0" rtl="0" algn="l">
              <a:spcBef>
                <a:spcPts val="0"/>
              </a:spcBef>
              <a:spcAft>
                <a:spcPts val="0"/>
              </a:spcAft>
              <a:buNone/>
            </a:pPr>
            <a:r>
              <a:rPr b="0" lang="en" sz="2000">
                <a:solidFill>
                  <a:srgbClr val="000000"/>
                </a:solidFill>
              </a:rPr>
              <a:t>Woodman G.F. (2010) A brief introduction to the use of event-related potentials in studies of perception and attention. Atten Percept Psychophys. 72(8):2031-46.</a:t>
            </a:r>
            <a:endParaRPr b="0" sz="2000">
              <a:solidFill>
                <a:srgbClr val="000000"/>
              </a:solidFill>
            </a:endParaRPr>
          </a:p>
          <a:p>
            <a:pPr indent="0" lvl="0" marL="0" rtl="0" algn="l">
              <a:spcBef>
                <a:spcPts val="0"/>
              </a:spcBef>
              <a:spcAft>
                <a:spcPts val="0"/>
              </a:spcAft>
              <a:buNone/>
            </a:pPr>
            <a:r>
              <a:rPr b="0" lang="en" sz="2000">
                <a:solidFill>
                  <a:srgbClr val="000000"/>
                </a:solidFill>
              </a:rPr>
              <a:t>Melloni L, Mudrik L, Pitts M, Bendtz K, Ferrante O, Gorska U, et al. (2023) An adversarial collaboration protocol for testing contrasting predictions of global neuronal workspace and integrated information theory. PLoS ONE 18(2): e0268577. https://doi.org/10.1371/journal.pone.0268577</a:t>
            </a:r>
            <a:endParaRPr b="0" sz="2000">
              <a:solidFill>
                <a:srgbClr val="000000"/>
              </a:solidFill>
            </a:endParaRPr>
          </a:p>
          <a:p>
            <a:pPr indent="0" lvl="0" marL="0" rtl="0" algn="l">
              <a:spcBef>
                <a:spcPts val="0"/>
              </a:spcBef>
              <a:spcAft>
                <a:spcPts val="0"/>
              </a:spcAft>
              <a:buNone/>
            </a:pPr>
            <a:r>
              <a:t/>
            </a:r>
            <a:endParaRPr b="0" sz="2000">
              <a:solidFill>
                <a:schemeClr val="lt1"/>
              </a:solidFill>
            </a:endParaRPr>
          </a:p>
        </p:txBody>
      </p:sp>
      <p:pic>
        <p:nvPicPr>
          <p:cNvPr id="64" name="Google Shape;64;p13"/>
          <p:cNvPicPr preferRelativeResize="0"/>
          <p:nvPr/>
        </p:nvPicPr>
        <p:blipFill>
          <a:blip r:embed="rId3">
            <a:alphaModFix/>
          </a:blip>
          <a:stretch>
            <a:fillRect/>
          </a:stretch>
        </p:blipFill>
        <p:spPr>
          <a:xfrm>
            <a:off x="2937025" y="51172875"/>
            <a:ext cx="7087376" cy="6861599"/>
          </a:xfrm>
          <a:prstGeom prst="rect">
            <a:avLst/>
          </a:prstGeom>
          <a:noFill/>
          <a:ln>
            <a:noFill/>
          </a:ln>
          <a:effectLst>
            <a:outerShdw blurRad="57150" rotWithShape="0" algn="bl" dir="5400000" dist="57150">
              <a:srgbClr val="000000">
                <a:alpha val="50000"/>
              </a:srgbClr>
            </a:outerShdw>
          </a:effectLst>
        </p:spPr>
      </p:pic>
      <p:pic>
        <p:nvPicPr>
          <p:cNvPr id="65" name="Google Shape;65;p13"/>
          <p:cNvPicPr preferRelativeResize="0"/>
          <p:nvPr/>
        </p:nvPicPr>
        <p:blipFill rotWithShape="1">
          <a:blip r:embed="rId4">
            <a:alphaModFix/>
          </a:blip>
          <a:srcRect b="19215" l="11699" r="52247" t="22469"/>
          <a:stretch/>
        </p:blipFill>
        <p:spPr>
          <a:xfrm>
            <a:off x="1667525" y="5375950"/>
            <a:ext cx="5804049" cy="5736325"/>
          </a:xfrm>
          <a:prstGeom prst="rect">
            <a:avLst/>
          </a:prstGeom>
          <a:noFill/>
          <a:ln>
            <a:noFill/>
          </a:ln>
        </p:spPr>
      </p:pic>
      <p:pic>
        <p:nvPicPr>
          <p:cNvPr id="66" name="Google Shape;66;p13"/>
          <p:cNvPicPr preferRelativeResize="0"/>
          <p:nvPr/>
        </p:nvPicPr>
        <p:blipFill>
          <a:blip r:embed="rId5">
            <a:alphaModFix/>
          </a:blip>
          <a:stretch>
            <a:fillRect/>
          </a:stretch>
        </p:blipFill>
        <p:spPr>
          <a:xfrm>
            <a:off x="20230725" y="65638321"/>
            <a:ext cx="7587625" cy="4021430"/>
          </a:xfrm>
          <a:prstGeom prst="rect">
            <a:avLst/>
          </a:prstGeom>
          <a:noFill/>
          <a:ln>
            <a:noFill/>
          </a:ln>
        </p:spPr>
      </p:pic>
      <p:pic>
        <p:nvPicPr>
          <p:cNvPr id="67" name="Google Shape;67;p13"/>
          <p:cNvPicPr preferRelativeResize="0"/>
          <p:nvPr/>
        </p:nvPicPr>
        <p:blipFill rotWithShape="1">
          <a:blip r:embed="rId6">
            <a:alphaModFix/>
          </a:blip>
          <a:srcRect b="0" l="0" r="0" t="52662"/>
          <a:stretch/>
        </p:blipFill>
        <p:spPr>
          <a:xfrm>
            <a:off x="16187688" y="23487975"/>
            <a:ext cx="10663117" cy="5736324"/>
          </a:xfrm>
          <a:prstGeom prst="rect">
            <a:avLst/>
          </a:prstGeom>
          <a:noFill/>
          <a:ln>
            <a:noFill/>
          </a:ln>
          <a:effectLst>
            <a:outerShdw blurRad="57150" rotWithShape="0" algn="bl" dir="5400000" dist="57150">
              <a:srgbClr val="000000">
                <a:alpha val="50000"/>
              </a:srgbClr>
            </a:outerShdw>
          </a:effectLst>
        </p:spPr>
      </p:pic>
      <p:pic>
        <p:nvPicPr>
          <p:cNvPr id="68" name="Google Shape;68;p13"/>
          <p:cNvPicPr preferRelativeResize="0"/>
          <p:nvPr/>
        </p:nvPicPr>
        <p:blipFill rotWithShape="1">
          <a:blip r:embed="rId7">
            <a:alphaModFix/>
          </a:blip>
          <a:srcRect b="0" l="4479" r="3532" t="0"/>
          <a:stretch/>
        </p:blipFill>
        <p:spPr>
          <a:xfrm>
            <a:off x="15985450" y="43495725"/>
            <a:ext cx="11067590" cy="9020700"/>
          </a:xfrm>
          <a:prstGeom prst="rect">
            <a:avLst/>
          </a:prstGeom>
          <a:noFill/>
          <a:ln>
            <a:noFill/>
          </a:ln>
          <a:effectLst>
            <a:outerShdw blurRad="57150" rotWithShape="0" algn="bl" dir="5400000" dist="571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