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272" r:id="rId2"/>
    <p:sldId id="278" r:id="rId3"/>
    <p:sldId id="259" r:id="rId4"/>
    <p:sldId id="282" r:id="rId5"/>
    <p:sldId id="283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1586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2F05B-E8AD-418A-917E-A659DC89C4E4}" v="130" dt="2023-09-13T08:38:16.881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830"/>
  </p:normalViewPr>
  <p:slideViewPr>
    <p:cSldViewPr snapToGrid="0">
      <p:cViewPr varScale="1">
        <p:scale>
          <a:sx n="126" d="100"/>
          <a:sy n="126" d="100"/>
        </p:scale>
        <p:origin x="150" y="852"/>
      </p:cViewPr>
      <p:guideLst>
        <p:guide orient="horz" pos="528"/>
        <p:guide pos="1586"/>
        <p:guide orient="horz" pos="1729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.cappone@campus.unimib.it" userId="411fee0e-111c-4bcf-abd6-bf663ec0feb5" providerId="ADAL" clId="{0FE2F05B-E8AD-418A-917E-A659DC89C4E4}"/>
    <pc:docChg chg="undo custSel delSld modSld modMainMaster">
      <pc:chgData name="a.cappone@campus.unimib.it" userId="411fee0e-111c-4bcf-abd6-bf663ec0feb5" providerId="ADAL" clId="{0FE2F05B-E8AD-418A-917E-A659DC89C4E4}" dt="2023-09-13T08:38:16.881" v="237"/>
      <pc:docMkLst>
        <pc:docMk/>
      </pc:docMkLst>
      <pc:sldChg chg="modTransition modAnim">
        <pc:chgData name="a.cappone@campus.unimib.it" userId="411fee0e-111c-4bcf-abd6-bf663ec0feb5" providerId="ADAL" clId="{0FE2F05B-E8AD-418A-917E-A659DC89C4E4}" dt="2023-09-13T08:27:38.890" v="171"/>
        <pc:sldMkLst>
          <pc:docMk/>
          <pc:sldMk cId="3435077016" sldId="259"/>
        </pc:sldMkLst>
      </pc:sldChg>
      <pc:sldChg chg="del">
        <pc:chgData name="a.cappone@campus.unimib.it" userId="411fee0e-111c-4bcf-abd6-bf663ec0feb5" providerId="ADAL" clId="{0FE2F05B-E8AD-418A-917E-A659DC89C4E4}" dt="2023-09-13T08:18:53.233" v="0" actId="47"/>
        <pc:sldMkLst>
          <pc:docMk/>
          <pc:sldMk cId="1096717490" sldId="263"/>
        </pc:sldMkLst>
      </pc:sldChg>
      <pc:sldChg chg="modTransition">
        <pc:chgData name="a.cappone@campus.unimib.it" userId="411fee0e-111c-4bcf-abd6-bf663ec0feb5" providerId="ADAL" clId="{0FE2F05B-E8AD-418A-917E-A659DC89C4E4}" dt="2023-09-13T08:24:38.057" v="127"/>
        <pc:sldMkLst>
          <pc:docMk/>
          <pc:sldMk cId="417536504" sldId="272"/>
        </pc:sldMkLst>
      </pc:sldChg>
      <pc:sldChg chg="modTransition modAnim">
        <pc:chgData name="a.cappone@campus.unimib.it" userId="411fee0e-111c-4bcf-abd6-bf663ec0feb5" providerId="ADAL" clId="{0FE2F05B-E8AD-418A-917E-A659DC89C4E4}" dt="2023-09-13T08:28:23.302" v="173"/>
        <pc:sldMkLst>
          <pc:docMk/>
          <pc:sldMk cId="520000563" sldId="278"/>
        </pc:sldMkLst>
      </pc:sldChg>
      <pc:sldChg chg="addSp delSp modSp mod modTransition setBg addAnim delAnim modAnim setClrOvrMap">
        <pc:chgData name="a.cappone@campus.unimib.it" userId="411fee0e-111c-4bcf-abd6-bf663ec0feb5" providerId="ADAL" clId="{0FE2F05B-E8AD-418A-917E-A659DC89C4E4}" dt="2023-09-13T08:38:16.881" v="237"/>
        <pc:sldMkLst>
          <pc:docMk/>
          <pc:sldMk cId="2577936335" sldId="281"/>
        </pc:sldMkLst>
        <pc:spChg chg="mod">
          <ac:chgData name="a.cappone@campus.unimib.it" userId="411fee0e-111c-4bcf-abd6-bf663ec0feb5" providerId="ADAL" clId="{0FE2F05B-E8AD-418A-917E-A659DC89C4E4}" dt="2023-09-13T08:36:55.821" v="228" actId="26606"/>
          <ac:spMkLst>
            <pc:docMk/>
            <pc:sldMk cId="2577936335" sldId="281"/>
            <ac:spMk id="2" creationId="{34096D4E-8B4F-62B8-F551-56379B923E78}"/>
          </ac:spMkLst>
        </pc:spChg>
        <pc:spChg chg="mod">
          <ac:chgData name="a.cappone@campus.unimib.it" userId="411fee0e-111c-4bcf-abd6-bf663ec0feb5" providerId="ADAL" clId="{0FE2F05B-E8AD-418A-917E-A659DC89C4E4}" dt="2023-09-13T08:36:55.821" v="228" actId="26606"/>
          <ac:spMkLst>
            <pc:docMk/>
            <pc:sldMk cId="2577936335" sldId="281"/>
            <ac:spMk id="3" creationId="{FF07BEBE-18E8-4025-FF6F-EC0130CB4F22}"/>
          </ac:spMkLst>
        </pc:spChg>
        <pc:spChg chg="add del">
          <ac:chgData name="a.cappone@campus.unimib.it" userId="411fee0e-111c-4bcf-abd6-bf663ec0feb5" providerId="ADAL" clId="{0FE2F05B-E8AD-418A-917E-A659DC89C4E4}" dt="2023-09-13T08:35:33.044" v="221" actId="26606"/>
          <ac:spMkLst>
            <pc:docMk/>
            <pc:sldMk cId="2577936335" sldId="281"/>
            <ac:spMk id="7" creationId="{07280DB5-560C-4CF6-A5D0-61550AAA6E59}"/>
          </ac:spMkLst>
        </pc:spChg>
        <pc:spChg chg="add del">
          <ac:chgData name="a.cappone@campus.unimib.it" userId="411fee0e-111c-4bcf-abd6-bf663ec0feb5" providerId="ADAL" clId="{0FE2F05B-E8AD-418A-917E-A659DC89C4E4}" dt="2023-09-13T08:35:34.935" v="223" actId="26606"/>
          <ac:spMkLst>
            <pc:docMk/>
            <pc:sldMk cId="2577936335" sldId="281"/>
            <ac:spMk id="9" creationId="{9EB9FA3F-CAB0-4533-9364-224CEC6FF8BC}"/>
          </ac:spMkLst>
        </pc:spChg>
        <pc:spChg chg="add del">
          <ac:chgData name="a.cappone@campus.unimib.it" userId="411fee0e-111c-4bcf-abd6-bf663ec0feb5" providerId="ADAL" clId="{0FE2F05B-E8AD-418A-917E-A659DC89C4E4}" dt="2023-09-13T08:35:09.371" v="211" actId="26606"/>
          <ac:spMkLst>
            <pc:docMk/>
            <pc:sldMk cId="2577936335" sldId="281"/>
            <ac:spMk id="10" creationId="{6F776733-A05B-4A45-903C-A77D9DEBDEFB}"/>
          </ac:spMkLst>
        </pc:spChg>
        <pc:spChg chg="add del">
          <ac:chgData name="a.cappone@campus.unimib.it" userId="411fee0e-111c-4bcf-abd6-bf663ec0feb5" providerId="ADAL" clId="{0FE2F05B-E8AD-418A-917E-A659DC89C4E4}" dt="2023-09-13T08:35:34.935" v="223" actId="26606"/>
          <ac:spMkLst>
            <pc:docMk/>
            <pc:sldMk cId="2577936335" sldId="281"/>
            <ac:spMk id="11" creationId="{42B0C1BF-5CB1-40DA-9A22-5452B546914B}"/>
          </ac:spMkLst>
        </pc:spChg>
        <pc:spChg chg="add del">
          <ac:chgData name="a.cappone@campus.unimib.it" userId="411fee0e-111c-4bcf-abd6-bf663ec0feb5" providerId="ADAL" clId="{0FE2F05B-E8AD-418A-917E-A659DC89C4E4}" dt="2023-09-13T08:35:16.722" v="215" actId="26606"/>
          <ac:spMkLst>
            <pc:docMk/>
            <pc:sldMk cId="2577936335" sldId="281"/>
            <ac:spMk id="12" creationId="{07280DB5-560C-4CF6-A5D0-61550AAA6E59}"/>
          </ac:spMkLst>
        </pc:spChg>
        <pc:spChg chg="add del">
          <ac:chgData name="a.cappone@campus.unimib.it" userId="411fee0e-111c-4bcf-abd6-bf663ec0feb5" providerId="ADAL" clId="{0FE2F05B-E8AD-418A-917E-A659DC89C4E4}" dt="2023-09-13T08:35:36.891" v="225" actId="26606"/>
          <ac:spMkLst>
            <pc:docMk/>
            <pc:sldMk cId="2577936335" sldId="281"/>
            <ac:spMk id="13" creationId="{BE135C2E-C781-46AF-BE4C-9B57C07D9C41}"/>
          </ac:spMkLst>
        </pc:spChg>
        <pc:spChg chg="add del">
          <ac:chgData name="a.cappone@campus.unimib.it" userId="411fee0e-111c-4bcf-abd6-bf663ec0feb5" providerId="ADAL" clId="{0FE2F05B-E8AD-418A-917E-A659DC89C4E4}" dt="2023-09-13T08:35:36.891" v="225" actId="26606"/>
          <ac:spMkLst>
            <pc:docMk/>
            <pc:sldMk cId="2577936335" sldId="281"/>
            <ac:spMk id="14" creationId="{EB803A74-8E46-4CF3-B85A-2F618214CF57}"/>
          </ac:spMkLst>
        </pc:spChg>
        <pc:spChg chg="add del">
          <ac:chgData name="a.cappone@campus.unimib.it" userId="411fee0e-111c-4bcf-abd6-bf663ec0feb5" providerId="ADAL" clId="{0FE2F05B-E8AD-418A-917E-A659DC89C4E4}" dt="2023-09-13T08:36:55.821" v="228" actId="26606"/>
          <ac:spMkLst>
            <pc:docMk/>
            <pc:sldMk cId="2577936335" sldId="281"/>
            <ac:spMk id="16" creationId="{6F776733-A05B-4A45-903C-A77D9DEBDEFB}"/>
          </ac:spMkLst>
        </pc:spChg>
        <pc:picChg chg="add mod ord">
          <ac:chgData name="a.cappone@campus.unimib.it" userId="411fee0e-111c-4bcf-abd6-bf663ec0feb5" providerId="ADAL" clId="{0FE2F05B-E8AD-418A-917E-A659DC89C4E4}" dt="2023-09-13T08:37:31.367" v="233" actId="688"/>
          <ac:picMkLst>
            <pc:docMk/>
            <pc:sldMk cId="2577936335" sldId="281"/>
            <ac:picMk id="5" creationId="{D076B9D2-FB98-C4B3-6D43-43E91B3D6C04}"/>
          </ac:picMkLst>
        </pc:picChg>
      </pc:sldChg>
      <pc:sldChg chg="modTransition modAnim">
        <pc:chgData name="a.cappone@campus.unimib.it" userId="411fee0e-111c-4bcf-abd6-bf663ec0feb5" providerId="ADAL" clId="{0FE2F05B-E8AD-418A-917E-A659DC89C4E4}" dt="2023-09-13T08:28:41.297" v="174"/>
        <pc:sldMkLst>
          <pc:docMk/>
          <pc:sldMk cId="3988200643" sldId="282"/>
        </pc:sldMkLst>
      </pc:sldChg>
      <pc:sldChg chg="addSp delSp modSp mod modTransition modAnim">
        <pc:chgData name="a.cappone@campus.unimib.it" userId="411fee0e-111c-4bcf-abd6-bf663ec0feb5" providerId="ADAL" clId="{0FE2F05B-E8AD-418A-917E-A659DC89C4E4}" dt="2023-09-13T08:31:47.509" v="206"/>
        <pc:sldMkLst>
          <pc:docMk/>
          <pc:sldMk cId="1652946223" sldId="283"/>
        </pc:sldMkLst>
        <pc:spChg chg="mod topLvl">
          <ac:chgData name="a.cappone@campus.unimib.it" userId="411fee0e-111c-4bcf-abd6-bf663ec0feb5" providerId="ADAL" clId="{0FE2F05B-E8AD-418A-917E-A659DC89C4E4}" dt="2023-09-13T08:21:55.059" v="97" actId="164"/>
          <ac:spMkLst>
            <pc:docMk/>
            <pc:sldMk cId="1652946223" sldId="283"/>
            <ac:spMk id="4" creationId="{1092822F-D572-6717-C6DD-A4D0584F37AF}"/>
          </ac:spMkLst>
        </pc:spChg>
        <pc:spChg chg="mod topLvl">
          <ac:chgData name="a.cappone@campus.unimib.it" userId="411fee0e-111c-4bcf-abd6-bf663ec0feb5" providerId="ADAL" clId="{0FE2F05B-E8AD-418A-917E-A659DC89C4E4}" dt="2023-09-13T08:21:56.528" v="101" actId="164"/>
          <ac:spMkLst>
            <pc:docMk/>
            <pc:sldMk cId="1652946223" sldId="283"/>
            <ac:spMk id="6" creationId="{1FC5A053-6827-F88D-6C8C-99BB5748E060}"/>
          </ac:spMkLst>
        </pc:spChg>
        <pc:spChg chg="mod topLvl">
          <ac:chgData name="a.cappone@campus.unimib.it" userId="411fee0e-111c-4bcf-abd6-bf663ec0feb5" providerId="ADAL" clId="{0FE2F05B-E8AD-418A-917E-A659DC89C4E4}" dt="2023-09-13T08:21:55.984" v="100" actId="164"/>
          <ac:spMkLst>
            <pc:docMk/>
            <pc:sldMk cId="1652946223" sldId="283"/>
            <ac:spMk id="7" creationId="{A0632EBB-0D21-DBCB-7ADA-3A4AF1581CD2}"/>
          </ac:spMkLst>
        </pc:spChg>
        <pc:spChg chg="mod topLvl">
          <ac:chgData name="a.cappone@campus.unimib.it" userId="411fee0e-111c-4bcf-abd6-bf663ec0feb5" providerId="ADAL" clId="{0FE2F05B-E8AD-418A-917E-A659DC89C4E4}" dt="2023-09-13T08:21:55.704" v="99" actId="164"/>
          <ac:spMkLst>
            <pc:docMk/>
            <pc:sldMk cId="1652946223" sldId="283"/>
            <ac:spMk id="9" creationId="{F2B7622F-86F2-AB81-D15D-4C1DECE40B97}"/>
          </ac:spMkLst>
        </pc:spChg>
        <pc:spChg chg="mod topLvl">
          <ac:chgData name="a.cappone@campus.unimib.it" userId="411fee0e-111c-4bcf-abd6-bf663ec0feb5" providerId="ADAL" clId="{0FE2F05B-E8AD-418A-917E-A659DC89C4E4}" dt="2023-09-13T08:21:55.493" v="98" actId="164"/>
          <ac:spMkLst>
            <pc:docMk/>
            <pc:sldMk cId="1652946223" sldId="283"/>
            <ac:spMk id="10" creationId="{7C621F7E-3710-A300-0A15-A44AAE3CC9F2}"/>
          </ac:spMkLst>
        </pc:spChg>
        <pc:spChg chg="mod topLvl">
          <ac:chgData name="a.cappone@campus.unimib.it" userId="411fee0e-111c-4bcf-abd6-bf663ec0feb5" providerId="ADAL" clId="{0FE2F05B-E8AD-418A-917E-A659DC89C4E4}" dt="2023-09-13T08:21:55.059" v="97" actId="164"/>
          <ac:spMkLst>
            <pc:docMk/>
            <pc:sldMk cId="1652946223" sldId="283"/>
            <ac:spMk id="14" creationId="{16770A45-FFDB-2175-6BE9-51EB9460405A}"/>
          </ac:spMkLst>
        </pc:spChg>
        <pc:spChg chg="mod topLvl">
          <ac:chgData name="a.cappone@campus.unimib.it" userId="411fee0e-111c-4bcf-abd6-bf663ec0feb5" providerId="ADAL" clId="{0FE2F05B-E8AD-418A-917E-A659DC89C4E4}" dt="2023-09-13T08:21:55.493" v="98" actId="164"/>
          <ac:spMkLst>
            <pc:docMk/>
            <pc:sldMk cId="1652946223" sldId="283"/>
            <ac:spMk id="17" creationId="{BB0A975B-0425-8D2E-AFB4-CC1F105937A3}"/>
          </ac:spMkLst>
        </pc:spChg>
        <pc:spChg chg="mod topLvl">
          <ac:chgData name="a.cappone@campus.unimib.it" userId="411fee0e-111c-4bcf-abd6-bf663ec0feb5" providerId="ADAL" clId="{0FE2F05B-E8AD-418A-917E-A659DC89C4E4}" dt="2023-09-13T08:21:55.704" v="99" actId="164"/>
          <ac:spMkLst>
            <pc:docMk/>
            <pc:sldMk cId="1652946223" sldId="283"/>
            <ac:spMk id="18" creationId="{432F1EA3-C995-4758-9D4B-28B33D8FD02D}"/>
          </ac:spMkLst>
        </pc:spChg>
        <pc:spChg chg="mod topLvl">
          <ac:chgData name="a.cappone@campus.unimib.it" userId="411fee0e-111c-4bcf-abd6-bf663ec0feb5" providerId="ADAL" clId="{0FE2F05B-E8AD-418A-917E-A659DC89C4E4}" dt="2023-09-13T08:21:55.984" v="100" actId="164"/>
          <ac:spMkLst>
            <pc:docMk/>
            <pc:sldMk cId="1652946223" sldId="283"/>
            <ac:spMk id="19" creationId="{0EF41DF8-40BC-1211-04B9-3A9935E22168}"/>
          </ac:spMkLst>
        </pc:spChg>
        <pc:spChg chg="mod topLvl">
          <ac:chgData name="a.cappone@campus.unimib.it" userId="411fee0e-111c-4bcf-abd6-bf663ec0feb5" providerId="ADAL" clId="{0FE2F05B-E8AD-418A-917E-A659DC89C4E4}" dt="2023-09-13T08:21:56.528" v="101" actId="164"/>
          <ac:spMkLst>
            <pc:docMk/>
            <pc:sldMk cId="1652946223" sldId="283"/>
            <ac:spMk id="20" creationId="{588AED90-11CE-D20F-7164-08CC8656E2C0}"/>
          </ac:spMkLst>
        </pc:spChg>
        <pc:grpChg chg="del mod topLvl">
          <ac:chgData name="a.cappone@campus.unimib.it" userId="411fee0e-111c-4bcf-abd6-bf663ec0feb5" providerId="ADAL" clId="{0FE2F05B-E8AD-418A-917E-A659DC89C4E4}" dt="2023-09-13T08:21:23.952" v="91" actId="165"/>
          <ac:grpSpMkLst>
            <pc:docMk/>
            <pc:sldMk cId="1652946223" sldId="283"/>
            <ac:grpSpMk id="5" creationId="{B5852945-3FFC-4572-42FF-EBC57E320B9C}"/>
          </ac:grpSpMkLst>
        </pc:grpChg>
        <pc:grpChg chg="add del mod">
          <ac:chgData name="a.cappone@campus.unimib.it" userId="411fee0e-111c-4bcf-abd6-bf663ec0feb5" providerId="ADAL" clId="{0FE2F05B-E8AD-418A-917E-A659DC89C4E4}" dt="2023-09-13T08:21:19.185" v="90" actId="165"/>
          <ac:grpSpMkLst>
            <pc:docMk/>
            <pc:sldMk cId="1652946223" sldId="283"/>
            <ac:grpSpMk id="21" creationId="{71B737A0-4745-BABA-DB1F-2E0525DE8BF9}"/>
          </ac:grpSpMkLst>
        </pc:grpChg>
        <pc:grpChg chg="add mod">
          <ac:chgData name="a.cappone@campus.unimib.it" userId="411fee0e-111c-4bcf-abd6-bf663ec0feb5" providerId="ADAL" clId="{0FE2F05B-E8AD-418A-917E-A659DC89C4E4}" dt="2023-09-13T08:21:56.528" v="101" actId="164"/>
          <ac:grpSpMkLst>
            <pc:docMk/>
            <pc:sldMk cId="1652946223" sldId="283"/>
            <ac:grpSpMk id="22" creationId="{EF4B3BED-8DB1-EF49-8C6D-2F464C4EEABF}"/>
          </ac:grpSpMkLst>
        </pc:grpChg>
        <pc:grpChg chg="add mod">
          <ac:chgData name="a.cappone@campus.unimib.it" userId="411fee0e-111c-4bcf-abd6-bf663ec0feb5" providerId="ADAL" clId="{0FE2F05B-E8AD-418A-917E-A659DC89C4E4}" dt="2023-09-13T08:21:55.984" v="100" actId="164"/>
          <ac:grpSpMkLst>
            <pc:docMk/>
            <pc:sldMk cId="1652946223" sldId="283"/>
            <ac:grpSpMk id="23" creationId="{064ABC49-A7DD-7318-31C3-B6F206A90C68}"/>
          </ac:grpSpMkLst>
        </pc:grpChg>
        <pc:grpChg chg="add mod">
          <ac:chgData name="a.cappone@campus.unimib.it" userId="411fee0e-111c-4bcf-abd6-bf663ec0feb5" providerId="ADAL" clId="{0FE2F05B-E8AD-418A-917E-A659DC89C4E4}" dt="2023-09-13T08:21:55.704" v="99" actId="164"/>
          <ac:grpSpMkLst>
            <pc:docMk/>
            <pc:sldMk cId="1652946223" sldId="283"/>
            <ac:grpSpMk id="24" creationId="{45906F96-7F73-01AF-5B75-D06DF37503DC}"/>
          </ac:grpSpMkLst>
        </pc:grpChg>
        <pc:grpChg chg="add mod">
          <ac:chgData name="a.cappone@campus.unimib.it" userId="411fee0e-111c-4bcf-abd6-bf663ec0feb5" providerId="ADAL" clId="{0FE2F05B-E8AD-418A-917E-A659DC89C4E4}" dt="2023-09-13T08:21:55.493" v="98" actId="164"/>
          <ac:grpSpMkLst>
            <pc:docMk/>
            <pc:sldMk cId="1652946223" sldId="283"/>
            <ac:grpSpMk id="25" creationId="{D97E9A29-72A2-3AF3-D0F3-4C27082BB6D7}"/>
          </ac:grpSpMkLst>
        </pc:grpChg>
        <pc:grpChg chg="add mod">
          <ac:chgData name="a.cappone@campus.unimib.it" userId="411fee0e-111c-4bcf-abd6-bf663ec0feb5" providerId="ADAL" clId="{0FE2F05B-E8AD-418A-917E-A659DC89C4E4}" dt="2023-09-13T08:21:55.059" v="97" actId="164"/>
          <ac:grpSpMkLst>
            <pc:docMk/>
            <pc:sldMk cId="1652946223" sldId="283"/>
            <ac:grpSpMk id="28" creationId="{A7A3935F-2196-018F-A7BF-62B4EA148804}"/>
          </ac:grpSpMkLst>
        </pc:grpChg>
      </pc:sldChg>
      <pc:sldMasterChg chg="modTransition delSldLayout modSldLayout">
        <pc:chgData name="a.cappone@campus.unimib.it" userId="411fee0e-111c-4bcf-abd6-bf663ec0feb5" providerId="ADAL" clId="{0FE2F05B-E8AD-418A-917E-A659DC89C4E4}" dt="2023-09-13T08:24:38.057" v="127"/>
        <pc:sldMasterMkLst>
          <pc:docMk/>
          <pc:sldMasterMk cId="2214092058" sldId="2147483668"/>
        </pc:sldMasterMkLst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1361742389" sldId="2147483652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436417406" sldId="2147483655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3920489370" sldId="2147483657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2577289864" sldId="2147483669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2011572158" sldId="2147483670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4783881" sldId="2147483671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2819700263" sldId="2147483672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1360396969" sldId="2147483673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594775002" sldId="2147483674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11511823" sldId="2147483675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1521018114" sldId="2147483676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4221300649" sldId="2147483677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32361583" sldId="2147483678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4085348456" sldId="2147483679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1400312605" sldId="2147483680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1073539861" sldId="2147483681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301832275" sldId="2147483682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1090706501" sldId="2147483683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1333992438" sldId="2147483684"/>
          </pc:sldLayoutMkLst>
        </pc:sldLayoutChg>
        <pc:sldLayoutChg chg="modTransition">
          <pc:chgData name="a.cappone@campus.unimib.it" userId="411fee0e-111c-4bcf-abd6-bf663ec0feb5" providerId="ADAL" clId="{0FE2F05B-E8AD-418A-917E-A659DC89C4E4}" dt="2023-09-13T08:24:38.057" v="127"/>
          <pc:sldLayoutMkLst>
            <pc:docMk/>
            <pc:sldMasterMk cId="2214092058" sldId="2147483668"/>
            <pc:sldLayoutMk cId="626655270" sldId="2147483685"/>
          </pc:sldLayoutMkLst>
        </pc:sldLayoutChg>
        <pc:sldLayoutChg chg="del">
          <pc:chgData name="a.cappone@campus.unimib.it" userId="411fee0e-111c-4bcf-abd6-bf663ec0feb5" providerId="ADAL" clId="{0FE2F05B-E8AD-418A-917E-A659DC89C4E4}" dt="2023-09-13T08:18:53.233" v="0" actId="47"/>
          <pc:sldLayoutMkLst>
            <pc:docMk/>
            <pc:sldMasterMk cId="2214092058" sldId="2147483668"/>
            <pc:sldLayoutMk cId="4209199708" sldId="214748368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C0CBC29-5508-4EB9-8023-6DA677EE4C48}" type="datetime1">
              <a:rPr lang="it-IT" smtClean="0"/>
              <a:t>13/09/2023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49E357A0-8177-46BC-BFCE-19D99E3453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86834D32-9AC6-45EF-9D03-BB4EBBEDE479}" type="datetime1">
              <a:rPr lang="it-IT" smtClean="0"/>
              <a:pPr/>
              <a:t>13/09/2023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7C366290-4595-5745-A50F-D5EC13BAC604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07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917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4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31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346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84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igura a mano libera: Forma 28">
            <a:extLst>
              <a:ext uri="{FF2B5EF4-FFF2-40B4-BE49-F238E27FC236}">
                <a16:creationId xmlns:a16="http://schemas.microsoft.com/office/drawing/2014/main" id="{A345B283-6AA7-3E98-D7CC-2B5B19F43E64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9" name="Figura a mano libera: Forma 6">
            <a:extLst>
              <a:ext uri="{FF2B5EF4-FFF2-40B4-BE49-F238E27FC236}">
                <a16:creationId xmlns:a16="http://schemas.microsoft.com/office/drawing/2014/main" id="{C1CF8657-1DF6-0919-C85A-327A16EA5C89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0" name="Figura a mano libera: Forma 33">
            <a:extLst>
              <a:ext uri="{FF2B5EF4-FFF2-40B4-BE49-F238E27FC236}">
                <a16:creationId xmlns:a16="http://schemas.microsoft.com/office/drawing/2014/main" id="{EDDD1B31-ED4D-F4E2-DFB0-5FB44D325276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1" name="Figura a mano libera: Forma 22">
            <a:extLst>
              <a:ext uri="{FF2B5EF4-FFF2-40B4-BE49-F238E27FC236}">
                <a16:creationId xmlns:a16="http://schemas.microsoft.com/office/drawing/2014/main" id="{58E1FE85-05C8-678C-2305-C28739583A56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8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36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534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31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7353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183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9070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3399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2665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9" name="Immagine 8" descr="Forma, cerchio&#10;&#10;Descrizione generata automaticamente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1157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it-IT" sz="4800"/>
            </a:lvl1pPr>
          </a:lstStyle>
          <a:p>
            <a:pPr rtl="0"/>
            <a:r>
              <a:rPr lang="it-IT" noProof="0"/>
              <a:t>fare clic per modificare lo stile del titolo master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Figura a mano libera: Forma 24">
            <a:extLst>
              <a:ext uri="{FF2B5EF4-FFF2-40B4-BE49-F238E27FC236}">
                <a16:creationId xmlns:a16="http://schemas.microsoft.com/office/drawing/2014/main" id="{87F698F1-E7A2-FB66-BA23-61194EABD09A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8" name="Figura a mano libera: Forma 18">
            <a:extLst>
              <a:ext uri="{FF2B5EF4-FFF2-40B4-BE49-F238E27FC236}">
                <a16:creationId xmlns:a16="http://schemas.microsoft.com/office/drawing/2014/main" id="{D68AD008-5751-2CD1-F2BF-992A880B7138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9" name="Figura a mano libera: Forma 12">
            <a:extLst>
              <a:ext uri="{FF2B5EF4-FFF2-40B4-BE49-F238E27FC236}">
                <a16:creationId xmlns:a16="http://schemas.microsoft.com/office/drawing/2014/main" id="{E4639919-C255-82F2-9C72-03840F0AD419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0" name="Figura a mano libera: Forma 27">
            <a:extLst>
              <a:ext uri="{FF2B5EF4-FFF2-40B4-BE49-F238E27FC236}">
                <a16:creationId xmlns:a16="http://schemas.microsoft.com/office/drawing/2014/main" id="{0759A373-06CF-F977-A77C-D7AD5025F577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11" name="Figura a mano libera: Forma 29">
            <a:extLst>
              <a:ext uri="{FF2B5EF4-FFF2-40B4-BE49-F238E27FC236}">
                <a16:creationId xmlns:a16="http://schemas.microsoft.com/office/drawing/2014/main" id="{7E628FB6-3C95-A74A-DB97-FEC7426F269D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1970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6039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9477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1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2101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8" name="Immagine 7" descr="Forma, cerchio&#10;&#10;Descrizione generata automaticamente">
            <a:extLst>
              <a:ext uri="{FF2B5EF4-FFF2-40B4-BE49-F238E27FC236}">
                <a16:creationId xmlns:a16="http://schemas.microsoft.com/office/drawing/2014/main" id="{3EB9856F-B4FF-1AF2-EFFD-4DBA3956D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9" name="Figura a mano libera: Forma 17">
            <a:extLst>
              <a:ext uri="{FF2B5EF4-FFF2-40B4-BE49-F238E27FC236}">
                <a16:creationId xmlns:a16="http://schemas.microsoft.com/office/drawing/2014/main" id="{29F5568E-3F1D-E333-BCC5-BAEDC71C1585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0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58FB4751-880F-D840-AAA9-3A15815CC996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5131795-5C63-B337-156B-909E1F15BA4C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9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57" r:id="rId18"/>
    <p:sldLayoutId id="2147483652" r:id="rId19"/>
    <p:sldLayoutId id="2147483655" r:id="rId20"/>
  </p:sldLayoutIdLst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.cappone@campus.unimib.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FIPAV ONLINE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Andrea Cappone 869012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32" y="2405184"/>
            <a:ext cx="10394707" cy="3193487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8000" dirty="0"/>
              <a:t>Funzionalità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1" y="102357"/>
            <a:ext cx="2610134" cy="60729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FIPAV ONLINE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1314" y="184066"/>
            <a:ext cx="4499442" cy="42495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cap="none" dirty="0"/>
              <a:t>Rimani aggiornato con le squadre di pallavolo</a:t>
            </a:r>
          </a:p>
          <a:p>
            <a:pPr rtl="0"/>
            <a:endParaRPr lang="it-IT" cap="none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2022 - 2023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Andrea Cappone 869012</a:t>
            </a:r>
          </a:p>
        </p:txBody>
      </p:sp>
      <p:pic>
        <p:nvPicPr>
          <p:cNvPr id="8" name="Immagine 7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4992FD08-657F-79D9-F836-EC7A93A3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660" y="791361"/>
            <a:ext cx="2069709" cy="4599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B970468-DD91-C463-B3A9-EB2F727B9C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24816" y="791360"/>
            <a:ext cx="2069709" cy="4599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A54C956-6EB6-793C-F814-A9E2DC5FC6B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813972" y="791359"/>
            <a:ext cx="2069708" cy="4599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BB0A845-473C-7C10-3E83-D44601E2C54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41864" y="791361"/>
            <a:ext cx="2069708" cy="4599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32" y="2405184"/>
            <a:ext cx="10394707" cy="3193487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8000" dirty="0"/>
              <a:t>Architettura</a:t>
            </a:r>
          </a:p>
        </p:txBody>
      </p:sp>
    </p:spTree>
    <p:extLst>
      <p:ext uri="{BB962C8B-B14F-4D97-AF65-F5344CB8AC3E}">
        <p14:creationId xmlns:p14="http://schemas.microsoft.com/office/powerpoint/2010/main" val="398820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1" y="102357"/>
            <a:ext cx="2610134" cy="60729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FIPAV ONLINE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2022 - 2023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Andrea Cappone 869012</a:t>
            </a:r>
          </a:p>
        </p:txBody>
      </p:sp>
      <p:sp>
        <p:nvSpPr>
          <p:cNvPr id="4" name="Segnaposto testo 15">
            <a:extLst>
              <a:ext uri="{FF2B5EF4-FFF2-40B4-BE49-F238E27FC236}">
                <a16:creationId xmlns:a16="http://schemas.microsoft.com/office/drawing/2014/main" id="{1092822F-D572-6717-C6DD-A4D0584F37AF}"/>
              </a:ext>
            </a:extLst>
          </p:cNvPr>
          <p:cNvSpPr txBox="1">
            <a:spLocks/>
          </p:cNvSpPr>
          <p:nvPr/>
        </p:nvSpPr>
        <p:spPr>
          <a:xfrm>
            <a:off x="3887037" y="1118591"/>
            <a:ext cx="7568094" cy="35484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cap="none" dirty="0"/>
              <a:t>Utente che interagisce con l’App</a:t>
            </a:r>
          </a:p>
        </p:txBody>
      </p:sp>
      <p:sp>
        <p:nvSpPr>
          <p:cNvPr id="6" name="Trapezio 5">
            <a:extLst>
              <a:ext uri="{FF2B5EF4-FFF2-40B4-BE49-F238E27FC236}">
                <a16:creationId xmlns:a16="http://schemas.microsoft.com/office/drawing/2014/main" id="{1FC5A053-6827-F88D-6C8C-99BB5748E060}"/>
              </a:ext>
            </a:extLst>
          </p:cNvPr>
          <p:cNvSpPr/>
          <p:nvPr/>
        </p:nvSpPr>
        <p:spPr>
          <a:xfrm>
            <a:off x="299113" y="4601529"/>
            <a:ext cx="4258102" cy="811348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Firebase</a:t>
            </a:r>
            <a:r>
              <a:rPr lang="it-IT" dirty="0"/>
              <a:t>, Database e API</a:t>
            </a:r>
          </a:p>
        </p:txBody>
      </p:sp>
      <p:sp>
        <p:nvSpPr>
          <p:cNvPr id="7" name="Trapezio 6">
            <a:extLst>
              <a:ext uri="{FF2B5EF4-FFF2-40B4-BE49-F238E27FC236}">
                <a16:creationId xmlns:a16="http://schemas.microsoft.com/office/drawing/2014/main" id="{A0632EBB-0D21-DBCB-7ADA-3A4AF1581CD2}"/>
              </a:ext>
            </a:extLst>
          </p:cNvPr>
          <p:cNvSpPr/>
          <p:nvPr/>
        </p:nvSpPr>
        <p:spPr>
          <a:xfrm>
            <a:off x="525181" y="3673461"/>
            <a:ext cx="3806700" cy="811348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Repositories</a:t>
            </a:r>
          </a:p>
        </p:txBody>
      </p:sp>
      <p:sp>
        <p:nvSpPr>
          <p:cNvPr id="9" name="Trapezio 8">
            <a:extLst>
              <a:ext uri="{FF2B5EF4-FFF2-40B4-BE49-F238E27FC236}">
                <a16:creationId xmlns:a16="http://schemas.microsoft.com/office/drawing/2014/main" id="{F2B7622F-86F2-AB81-D15D-4C1DECE40B97}"/>
              </a:ext>
            </a:extLst>
          </p:cNvPr>
          <p:cNvSpPr/>
          <p:nvPr/>
        </p:nvSpPr>
        <p:spPr>
          <a:xfrm>
            <a:off x="750515" y="2745393"/>
            <a:ext cx="3362590" cy="811348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View</a:t>
            </a:r>
            <a:r>
              <a:rPr lang="it-IT" dirty="0"/>
              <a:t> Models</a:t>
            </a:r>
          </a:p>
        </p:txBody>
      </p:sp>
      <p:sp>
        <p:nvSpPr>
          <p:cNvPr id="10" name="Trapezio 9">
            <a:extLst>
              <a:ext uri="{FF2B5EF4-FFF2-40B4-BE49-F238E27FC236}">
                <a16:creationId xmlns:a16="http://schemas.microsoft.com/office/drawing/2014/main" id="{7C621F7E-3710-A300-0A15-A44AAE3CC9F2}"/>
              </a:ext>
            </a:extLst>
          </p:cNvPr>
          <p:cNvSpPr/>
          <p:nvPr/>
        </p:nvSpPr>
        <p:spPr>
          <a:xfrm>
            <a:off x="984611" y="1818407"/>
            <a:ext cx="2902426" cy="81134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User Interface</a:t>
            </a:r>
          </a:p>
        </p:txBody>
      </p:sp>
      <p:sp>
        <p:nvSpPr>
          <p:cNvPr id="14" name="Trapezio 13">
            <a:extLst>
              <a:ext uri="{FF2B5EF4-FFF2-40B4-BE49-F238E27FC236}">
                <a16:creationId xmlns:a16="http://schemas.microsoft.com/office/drawing/2014/main" id="{16770A45-FFDB-2175-6BE9-51EB9460405A}"/>
              </a:ext>
            </a:extLst>
          </p:cNvPr>
          <p:cNvSpPr/>
          <p:nvPr/>
        </p:nvSpPr>
        <p:spPr>
          <a:xfrm>
            <a:off x="1203386" y="890339"/>
            <a:ext cx="2464875" cy="811348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User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BB0A975B-0425-8D2E-AFB4-CC1F105937A3}"/>
              </a:ext>
            </a:extLst>
          </p:cNvPr>
          <p:cNvSpPr txBox="1">
            <a:spLocks/>
          </p:cNvSpPr>
          <p:nvPr/>
        </p:nvSpPr>
        <p:spPr>
          <a:xfrm>
            <a:off x="4113104" y="2046659"/>
            <a:ext cx="7342027" cy="35484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cap="none" dirty="0"/>
              <a:t>Interfaccia mostrata all’utente per interagire con il sistema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432F1EA3-C995-4758-9D4B-28B33D8FD02D}"/>
              </a:ext>
            </a:extLst>
          </p:cNvPr>
          <p:cNvSpPr txBox="1">
            <a:spLocks/>
          </p:cNvSpPr>
          <p:nvPr/>
        </p:nvSpPr>
        <p:spPr>
          <a:xfrm>
            <a:off x="4331881" y="2969251"/>
            <a:ext cx="7123250" cy="35484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cap="none" dirty="0"/>
              <a:t>Gestione dei Live Data e interfaccia con il Repository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0EF41DF8-40BC-1211-04B9-3A9935E22168}"/>
              </a:ext>
            </a:extLst>
          </p:cNvPr>
          <p:cNvSpPr txBox="1">
            <a:spLocks/>
          </p:cNvSpPr>
          <p:nvPr/>
        </p:nvSpPr>
        <p:spPr>
          <a:xfrm>
            <a:off x="4557215" y="3901713"/>
            <a:ext cx="6897916" cy="35484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cap="none" dirty="0"/>
              <a:t>Gestione dei dati visualizzati e interfaccia con </a:t>
            </a:r>
            <a:r>
              <a:rPr lang="it-IT" sz="1600" cap="none" dirty="0" err="1"/>
              <a:t>Firebase</a:t>
            </a:r>
            <a:r>
              <a:rPr lang="it-IT" sz="1600" cap="none" dirty="0"/>
              <a:t>, Room DB e Fipav API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588AED90-11CE-D20F-7164-08CC8656E2C0}"/>
              </a:ext>
            </a:extLst>
          </p:cNvPr>
          <p:cNvSpPr txBox="1">
            <a:spLocks/>
          </p:cNvSpPr>
          <p:nvPr/>
        </p:nvSpPr>
        <p:spPr>
          <a:xfrm>
            <a:off x="4809552" y="4829781"/>
            <a:ext cx="6645579" cy="35484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cap="none" dirty="0"/>
              <a:t>Servizio per autenticazione e salvataggio dei preferiti</a:t>
            </a:r>
          </a:p>
        </p:txBody>
      </p:sp>
    </p:spTree>
    <p:extLst>
      <p:ext uri="{BB962C8B-B14F-4D97-AF65-F5344CB8AC3E}">
        <p14:creationId xmlns:p14="http://schemas.microsoft.com/office/powerpoint/2010/main" val="165294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3" grpId="0"/>
      <p:bldP spid="4" grpId="0"/>
      <p:bldP spid="6" grpId="0" animBg="1"/>
      <p:bldP spid="7" grpId="0" animBg="1"/>
      <p:bldP spid="9" grpId="0" animBg="1"/>
      <p:bldP spid="10" grpId="0" animBg="1"/>
      <p:bldP spid="14" grpId="0" animBg="1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05803" y="1008757"/>
            <a:ext cx="9755187" cy="220850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grazie 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07370" y="3293031"/>
            <a:ext cx="9755187" cy="147927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Andrea Cappone 869012</a:t>
            </a:r>
          </a:p>
          <a:p>
            <a:pPr rtl="0"/>
            <a:r>
              <a:rPr lang="it-IT" cap="none" dirty="0">
                <a:hlinkClick r:id="rId3"/>
              </a:rPr>
              <a:t>a.cappone@campus.unimib.it</a:t>
            </a:r>
            <a:endParaRPr lang="it-IT" cap="none" dirty="0"/>
          </a:p>
        </p:txBody>
      </p:sp>
      <p:pic>
        <p:nvPicPr>
          <p:cNvPr id="5" name="Immagine 4" descr="Immagine che contiene testo, cartone animato, vestiti, illustrazione&#10;&#10;Descrizione generata automaticamente">
            <a:extLst>
              <a:ext uri="{FF2B5EF4-FFF2-40B4-BE49-F238E27FC236}">
                <a16:creationId xmlns:a16="http://schemas.microsoft.com/office/drawing/2014/main" id="{D076B9D2-FB98-C4B3-6D43-43E91B3D6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33556">
            <a:off x="1814755" y="2405031"/>
            <a:ext cx="2818205" cy="21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">
  <a:themeElements>
    <a:clrScheme name="Evento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103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Impact</vt:lpstr>
      <vt:lpstr>Evento</vt:lpstr>
      <vt:lpstr>FIPAV ONLINE</vt:lpstr>
      <vt:lpstr>Funzionalità</vt:lpstr>
      <vt:lpstr>FIPAV ONLINE</vt:lpstr>
      <vt:lpstr>Architettura</vt:lpstr>
      <vt:lpstr>FIPAV ONLINE</vt:lpstr>
      <vt:lpstr>grazie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FIPAV ONLINE</dc:title>
  <dc:creator>a.cappone@campus.unimib.it</dc:creator>
  <cp:lastModifiedBy>a.cappone@campus.unimib.it</cp:lastModifiedBy>
  <cp:revision>1</cp:revision>
  <dcterms:created xsi:type="dcterms:W3CDTF">2023-09-13T07:38:37Z</dcterms:created>
  <dcterms:modified xsi:type="dcterms:W3CDTF">2023-09-13T08:38:21Z</dcterms:modified>
</cp:coreProperties>
</file>