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B0A-39D0-4F2B-83F8-615D69D3E2D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B0A-39D0-4F2B-83F8-615D69D3E2D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72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B0A-39D0-4F2B-83F8-615D69D3E2D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15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B0A-39D0-4F2B-83F8-615D69D3E2D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60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B0A-39D0-4F2B-83F8-615D69D3E2D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15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B0A-39D0-4F2B-83F8-615D69D3E2D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95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B0A-39D0-4F2B-83F8-615D69D3E2D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72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B0A-39D0-4F2B-83F8-615D69D3E2D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52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B0A-39D0-4F2B-83F8-615D69D3E2D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71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B0A-39D0-4F2B-83F8-615D69D3E2D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65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B0A-39D0-4F2B-83F8-615D69D3E2D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21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62B0A-39D0-4F2B-83F8-615D69D3E2D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DF54-DD38-430E-B865-A997EEABC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73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0868" y="-1519897"/>
            <a:ext cx="9144000" cy="2387600"/>
          </a:xfrm>
        </p:spPr>
        <p:txBody>
          <a:bodyPr/>
          <a:lstStyle/>
          <a:p>
            <a:r>
              <a:rPr lang="en-US" dirty="0" err="1" smtClean="0"/>
              <a:t>Lyceum_bot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04307" y="2304617"/>
            <a:ext cx="9144000" cy="165576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Автор</a:t>
            </a:r>
            <a:r>
              <a:rPr lang="en-US" sz="2800" dirty="0" smtClean="0"/>
              <a:t>: </a:t>
            </a:r>
            <a:r>
              <a:rPr lang="ru-RU" sz="2800" dirty="0" err="1" smtClean="0"/>
              <a:t>Меньчиков</a:t>
            </a:r>
            <a:r>
              <a:rPr lang="ru-RU" sz="2800" dirty="0" smtClean="0"/>
              <a:t> Никита Андреевич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6002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0868" y="-1519897"/>
            <a:ext cx="9144000" cy="2387600"/>
          </a:xfrm>
        </p:spPr>
        <p:txBody>
          <a:bodyPr/>
          <a:lstStyle/>
          <a:p>
            <a:r>
              <a:rPr lang="en-US" dirty="0" err="1" smtClean="0"/>
              <a:t>Lyceum_bot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0868" y="867703"/>
            <a:ext cx="9144000" cy="1655762"/>
          </a:xfrm>
        </p:spPr>
        <p:txBody>
          <a:bodyPr/>
          <a:lstStyle/>
          <a:p>
            <a:r>
              <a:rPr lang="ru-RU" dirty="0" smtClean="0"/>
              <a:t>Обработка текста пользователя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90" y="1531917"/>
            <a:ext cx="3765191" cy="5017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35681" y="3700852"/>
            <a:ext cx="6226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 вызове </a:t>
            </a:r>
            <a:r>
              <a:rPr lang="en-US" sz="2400" dirty="0" smtClean="0"/>
              <a:t>/start </a:t>
            </a:r>
            <a:r>
              <a:rPr lang="ru-RU" sz="2400" dirty="0" smtClean="0"/>
              <a:t>создаются две таблицы(если их нет) и добавляются 10 кнопок типа </a:t>
            </a:r>
            <a:r>
              <a:rPr lang="en-US" sz="2400" i="1" dirty="0" err="1" smtClean="0"/>
              <a:t>ReplyKeyboardMarkup</a:t>
            </a:r>
            <a:r>
              <a:rPr lang="en-US" sz="2400" dirty="0" smtClean="0"/>
              <a:t>(), </a:t>
            </a:r>
            <a:r>
              <a:rPr lang="ru-RU" sz="2400" dirty="0" smtClean="0"/>
              <a:t>а также выводится приветствия пользователя.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681" y="5270512"/>
            <a:ext cx="6226091" cy="12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0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5457" y="0"/>
            <a:ext cx="4404756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Обработка текста пользователя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7230" y="1325563"/>
            <a:ext cx="5992091" cy="293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Если пользователь вводит сообщение, то в зависимости от содержания бот выполняет разные задачи, определяя текст.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2" y="1325563"/>
            <a:ext cx="4217948" cy="517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9820" y="0"/>
            <a:ext cx="5776356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Создание объявлений</a:t>
            </a:r>
            <a:r>
              <a:rPr lang="en-US" sz="2400" dirty="0" smtClean="0"/>
              <a:t>/</a:t>
            </a:r>
            <a:r>
              <a:rPr lang="ru-RU" sz="2400" dirty="0" smtClean="0"/>
              <a:t>мероприятий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3564" y="1325563"/>
            <a:ext cx="6740236" cy="2863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Создание производится по порядку. Сначала запрашивается заголовок, потом текст, цена, место(в мероприятиях).</a:t>
            </a:r>
          </a:p>
          <a:p>
            <a:pPr marL="0" indent="0">
              <a:buNone/>
            </a:pPr>
            <a:r>
              <a:rPr lang="ru-RU" sz="2400" dirty="0" smtClean="0"/>
              <a:t>В конце эти значения записываются в таблицу, где им присваивается уникальный </a:t>
            </a:r>
            <a:r>
              <a:rPr lang="en-US" sz="2400" dirty="0" smtClean="0"/>
              <a:t>id.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91" y="1325563"/>
            <a:ext cx="3986973" cy="432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6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2573" y="0"/>
            <a:ext cx="10609613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Изменение или удаление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7125" y="1892652"/>
            <a:ext cx="3844667" cy="3395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Если пользователь хочет изменить или удалить объявление</a:t>
            </a:r>
            <a:r>
              <a:rPr lang="en-US" sz="2400" dirty="0" smtClean="0"/>
              <a:t>/</a:t>
            </a:r>
            <a:r>
              <a:rPr lang="ru-RU" sz="2400" dirty="0" smtClean="0"/>
              <a:t>мероприятие, то ему нужно ввести его </a:t>
            </a:r>
            <a:r>
              <a:rPr lang="en-US" sz="2400" dirty="0" smtClean="0"/>
              <a:t>id</a:t>
            </a:r>
            <a:r>
              <a:rPr lang="ru-RU" sz="2400" dirty="0" smtClean="0"/>
              <a:t>. Если статья окажется его то он сможет удалить или изменить выбранное поле. 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792" y="3813939"/>
            <a:ext cx="3443844" cy="28956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20" y="979714"/>
            <a:ext cx="4206005" cy="57298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125" y="4375091"/>
            <a:ext cx="3844667" cy="233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2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7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Поиск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24212" y="2025473"/>
            <a:ext cx="5426034" cy="315753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 поиске бот запрашивает поисковое слово</a:t>
            </a:r>
            <a:r>
              <a:rPr lang="en-US" dirty="0" smtClean="0"/>
              <a:t>/</a:t>
            </a:r>
            <a:r>
              <a:rPr lang="ru-RU" dirty="0" smtClean="0"/>
              <a:t>символ. Он выводит все объявления с ссылками на пользователей, создавших их, в которых было поисковое слово</a:t>
            </a:r>
            <a:r>
              <a:rPr lang="en-US" dirty="0" smtClean="0"/>
              <a:t>/</a:t>
            </a:r>
            <a:r>
              <a:rPr lang="ru-RU" dirty="0" smtClean="0"/>
              <a:t>символ.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170"/>
            <a:ext cx="5886012" cy="242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122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152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Lyceum_bot</vt:lpstr>
      <vt:lpstr>Lyceum_bot</vt:lpstr>
      <vt:lpstr>Обработка текста пользователя</vt:lpstr>
      <vt:lpstr>Создание объявлений/мероприятий</vt:lpstr>
      <vt:lpstr>Изменение или удаление</vt:lpstr>
      <vt:lpstr>Поиск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Lyceum_bot</dc:title>
  <dc:creator>Учетная запись Майкрософт</dc:creator>
  <cp:lastModifiedBy>Учетная запись Майкрософт</cp:lastModifiedBy>
  <cp:revision>5</cp:revision>
  <dcterms:created xsi:type="dcterms:W3CDTF">2023-04-17T15:08:00Z</dcterms:created>
  <dcterms:modified xsi:type="dcterms:W3CDTF">2023-04-26T12:15:25Z</dcterms:modified>
</cp:coreProperties>
</file>