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4D6B-1926-490B-A76D-54FF8A33333C}" v="647" dt="2023-01-20T13:08:2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ratyev Eugeny" userId="7781422ce39b524f" providerId="Windows Live" clId="Web-{A5324D6B-1926-490B-A76D-54FF8A33333C}"/>
    <pc:docChg chg="addSld modSld">
      <pc:chgData name="Kondratyev Eugeny" userId="7781422ce39b524f" providerId="Windows Live" clId="Web-{A5324D6B-1926-490B-A76D-54FF8A33333C}" dt="2023-01-20T13:08:23.330" v="642" actId="1076"/>
      <pc:docMkLst>
        <pc:docMk/>
      </pc:docMkLst>
      <pc:sldChg chg="modSp">
        <pc:chgData name="Kondratyev Eugeny" userId="7781422ce39b524f" providerId="Windows Live" clId="Web-{A5324D6B-1926-490B-A76D-54FF8A33333C}" dt="2023-01-20T12:20:38.459" v="17" actId="20577"/>
        <pc:sldMkLst>
          <pc:docMk/>
          <pc:sldMk cId="1351651579" sldId="256"/>
        </pc:sldMkLst>
        <pc:spChg chg="mod">
          <ac:chgData name="Kondratyev Eugeny" userId="7781422ce39b524f" providerId="Windows Live" clId="Web-{A5324D6B-1926-490B-A76D-54FF8A33333C}" dt="2023-01-20T12:17:42.359" v="0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ondratyev Eugeny" userId="7781422ce39b524f" providerId="Windows Live" clId="Web-{A5324D6B-1926-490B-A76D-54FF8A33333C}" dt="2023-01-20T12:20:38.459" v="17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">
        <pc:chgData name="Kondratyev Eugeny" userId="7781422ce39b524f" providerId="Windows Live" clId="Web-{A5324D6B-1926-490B-A76D-54FF8A33333C}" dt="2023-01-20T12:59:12.406" v="603"/>
        <pc:sldMkLst>
          <pc:docMk/>
          <pc:sldMk cId="214083440" sldId="257"/>
        </pc:sldMkLst>
        <pc:spChg chg="mod">
          <ac:chgData name="Kondratyev Eugeny" userId="7781422ce39b524f" providerId="Windows Live" clId="Web-{A5324D6B-1926-490B-A76D-54FF8A33333C}" dt="2023-01-20T12:59:12.406" v="603"/>
          <ac:spMkLst>
            <pc:docMk/>
            <pc:sldMk cId="214083440" sldId="257"/>
            <ac:spMk id="2" creationId="{193B75AF-9F87-C6E6-A29F-752A7A67913D}"/>
          </ac:spMkLst>
        </pc:spChg>
        <pc:spChg chg="mod">
          <ac:chgData name="Kondratyev Eugeny" userId="7781422ce39b524f" providerId="Windows Live" clId="Web-{A5324D6B-1926-490B-A76D-54FF8A33333C}" dt="2023-01-20T12:59:12.406" v="603"/>
          <ac:spMkLst>
            <pc:docMk/>
            <pc:sldMk cId="214083440" sldId="257"/>
            <ac:spMk id="3" creationId="{06A6F17C-A204-0B2E-ED2C-7F865A88FF8D}"/>
          </ac:spMkLst>
        </pc:spChg>
        <pc:spChg chg="add del">
          <ac:chgData name="Kondratyev Eugeny" userId="7781422ce39b524f" providerId="Windows Live" clId="Web-{A5324D6B-1926-490B-A76D-54FF8A33333C}" dt="2023-01-20T12:59:12.406" v="602"/>
          <ac:spMkLst>
            <pc:docMk/>
            <pc:sldMk cId="214083440" sldId="257"/>
            <ac:spMk id="9" creationId="{3CD9DF72-87A3-404E-A828-84CBF11A8303}"/>
          </ac:spMkLst>
        </pc:spChg>
        <pc:spChg chg="add">
          <ac:chgData name="Kondratyev Eugeny" userId="7781422ce39b524f" providerId="Windows Live" clId="Web-{A5324D6B-1926-490B-A76D-54FF8A33333C}" dt="2023-01-20T12:59:12.406" v="603"/>
          <ac:spMkLst>
            <pc:docMk/>
            <pc:sldMk cId="214083440" sldId="257"/>
            <ac:spMk id="13" creationId="{5E39A796-BE83-48B1-B33F-35C4A32AAB57}"/>
          </ac:spMkLst>
        </pc:spChg>
        <pc:spChg chg="add">
          <ac:chgData name="Kondratyev Eugeny" userId="7781422ce39b524f" providerId="Windows Live" clId="Web-{A5324D6B-1926-490B-A76D-54FF8A33333C}" dt="2023-01-20T12:59:12.406" v="603"/>
          <ac:spMkLst>
            <pc:docMk/>
            <pc:sldMk cId="214083440" sldId="257"/>
            <ac:spMk id="14" creationId="{72F84B47-E267-4194-8194-831DB7B5547F}"/>
          </ac:spMkLst>
        </pc:spChg>
        <pc:picChg chg="add mod ord">
          <ac:chgData name="Kondratyev Eugeny" userId="7781422ce39b524f" providerId="Windows Live" clId="Web-{A5324D6B-1926-490B-A76D-54FF8A33333C}" dt="2023-01-20T12:59:12.406" v="603"/>
          <ac:picMkLst>
            <pc:docMk/>
            <pc:sldMk cId="214083440" sldId="257"/>
            <ac:picMk id="4" creationId="{D20CE279-85F5-9D9D-51F6-B3C707598429}"/>
          </ac:picMkLst>
        </pc:picChg>
        <pc:cxnChg chg="add del">
          <ac:chgData name="Kondratyev Eugeny" userId="7781422ce39b524f" providerId="Windows Live" clId="Web-{A5324D6B-1926-490B-A76D-54FF8A33333C}" dt="2023-01-20T12:59:12.406" v="602"/>
          <ac:cxnSpMkLst>
            <pc:docMk/>
            <pc:sldMk cId="214083440" sldId="257"/>
            <ac:cxnSpMk id="11" creationId="{20E3A342-4D61-4E3F-AF90-1AB42AEB96CC}"/>
          </ac:cxnSpMkLst>
        </pc:cxnChg>
      </pc:sldChg>
      <pc:sldChg chg="addSp delSp modSp new mod setBg">
        <pc:chgData name="Kondratyev Eugeny" userId="7781422ce39b524f" providerId="Windows Live" clId="Web-{A5324D6B-1926-490B-A76D-54FF8A33333C}" dt="2023-01-20T13:08:23.330" v="642" actId="1076"/>
        <pc:sldMkLst>
          <pc:docMk/>
          <pc:sldMk cId="322488075" sldId="258"/>
        </pc:sldMkLst>
        <pc:spChg chg="mod">
          <ac:chgData name="Kondratyev Eugeny" userId="7781422ce39b524f" providerId="Windows Live" clId="Web-{A5324D6B-1926-490B-A76D-54FF8A33333C}" dt="2023-01-20T13:03:12.570" v="622"/>
          <ac:spMkLst>
            <pc:docMk/>
            <pc:sldMk cId="322488075" sldId="258"/>
            <ac:spMk id="2" creationId="{FC65B505-3D8D-002A-677C-8286237E615C}"/>
          </ac:spMkLst>
        </pc:spChg>
        <pc:spChg chg="mod">
          <ac:chgData name="Kondratyev Eugeny" userId="7781422ce39b524f" providerId="Windows Live" clId="Web-{A5324D6B-1926-490B-A76D-54FF8A33333C}" dt="2023-01-20T13:03:12.570" v="622"/>
          <ac:spMkLst>
            <pc:docMk/>
            <pc:sldMk cId="322488075" sldId="258"/>
            <ac:spMk id="3" creationId="{8BA52DC9-3B8F-F61F-C27B-4830C52CEC97}"/>
          </ac:spMkLst>
        </pc:spChg>
        <pc:spChg chg="add">
          <ac:chgData name="Kondratyev Eugeny" userId="7781422ce39b524f" providerId="Windows Live" clId="Web-{A5324D6B-1926-490B-A76D-54FF8A33333C}" dt="2023-01-20T13:03:12.570" v="622"/>
          <ac:spMkLst>
            <pc:docMk/>
            <pc:sldMk cId="322488075" sldId="258"/>
            <ac:spMk id="10" creationId="{61293230-B0F6-45B1-96D1-13D18E242995}"/>
          </ac:spMkLst>
        </pc:spChg>
        <pc:spChg chg="add del">
          <ac:chgData name="Kondratyev Eugeny" userId="7781422ce39b524f" providerId="Windows Live" clId="Web-{A5324D6B-1926-490B-A76D-54FF8A33333C}" dt="2023-01-20T13:01:30.036" v="611"/>
          <ac:spMkLst>
            <pc:docMk/>
            <pc:sldMk cId="322488075" sldId="258"/>
            <ac:spMk id="11" creationId="{F263A0B5-F8C4-4116-809F-78A768EA79A6}"/>
          </ac:spMkLst>
        </pc:spChg>
        <pc:spChg chg="add del">
          <ac:chgData name="Kondratyev Eugeny" userId="7781422ce39b524f" providerId="Windows Live" clId="Web-{A5324D6B-1926-490B-A76D-54FF8A33333C}" dt="2023-01-20T13:01:30.036" v="611"/>
          <ac:spMkLst>
            <pc:docMk/>
            <pc:sldMk cId="322488075" sldId="258"/>
            <ac:spMk id="12" creationId="{46F7435D-E3DB-47B1-BA61-B00ACC83A9DE}"/>
          </ac:spMkLst>
        </pc:spChg>
        <pc:spChg chg="add">
          <ac:chgData name="Kondratyev Eugeny" userId="7781422ce39b524f" providerId="Windows Live" clId="Web-{A5324D6B-1926-490B-A76D-54FF8A33333C}" dt="2023-01-20T13:03:12.570" v="622"/>
          <ac:spMkLst>
            <pc:docMk/>
            <pc:sldMk cId="322488075" sldId="258"/>
            <ac:spMk id="14" creationId="{0A1E0707-4985-454B-ACE0-4855BB55875E}"/>
          </ac:spMkLst>
        </pc:spChg>
        <pc:picChg chg="add mod">
          <ac:chgData name="Kondratyev Eugeny" userId="7781422ce39b524f" providerId="Windows Live" clId="Web-{A5324D6B-1926-490B-A76D-54FF8A33333C}" dt="2023-01-20T13:08:21.799" v="641" actId="1076"/>
          <ac:picMkLst>
            <pc:docMk/>
            <pc:sldMk cId="322488075" sldId="258"/>
            <ac:picMk id="4" creationId="{21E19188-D671-CC44-E84C-9043C63FBBA3}"/>
          </ac:picMkLst>
        </pc:picChg>
        <pc:picChg chg="add del mod">
          <ac:chgData name="Kondratyev Eugeny" userId="7781422ce39b524f" providerId="Windows Live" clId="Web-{A5324D6B-1926-490B-A76D-54FF8A33333C}" dt="2023-01-20T13:02:08.849" v="616"/>
          <ac:picMkLst>
            <pc:docMk/>
            <pc:sldMk cId="322488075" sldId="258"/>
            <ac:picMk id="5" creationId="{04907249-721B-9B6F-EF67-8D248EEB672C}"/>
          </ac:picMkLst>
        </pc:picChg>
        <pc:picChg chg="add del mod">
          <ac:chgData name="Kondratyev Eugeny" userId="7781422ce39b524f" providerId="Windows Live" clId="Web-{A5324D6B-1926-490B-A76D-54FF8A33333C}" dt="2023-01-20T13:02:34.491" v="620"/>
          <ac:picMkLst>
            <pc:docMk/>
            <pc:sldMk cId="322488075" sldId="258"/>
            <ac:picMk id="6" creationId="{4E0BB6D6-AB91-9432-F29C-F83FDF7D31C0}"/>
          </ac:picMkLst>
        </pc:picChg>
        <pc:picChg chg="add del mod">
          <ac:chgData name="Kondratyev Eugeny" userId="7781422ce39b524f" providerId="Windows Live" clId="Web-{A5324D6B-1926-490B-A76D-54FF8A33333C}" dt="2023-01-20T13:07:35.422" v="629"/>
          <ac:picMkLst>
            <pc:docMk/>
            <pc:sldMk cId="322488075" sldId="258"/>
            <ac:picMk id="7" creationId="{07F26C5E-D33E-6A5F-F52B-7ADAEBC048CB}"/>
          </ac:picMkLst>
        </pc:picChg>
        <pc:picChg chg="add mod">
          <ac:chgData name="Kondratyev Eugeny" userId="7781422ce39b524f" providerId="Windows Live" clId="Web-{A5324D6B-1926-490B-A76D-54FF8A33333C}" dt="2023-01-20T13:08:23.330" v="642" actId="1076"/>
          <ac:picMkLst>
            <pc:docMk/>
            <pc:sldMk cId="322488075" sldId="258"/>
            <ac:picMk id="8" creationId="{162EBD70-B0ED-8EBA-3C2F-6A073C841DBA}"/>
          </ac:picMkLst>
        </pc:picChg>
        <pc:cxnChg chg="add del">
          <ac:chgData name="Kondratyev Eugeny" userId="7781422ce39b524f" providerId="Windows Live" clId="Web-{A5324D6B-1926-490B-A76D-54FF8A33333C}" dt="2023-01-20T13:01:03.597" v="609"/>
          <ac:cxnSpMkLst>
            <pc:docMk/>
            <pc:sldMk cId="322488075" sldId="258"/>
            <ac:cxnSpMk id="9" creationId="{A7F400EE-A8A5-48AF-B4D6-291B52C6F0B0}"/>
          </ac:cxnSpMkLst>
        </pc:cxnChg>
      </pc:sldChg>
      <pc:sldChg chg="modSp new">
        <pc:chgData name="Kondratyev Eugeny" userId="7781422ce39b524f" providerId="Windows Live" clId="Web-{A5324D6B-1926-490B-A76D-54FF8A33333C}" dt="2023-01-20T12:54:05.850" v="595" actId="20577"/>
        <pc:sldMkLst>
          <pc:docMk/>
          <pc:sldMk cId="3388442231" sldId="259"/>
        </pc:sldMkLst>
        <pc:spChg chg="mod">
          <ac:chgData name="Kondratyev Eugeny" userId="7781422ce39b524f" providerId="Windows Live" clId="Web-{A5324D6B-1926-490B-A76D-54FF8A33333C}" dt="2023-01-20T12:54:05.850" v="595" actId="20577"/>
          <ac:spMkLst>
            <pc:docMk/>
            <pc:sldMk cId="3388442231" sldId="259"/>
            <ac:spMk id="2" creationId="{653A5E2C-868B-EE5D-815C-94F66DD29066}"/>
          </ac:spMkLst>
        </pc:spChg>
        <pc:spChg chg="mod">
          <ac:chgData name="Kondratyev Eugeny" userId="7781422ce39b524f" providerId="Windows Live" clId="Web-{A5324D6B-1926-490B-A76D-54FF8A33333C}" dt="2023-01-20T12:53:16.333" v="584" actId="20577"/>
          <ac:spMkLst>
            <pc:docMk/>
            <pc:sldMk cId="3388442231" sldId="259"/>
            <ac:spMk id="3" creationId="{399CC399-2D96-8F08-91F9-581B060B19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70590"/>
            <a:ext cx="9144000" cy="233937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Авторы: Меньчиков Н, Кондратьев Е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B75AF-9F87-C6E6-A29F-752A7A67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ru-RU" b="1" dirty="0">
                <a:cs typeface="Calibri Light"/>
              </a:rPr>
              <a:t>Идея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6F17C-A204-0B2E-ED2C-7F865A88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Программа представляет собой 2D игру с видом сверху. Игрок должен проходить уровни, открывая по пути двери, а также избегать врагов, которые будут его преследовать. Игра оканчивается, когда игрок находит флажок на последнем уровне.</a:t>
            </a:r>
            <a:endParaRPr lang="ru-RU" sz="200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0CE279-85F5-9D9D-51F6-B3C70759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47" y="807593"/>
            <a:ext cx="5279161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08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5B505-3D8D-002A-677C-8286237E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ru-RU" b="1" dirty="0">
                <a:cs typeface="Calibri Light"/>
              </a:rPr>
              <a:t>Реализация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52DC9-3B8F-F61F-C27B-4830C52C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700" dirty="0">
                <a:cs typeface="Calibri" panose="020F0502020204030204"/>
              </a:rPr>
              <a:t>Объекты игрока и врагов создаются в отдельных классах.</a:t>
            </a:r>
          </a:p>
          <a:p>
            <a:pPr marL="0" indent="0">
              <a:buNone/>
            </a:pPr>
            <a:r>
              <a:rPr lang="ru-RU" sz="1700" dirty="0">
                <a:cs typeface="Calibri" panose="020F0502020204030204"/>
              </a:rPr>
              <a:t>Классы также используются для создания анимации и объектов, с которыми игрок может взаимодействовать.</a:t>
            </a:r>
          </a:p>
          <a:p>
            <a:pPr marL="0" indent="0">
              <a:buNone/>
            </a:pPr>
            <a:r>
              <a:rPr lang="ru-RU" sz="1700" dirty="0">
                <a:cs typeface="Calibri" panose="020F0502020204030204"/>
              </a:rPr>
              <a:t>Загрузка уровней происходит при выходе игрока за пределы окна на основании их положения по координатам игрового мира.</a:t>
            </a:r>
          </a:p>
          <a:p>
            <a:pPr marL="0" indent="0">
              <a:buNone/>
            </a:pPr>
            <a:r>
              <a:rPr lang="ru-RU" sz="1700">
                <a:cs typeface="Calibri" panose="020F0502020204030204"/>
              </a:rPr>
              <a:t>Информация о каждом уровне содержится в отдельных csv-таблицах.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E19188-D671-CC44-E84C-9043C63F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40" y="544671"/>
            <a:ext cx="3937287" cy="6124916"/>
          </a:xfrm>
          <a:prstGeom prst="rect">
            <a:avLst/>
          </a:prstGeom>
        </p:spPr>
      </p:pic>
      <p:pic>
        <p:nvPicPr>
          <p:cNvPr id="8" name="Рисунок 12">
            <a:extLst>
              <a:ext uri="{FF2B5EF4-FFF2-40B4-BE49-F238E27FC236}">
                <a16:creationId xmlns:a16="http://schemas.microsoft.com/office/drawing/2014/main" id="{162EBD70-B0ED-8EBA-3C2F-6A073C84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64" y="1532103"/>
            <a:ext cx="2350944" cy="41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A5E2C-868B-EE5D-815C-94F66DD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cs typeface="Calibri Light"/>
              </a:rPr>
              <a:t>Заключение</a:t>
            </a:r>
            <a:endParaRPr lang="ru-RU" dirty="0" err="1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CC399-2D96-8F08-91F9-581B060B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Основными способами дальнейшего развития игры может стать добавление более четкой финальной цели, действий для игрока, таких как атака, или система инвентаря.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Также дополнительно можно создать больше враждебных и дружелюбных существ.</a:t>
            </a:r>
          </a:p>
        </p:txBody>
      </p:sp>
    </p:spTree>
    <p:extLst>
      <p:ext uri="{BB962C8B-B14F-4D97-AF65-F5344CB8AC3E}">
        <p14:creationId xmlns:p14="http://schemas.microsoft.com/office/powerpoint/2010/main" val="3388442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Идея проекта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158</cp:revision>
  <dcterms:created xsi:type="dcterms:W3CDTF">2023-01-20T12:15:56Z</dcterms:created>
  <dcterms:modified xsi:type="dcterms:W3CDTF">2023-01-20T13:08:29Z</dcterms:modified>
</cp:coreProperties>
</file>