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32" r:id="rId1"/>
    <p:sldMasterId id="2147488930" r:id="rId2"/>
    <p:sldMasterId id="2147488938" r:id="rId3"/>
  </p:sldMasterIdLst>
  <p:notesMasterIdLst>
    <p:notesMasterId r:id="rId14"/>
  </p:notesMasterIdLst>
  <p:handoutMasterIdLst>
    <p:handoutMasterId r:id="rId15"/>
  </p:handoutMasterIdLst>
  <p:sldIdLst>
    <p:sldId id="2983" r:id="rId4"/>
    <p:sldId id="3750" r:id="rId5"/>
    <p:sldId id="3791" r:id="rId6"/>
    <p:sldId id="3792" r:id="rId7"/>
    <p:sldId id="3779" r:id="rId8"/>
    <p:sldId id="3753" r:id="rId9"/>
    <p:sldId id="3794" r:id="rId10"/>
    <p:sldId id="3793" r:id="rId11"/>
    <p:sldId id="3754" r:id="rId12"/>
    <p:sldId id="3755" r:id="rId13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D5F5"/>
    <a:srgbClr val="FFCCCC"/>
    <a:srgbClr val="00B050"/>
    <a:srgbClr val="3333FF"/>
    <a:srgbClr val="0099FF"/>
    <a:srgbClr val="FFFFCC"/>
    <a:srgbClr val="FFFF99"/>
    <a:srgbClr val="FF99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6197" autoAdjust="0"/>
  </p:normalViewPr>
  <p:slideViewPr>
    <p:cSldViewPr>
      <p:cViewPr varScale="1">
        <p:scale>
          <a:sx n="112" d="100"/>
          <a:sy n="112" d="100"/>
        </p:scale>
        <p:origin x="363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861" y="-77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렬 김" userId="e9c59e58d694dafa" providerId="LiveId" clId="{D4FEDF49-7421-4DAE-8171-31E97934A1EE}"/>
    <pc:docChg chg="custSel modSld">
      <pc:chgData name="강렬 김" userId="e9c59e58d694dafa" providerId="LiveId" clId="{D4FEDF49-7421-4DAE-8171-31E97934A1EE}" dt="2024-04-16T03:49:29.301" v="6" actId="1076"/>
      <pc:docMkLst>
        <pc:docMk/>
      </pc:docMkLst>
      <pc:sldChg chg="addSp delSp modSp mod">
        <pc:chgData name="강렬 김" userId="e9c59e58d694dafa" providerId="LiveId" clId="{D4FEDF49-7421-4DAE-8171-31E97934A1EE}" dt="2024-04-16T03:49:29.301" v="6" actId="1076"/>
        <pc:sldMkLst>
          <pc:docMk/>
          <pc:sldMk cId="2260306025" sldId="3793"/>
        </pc:sldMkLst>
        <pc:spChg chg="add mod">
          <ac:chgData name="강렬 김" userId="e9c59e58d694dafa" providerId="LiveId" clId="{D4FEDF49-7421-4DAE-8171-31E97934A1EE}" dt="2024-04-16T03:49:19.904" v="2" actId="1076"/>
          <ac:spMkLst>
            <pc:docMk/>
            <pc:sldMk cId="2260306025" sldId="3793"/>
            <ac:spMk id="5" creationId="{9DCC0AF4-2412-433D-AF26-DB0677488DCC}"/>
          </ac:spMkLst>
        </pc:spChg>
        <pc:spChg chg="add mod">
          <ac:chgData name="강렬 김" userId="e9c59e58d694dafa" providerId="LiveId" clId="{D4FEDF49-7421-4DAE-8171-31E97934A1EE}" dt="2024-04-16T03:49:29.301" v="6" actId="1076"/>
          <ac:spMkLst>
            <pc:docMk/>
            <pc:sldMk cId="2260306025" sldId="3793"/>
            <ac:spMk id="34" creationId="{FB35527B-96B8-4D51-BC9B-3C9E20B0EADB}"/>
          </ac:spMkLst>
        </pc:spChg>
        <pc:cxnChg chg="del">
          <ac:chgData name="강렬 김" userId="e9c59e58d694dafa" providerId="LiveId" clId="{D4FEDF49-7421-4DAE-8171-31E97934A1EE}" dt="2024-04-16T03:49:18.200" v="1" actId="478"/>
          <ac:cxnSpMkLst>
            <pc:docMk/>
            <pc:sldMk cId="2260306025" sldId="3793"/>
            <ac:cxnSpMk id="18" creationId="{D59981AD-1608-487E-AD95-30CA988D09F8}"/>
          </ac:cxnSpMkLst>
        </pc:cxnChg>
        <pc:cxnChg chg="del">
          <ac:chgData name="강렬 김" userId="e9c59e58d694dafa" providerId="LiveId" clId="{D4FEDF49-7421-4DAE-8171-31E97934A1EE}" dt="2024-04-16T03:49:21.487" v="3" actId="478"/>
          <ac:cxnSpMkLst>
            <pc:docMk/>
            <pc:sldMk cId="2260306025" sldId="3793"/>
            <ac:cxnSpMk id="27" creationId="{9A32F226-AAE6-4D39-9D9B-3A061948607D}"/>
          </ac:cxnSpMkLst>
        </pc:cxnChg>
      </pc:sldChg>
    </pc:docChg>
  </pc:docChgLst>
  <pc:docChgLst>
    <pc:chgData name="강렬 김" userId="e9c59e58d694dafa" providerId="LiveId" clId="{F0FFAA1B-67EF-B643-B2F1-4365CB553EF3}"/>
    <pc:docChg chg="undo custSel addSld delSld modSld">
      <pc:chgData name="강렬 김" userId="e9c59e58d694dafa" providerId="LiveId" clId="{F0FFAA1B-67EF-B643-B2F1-4365CB553EF3}" dt="2024-04-16T00:47:25.378" v="708" actId="6549"/>
      <pc:docMkLst>
        <pc:docMk/>
      </pc:docMkLst>
      <pc:sldChg chg="modSp mod">
        <pc:chgData name="강렬 김" userId="e9c59e58d694dafa" providerId="LiveId" clId="{F0FFAA1B-67EF-B643-B2F1-4365CB553EF3}" dt="2024-04-16T00:12:33.562" v="497" actId="114"/>
        <pc:sldMkLst>
          <pc:docMk/>
          <pc:sldMk cId="2066952436" sldId="2983"/>
        </pc:sldMkLst>
        <pc:spChg chg="mod">
          <ac:chgData name="강렬 김" userId="e9c59e58d694dafa" providerId="LiveId" clId="{F0FFAA1B-67EF-B643-B2F1-4365CB553EF3}" dt="2024-04-16T00:12:33.562" v="497" actId="114"/>
          <ac:spMkLst>
            <pc:docMk/>
            <pc:sldMk cId="2066952436" sldId="2983"/>
            <ac:spMk id="9218" creationId="{00000000-0000-0000-0000-000000000000}"/>
          </ac:spMkLst>
        </pc:spChg>
        <pc:spChg chg="mod">
          <ac:chgData name="강렬 김" userId="e9c59e58d694dafa" providerId="LiveId" clId="{F0FFAA1B-67EF-B643-B2F1-4365CB553EF3}" dt="2024-04-16T00:09:53.293" v="492" actId="20577"/>
          <ac:spMkLst>
            <pc:docMk/>
            <pc:sldMk cId="2066952436" sldId="2983"/>
            <ac:spMk id="9224" creationId="{00000000-0000-0000-0000-000000000000}"/>
          </ac:spMkLst>
        </pc:spChg>
      </pc:sldChg>
      <pc:sldChg chg="modSp mod">
        <pc:chgData name="강렬 김" userId="e9c59e58d694dafa" providerId="LiveId" clId="{F0FFAA1B-67EF-B643-B2F1-4365CB553EF3}" dt="2024-04-16T00:14:37.834" v="541" actId="20577"/>
        <pc:sldMkLst>
          <pc:docMk/>
          <pc:sldMk cId="1623602718" sldId="3750"/>
        </pc:sldMkLst>
        <pc:spChg chg="mod">
          <ac:chgData name="강렬 김" userId="e9c59e58d694dafa" providerId="LiveId" clId="{F0FFAA1B-67EF-B643-B2F1-4365CB553EF3}" dt="2024-04-16T00:11:41.453" v="494" actId="167"/>
          <ac:spMkLst>
            <pc:docMk/>
            <pc:sldMk cId="1623602718" sldId="3750"/>
            <ac:spMk id="3" creationId="{00000000-0000-0000-0000-000000000000}"/>
          </ac:spMkLst>
        </pc:spChg>
        <pc:graphicFrameChg chg="mod modGraphic">
          <ac:chgData name="강렬 김" userId="e9c59e58d694dafa" providerId="LiveId" clId="{F0FFAA1B-67EF-B643-B2F1-4365CB553EF3}" dt="2024-03-26T06:24:28.400" v="150" actId="20577"/>
          <ac:graphicFrameMkLst>
            <pc:docMk/>
            <pc:sldMk cId="1623602718" sldId="3750"/>
            <ac:graphicFrameMk id="7" creationId="{00000000-0000-0000-0000-000000000000}"/>
          </ac:graphicFrameMkLst>
        </pc:graphicFrameChg>
        <pc:graphicFrameChg chg="modGraphic">
          <ac:chgData name="강렬 김" userId="e9c59e58d694dafa" providerId="LiveId" clId="{F0FFAA1B-67EF-B643-B2F1-4365CB553EF3}" dt="2024-04-16T00:14:37.834" v="541" actId="20577"/>
          <ac:graphicFrameMkLst>
            <pc:docMk/>
            <pc:sldMk cId="1623602718" sldId="3750"/>
            <ac:graphicFrameMk id="9" creationId="{00000000-0000-0000-0000-000000000000}"/>
          </ac:graphicFrameMkLst>
        </pc:graphicFrameChg>
      </pc:sldChg>
      <pc:sldChg chg="add">
        <pc:chgData name="강렬 김" userId="e9c59e58d694dafa" providerId="LiveId" clId="{F0FFAA1B-67EF-B643-B2F1-4365CB553EF3}" dt="2024-03-26T06:27:23.255" v="151"/>
        <pc:sldMkLst>
          <pc:docMk/>
          <pc:sldMk cId="4026701464" sldId="3753"/>
        </pc:sldMkLst>
      </pc:sldChg>
      <pc:sldChg chg="modSp add mod">
        <pc:chgData name="강렬 김" userId="e9c59e58d694dafa" providerId="LiveId" clId="{F0FFAA1B-67EF-B643-B2F1-4365CB553EF3}" dt="2024-03-26T06:59:26.940" v="481" actId="20577"/>
        <pc:sldMkLst>
          <pc:docMk/>
          <pc:sldMk cId="1742985149" sldId="3754"/>
        </pc:sldMkLst>
        <pc:spChg chg="mod">
          <ac:chgData name="강렬 김" userId="e9c59e58d694dafa" providerId="LiveId" clId="{F0FFAA1B-67EF-B643-B2F1-4365CB553EF3}" dt="2024-03-26T06:59:26.940" v="481" actId="20577"/>
          <ac:spMkLst>
            <pc:docMk/>
            <pc:sldMk cId="1742985149" sldId="3754"/>
            <ac:spMk id="3" creationId="{00000000-0000-0000-0000-000000000000}"/>
          </ac:spMkLst>
        </pc:spChg>
      </pc:sldChg>
      <pc:sldChg chg="modSp add mod">
        <pc:chgData name="강렬 김" userId="e9c59e58d694dafa" providerId="LiveId" clId="{F0FFAA1B-67EF-B643-B2F1-4365CB553EF3}" dt="2024-03-26T06:59:51.136" v="489" actId="20577"/>
        <pc:sldMkLst>
          <pc:docMk/>
          <pc:sldMk cId="3796082889" sldId="3755"/>
        </pc:sldMkLst>
        <pc:graphicFrameChg chg="modGraphic">
          <ac:chgData name="강렬 김" userId="e9c59e58d694dafa" providerId="LiveId" clId="{F0FFAA1B-67EF-B643-B2F1-4365CB553EF3}" dt="2024-03-26T06:59:51.136" v="489" actId="20577"/>
          <ac:graphicFrameMkLst>
            <pc:docMk/>
            <pc:sldMk cId="3796082889" sldId="3755"/>
            <ac:graphicFrameMk id="6" creationId="{00000000-0000-0000-0000-000000000000}"/>
          </ac:graphicFrameMkLst>
        </pc:graphicFrameChg>
      </pc:sldChg>
      <pc:sldChg chg="modSp add mod">
        <pc:chgData name="강렬 김" userId="e9c59e58d694dafa" providerId="LiveId" clId="{F0FFAA1B-67EF-B643-B2F1-4365CB553EF3}" dt="2024-03-26T06:31:00.866" v="374" actId="20577"/>
        <pc:sldMkLst>
          <pc:docMk/>
          <pc:sldMk cId="713883366" sldId="3779"/>
        </pc:sldMkLst>
        <pc:graphicFrameChg chg="modGraphic">
          <ac:chgData name="강렬 김" userId="e9c59e58d694dafa" providerId="LiveId" clId="{F0FFAA1B-67EF-B643-B2F1-4365CB553EF3}" dt="2024-03-26T06:31:00.866" v="374" actId="20577"/>
          <ac:graphicFrameMkLst>
            <pc:docMk/>
            <pc:sldMk cId="713883366" sldId="3779"/>
            <ac:graphicFrameMk id="6" creationId="{00000000-0000-0000-0000-000000000000}"/>
          </ac:graphicFrameMkLst>
        </pc:graphicFrameChg>
      </pc:sldChg>
      <pc:sldChg chg="addSp modSp mod">
        <pc:chgData name="강렬 김" userId="e9c59e58d694dafa" providerId="LiveId" clId="{F0FFAA1B-67EF-B643-B2F1-4365CB553EF3}" dt="2024-04-16T00:47:25.378" v="708" actId="6549"/>
        <pc:sldMkLst>
          <pc:docMk/>
          <pc:sldMk cId="455820851" sldId="3791"/>
        </pc:sldMkLst>
        <pc:spChg chg="mod">
          <ac:chgData name="강렬 김" userId="e9c59e58d694dafa" providerId="LiveId" clId="{F0FFAA1B-67EF-B643-B2F1-4365CB553EF3}" dt="2024-04-16T00:47:25.378" v="708" actId="6549"/>
          <ac:spMkLst>
            <pc:docMk/>
            <pc:sldMk cId="455820851" sldId="3791"/>
            <ac:spMk id="8" creationId="{00000000-0000-0000-0000-000000000000}"/>
          </ac:spMkLst>
        </pc:spChg>
        <pc:picChg chg="add mod">
          <ac:chgData name="강렬 김" userId="e9c59e58d694dafa" providerId="LiveId" clId="{F0FFAA1B-67EF-B643-B2F1-4365CB553EF3}" dt="2024-03-26T06:19:34.370" v="28" actId="1076"/>
          <ac:picMkLst>
            <pc:docMk/>
            <pc:sldMk cId="455820851" sldId="3791"/>
            <ac:picMk id="5" creationId="{880309F7-FD64-92E8-99B2-D6594FD09408}"/>
          </ac:picMkLst>
        </pc:picChg>
        <pc:picChg chg="mod">
          <ac:chgData name="강렬 김" userId="e9c59e58d694dafa" providerId="LiveId" clId="{F0FFAA1B-67EF-B643-B2F1-4365CB553EF3}" dt="2024-03-26T06:18:31.247" v="14" actId="1076"/>
          <ac:picMkLst>
            <pc:docMk/>
            <pc:sldMk cId="455820851" sldId="3791"/>
            <ac:picMk id="6152" creationId="{39CA5CA5-CA5B-421A-AAD9-5865C5BAC0CC}"/>
          </ac:picMkLst>
        </pc:picChg>
        <pc:picChg chg="mod">
          <ac:chgData name="강렬 김" userId="e9c59e58d694dafa" providerId="LiveId" clId="{F0FFAA1B-67EF-B643-B2F1-4365CB553EF3}" dt="2024-03-26T06:18:34.974" v="15" actId="1076"/>
          <ac:picMkLst>
            <pc:docMk/>
            <pc:sldMk cId="455820851" sldId="3791"/>
            <ac:picMk id="6154" creationId="{1AFE0952-9D7C-46B7-8860-3A2DD92BBAEF}"/>
          </ac:picMkLst>
        </pc:picChg>
        <pc:picChg chg="mod">
          <ac:chgData name="강렬 김" userId="e9c59e58d694dafa" providerId="LiveId" clId="{F0FFAA1B-67EF-B643-B2F1-4365CB553EF3}" dt="2024-03-26T06:18:37.307" v="16" actId="1076"/>
          <ac:picMkLst>
            <pc:docMk/>
            <pc:sldMk cId="455820851" sldId="3791"/>
            <ac:picMk id="6156" creationId="{959A0B98-7755-48AB-A7A6-E8B534B115B0}"/>
          </ac:picMkLst>
        </pc:picChg>
        <pc:picChg chg="mod">
          <ac:chgData name="강렬 김" userId="e9c59e58d694dafa" providerId="LiveId" clId="{F0FFAA1B-67EF-B643-B2F1-4365CB553EF3}" dt="2024-03-26T06:18:40.768" v="17" actId="1076"/>
          <ac:picMkLst>
            <pc:docMk/>
            <pc:sldMk cId="455820851" sldId="3791"/>
            <ac:picMk id="6160" creationId="{70C4775F-8513-4C23-93CC-DADE3C43E104}"/>
          </ac:picMkLst>
        </pc:picChg>
      </pc:sldChg>
      <pc:sldChg chg="addSp delSp modSp">
        <pc:chgData name="강렬 김" userId="e9c59e58d694dafa" providerId="LiveId" clId="{F0FFAA1B-67EF-B643-B2F1-4365CB553EF3}" dt="2024-03-26T06:17:14.501" v="6" actId="21"/>
        <pc:sldMkLst>
          <pc:docMk/>
          <pc:sldMk cId="2985643014" sldId="3792"/>
        </pc:sldMkLst>
        <pc:picChg chg="add del mod">
          <ac:chgData name="강렬 김" userId="e9c59e58d694dafa" providerId="LiveId" clId="{F0FFAA1B-67EF-B643-B2F1-4365CB553EF3}" dt="2024-03-26T06:17:14.501" v="6" actId="21"/>
          <ac:picMkLst>
            <pc:docMk/>
            <pc:sldMk cId="2985643014" sldId="3792"/>
            <ac:picMk id="5122" creationId="{0916DD32-E33D-935E-D13D-B19E1B745419}"/>
          </ac:picMkLst>
        </pc:picChg>
      </pc:sldChg>
    </pc:docChg>
  </pc:docChgLst>
  <pc:docChgLst>
    <pc:chgData userId="e9c59e58d694dafa" providerId="LiveId" clId="{525CA402-D74B-467A-AE0E-ECDB832F05D2}"/>
    <pc:docChg chg="undo redo custSel addSld delSld modSld">
      <pc:chgData name="" userId="e9c59e58d694dafa" providerId="LiveId" clId="{525CA402-D74B-467A-AE0E-ECDB832F05D2}" dt="2024-04-15T16:54:29.047" v="3134" actId="20577"/>
      <pc:docMkLst>
        <pc:docMk/>
      </pc:docMkLst>
      <pc:sldChg chg="addSp delSp modSp">
        <pc:chgData name="" userId="e9c59e58d694dafa" providerId="LiveId" clId="{525CA402-D74B-467A-AE0E-ECDB832F05D2}" dt="2024-04-15T13:11:25.140" v="668" actId="1076"/>
        <pc:sldMkLst>
          <pc:docMk/>
          <pc:sldMk cId="1623602718" sldId="3750"/>
        </pc:sldMkLst>
        <pc:spChg chg="mod ord">
          <ac:chgData name="" userId="e9c59e58d694dafa" providerId="LiveId" clId="{525CA402-D74B-467A-AE0E-ECDB832F05D2}" dt="2024-04-15T13:10:08.051" v="660" actId="20577"/>
          <ac:spMkLst>
            <pc:docMk/>
            <pc:sldMk cId="1623602718" sldId="3750"/>
            <ac:spMk id="3" creationId="{00000000-0000-0000-0000-000000000000}"/>
          </ac:spMkLst>
        </pc:spChg>
        <pc:graphicFrameChg chg="mod ord modGraphic">
          <ac:chgData name="" userId="e9c59e58d694dafa" providerId="LiveId" clId="{525CA402-D74B-467A-AE0E-ECDB832F05D2}" dt="2024-04-15T13:10:47.276" v="667" actId="166"/>
          <ac:graphicFrameMkLst>
            <pc:docMk/>
            <pc:sldMk cId="1623602718" sldId="3750"/>
            <ac:graphicFrameMk id="7" creationId="{00000000-0000-0000-0000-000000000000}"/>
          </ac:graphicFrameMkLst>
        </pc:graphicFrameChg>
        <pc:graphicFrameChg chg="mod modGraphic">
          <ac:chgData name="" userId="e9c59e58d694dafa" providerId="LiveId" clId="{525CA402-D74B-467A-AE0E-ECDB832F05D2}" dt="2024-04-15T13:10:32.730" v="664" actId="1076"/>
          <ac:graphicFrameMkLst>
            <pc:docMk/>
            <pc:sldMk cId="1623602718" sldId="3750"/>
            <ac:graphicFrameMk id="9" creationId="{00000000-0000-0000-0000-000000000000}"/>
          </ac:graphicFrameMkLst>
        </pc:graphicFrameChg>
        <pc:picChg chg="add mod">
          <ac:chgData name="" userId="e9c59e58d694dafa" providerId="LiveId" clId="{525CA402-D74B-467A-AE0E-ECDB832F05D2}" dt="2024-04-15T13:11:25.140" v="668" actId="1076"/>
          <ac:picMkLst>
            <pc:docMk/>
            <pc:sldMk cId="1623602718" sldId="3750"/>
            <ac:picMk id="5" creationId="{BFD10625-98C1-433E-91CD-11C422F0C9EC}"/>
          </ac:picMkLst>
        </pc:picChg>
        <pc:picChg chg="del">
          <ac:chgData name="" userId="e9c59e58d694dafa" providerId="LiveId" clId="{525CA402-D74B-467A-AE0E-ECDB832F05D2}" dt="2024-04-15T12:50:35.624" v="9" actId="478"/>
          <ac:picMkLst>
            <pc:docMk/>
            <pc:sldMk cId="1623602718" sldId="3750"/>
            <ac:picMk id="5122" creationId="{CD48D80F-5AA0-4DAF-9534-DA1B5726464C}"/>
          </ac:picMkLst>
        </pc:picChg>
      </pc:sldChg>
      <pc:sldChg chg="addSp delSp modSp">
        <pc:chgData name="" userId="e9c59e58d694dafa" providerId="LiveId" clId="{525CA402-D74B-467A-AE0E-ECDB832F05D2}" dt="2024-04-15T13:58:13.075" v="1064" actId="14100"/>
        <pc:sldMkLst>
          <pc:docMk/>
          <pc:sldMk cId="4026701464" sldId="3753"/>
        </pc:sldMkLst>
        <pc:spChg chg="mod">
          <ac:chgData name="" userId="e9c59e58d694dafa" providerId="LiveId" clId="{525CA402-D74B-467A-AE0E-ECDB832F05D2}" dt="2024-04-15T13:56:35.787" v="1033" actId="14100"/>
          <ac:spMkLst>
            <pc:docMk/>
            <pc:sldMk cId="4026701464" sldId="3753"/>
            <ac:spMk id="3" creationId="{00000000-0000-0000-0000-000000000000}"/>
          </ac:spMkLst>
        </pc:spChg>
        <pc:spChg chg="add mod">
          <ac:chgData name="" userId="e9c59e58d694dafa" providerId="LiveId" clId="{525CA402-D74B-467A-AE0E-ECDB832F05D2}" dt="2024-04-15T13:54:55.955" v="1002" actId="20577"/>
          <ac:spMkLst>
            <pc:docMk/>
            <pc:sldMk cId="4026701464" sldId="3753"/>
            <ac:spMk id="5" creationId="{5418EF91-A613-40BB-884C-AF1B9774679C}"/>
          </ac:spMkLst>
        </pc:spChg>
        <pc:spChg chg="mod">
          <ac:chgData name="" userId="e9c59e58d694dafa" providerId="LiveId" clId="{525CA402-D74B-467A-AE0E-ECDB832F05D2}" dt="2024-04-15T13:56:53.030" v="1039" actId="1076"/>
          <ac:spMkLst>
            <pc:docMk/>
            <pc:sldMk cId="4026701464" sldId="3753"/>
            <ac:spMk id="6" creationId="{00000000-0000-0000-0000-000000000000}"/>
          </ac:spMkLst>
        </pc:spChg>
        <pc:spChg chg="mod">
          <ac:chgData name="" userId="e9c59e58d694dafa" providerId="LiveId" clId="{525CA402-D74B-467A-AE0E-ECDB832F05D2}" dt="2024-04-15T13:55:26.614" v="1010" actId="1076"/>
          <ac:spMkLst>
            <pc:docMk/>
            <pc:sldMk cId="4026701464" sldId="3753"/>
            <ac:spMk id="7" creationId="{00000000-0000-0000-0000-000000000000}"/>
          </ac:spMkLst>
        </pc:spChg>
        <pc:spChg chg="add mod">
          <ac:chgData name="" userId="e9c59e58d694dafa" providerId="LiveId" clId="{525CA402-D74B-467A-AE0E-ECDB832F05D2}" dt="2024-04-15T13:51:57.509" v="956" actId="164"/>
          <ac:spMkLst>
            <pc:docMk/>
            <pc:sldMk cId="4026701464" sldId="3753"/>
            <ac:spMk id="21" creationId="{4AF1F3C9-76F4-45AE-8339-10B662111833}"/>
          </ac:spMkLst>
        </pc:spChg>
        <pc:spChg chg="add mod">
          <ac:chgData name="" userId="e9c59e58d694dafa" providerId="LiveId" clId="{525CA402-D74B-467A-AE0E-ECDB832F05D2}" dt="2024-04-15T13:55:33.521" v="1011" actId="1076"/>
          <ac:spMkLst>
            <pc:docMk/>
            <pc:sldMk cId="4026701464" sldId="3753"/>
            <ac:spMk id="22" creationId="{83326170-6C19-4A46-B982-E24EE8E58D61}"/>
          </ac:spMkLst>
        </pc:spChg>
        <pc:spChg chg="add mod">
          <ac:chgData name="" userId="e9c59e58d694dafa" providerId="LiveId" clId="{525CA402-D74B-467A-AE0E-ECDB832F05D2}" dt="2024-04-15T13:58:09.409" v="1063" actId="14100"/>
          <ac:spMkLst>
            <pc:docMk/>
            <pc:sldMk cId="4026701464" sldId="3753"/>
            <ac:spMk id="24" creationId="{167D58ED-8B72-414F-9EFD-FA6D53EFF9A2}"/>
          </ac:spMkLst>
        </pc:spChg>
        <pc:spChg chg="add mod">
          <ac:chgData name="" userId="e9c59e58d694dafa" providerId="LiveId" clId="{525CA402-D74B-467A-AE0E-ECDB832F05D2}" dt="2024-04-15T13:57:07.973" v="1043" actId="164"/>
          <ac:spMkLst>
            <pc:docMk/>
            <pc:sldMk cId="4026701464" sldId="3753"/>
            <ac:spMk id="27" creationId="{396B8E3E-1682-4BDC-9D7E-639FFF6D7E4A}"/>
          </ac:spMkLst>
        </pc:spChg>
        <pc:spChg chg="add mod">
          <ac:chgData name="" userId="e9c59e58d694dafa" providerId="LiveId" clId="{525CA402-D74B-467A-AE0E-ECDB832F05D2}" dt="2024-04-15T13:55:33.521" v="1011" actId="1076"/>
          <ac:spMkLst>
            <pc:docMk/>
            <pc:sldMk cId="4026701464" sldId="3753"/>
            <ac:spMk id="35" creationId="{C696C807-A32E-43B2-8D72-502E47B530CF}"/>
          </ac:spMkLst>
        </pc:spChg>
        <pc:spChg chg="add mod">
          <ac:chgData name="" userId="e9c59e58d694dafa" providerId="LiveId" clId="{525CA402-D74B-467A-AE0E-ECDB832F05D2}" dt="2024-04-15T13:57:03.614" v="1042" actId="1076"/>
          <ac:spMkLst>
            <pc:docMk/>
            <pc:sldMk cId="4026701464" sldId="3753"/>
            <ac:spMk id="36" creationId="{F29E4FEF-FD43-40AF-82BF-ABB32D637959}"/>
          </ac:spMkLst>
        </pc:spChg>
        <pc:spChg chg="add mod">
          <ac:chgData name="" userId="e9c59e58d694dafa" providerId="LiveId" clId="{525CA402-D74B-467A-AE0E-ECDB832F05D2}" dt="2024-04-15T13:57:45.633" v="1061" actId="1076"/>
          <ac:spMkLst>
            <pc:docMk/>
            <pc:sldMk cId="4026701464" sldId="3753"/>
            <ac:spMk id="37" creationId="{5DFC23A8-D6B3-4392-A102-893058308484}"/>
          </ac:spMkLst>
        </pc:spChg>
        <pc:spChg chg="add mod">
          <ac:chgData name="" userId="e9c59e58d694dafa" providerId="LiveId" clId="{525CA402-D74B-467A-AE0E-ECDB832F05D2}" dt="2024-04-15T13:58:13.075" v="1064" actId="14100"/>
          <ac:spMkLst>
            <pc:docMk/>
            <pc:sldMk cId="4026701464" sldId="3753"/>
            <ac:spMk id="39" creationId="{EC2A626A-85F7-4130-8816-C07AC21C1CDA}"/>
          </ac:spMkLst>
        </pc:spChg>
        <pc:spChg chg="add del mod">
          <ac:chgData name="" userId="e9c59e58d694dafa" providerId="LiveId" clId="{525CA402-D74B-467A-AE0E-ECDB832F05D2}" dt="2024-04-15T13:54:18.231" v="981" actId="478"/>
          <ac:spMkLst>
            <pc:docMk/>
            <pc:sldMk cId="4026701464" sldId="3753"/>
            <ac:spMk id="40" creationId="{363D9F26-0F2A-410A-BBC0-1E49A8FAE947}"/>
          </ac:spMkLst>
        </pc:spChg>
        <pc:spChg chg="add mod">
          <ac:chgData name="" userId="e9c59e58d694dafa" providerId="LiveId" clId="{525CA402-D74B-467A-AE0E-ECDB832F05D2}" dt="2024-04-15T13:57:48.204" v="1062" actId="1076"/>
          <ac:spMkLst>
            <pc:docMk/>
            <pc:sldMk cId="4026701464" sldId="3753"/>
            <ac:spMk id="42" creationId="{F9F44FB5-E9A8-4FC7-BC12-383AAC4F277B}"/>
          </ac:spMkLst>
        </pc:spChg>
        <pc:spChg chg="add del mod">
          <ac:chgData name="" userId="e9c59e58d694dafa" providerId="LiveId" clId="{525CA402-D74B-467A-AE0E-ECDB832F05D2}" dt="2024-04-15T13:57:17.213" v="1048" actId="478"/>
          <ac:spMkLst>
            <pc:docMk/>
            <pc:sldMk cId="4026701464" sldId="3753"/>
            <ac:spMk id="43" creationId="{9B88B180-BAF6-4376-8870-BB41FDFC58C5}"/>
          </ac:spMkLst>
        </pc:spChg>
        <pc:spChg chg="add mod">
          <ac:chgData name="" userId="e9c59e58d694dafa" providerId="LiveId" clId="{525CA402-D74B-467A-AE0E-ECDB832F05D2}" dt="2024-04-15T13:55:33.521" v="1011" actId="1076"/>
          <ac:spMkLst>
            <pc:docMk/>
            <pc:sldMk cId="4026701464" sldId="3753"/>
            <ac:spMk id="49" creationId="{0EC6DB58-A623-4061-AB63-CF91C88DDA5B}"/>
          </ac:spMkLst>
        </pc:spChg>
        <pc:grpChg chg="add mod">
          <ac:chgData name="" userId="e9c59e58d694dafa" providerId="LiveId" clId="{525CA402-D74B-467A-AE0E-ECDB832F05D2}" dt="2024-04-15T13:40:48.099" v="825" actId="164"/>
          <ac:grpSpMkLst>
            <pc:docMk/>
            <pc:sldMk cId="4026701464" sldId="3753"/>
            <ac:grpSpMk id="18" creationId="{2AF4EA4E-90E3-45C1-A287-82EC1C2CD9F4}"/>
          </ac:grpSpMkLst>
        </pc:grpChg>
        <pc:grpChg chg="add mod">
          <ac:chgData name="" userId="e9c59e58d694dafa" providerId="LiveId" clId="{525CA402-D74B-467A-AE0E-ECDB832F05D2}" dt="2024-04-15T13:55:18.961" v="1008" actId="164"/>
          <ac:grpSpMkLst>
            <pc:docMk/>
            <pc:sldMk cId="4026701464" sldId="3753"/>
            <ac:grpSpMk id="19" creationId="{BD759AE2-EA5E-43F6-A39E-8B69368780B7}"/>
          </ac:grpSpMkLst>
        </pc:grpChg>
        <pc:grpChg chg="add mod">
          <ac:chgData name="" userId="e9c59e58d694dafa" providerId="LiveId" clId="{525CA402-D74B-467A-AE0E-ECDB832F05D2}" dt="2024-04-15T13:57:07.973" v="1043" actId="164"/>
          <ac:grpSpMkLst>
            <pc:docMk/>
            <pc:sldMk cId="4026701464" sldId="3753"/>
            <ac:grpSpMk id="23" creationId="{5E965688-913A-43AC-87A7-323215160864}"/>
          </ac:grpSpMkLst>
        </pc:grpChg>
        <pc:grpChg chg="add mod">
          <ac:chgData name="" userId="e9c59e58d694dafa" providerId="LiveId" clId="{525CA402-D74B-467A-AE0E-ECDB832F05D2}" dt="2024-04-15T13:55:33.521" v="1011" actId="1076"/>
          <ac:grpSpMkLst>
            <pc:docMk/>
            <pc:sldMk cId="4026701464" sldId="3753"/>
            <ac:grpSpMk id="25" creationId="{D5EFC032-C175-453F-A455-D0C1B3219DCA}"/>
          </ac:grpSpMkLst>
        </pc:grpChg>
        <pc:grpChg chg="add mod">
          <ac:chgData name="" userId="e9c59e58d694dafa" providerId="LiveId" clId="{525CA402-D74B-467A-AE0E-ECDB832F05D2}" dt="2024-04-15T13:55:18.961" v="1008" actId="164"/>
          <ac:grpSpMkLst>
            <pc:docMk/>
            <pc:sldMk cId="4026701464" sldId="3753"/>
            <ac:grpSpMk id="26" creationId="{CE0E8014-A057-4D77-B975-C1E23DC14953}"/>
          </ac:grpSpMkLst>
        </pc:grpChg>
        <pc:grpChg chg="add mod">
          <ac:chgData name="" userId="e9c59e58d694dafa" providerId="LiveId" clId="{525CA402-D74B-467A-AE0E-ECDB832F05D2}" dt="2024-04-15T13:57:09.998" v="1044" actId="1076"/>
          <ac:grpSpMkLst>
            <pc:docMk/>
            <pc:sldMk cId="4026701464" sldId="3753"/>
            <ac:grpSpMk id="28" creationId="{479DD5C6-10B3-4C17-BF15-9230AE9C1133}"/>
          </ac:grpSpMkLst>
        </pc:grpChg>
        <pc:grpChg chg="add mod">
          <ac:chgData name="" userId="e9c59e58d694dafa" providerId="LiveId" clId="{525CA402-D74B-467A-AE0E-ECDB832F05D2}" dt="2024-04-15T13:57:18.974" v="1049" actId="1076"/>
          <ac:grpSpMkLst>
            <pc:docMk/>
            <pc:sldMk cId="4026701464" sldId="3753"/>
            <ac:grpSpMk id="45" creationId="{212A09E6-AD4C-41CA-8836-CCFD26E49553}"/>
          </ac:grpSpMkLst>
        </pc:grpChg>
        <pc:picChg chg="mod modCrop">
          <ac:chgData name="" userId="e9c59e58d694dafa" providerId="LiveId" clId="{525CA402-D74B-467A-AE0E-ECDB832F05D2}" dt="2024-04-15T13:55:33.521" v="1011" actId="1076"/>
          <ac:picMkLst>
            <pc:docMk/>
            <pc:sldMk cId="4026701464" sldId="3753"/>
            <ac:picMk id="8" creationId="{00000000-0000-0000-0000-000000000000}"/>
          </ac:picMkLst>
        </pc:picChg>
        <pc:picChg chg="add del mod">
          <ac:chgData name="" userId="e9c59e58d694dafa" providerId="LiveId" clId="{525CA402-D74B-467A-AE0E-ECDB832F05D2}" dt="2024-04-15T13:36:45.256" v="750" actId="478"/>
          <ac:picMkLst>
            <pc:docMk/>
            <pc:sldMk cId="4026701464" sldId="3753"/>
            <ac:picMk id="10" creationId="{3930F9D7-919B-44A5-81B7-9C26897DB9DD}"/>
          </ac:picMkLst>
        </pc:picChg>
        <pc:picChg chg="add del mod">
          <ac:chgData name="" userId="e9c59e58d694dafa" providerId="LiveId" clId="{525CA402-D74B-467A-AE0E-ECDB832F05D2}" dt="2024-04-15T13:36:45.256" v="750" actId="478"/>
          <ac:picMkLst>
            <pc:docMk/>
            <pc:sldMk cId="4026701464" sldId="3753"/>
            <ac:picMk id="11" creationId="{273EF04F-2354-45FF-B80B-8152F003FA6A}"/>
          </ac:picMkLst>
        </pc:picChg>
        <pc:picChg chg="add mod">
          <ac:chgData name="" userId="e9c59e58d694dafa" providerId="LiveId" clId="{525CA402-D74B-467A-AE0E-ECDB832F05D2}" dt="2024-04-15T13:38:55.413" v="788" actId="1076"/>
          <ac:picMkLst>
            <pc:docMk/>
            <pc:sldMk cId="4026701464" sldId="3753"/>
            <ac:picMk id="12" creationId="{F88259AC-8E44-473A-A167-CEFE764C515E}"/>
          </ac:picMkLst>
        </pc:picChg>
        <pc:picChg chg="add mod modCrop">
          <ac:chgData name="" userId="e9c59e58d694dafa" providerId="LiveId" clId="{525CA402-D74B-467A-AE0E-ECDB832F05D2}" dt="2024-04-15T13:38:56.624" v="789" actId="1076"/>
          <ac:picMkLst>
            <pc:docMk/>
            <pc:sldMk cId="4026701464" sldId="3753"/>
            <ac:picMk id="13" creationId="{1C440E6E-2A66-4B74-94B8-85C06A7C6B98}"/>
          </ac:picMkLst>
        </pc:picChg>
        <pc:picChg chg="add del mod">
          <ac:chgData name="" userId="e9c59e58d694dafa" providerId="LiveId" clId="{525CA402-D74B-467A-AE0E-ECDB832F05D2}" dt="2024-04-15T13:37:04.726" v="761" actId="478"/>
          <ac:picMkLst>
            <pc:docMk/>
            <pc:sldMk cId="4026701464" sldId="3753"/>
            <ac:picMk id="14" creationId="{6090EC4D-5A34-41F1-B613-ECCED1207D8F}"/>
          </ac:picMkLst>
        </pc:picChg>
        <pc:picChg chg="add del mod">
          <ac:chgData name="" userId="e9c59e58d694dafa" providerId="LiveId" clId="{525CA402-D74B-467A-AE0E-ECDB832F05D2}" dt="2024-04-15T13:37:04.726" v="761" actId="478"/>
          <ac:picMkLst>
            <pc:docMk/>
            <pc:sldMk cId="4026701464" sldId="3753"/>
            <ac:picMk id="15" creationId="{412773DF-36CA-463E-ABDE-A4CACBB539DF}"/>
          </ac:picMkLst>
        </pc:picChg>
        <pc:picChg chg="add mod">
          <ac:chgData name="" userId="e9c59e58d694dafa" providerId="LiveId" clId="{525CA402-D74B-467A-AE0E-ECDB832F05D2}" dt="2024-04-15T13:38:52.024" v="786" actId="1076"/>
          <ac:picMkLst>
            <pc:docMk/>
            <pc:sldMk cId="4026701464" sldId="3753"/>
            <ac:picMk id="16" creationId="{3B048680-9CE1-4CEB-A2E4-28D4AB5AE25F}"/>
          </ac:picMkLst>
        </pc:picChg>
        <pc:picChg chg="add mod">
          <ac:chgData name="" userId="e9c59e58d694dafa" providerId="LiveId" clId="{525CA402-D74B-467A-AE0E-ECDB832F05D2}" dt="2024-04-15T13:38:53.653" v="787" actId="1076"/>
          <ac:picMkLst>
            <pc:docMk/>
            <pc:sldMk cId="4026701464" sldId="3753"/>
            <ac:picMk id="17" creationId="{8040135F-6A96-494B-B548-1BE97A8C262E}"/>
          </ac:picMkLst>
        </pc:picChg>
        <pc:picChg chg="add del mod ord">
          <ac:chgData name="" userId="e9c59e58d694dafa" providerId="LiveId" clId="{525CA402-D74B-467A-AE0E-ECDB832F05D2}" dt="2024-04-15T13:55:02.650" v="1003" actId="478"/>
          <ac:picMkLst>
            <pc:docMk/>
            <pc:sldMk cId="4026701464" sldId="3753"/>
            <ac:picMk id="20" creationId="{B3056ED3-3363-4214-8C06-6FB8FBCE0BBE}"/>
          </ac:picMkLst>
        </pc:picChg>
        <pc:picChg chg="add mod">
          <ac:chgData name="" userId="e9c59e58d694dafa" providerId="LiveId" clId="{525CA402-D74B-467A-AE0E-ECDB832F05D2}" dt="2024-04-15T13:45:02.549" v="876" actId="164"/>
          <ac:picMkLst>
            <pc:docMk/>
            <pc:sldMk cId="4026701464" sldId="3753"/>
            <ac:picMk id="30" creationId="{D5A73648-9AA4-4598-9001-EE1696FCD95B}"/>
          </ac:picMkLst>
        </pc:picChg>
        <pc:picChg chg="add mod">
          <ac:chgData name="" userId="e9c59e58d694dafa" providerId="LiveId" clId="{525CA402-D74B-467A-AE0E-ECDB832F05D2}" dt="2024-04-15T13:45:15.969" v="882" actId="1076"/>
          <ac:picMkLst>
            <pc:docMk/>
            <pc:sldMk cId="4026701464" sldId="3753"/>
            <ac:picMk id="31" creationId="{63D0B523-9305-425E-BF15-098603026BB0}"/>
          </ac:picMkLst>
        </pc:picChg>
        <pc:picChg chg="add mod">
          <ac:chgData name="" userId="e9c59e58d694dafa" providerId="LiveId" clId="{525CA402-D74B-467A-AE0E-ECDB832F05D2}" dt="2024-04-15T13:57:07.973" v="1043" actId="164"/>
          <ac:picMkLst>
            <pc:docMk/>
            <pc:sldMk cId="4026701464" sldId="3753"/>
            <ac:picMk id="33" creationId="{72899688-405C-48F9-8B9D-95432377E2E6}"/>
          </ac:picMkLst>
        </pc:picChg>
        <pc:picChg chg="add mod">
          <ac:chgData name="" userId="e9c59e58d694dafa" providerId="LiveId" clId="{525CA402-D74B-467A-AE0E-ECDB832F05D2}" dt="2024-04-15T13:55:33.521" v="1011" actId="1076"/>
          <ac:picMkLst>
            <pc:docMk/>
            <pc:sldMk cId="4026701464" sldId="3753"/>
            <ac:picMk id="34" creationId="{61AD8CA0-445B-4F94-ACB4-26406ECAE256}"/>
          </ac:picMkLst>
        </pc:picChg>
        <pc:picChg chg="mod modCrop">
          <ac:chgData name="" userId="e9c59e58d694dafa" providerId="LiveId" clId="{525CA402-D74B-467A-AE0E-ECDB832F05D2}" dt="2024-04-15T13:52:20.072" v="965" actId="1076"/>
          <ac:picMkLst>
            <pc:docMk/>
            <pc:sldMk cId="4026701464" sldId="3753"/>
            <ac:picMk id="46" creationId="{97340B60-C1AF-4466-AC5D-6EDA96D8F5EE}"/>
          </ac:picMkLst>
        </pc:picChg>
        <pc:picChg chg="add mod">
          <ac:chgData name="" userId="e9c59e58d694dafa" providerId="LiveId" clId="{525CA402-D74B-467A-AE0E-ECDB832F05D2}" dt="2024-04-15T13:57:07.973" v="1043" actId="164"/>
          <ac:picMkLst>
            <pc:docMk/>
            <pc:sldMk cId="4026701464" sldId="3753"/>
            <ac:picMk id="51" creationId="{D2706D3D-541F-417D-A2FF-91B49CEECF6B}"/>
          </ac:picMkLst>
        </pc:picChg>
        <pc:picChg chg="add mod ord">
          <ac:chgData name="" userId="e9c59e58d694dafa" providerId="LiveId" clId="{525CA402-D74B-467A-AE0E-ECDB832F05D2}" dt="2024-04-15T13:55:08.256" v="1007" actId="1076"/>
          <ac:picMkLst>
            <pc:docMk/>
            <pc:sldMk cId="4026701464" sldId="3753"/>
            <ac:picMk id="6146" creationId="{F189E2DB-50B1-4DA9-AA8D-6292FF060FE0}"/>
          </ac:picMkLst>
        </pc:picChg>
        <pc:picChg chg="add del mod">
          <ac:chgData name="" userId="e9c59e58d694dafa" providerId="LiveId" clId="{525CA402-D74B-467A-AE0E-ECDB832F05D2}" dt="2024-04-15T13:38:02.469" v="773" actId="478"/>
          <ac:picMkLst>
            <pc:docMk/>
            <pc:sldMk cId="4026701464" sldId="3753"/>
            <ac:picMk id="6148" creationId="{467AA96E-EA52-45F9-84B7-E9E68605792A}"/>
          </ac:picMkLst>
        </pc:picChg>
        <pc:picChg chg="add mod ord">
          <ac:chgData name="" userId="e9c59e58d694dafa" providerId="LiveId" clId="{525CA402-D74B-467A-AE0E-ECDB832F05D2}" dt="2024-04-15T13:41:07.915" v="832" actId="1076"/>
          <ac:picMkLst>
            <pc:docMk/>
            <pc:sldMk cId="4026701464" sldId="3753"/>
            <ac:picMk id="6150" creationId="{2EFAF01F-DE45-4858-8900-D7834FD6E9F4}"/>
          </ac:picMkLst>
        </pc:picChg>
        <pc:picChg chg="add mod modCrop">
          <ac:chgData name="" userId="e9c59e58d694dafa" providerId="LiveId" clId="{525CA402-D74B-467A-AE0E-ECDB832F05D2}" dt="2024-04-15T13:41:07.915" v="832" actId="1076"/>
          <ac:picMkLst>
            <pc:docMk/>
            <pc:sldMk cId="4026701464" sldId="3753"/>
            <ac:picMk id="6152" creationId="{EECDB471-CE35-454C-BE60-49B202040E9A}"/>
          </ac:picMkLst>
        </pc:picChg>
        <pc:picChg chg="add del mod">
          <ac:chgData name="" userId="e9c59e58d694dafa" providerId="LiveId" clId="{525CA402-D74B-467A-AE0E-ECDB832F05D2}" dt="2024-04-15T13:42:14.446" v="845" actId="478"/>
          <ac:picMkLst>
            <pc:docMk/>
            <pc:sldMk cId="4026701464" sldId="3753"/>
            <ac:picMk id="6154" creationId="{C4932028-D1AC-4F8F-8E6A-184D1AB2F493}"/>
          </ac:picMkLst>
        </pc:picChg>
        <pc:picChg chg="add del mod">
          <ac:chgData name="" userId="e9c59e58d694dafa" providerId="LiveId" clId="{525CA402-D74B-467A-AE0E-ECDB832F05D2}" dt="2024-04-15T13:42:13.293" v="844" actId="478"/>
          <ac:picMkLst>
            <pc:docMk/>
            <pc:sldMk cId="4026701464" sldId="3753"/>
            <ac:picMk id="6156" creationId="{8C2F3E92-1D7D-44A5-BFA3-6A1BE403FE4B}"/>
          </ac:picMkLst>
        </pc:picChg>
        <pc:picChg chg="add mod modCrop">
          <ac:chgData name="" userId="e9c59e58d694dafa" providerId="LiveId" clId="{525CA402-D74B-467A-AE0E-ECDB832F05D2}" dt="2024-04-15T13:51:57.509" v="956" actId="164"/>
          <ac:picMkLst>
            <pc:docMk/>
            <pc:sldMk cId="4026701464" sldId="3753"/>
            <ac:picMk id="6158" creationId="{B3B133B4-E4E1-48CC-ADAB-26832E459BBA}"/>
          </ac:picMkLst>
        </pc:picChg>
        <pc:picChg chg="add mod">
          <ac:chgData name="" userId="e9c59e58d694dafa" providerId="LiveId" clId="{525CA402-D74B-467A-AE0E-ECDB832F05D2}" dt="2024-04-15T13:55:33.521" v="1011" actId="1076"/>
          <ac:picMkLst>
            <pc:docMk/>
            <pc:sldMk cId="4026701464" sldId="3753"/>
            <ac:picMk id="6160" creationId="{886035F9-7C23-4C7B-B7A5-4A54915816F9}"/>
          </ac:picMkLst>
        </pc:picChg>
        <pc:picChg chg="add mod">
          <ac:chgData name="" userId="e9c59e58d694dafa" providerId="LiveId" clId="{525CA402-D74B-467A-AE0E-ECDB832F05D2}" dt="2024-04-15T13:55:18.961" v="1008" actId="164"/>
          <ac:picMkLst>
            <pc:docMk/>
            <pc:sldMk cId="4026701464" sldId="3753"/>
            <ac:picMk id="6162" creationId="{987EC857-0C0B-40E5-A293-1CCC96BE25DE}"/>
          </ac:picMkLst>
        </pc:picChg>
      </pc:sldChg>
      <pc:sldChg chg="addSp modSp">
        <pc:chgData name="" userId="e9c59e58d694dafa" providerId="LiveId" clId="{525CA402-D74B-467A-AE0E-ECDB832F05D2}" dt="2024-04-15T14:42:41.184" v="2186" actId="1076"/>
        <pc:sldMkLst>
          <pc:docMk/>
          <pc:sldMk cId="1742985149" sldId="3754"/>
        </pc:sldMkLst>
        <pc:spChg chg="mod">
          <ac:chgData name="" userId="e9c59e58d694dafa" providerId="LiveId" clId="{525CA402-D74B-467A-AE0E-ECDB832F05D2}" dt="2024-04-15T14:20:50.498" v="1805" actId="404"/>
          <ac:spMkLst>
            <pc:docMk/>
            <pc:sldMk cId="1742985149" sldId="3754"/>
            <ac:spMk id="3" creationId="{00000000-0000-0000-0000-000000000000}"/>
          </ac:spMkLst>
        </pc:spChg>
        <pc:spChg chg="add mod">
          <ac:chgData name="" userId="e9c59e58d694dafa" providerId="LiveId" clId="{525CA402-D74B-467A-AE0E-ECDB832F05D2}" dt="2024-04-15T14:26:54.300" v="1935" actId="164"/>
          <ac:spMkLst>
            <pc:docMk/>
            <pc:sldMk cId="1742985149" sldId="3754"/>
            <ac:spMk id="9" creationId="{44BDEA49-90F8-4B58-BA19-A0CAEEFCB646}"/>
          </ac:spMkLst>
        </pc:spChg>
        <pc:spChg chg="add mod">
          <ac:chgData name="" userId="e9c59e58d694dafa" providerId="LiveId" clId="{525CA402-D74B-467A-AE0E-ECDB832F05D2}" dt="2024-04-15T14:26:54.300" v="1935" actId="164"/>
          <ac:spMkLst>
            <pc:docMk/>
            <pc:sldMk cId="1742985149" sldId="3754"/>
            <ac:spMk id="10" creationId="{DDF31215-F133-4CC9-AA0A-2E6FBA7BE983}"/>
          </ac:spMkLst>
        </pc:spChg>
        <pc:spChg chg="add mod">
          <ac:chgData name="" userId="e9c59e58d694dafa" providerId="LiveId" clId="{525CA402-D74B-467A-AE0E-ECDB832F05D2}" dt="2024-04-15T14:42:41.184" v="2186" actId="1076"/>
          <ac:spMkLst>
            <pc:docMk/>
            <pc:sldMk cId="1742985149" sldId="3754"/>
            <ac:spMk id="11" creationId="{CF405C40-FF3D-440C-8E05-BBF2011FF06D}"/>
          </ac:spMkLst>
        </pc:spChg>
        <pc:spChg chg="add mod">
          <ac:chgData name="" userId="e9c59e58d694dafa" providerId="LiveId" clId="{525CA402-D74B-467A-AE0E-ECDB832F05D2}" dt="2024-04-15T14:34:40.370" v="1966" actId="164"/>
          <ac:spMkLst>
            <pc:docMk/>
            <pc:sldMk cId="1742985149" sldId="3754"/>
            <ac:spMk id="13" creationId="{BED5F11B-4372-4849-A914-1BF1F2F2978A}"/>
          </ac:spMkLst>
        </pc:spChg>
        <pc:spChg chg="add mod">
          <ac:chgData name="" userId="e9c59e58d694dafa" providerId="LiveId" clId="{525CA402-D74B-467A-AE0E-ECDB832F05D2}" dt="2024-04-15T14:37:27.768" v="2050" actId="14100"/>
          <ac:spMkLst>
            <pc:docMk/>
            <pc:sldMk cId="1742985149" sldId="3754"/>
            <ac:spMk id="15" creationId="{7DAAC1BF-9257-4C81-94D1-C9DDEF47AF95}"/>
          </ac:spMkLst>
        </pc:spChg>
        <pc:spChg chg="add mod">
          <ac:chgData name="" userId="e9c59e58d694dafa" providerId="LiveId" clId="{525CA402-D74B-467A-AE0E-ECDB832F05D2}" dt="2024-04-15T14:38:27.803" v="2071" actId="164"/>
          <ac:spMkLst>
            <pc:docMk/>
            <pc:sldMk cId="1742985149" sldId="3754"/>
            <ac:spMk id="16" creationId="{8E234727-EDEC-40EE-8555-2D51FB4B90B3}"/>
          </ac:spMkLst>
        </pc:spChg>
        <pc:spChg chg="add mod">
          <ac:chgData name="" userId="e9c59e58d694dafa" providerId="LiveId" clId="{525CA402-D74B-467A-AE0E-ECDB832F05D2}" dt="2024-04-15T14:38:27.803" v="2071" actId="164"/>
          <ac:spMkLst>
            <pc:docMk/>
            <pc:sldMk cId="1742985149" sldId="3754"/>
            <ac:spMk id="17" creationId="{BF4BB23B-1D55-472F-A833-E2728C58AA85}"/>
          </ac:spMkLst>
        </pc:spChg>
        <pc:grpChg chg="add mod">
          <ac:chgData name="" userId="e9c59e58d694dafa" providerId="LiveId" clId="{525CA402-D74B-467A-AE0E-ECDB832F05D2}" dt="2024-04-15T14:34:51.642" v="1968" actId="1076"/>
          <ac:grpSpMkLst>
            <pc:docMk/>
            <pc:sldMk cId="1742985149" sldId="3754"/>
            <ac:grpSpMk id="12" creationId="{D8CDA14B-4FED-43D1-A220-D9D5B26CBF6A}"/>
          </ac:grpSpMkLst>
        </pc:grpChg>
        <pc:grpChg chg="add mod">
          <ac:chgData name="" userId="e9c59e58d694dafa" providerId="LiveId" clId="{525CA402-D74B-467A-AE0E-ECDB832F05D2}" dt="2024-04-15T14:38:27.803" v="2071" actId="164"/>
          <ac:grpSpMkLst>
            <pc:docMk/>
            <pc:sldMk cId="1742985149" sldId="3754"/>
            <ac:grpSpMk id="14" creationId="{B192A07F-1AD4-4148-8C61-4D6D03A326AB}"/>
          </ac:grpSpMkLst>
        </pc:grpChg>
        <pc:grpChg chg="add mod">
          <ac:chgData name="" userId="e9c59e58d694dafa" providerId="LiveId" clId="{525CA402-D74B-467A-AE0E-ECDB832F05D2}" dt="2024-04-15T14:38:32.166" v="2072" actId="1076"/>
          <ac:grpSpMkLst>
            <pc:docMk/>
            <pc:sldMk cId="1742985149" sldId="3754"/>
            <ac:grpSpMk id="18" creationId="{50C23DAA-EB5B-4A41-B7F2-274252C6ABB3}"/>
          </ac:grpSpMkLst>
        </pc:grpChg>
        <pc:picChg chg="add mod">
          <ac:chgData name="" userId="e9c59e58d694dafa" providerId="LiveId" clId="{525CA402-D74B-467A-AE0E-ECDB832F05D2}" dt="2024-04-15T14:20:53.967" v="1806" actId="1076"/>
          <ac:picMkLst>
            <pc:docMk/>
            <pc:sldMk cId="1742985149" sldId="3754"/>
            <ac:picMk id="6" creationId="{88DFF326-DC0E-439C-A215-21D2F9132157}"/>
          </ac:picMkLst>
        </pc:picChg>
        <pc:picChg chg="add mod">
          <ac:chgData name="" userId="e9c59e58d694dafa" providerId="LiveId" clId="{525CA402-D74B-467A-AE0E-ECDB832F05D2}" dt="2024-04-15T14:20:56.669" v="1807" actId="1076"/>
          <ac:picMkLst>
            <pc:docMk/>
            <pc:sldMk cId="1742985149" sldId="3754"/>
            <ac:picMk id="7" creationId="{931542C7-7701-49B7-A584-90B307A2DF5C}"/>
          </ac:picMkLst>
        </pc:picChg>
        <pc:picChg chg="add mod">
          <ac:chgData name="" userId="e9c59e58d694dafa" providerId="LiveId" clId="{525CA402-D74B-467A-AE0E-ECDB832F05D2}" dt="2024-04-15T14:20:38.056" v="1784" actId="1076"/>
          <ac:picMkLst>
            <pc:docMk/>
            <pc:sldMk cId="1742985149" sldId="3754"/>
            <ac:picMk id="8" creationId="{85CCF95B-38F3-41BD-9BE7-B03FE387809A}"/>
          </ac:picMkLst>
        </pc:picChg>
        <pc:picChg chg="add mod">
          <ac:chgData name="" userId="e9c59e58d694dafa" providerId="LiveId" clId="{525CA402-D74B-467A-AE0E-ECDB832F05D2}" dt="2024-04-15T14:17:56.360" v="1562" actId="1076"/>
          <ac:picMkLst>
            <pc:docMk/>
            <pc:sldMk cId="1742985149" sldId="3754"/>
            <ac:picMk id="7170" creationId="{F08D28CB-79E5-4B85-BC20-90ED2356709D}"/>
          </ac:picMkLst>
        </pc:picChg>
      </pc:sldChg>
      <pc:sldChg chg="modSp">
        <pc:chgData name="" userId="e9c59e58d694dafa" providerId="LiveId" clId="{525CA402-D74B-467A-AE0E-ECDB832F05D2}" dt="2024-04-15T16:54:29.047" v="3134" actId="20577"/>
        <pc:sldMkLst>
          <pc:docMk/>
          <pc:sldMk cId="3796082889" sldId="3755"/>
        </pc:sldMkLst>
        <pc:graphicFrameChg chg="mod modGraphic">
          <ac:chgData name="" userId="e9c59e58d694dafa" providerId="LiveId" clId="{525CA402-D74B-467A-AE0E-ECDB832F05D2}" dt="2024-04-15T16:54:29.047" v="3134" actId="20577"/>
          <ac:graphicFrameMkLst>
            <pc:docMk/>
            <pc:sldMk cId="3796082889" sldId="3755"/>
            <ac:graphicFrameMk id="6" creationId="{00000000-0000-0000-0000-000000000000}"/>
          </ac:graphicFrameMkLst>
        </pc:graphicFrameChg>
      </pc:sldChg>
      <pc:sldChg chg="addSp delSp modSp del">
        <pc:chgData name="" userId="e9c59e58d694dafa" providerId="LiveId" clId="{525CA402-D74B-467A-AE0E-ECDB832F05D2}" dt="2024-04-15T16:44:59.143" v="2666" actId="2696"/>
        <pc:sldMkLst>
          <pc:docMk/>
          <pc:sldMk cId="1229948955" sldId="3789"/>
        </pc:sldMkLst>
        <pc:spChg chg="mod">
          <ac:chgData name="" userId="e9c59e58d694dafa" providerId="LiveId" clId="{525CA402-D74B-467A-AE0E-ECDB832F05D2}" dt="2024-04-15T16:19:11.305" v="2518" actId="1076"/>
          <ac:spMkLst>
            <pc:docMk/>
            <pc:sldMk cId="1229948955" sldId="3789"/>
            <ac:spMk id="3" creationId="{00000000-0000-0000-0000-000000000000}"/>
          </ac:spMkLst>
        </pc:spChg>
        <pc:spChg chg="del mod">
          <ac:chgData name="" userId="e9c59e58d694dafa" providerId="LiveId" clId="{525CA402-D74B-467A-AE0E-ECDB832F05D2}" dt="2024-04-15T14:41:34.179" v="2099" actId="478"/>
          <ac:spMkLst>
            <pc:docMk/>
            <pc:sldMk cId="1229948955" sldId="3789"/>
            <ac:spMk id="5" creationId="{00000000-0000-0000-0000-000000000000}"/>
          </ac:spMkLst>
        </pc:spChg>
        <pc:spChg chg="add del mod">
          <ac:chgData name="" userId="e9c59e58d694dafa" providerId="LiveId" clId="{525CA402-D74B-467A-AE0E-ECDB832F05D2}" dt="2024-04-15T16:02:33.436" v="2251" actId="478"/>
          <ac:spMkLst>
            <pc:docMk/>
            <pc:sldMk cId="1229948955" sldId="3789"/>
            <ac:spMk id="9" creationId="{9EC94362-2956-4CAA-8883-CE059E4AF596}"/>
          </ac:spMkLst>
        </pc:spChg>
        <pc:spChg chg="add del mod">
          <ac:chgData name="" userId="e9c59e58d694dafa" providerId="LiveId" clId="{525CA402-D74B-467A-AE0E-ECDB832F05D2}" dt="2024-04-15T14:43:02.468" v="2193" actId="478"/>
          <ac:spMkLst>
            <pc:docMk/>
            <pc:sldMk cId="1229948955" sldId="3789"/>
            <ac:spMk id="10" creationId="{0B999532-C7E4-4C78-B2E0-2ED5F027BBC3}"/>
          </ac:spMkLst>
        </pc:spChg>
        <pc:spChg chg="add del mod">
          <ac:chgData name="" userId="e9c59e58d694dafa" providerId="LiveId" clId="{525CA402-D74B-467A-AE0E-ECDB832F05D2}" dt="2024-04-15T16:03:16.338" v="2260" actId="478"/>
          <ac:spMkLst>
            <pc:docMk/>
            <pc:sldMk cId="1229948955" sldId="3789"/>
            <ac:spMk id="11" creationId="{4B5951D2-3FE2-47E3-9E52-1046A2D19D76}"/>
          </ac:spMkLst>
        </pc:spChg>
        <pc:spChg chg="add del mod">
          <ac:chgData name="" userId="e9c59e58d694dafa" providerId="LiveId" clId="{525CA402-D74B-467A-AE0E-ECDB832F05D2}" dt="2024-04-15T16:09:29.600" v="2362" actId="478"/>
          <ac:spMkLst>
            <pc:docMk/>
            <pc:sldMk cId="1229948955" sldId="3789"/>
            <ac:spMk id="12" creationId="{42242B27-6801-4791-B026-EF458C533C05}"/>
          </ac:spMkLst>
        </pc:spChg>
        <pc:spChg chg="add del mod">
          <ac:chgData name="" userId="e9c59e58d694dafa" providerId="LiveId" clId="{525CA402-D74B-467A-AE0E-ECDB832F05D2}" dt="2024-04-15T16:08:23.622" v="2345" actId="478"/>
          <ac:spMkLst>
            <pc:docMk/>
            <pc:sldMk cId="1229948955" sldId="3789"/>
            <ac:spMk id="13" creationId="{3A12F0EA-6A4C-4002-A811-ACCBD789EA4B}"/>
          </ac:spMkLst>
        </pc:spChg>
        <pc:spChg chg="add del mod">
          <ac:chgData name="" userId="e9c59e58d694dafa" providerId="LiveId" clId="{525CA402-D74B-467A-AE0E-ECDB832F05D2}" dt="2024-04-15T16:10:39.020" v="2383" actId="478"/>
          <ac:spMkLst>
            <pc:docMk/>
            <pc:sldMk cId="1229948955" sldId="3789"/>
            <ac:spMk id="14" creationId="{678A9412-8C6A-44C0-873E-53A832A446D7}"/>
          </ac:spMkLst>
        </pc:spChg>
        <pc:spChg chg="add del mod">
          <ac:chgData name="" userId="e9c59e58d694dafa" providerId="LiveId" clId="{525CA402-D74B-467A-AE0E-ECDB832F05D2}" dt="2024-04-15T16:04:51.460" v="2290" actId="478"/>
          <ac:spMkLst>
            <pc:docMk/>
            <pc:sldMk cId="1229948955" sldId="3789"/>
            <ac:spMk id="20" creationId="{6F23161D-0ADF-49AD-84BA-D078C22A7F68}"/>
          </ac:spMkLst>
        </pc:spChg>
        <pc:spChg chg="add del mod">
          <ac:chgData name="" userId="e9c59e58d694dafa" providerId="LiveId" clId="{525CA402-D74B-467A-AE0E-ECDB832F05D2}" dt="2024-04-15T16:05:40.712" v="2302" actId="478"/>
          <ac:spMkLst>
            <pc:docMk/>
            <pc:sldMk cId="1229948955" sldId="3789"/>
            <ac:spMk id="22" creationId="{907EDC6F-F314-4F3B-A88C-3D660B83CB90}"/>
          </ac:spMkLst>
        </pc:spChg>
        <pc:spChg chg="add del mod">
          <ac:chgData name="" userId="e9c59e58d694dafa" providerId="LiveId" clId="{525CA402-D74B-467A-AE0E-ECDB832F05D2}" dt="2024-04-15T16:10:13.483" v="2373" actId="478"/>
          <ac:spMkLst>
            <pc:docMk/>
            <pc:sldMk cId="1229948955" sldId="3789"/>
            <ac:spMk id="24" creationId="{5EF4FD2B-7A81-4431-B38F-22866B38565E}"/>
          </ac:spMkLst>
        </pc:spChg>
        <pc:spChg chg="add del mod">
          <ac:chgData name="" userId="e9c59e58d694dafa" providerId="LiveId" clId="{525CA402-D74B-467A-AE0E-ECDB832F05D2}" dt="2024-04-15T14:43:04.231" v="2194" actId="478"/>
          <ac:spMkLst>
            <pc:docMk/>
            <pc:sldMk cId="1229948955" sldId="3789"/>
            <ac:spMk id="25" creationId="{27BF04FE-F757-49D2-BAD9-A6F9CD87F96F}"/>
          </ac:spMkLst>
        </pc:spChg>
        <pc:spChg chg="add del">
          <ac:chgData name="" userId="e9c59e58d694dafa" providerId="LiveId" clId="{525CA402-D74B-467A-AE0E-ECDB832F05D2}" dt="2024-04-15T16:01:28.711" v="2215"/>
          <ac:spMkLst>
            <pc:docMk/>
            <pc:sldMk cId="1229948955" sldId="3789"/>
            <ac:spMk id="44" creationId="{59B23A39-5F2C-4572-8A7E-CBFA92DC363F}"/>
          </ac:spMkLst>
        </pc:spChg>
        <pc:spChg chg="add mod">
          <ac:chgData name="" userId="e9c59e58d694dafa" providerId="LiveId" clId="{525CA402-D74B-467A-AE0E-ECDB832F05D2}" dt="2024-04-15T16:03:46.421" v="2266" actId="164"/>
          <ac:spMkLst>
            <pc:docMk/>
            <pc:sldMk cId="1229948955" sldId="3789"/>
            <ac:spMk id="45" creationId="{0147F9AD-0F32-48DF-8338-719FC17EAC52}"/>
          </ac:spMkLst>
        </pc:spChg>
        <pc:spChg chg="add mod">
          <ac:chgData name="" userId="e9c59e58d694dafa" providerId="LiveId" clId="{525CA402-D74B-467A-AE0E-ECDB832F05D2}" dt="2024-04-15T16:03:44.702" v="2265" actId="164"/>
          <ac:spMkLst>
            <pc:docMk/>
            <pc:sldMk cId="1229948955" sldId="3789"/>
            <ac:spMk id="55" creationId="{186DD6B9-5E38-418B-A820-31EDB8BC0DA5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59" creationId="{C8918CA3-810A-45DA-B87C-85314C3C22BA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61" creationId="{8BE33933-D6DA-4CFF-B62D-68B75146F8A9}"/>
          </ac:spMkLst>
        </pc:spChg>
        <pc:spChg chg="add del">
          <ac:chgData name="" userId="e9c59e58d694dafa" providerId="LiveId" clId="{525CA402-D74B-467A-AE0E-ECDB832F05D2}" dt="2024-04-15T16:05:33.326" v="2297"/>
          <ac:spMkLst>
            <pc:docMk/>
            <pc:sldMk cId="1229948955" sldId="3789"/>
            <ac:spMk id="62" creationId="{989AB72E-7FFF-4398-B109-1D373C640656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65" creationId="{A0E95C66-9BF6-4E12-A742-FC4ED7BADD11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67" creationId="{414C5490-5ADB-4ACB-9499-55C59DE6BE99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69" creationId="{F7BC873D-2D42-4889-9949-9F12A56E410C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71" creationId="{BB5C006D-A2EF-4F2B-AB99-0BD4DDDAC05C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96" creationId="{AF80C699-CB88-4422-A22A-F6C2224F4F6C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97" creationId="{4DB4466B-C616-42C1-997A-94C2A8216B0F}"/>
          </ac:spMkLst>
        </pc:spChg>
        <pc:spChg chg="add del mod">
          <ac:chgData name="" userId="e9c59e58d694dafa" providerId="LiveId" clId="{525CA402-D74B-467A-AE0E-ECDB832F05D2}" dt="2024-04-15T16:18:37.869" v="2515"/>
          <ac:spMkLst>
            <pc:docMk/>
            <pc:sldMk cId="1229948955" sldId="3789"/>
            <ac:spMk id="98" creationId="{E55D67AA-0E4C-491A-ACDB-1F43DB957758}"/>
          </ac:spMkLst>
        </pc:spChg>
        <pc:spChg chg="add del mod">
          <ac:chgData name="" userId="e9c59e58d694dafa" providerId="LiveId" clId="{525CA402-D74B-467A-AE0E-ECDB832F05D2}" dt="2024-04-15T16:18:37.869" v="2515"/>
          <ac:spMkLst>
            <pc:docMk/>
            <pc:sldMk cId="1229948955" sldId="3789"/>
            <ac:spMk id="99" creationId="{5FC57C98-A24C-497A-8EA7-A01BE869B4D9}"/>
          </ac:spMkLst>
        </pc:spChg>
        <pc:spChg chg="add del mod">
          <ac:chgData name="" userId="e9c59e58d694dafa" providerId="LiveId" clId="{525CA402-D74B-467A-AE0E-ECDB832F05D2}" dt="2024-04-15T16:18:37.869" v="2515"/>
          <ac:spMkLst>
            <pc:docMk/>
            <pc:sldMk cId="1229948955" sldId="3789"/>
            <ac:spMk id="100" creationId="{E31D82EC-247A-4DA2-B7B4-E8391801E149}"/>
          </ac:spMkLst>
        </pc:spChg>
        <pc:spChg chg="add mod">
          <ac:chgData name="" userId="e9c59e58d694dafa" providerId="LiveId" clId="{525CA402-D74B-467A-AE0E-ECDB832F05D2}" dt="2024-04-15T16:18:35.039" v="2514" actId="571"/>
          <ac:spMkLst>
            <pc:docMk/>
            <pc:sldMk cId="1229948955" sldId="3789"/>
            <ac:spMk id="101" creationId="{56E821AE-3CAA-4753-B54A-7C4A2491924B}"/>
          </ac:spMkLst>
        </pc:spChg>
        <pc:spChg chg="add del">
          <ac:chgData name="" userId="e9c59e58d694dafa" providerId="LiveId" clId="{525CA402-D74B-467A-AE0E-ECDB832F05D2}" dt="2024-04-15T16:19:14.541" v="2519" actId="478"/>
          <ac:spMkLst>
            <pc:docMk/>
            <pc:sldMk cId="1229948955" sldId="3789"/>
            <ac:spMk id="102" creationId="{79875D07-16CE-4E12-ADD4-BF1AF6A55577}"/>
          </ac:spMkLst>
        </pc:spChg>
        <pc:spChg chg="add del">
          <ac:chgData name="" userId="e9c59e58d694dafa" providerId="LiveId" clId="{525CA402-D74B-467A-AE0E-ECDB832F05D2}" dt="2024-04-15T16:19:14.541" v="2519" actId="478"/>
          <ac:spMkLst>
            <pc:docMk/>
            <pc:sldMk cId="1229948955" sldId="3789"/>
            <ac:spMk id="103" creationId="{9069A4D2-0F30-476D-9954-E16766917EBF}"/>
          </ac:spMkLst>
        </pc:spChg>
        <pc:spChg chg="add del">
          <ac:chgData name="" userId="e9c59e58d694dafa" providerId="LiveId" clId="{525CA402-D74B-467A-AE0E-ECDB832F05D2}" dt="2024-04-15T16:19:14.541" v="2519" actId="478"/>
          <ac:spMkLst>
            <pc:docMk/>
            <pc:sldMk cId="1229948955" sldId="3789"/>
            <ac:spMk id="104" creationId="{E6502803-8E69-4300-9BE6-FF8467021502}"/>
          </ac:spMkLst>
        </pc:spChg>
        <pc:spChg chg="add del mod">
          <ac:chgData name="" userId="e9c59e58d694dafa" providerId="LiveId" clId="{525CA402-D74B-467A-AE0E-ECDB832F05D2}" dt="2024-04-15T16:19:29.539" v="2521"/>
          <ac:spMkLst>
            <pc:docMk/>
            <pc:sldMk cId="1229948955" sldId="3789"/>
            <ac:spMk id="136205" creationId="{309D7549-6017-4B57-B763-05844B741AC8}"/>
          </ac:spMkLst>
        </pc:spChg>
        <pc:grpChg chg="add del mod">
          <ac:chgData name="" userId="e9c59e58d694dafa" providerId="LiveId" clId="{525CA402-D74B-467A-AE0E-ECDB832F05D2}" dt="2024-04-15T16:19:29.539" v="2521"/>
          <ac:grpSpMkLst>
            <pc:docMk/>
            <pc:sldMk cId="1229948955" sldId="3789"/>
            <ac:grpSpMk id="50" creationId="{CDB36191-6B04-453E-91D1-03D32FFBC95D}"/>
          </ac:grpSpMkLst>
        </pc:grpChg>
        <pc:grpChg chg="add del mod">
          <ac:chgData name="" userId="e9c59e58d694dafa" providerId="LiveId" clId="{525CA402-D74B-467A-AE0E-ECDB832F05D2}" dt="2024-04-15T16:12:38.020" v="2412" actId="478"/>
          <ac:grpSpMkLst>
            <pc:docMk/>
            <pc:sldMk cId="1229948955" sldId="3789"/>
            <ac:grpSpMk id="51" creationId="{55E18C08-0362-4768-983A-B680FF6153A1}"/>
          </ac:grpSpMkLst>
        </pc:grpChg>
        <pc:picChg chg="add mod">
          <ac:chgData name="" userId="e9c59e58d694dafa" providerId="LiveId" clId="{525CA402-D74B-467A-AE0E-ECDB832F05D2}" dt="2024-04-15T16:03:44.702" v="2265" actId="164"/>
          <ac:picMkLst>
            <pc:docMk/>
            <pc:sldMk cId="1229948955" sldId="3789"/>
            <ac:picMk id="54" creationId="{92A284DA-5FFD-44D6-9479-75A77FAEB584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70" creationId="{C1196927-D1BD-4872-94D7-8630027A8AC5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73" creationId="{4576777F-7F4D-486A-B612-4D5D1FEF66B2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74" creationId="{BD6C0CDE-EB2F-4C22-9D4D-35A5592325F3}"/>
          </ac:picMkLst>
        </pc:picChg>
        <pc:picChg chg="add del mod">
          <ac:chgData name="" userId="e9c59e58d694dafa" providerId="LiveId" clId="{525CA402-D74B-467A-AE0E-ECDB832F05D2}" dt="2024-04-15T16:12:14.175" v="2407"/>
          <ac:picMkLst>
            <pc:docMk/>
            <pc:sldMk cId="1229948955" sldId="3789"/>
            <ac:picMk id="75" creationId="{20B750A7-32D3-4887-8D3D-924AD43A9E2F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83" creationId="{B891E3F4-49EC-4C59-BC2E-AF21C9A6DB10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84" creationId="{6861F6BE-84C6-4B7E-908A-10FF26CEB3F3}"/>
          </ac:picMkLst>
        </pc:picChg>
        <pc:picChg chg="add del">
          <ac:chgData name="" userId="e9c59e58d694dafa" providerId="LiveId" clId="{525CA402-D74B-467A-AE0E-ECDB832F05D2}" dt="2024-04-15T16:00:52.109" v="2203" actId="478"/>
          <ac:picMkLst>
            <pc:docMk/>
            <pc:sldMk cId="1229948955" sldId="3789"/>
            <ac:picMk id="8194" creationId="{F989B6C7-E938-4E4F-AE28-F6CDED6F4D76}"/>
          </ac:picMkLst>
        </pc:picChg>
        <pc:picChg chg="add mod modCrop">
          <ac:chgData name="" userId="e9c59e58d694dafa" providerId="LiveId" clId="{525CA402-D74B-467A-AE0E-ECDB832F05D2}" dt="2024-04-15T16:03:46.421" v="2266" actId="164"/>
          <ac:picMkLst>
            <pc:docMk/>
            <pc:sldMk cId="1229948955" sldId="3789"/>
            <ac:picMk id="8196" creationId="{EFC549F4-ABB0-4956-ACFD-CDDB3FEF86AF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8198" creationId="{D177C807-5F40-4FC6-9438-B38AE6855EBC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8200" creationId="{A3C2DF64-CF21-4A52-87A5-1CA1AE77294A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8202" creationId="{0B742809-FA17-4777-98E8-7881A7D3915C}"/>
          </ac:picMkLst>
        </pc:picChg>
        <pc:picChg chg="add del mod modCrop">
          <ac:chgData name="" userId="e9c59e58d694dafa" providerId="LiveId" clId="{525CA402-D74B-467A-AE0E-ECDB832F05D2}" dt="2024-04-15T16:12:14.175" v="2407"/>
          <ac:picMkLst>
            <pc:docMk/>
            <pc:sldMk cId="1229948955" sldId="3789"/>
            <ac:picMk id="8204" creationId="{AC354CBA-77A1-4F59-9969-BCEC7CC98ABC}"/>
          </ac:picMkLst>
        </pc:picChg>
        <pc:picChg chg="add del mod">
          <ac:chgData name="" userId="e9c59e58d694dafa" providerId="LiveId" clId="{525CA402-D74B-467A-AE0E-ECDB832F05D2}" dt="2024-04-15T16:19:29.539" v="2521"/>
          <ac:picMkLst>
            <pc:docMk/>
            <pc:sldMk cId="1229948955" sldId="3789"/>
            <ac:picMk id="8206" creationId="{E381779F-8362-42A4-862D-8DD233E6B628}"/>
          </ac:picMkLst>
        </pc:picChg>
        <pc:picChg chg="add del mod">
          <ac:chgData name="" userId="e9c59e58d694dafa" providerId="LiveId" clId="{525CA402-D74B-467A-AE0E-ECDB832F05D2}" dt="2024-04-15T14:41:31.240" v="2097" actId="478"/>
          <ac:picMkLst>
            <pc:docMk/>
            <pc:sldMk cId="1229948955" sldId="3789"/>
            <ac:picMk id="136194" creationId="{00000000-0000-0000-0000-000000000000}"/>
          </ac:picMkLst>
        </pc:picChg>
        <pc:picChg chg="del mod">
          <ac:chgData name="" userId="e9c59e58d694dafa" providerId="LiveId" clId="{525CA402-D74B-467A-AE0E-ECDB832F05D2}" dt="2024-04-15T14:03:39.794" v="1446" actId="478"/>
          <ac:picMkLst>
            <pc:docMk/>
            <pc:sldMk cId="1229948955" sldId="3789"/>
            <ac:picMk id="136196" creationId="{00000000-0000-0000-0000-000000000000}"/>
          </ac:picMkLst>
        </pc:picChg>
        <pc:cxnChg chg="add del mod">
          <ac:chgData name="" userId="e9c59e58d694dafa" providerId="LiveId" clId="{525CA402-D74B-467A-AE0E-ECDB832F05D2}" dt="2024-04-15T16:12:38.020" v="2412" actId="478"/>
          <ac:cxnSpMkLst>
            <pc:docMk/>
            <pc:sldMk cId="1229948955" sldId="3789"/>
            <ac:cxnSpMk id="15" creationId="{49B8D4AA-E3AB-4EA9-A0AD-4F12ED4E6559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16" creationId="{ECA4BEC0-B93D-41DB-B5E8-5EE32AF6F650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17" creationId="{B31A42CC-1F6F-4D01-8CF6-C30C0539CC0B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18" creationId="{D59981AD-1608-487E-AD95-30CA988D09F8}"/>
          </ac:cxnSpMkLst>
        </pc:cxnChg>
        <pc:cxnChg chg="add del mod">
          <ac:chgData name="" userId="e9c59e58d694dafa" providerId="LiveId" clId="{525CA402-D74B-467A-AE0E-ECDB832F05D2}" dt="2024-04-15T16:10:44.638" v="2385" actId="478"/>
          <ac:cxnSpMkLst>
            <pc:docMk/>
            <pc:sldMk cId="1229948955" sldId="3789"/>
            <ac:cxnSpMk id="19" creationId="{9D73ECAF-DB75-4AFF-A06E-91F0435B273B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21" creationId="{EED405EA-110C-410D-92B0-27F2C98F83DB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23" creationId="{6E383D90-5867-428E-B43C-9F9096B684A8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26" creationId="{A285D3A0-2093-4895-BA1A-7561F541D2CF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27" creationId="{9A32F226-AAE6-4D39-9D9B-3A061948607D}"/>
          </ac:cxnSpMkLst>
        </pc:cxnChg>
        <pc:cxnChg chg="add del mod">
          <ac:chgData name="" userId="e9c59e58d694dafa" providerId="LiveId" clId="{525CA402-D74B-467A-AE0E-ECDB832F05D2}" dt="2024-04-15T16:19:29.539" v="2521"/>
          <ac:cxnSpMkLst>
            <pc:docMk/>
            <pc:sldMk cId="1229948955" sldId="3789"/>
            <ac:cxnSpMk id="72" creationId="{AC3AE3DD-D411-4183-A960-6054BF9888C9}"/>
          </ac:cxnSpMkLst>
        </pc:cxnChg>
      </pc:sldChg>
      <pc:sldChg chg="addSp delSp modSp">
        <pc:chgData name="" userId="e9c59e58d694dafa" providerId="LiveId" clId="{525CA402-D74B-467A-AE0E-ECDB832F05D2}" dt="2024-04-15T14:40:01.171" v="2073"/>
        <pc:sldMkLst>
          <pc:docMk/>
          <pc:sldMk cId="455820851" sldId="3791"/>
        </pc:sldMkLst>
        <pc:spChg chg="mod">
          <ac:chgData name="" userId="e9c59e58d694dafa" providerId="LiveId" clId="{525CA402-D74B-467A-AE0E-ECDB832F05D2}" dt="2024-04-15T12:38:26.618" v="4" actId="1076"/>
          <ac:spMkLst>
            <pc:docMk/>
            <pc:sldMk cId="455820851" sldId="3791"/>
            <ac:spMk id="3" creationId="{00000000-0000-0000-0000-000000000000}"/>
          </ac:spMkLst>
        </pc:spChg>
        <pc:spChg chg="del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6" creationId="{AE1FBAF1-7B3B-4AED-9462-6D4DBCC395F2}"/>
          </ac:spMkLst>
        </pc:spChg>
        <pc:spChg chg="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7" creationId="{4F53B929-A837-440B-986B-612BDE3DA20C}"/>
          </ac:spMkLst>
        </pc:spChg>
        <pc:spChg chg="del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10" creationId="{E96F5D27-7839-457E-99AC-DE3805022052}"/>
          </ac:spMkLst>
        </pc:spChg>
        <pc:spChg chg="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12" creationId="{CC43728E-DE90-42C2-8426-06A4B6674039}"/>
          </ac:spMkLst>
        </pc:spChg>
        <pc:spChg chg="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23" creationId="{9E29DC6B-337B-4E19-BC95-BA675D38A86F}"/>
          </ac:spMkLst>
        </pc:spChg>
        <pc:spChg chg="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31" creationId="{7C53F11D-A473-4039-B62A-F35F52A5BABF}"/>
          </ac:spMkLst>
        </pc:spChg>
        <pc:spChg chg="add 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32" creationId="{420BF7DE-E7A4-4BFE-932F-D6E50D838AEE}"/>
          </ac:spMkLst>
        </pc:spChg>
        <pc:spChg chg="add 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33" creationId="{7B7EE9CA-ED7F-4BE6-943E-6BA7447DDCB0}"/>
          </ac:spMkLst>
        </pc:spChg>
        <pc:spChg chg="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52" creationId="{0BAE567A-C01D-42B9-B975-4E0E08100A0C}"/>
          </ac:spMkLst>
        </pc:spChg>
        <pc:spChg chg="del mod">
          <ac:chgData name="" userId="e9c59e58d694dafa" providerId="LiveId" clId="{525CA402-D74B-467A-AE0E-ECDB832F05D2}" dt="2024-04-15T14:40:01.171" v="2073"/>
          <ac:spMkLst>
            <pc:docMk/>
            <pc:sldMk cId="455820851" sldId="3791"/>
            <ac:spMk id="57" creationId="{725D3805-0576-4D63-B73A-704148A02E40}"/>
          </ac:spMkLst>
        </pc:spChg>
        <pc:cxnChg chg="del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29" creationId="{19E72859-6203-42D5-A535-777F5673AAAA}"/>
          </ac:cxnSpMkLst>
        </pc:cxnChg>
        <pc:cxnChg chg="add 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34" creationId="{1886D09E-7CE7-43B2-9A9A-E1B3662971BA}"/>
          </ac:cxnSpMkLst>
        </pc:cxnChg>
        <pc:cxnChg chg="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35" creationId="{AB91E83F-DE33-47BB-B740-1D0A07123066}"/>
          </ac:cxnSpMkLst>
        </pc:cxnChg>
        <pc:cxnChg chg="add 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36" creationId="{D9098326-750C-4B4C-BD83-DC426BD99DF1}"/>
          </ac:cxnSpMkLst>
        </pc:cxnChg>
        <pc:cxnChg chg="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38" creationId="{85877087-E0B6-44F4-8A8F-D1A87CFB4776}"/>
          </ac:cxnSpMkLst>
        </pc:cxnChg>
        <pc:cxnChg chg="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39" creationId="{4820C653-C23F-4FBD-83EE-6DAE31EA0994}"/>
          </ac:cxnSpMkLst>
        </pc:cxnChg>
        <pc:cxnChg chg="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46" creationId="{16E888F3-8C37-402F-9BF7-A8D817B01643}"/>
          </ac:cxnSpMkLst>
        </pc:cxnChg>
        <pc:cxnChg chg="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53" creationId="{5535A096-1D50-40C0-A037-E57B232ABB6A}"/>
          </ac:cxnSpMkLst>
        </pc:cxnChg>
        <pc:cxnChg chg="del mod">
          <ac:chgData name="" userId="e9c59e58d694dafa" providerId="LiveId" clId="{525CA402-D74B-467A-AE0E-ECDB832F05D2}" dt="2024-04-15T14:40:01.171" v="2073"/>
          <ac:cxnSpMkLst>
            <pc:docMk/>
            <pc:sldMk cId="455820851" sldId="3791"/>
            <ac:cxnSpMk id="58" creationId="{D6343E4F-183B-4FD6-A26B-E694995EC319}"/>
          </ac:cxnSpMkLst>
        </pc:cxnChg>
      </pc:sldChg>
      <pc:sldChg chg="addSp delSp modSp">
        <pc:chgData name="" userId="e9c59e58d694dafa" providerId="LiveId" clId="{525CA402-D74B-467A-AE0E-ECDB832F05D2}" dt="2024-04-15T16:17:29.778" v="2511" actId="20577"/>
        <pc:sldMkLst>
          <pc:docMk/>
          <pc:sldMk cId="2985643014" sldId="3792"/>
        </pc:sldMkLst>
        <pc:spChg chg="mod">
          <ac:chgData name="" userId="e9c59e58d694dafa" providerId="LiveId" clId="{525CA402-D74B-467A-AE0E-ECDB832F05D2}" dt="2024-04-15T16:17:29.778" v="2511" actId="20577"/>
          <ac:spMkLst>
            <pc:docMk/>
            <pc:sldMk cId="2985643014" sldId="3792"/>
            <ac:spMk id="6" creationId="{130BA1E5-0E47-46BA-AE39-A229C409F6DA}"/>
          </ac:spMkLst>
        </pc:spChg>
        <pc:picChg chg="add mod">
          <ac:chgData name="" userId="e9c59e58d694dafa" providerId="LiveId" clId="{525CA402-D74B-467A-AE0E-ECDB832F05D2}" dt="2024-04-15T16:13:25.323" v="2429" actId="1076"/>
          <ac:picMkLst>
            <pc:docMk/>
            <pc:sldMk cId="2985643014" sldId="3792"/>
            <ac:picMk id="32" creationId="{BF9136BB-8A2E-4FCD-8958-730D34D418A6}"/>
          </ac:picMkLst>
        </pc:picChg>
        <pc:picChg chg="del">
          <ac:chgData name="" userId="e9c59e58d694dafa" providerId="LiveId" clId="{525CA402-D74B-467A-AE0E-ECDB832F05D2}" dt="2024-04-15T16:11:05.006" v="2386"/>
          <ac:picMkLst>
            <pc:docMk/>
            <pc:sldMk cId="2985643014" sldId="3792"/>
            <ac:picMk id="7180" creationId="{01860460-C578-47CF-8268-C386F786F97C}"/>
          </ac:picMkLst>
        </pc:picChg>
      </pc:sldChg>
      <pc:sldChg chg="addSp delSp modSp add">
        <pc:chgData name="" userId="e9c59e58d694dafa" providerId="LiveId" clId="{525CA402-D74B-467A-AE0E-ECDB832F05D2}" dt="2024-04-15T16:40:47.926" v="2665" actId="1076"/>
        <pc:sldMkLst>
          <pc:docMk/>
          <pc:sldMk cId="2260306025" sldId="3793"/>
        </pc:sldMkLst>
        <pc:spChg chg="mod">
          <ac:chgData name="" userId="e9c59e58d694dafa" providerId="LiveId" clId="{525CA402-D74B-467A-AE0E-ECDB832F05D2}" dt="2024-04-15T16:40:10.966" v="2659" actId="1076"/>
          <ac:spMkLst>
            <pc:docMk/>
            <pc:sldMk cId="2260306025" sldId="3793"/>
            <ac:spMk id="3" creationId="{00000000-0000-0000-0000-000000000000}"/>
          </ac:spMkLst>
        </pc:spChg>
        <pc:spChg chg="add 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47" creationId="{B2A83269-1845-4783-A61E-9FC4B72753C4}"/>
          </ac:spMkLst>
        </pc:spChg>
        <pc:spChg chg="add mod">
          <ac:chgData name="" userId="e9c59e58d694dafa" providerId="LiveId" clId="{525CA402-D74B-467A-AE0E-ECDB832F05D2}" dt="2024-04-15T16:40:47.926" v="2665" actId="1076"/>
          <ac:spMkLst>
            <pc:docMk/>
            <pc:sldMk cId="2260306025" sldId="3793"/>
            <ac:spMk id="48" creationId="{BB27AD56-1EE7-419A-A56C-92537130C635}"/>
          </ac:spMkLst>
        </pc:spChg>
        <pc:spChg chg="mod topLvl">
          <ac:chgData name="" userId="e9c59e58d694dafa" providerId="LiveId" clId="{525CA402-D74B-467A-AE0E-ECDB832F05D2}" dt="2024-04-15T16:40:25.672" v="2662" actId="1076"/>
          <ac:spMkLst>
            <pc:docMk/>
            <pc:sldMk cId="2260306025" sldId="3793"/>
            <ac:spMk id="55" creationId="{186DD6B9-5E38-418B-A820-31EDB8BC0DA5}"/>
          </ac:spMkLst>
        </pc:spChg>
        <pc:spChg chg="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59" creationId="{C8918CA3-810A-45DA-B87C-85314C3C22BA}"/>
          </ac:spMkLst>
        </pc:spChg>
        <pc:spChg chg="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61" creationId="{8BE33933-D6DA-4CFF-B62D-68B75146F8A9}"/>
          </ac:spMkLst>
        </pc:spChg>
        <pc:spChg chg="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65" creationId="{A0E95C66-9BF6-4E12-A742-FC4ED7BADD11}"/>
          </ac:spMkLst>
        </pc:spChg>
        <pc:spChg chg="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67" creationId="{414C5490-5ADB-4ACB-9499-55C59DE6BE99}"/>
          </ac:spMkLst>
        </pc:spChg>
        <pc:spChg chg="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69" creationId="{F7BC873D-2D42-4889-9949-9F12A56E410C}"/>
          </ac:spMkLst>
        </pc:spChg>
        <pc:spChg chg="mod">
          <ac:chgData name="" userId="e9c59e58d694dafa" providerId="LiveId" clId="{525CA402-D74B-467A-AE0E-ECDB832F05D2}" dt="2024-04-15T16:40:21.155" v="2661" actId="1076"/>
          <ac:spMkLst>
            <pc:docMk/>
            <pc:sldMk cId="2260306025" sldId="3793"/>
            <ac:spMk id="71" creationId="{BB5C006D-A2EF-4F2B-AB99-0BD4DDDAC05C}"/>
          </ac:spMkLst>
        </pc:spChg>
        <pc:spChg chg="del">
          <ac:chgData name="" userId="e9c59e58d694dafa" providerId="LiveId" clId="{525CA402-D74B-467A-AE0E-ECDB832F05D2}" dt="2024-04-15T16:19:54.163" v="2523" actId="478"/>
          <ac:spMkLst>
            <pc:docMk/>
            <pc:sldMk cId="2260306025" sldId="3793"/>
            <ac:spMk id="96" creationId="{AF80C699-CB88-4422-A22A-F6C2224F4F6C}"/>
          </ac:spMkLst>
        </pc:spChg>
        <pc:spChg chg="del">
          <ac:chgData name="" userId="e9c59e58d694dafa" providerId="LiveId" clId="{525CA402-D74B-467A-AE0E-ECDB832F05D2}" dt="2024-04-15T16:19:56.135" v="2525" actId="478"/>
          <ac:spMkLst>
            <pc:docMk/>
            <pc:sldMk cId="2260306025" sldId="3793"/>
            <ac:spMk id="97" creationId="{4DB4466B-C616-42C1-997A-94C2A8216B0F}"/>
          </ac:spMkLst>
        </pc:spChg>
        <pc:spChg chg="del">
          <ac:chgData name="" userId="e9c59e58d694dafa" providerId="LiveId" clId="{525CA402-D74B-467A-AE0E-ECDB832F05D2}" dt="2024-04-15T16:19:55.640" v="2524" actId="478"/>
          <ac:spMkLst>
            <pc:docMk/>
            <pc:sldMk cId="2260306025" sldId="3793"/>
            <ac:spMk id="136205" creationId="{309D7549-6017-4B57-B763-05844B741AC8}"/>
          </ac:spMkLst>
        </pc:spChg>
        <pc:grpChg chg="del">
          <ac:chgData name="" userId="e9c59e58d694dafa" providerId="LiveId" clId="{525CA402-D74B-467A-AE0E-ECDB832F05D2}" dt="2024-04-15T16:21:59.353" v="2526" actId="478"/>
          <ac:grpSpMkLst>
            <pc:docMk/>
            <pc:sldMk cId="2260306025" sldId="3793"/>
            <ac:grpSpMk id="50" creationId="{CDB36191-6B04-453E-91D1-03D32FFBC95D}"/>
          </ac:grpSpMkLst>
        </pc:grpChg>
        <pc:picChg chg="add 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39" creationId="{C36781FF-01BD-4193-A6C9-D46C1F18CF93}"/>
          </ac:picMkLst>
        </pc:picChg>
        <pc:picChg chg="add mod">
          <ac:chgData name="" userId="e9c59e58d694dafa" providerId="LiveId" clId="{525CA402-D74B-467A-AE0E-ECDB832F05D2}" dt="2024-04-15T16:40:47.926" v="2665" actId="1076"/>
          <ac:picMkLst>
            <pc:docMk/>
            <pc:sldMk cId="2260306025" sldId="3793"/>
            <ac:picMk id="40" creationId="{E867D0AF-6899-4407-A10B-03E8387CC8F2}"/>
          </ac:picMkLst>
        </pc:picChg>
        <pc:picChg chg="del topLvl">
          <ac:chgData name="" userId="e9c59e58d694dafa" providerId="LiveId" clId="{525CA402-D74B-467A-AE0E-ECDB832F05D2}" dt="2024-04-15T16:21:59.353" v="2526" actId="478"/>
          <ac:picMkLst>
            <pc:docMk/>
            <pc:sldMk cId="2260306025" sldId="3793"/>
            <ac:picMk id="54" creationId="{92A284DA-5FFD-44D6-9479-75A77FAEB584}"/>
          </ac:picMkLst>
        </pc:picChg>
        <pc:picChg chg="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70" creationId="{C1196927-D1BD-4872-94D7-8630027A8AC5}"/>
          </ac:picMkLst>
        </pc:picChg>
        <pc:picChg chg="del">
          <ac:chgData name="" userId="e9c59e58d694dafa" providerId="LiveId" clId="{525CA402-D74B-467A-AE0E-ECDB832F05D2}" dt="2024-04-15T16:22:02.589" v="2528" actId="478"/>
          <ac:picMkLst>
            <pc:docMk/>
            <pc:sldMk cId="2260306025" sldId="3793"/>
            <ac:picMk id="73" creationId="{4576777F-7F4D-486A-B612-4D5D1FEF66B2}"/>
          </ac:picMkLst>
        </pc:picChg>
        <pc:picChg chg="del">
          <ac:chgData name="" userId="e9c59e58d694dafa" providerId="LiveId" clId="{525CA402-D74B-467A-AE0E-ECDB832F05D2}" dt="2024-04-15T16:22:04.223" v="2529" actId="478"/>
          <ac:picMkLst>
            <pc:docMk/>
            <pc:sldMk cId="2260306025" sldId="3793"/>
            <ac:picMk id="74" creationId="{BD6C0CDE-EB2F-4C22-9D4D-35A5592325F3}"/>
          </ac:picMkLst>
        </pc:picChg>
        <pc:picChg chg="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83" creationId="{B891E3F4-49EC-4C59-BC2E-AF21C9A6DB10}"/>
          </ac:picMkLst>
        </pc:picChg>
        <pc:picChg chg="del">
          <ac:chgData name="" userId="e9c59e58d694dafa" providerId="LiveId" clId="{525CA402-D74B-467A-AE0E-ECDB832F05D2}" dt="2024-04-15T16:22:01.193" v="2527" actId="478"/>
          <ac:picMkLst>
            <pc:docMk/>
            <pc:sldMk cId="2260306025" sldId="3793"/>
            <ac:picMk id="84" creationId="{6861F6BE-84C6-4B7E-908A-10FF26CEB3F3}"/>
          </ac:picMkLst>
        </pc:picChg>
        <pc:picChg chg="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8198" creationId="{D177C807-5F40-4FC6-9438-B38AE6855EBC}"/>
          </ac:picMkLst>
        </pc:picChg>
        <pc:picChg chg="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8200" creationId="{A3C2DF64-CF21-4A52-87A5-1CA1AE77294A}"/>
          </ac:picMkLst>
        </pc:picChg>
        <pc:picChg chg="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8202" creationId="{0B742809-FA17-4777-98E8-7881A7D3915C}"/>
          </ac:picMkLst>
        </pc:picChg>
        <pc:picChg chg="mod">
          <ac:chgData name="" userId="e9c59e58d694dafa" providerId="LiveId" clId="{525CA402-D74B-467A-AE0E-ECDB832F05D2}" dt="2024-04-15T16:40:21.155" v="2661" actId="1076"/>
          <ac:picMkLst>
            <pc:docMk/>
            <pc:sldMk cId="2260306025" sldId="3793"/>
            <ac:picMk id="8206" creationId="{E381779F-8362-42A4-862D-8DD233E6B628}"/>
          </ac:picMkLst>
        </pc:picChg>
        <pc:cxnChg chg="mod">
          <ac:chgData name="" userId="e9c59e58d694dafa" providerId="LiveId" clId="{525CA402-D74B-467A-AE0E-ECDB832F05D2}" dt="2024-04-15T16:40:25.672" v="2662" actId="1076"/>
          <ac:cxnSpMkLst>
            <pc:docMk/>
            <pc:sldMk cId="2260306025" sldId="3793"/>
            <ac:cxnSpMk id="16" creationId="{ECA4BEC0-B93D-41DB-B5E8-5EE32AF6F650}"/>
          </ac:cxnSpMkLst>
        </pc:cxnChg>
        <pc:cxnChg chg="mod">
          <ac:chgData name="" userId="e9c59e58d694dafa" providerId="LiveId" clId="{525CA402-D74B-467A-AE0E-ECDB832F05D2}" dt="2024-04-15T16:40:25.672" v="2662" actId="1076"/>
          <ac:cxnSpMkLst>
            <pc:docMk/>
            <pc:sldMk cId="2260306025" sldId="3793"/>
            <ac:cxnSpMk id="17" creationId="{B31A42CC-1F6F-4D01-8CF6-C30C0539CC0B}"/>
          </ac:cxnSpMkLst>
        </pc:cxnChg>
        <pc:cxnChg chg="mod">
          <ac:chgData name="" userId="e9c59e58d694dafa" providerId="LiveId" clId="{525CA402-D74B-467A-AE0E-ECDB832F05D2}" dt="2024-04-15T16:40:21.155" v="2661" actId="1076"/>
          <ac:cxnSpMkLst>
            <pc:docMk/>
            <pc:sldMk cId="2260306025" sldId="3793"/>
            <ac:cxnSpMk id="18" creationId="{D59981AD-1608-487E-AD95-30CA988D09F8}"/>
          </ac:cxnSpMkLst>
        </pc:cxnChg>
        <pc:cxnChg chg="mod">
          <ac:chgData name="" userId="e9c59e58d694dafa" providerId="LiveId" clId="{525CA402-D74B-467A-AE0E-ECDB832F05D2}" dt="2024-04-15T16:40:25.672" v="2662" actId="1076"/>
          <ac:cxnSpMkLst>
            <pc:docMk/>
            <pc:sldMk cId="2260306025" sldId="3793"/>
            <ac:cxnSpMk id="21" creationId="{EED405EA-110C-410D-92B0-27F2C98F83DB}"/>
          </ac:cxnSpMkLst>
        </pc:cxnChg>
        <pc:cxnChg chg="mod">
          <ac:chgData name="" userId="e9c59e58d694dafa" providerId="LiveId" clId="{525CA402-D74B-467A-AE0E-ECDB832F05D2}" dt="2024-04-15T16:40:21.155" v="2661" actId="1076"/>
          <ac:cxnSpMkLst>
            <pc:docMk/>
            <pc:sldMk cId="2260306025" sldId="3793"/>
            <ac:cxnSpMk id="23" creationId="{6E383D90-5867-428E-B43C-9F9096B684A8}"/>
          </ac:cxnSpMkLst>
        </pc:cxnChg>
        <pc:cxnChg chg="mod">
          <ac:chgData name="" userId="e9c59e58d694dafa" providerId="LiveId" clId="{525CA402-D74B-467A-AE0E-ECDB832F05D2}" dt="2024-04-15T16:40:25.672" v="2662" actId="1076"/>
          <ac:cxnSpMkLst>
            <pc:docMk/>
            <pc:sldMk cId="2260306025" sldId="3793"/>
            <ac:cxnSpMk id="26" creationId="{A285D3A0-2093-4895-BA1A-7561F541D2CF}"/>
          </ac:cxnSpMkLst>
        </pc:cxnChg>
        <pc:cxnChg chg="mod">
          <ac:chgData name="" userId="e9c59e58d694dafa" providerId="LiveId" clId="{525CA402-D74B-467A-AE0E-ECDB832F05D2}" dt="2024-04-15T16:40:21.155" v="2661" actId="1076"/>
          <ac:cxnSpMkLst>
            <pc:docMk/>
            <pc:sldMk cId="2260306025" sldId="3793"/>
            <ac:cxnSpMk id="27" creationId="{9A32F226-AAE6-4D39-9D9B-3A061948607D}"/>
          </ac:cxnSpMkLst>
        </pc:cxnChg>
        <pc:cxnChg chg="add mod">
          <ac:chgData name="" userId="e9c59e58d694dafa" providerId="LiveId" clId="{525CA402-D74B-467A-AE0E-ECDB832F05D2}" dt="2024-04-15T16:40:21.155" v="2661" actId="1076"/>
          <ac:cxnSpMkLst>
            <pc:docMk/>
            <pc:sldMk cId="2260306025" sldId="3793"/>
            <ac:cxnSpMk id="41" creationId="{1BCBAAFC-C931-499C-A127-C37E91EB3B8A}"/>
          </ac:cxnSpMkLst>
        </pc:cxnChg>
        <pc:cxnChg chg="add mod">
          <ac:chgData name="" userId="e9c59e58d694dafa" providerId="LiveId" clId="{525CA402-D74B-467A-AE0E-ECDB832F05D2}" dt="2024-04-15T16:40:21.155" v="2661" actId="1076"/>
          <ac:cxnSpMkLst>
            <pc:docMk/>
            <pc:sldMk cId="2260306025" sldId="3793"/>
            <ac:cxnSpMk id="42" creationId="{DAE0B0E0-5B12-44C9-9470-8F53F11F269F}"/>
          </ac:cxnSpMkLst>
        </pc:cxnChg>
        <pc:cxnChg chg="mod">
          <ac:chgData name="" userId="e9c59e58d694dafa" providerId="LiveId" clId="{525CA402-D74B-467A-AE0E-ECDB832F05D2}" dt="2024-04-15T16:40:21.155" v="2661" actId="1076"/>
          <ac:cxnSpMkLst>
            <pc:docMk/>
            <pc:sldMk cId="2260306025" sldId="3793"/>
            <ac:cxnSpMk id="72" creationId="{AC3AE3DD-D411-4183-A960-6054BF9888C9}"/>
          </ac:cxnSpMkLst>
        </pc:cxnChg>
      </pc:sldChg>
      <pc:sldChg chg="modSp add del">
        <pc:chgData name="" userId="e9c59e58d694dafa" providerId="LiveId" clId="{525CA402-D74B-467A-AE0E-ECDB832F05D2}" dt="2024-04-15T16:53:48.997" v="3130" actId="2696"/>
        <pc:sldMkLst>
          <pc:docMk/>
          <pc:sldMk cId="1895257820" sldId="3794"/>
        </pc:sldMkLst>
        <pc:graphicFrameChg chg="modGraphic">
          <ac:chgData name="" userId="e9c59e58d694dafa" providerId="LiveId" clId="{525CA402-D74B-467A-AE0E-ECDB832F05D2}" dt="2024-04-15T16:49:29.702" v="2817" actId="20577"/>
          <ac:graphicFrameMkLst>
            <pc:docMk/>
            <pc:sldMk cId="1895257820" sldId="3794"/>
            <ac:graphicFrameMk id="6" creationId="{00000000-0000-0000-0000-000000000000}"/>
          </ac:graphicFrameMkLst>
        </pc:graphicFrameChg>
      </pc:sldChg>
    </pc:docChg>
  </pc:docChgLst>
  <pc:docChgLst>
    <pc:chgData userId="e9c59e58d694dafa" providerId="LiveId" clId="{FD60DB00-B09D-4798-B94E-9E66D4E8C9C5}"/>
    <pc:docChg chg="undo custSel addSld delSld modSld addMainMaster delMainMaster">
      <pc:chgData name="" userId="e9c59e58d694dafa" providerId="LiveId" clId="{FD60DB00-B09D-4798-B94E-9E66D4E8C9C5}" dt="2024-03-25T16:25:31.655" v="1416" actId="2696"/>
      <pc:docMkLst>
        <pc:docMk/>
      </pc:docMkLst>
      <pc:sldChg chg="modSp">
        <pc:chgData name="" userId="e9c59e58d694dafa" providerId="LiveId" clId="{FD60DB00-B09D-4798-B94E-9E66D4E8C9C5}" dt="2024-03-25T16:23:22.688" v="1170" actId="20577"/>
        <pc:sldMkLst>
          <pc:docMk/>
          <pc:sldMk cId="2066952436" sldId="2983"/>
        </pc:sldMkLst>
        <pc:spChg chg="mod">
          <ac:chgData name="" userId="e9c59e58d694dafa" providerId="LiveId" clId="{FD60DB00-B09D-4798-B94E-9E66D4E8C9C5}" dt="2024-03-25T16:23:22.688" v="1170" actId="20577"/>
          <ac:spMkLst>
            <pc:docMk/>
            <pc:sldMk cId="2066952436" sldId="2983"/>
            <ac:spMk id="9224" creationId="{00000000-0000-0000-0000-000000000000}"/>
          </ac:spMkLst>
        </pc:spChg>
      </pc:sldChg>
      <pc:sldChg chg="addSp delSp modSp">
        <pc:chgData name="" userId="e9c59e58d694dafa" providerId="LiveId" clId="{FD60DB00-B09D-4798-B94E-9E66D4E8C9C5}" dt="2024-03-25T15:43:34.439" v="545" actId="1076"/>
        <pc:sldMkLst>
          <pc:docMk/>
          <pc:sldMk cId="1623602718" sldId="3750"/>
        </pc:sldMkLst>
        <pc:spChg chg="mod">
          <ac:chgData name="" userId="e9c59e58d694dafa" providerId="LiveId" clId="{FD60DB00-B09D-4798-B94E-9E66D4E8C9C5}" dt="2024-03-25T15:43:23.671" v="542" actId="20577"/>
          <ac:spMkLst>
            <pc:docMk/>
            <pc:sldMk cId="1623602718" sldId="3750"/>
            <ac:spMk id="3" creationId="{00000000-0000-0000-0000-000000000000}"/>
          </ac:spMkLst>
        </pc:spChg>
        <pc:spChg chg="del">
          <ac:chgData name="" userId="e9c59e58d694dafa" providerId="LiveId" clId="{FD60DB00-B09D-4798-B94E-9E66D4E8C9C5}" dt="2024-03-25T14:22:34.810" v="2" actId="478"/>
          <ac:spMkLst>
            <pc:docMk/>
            <pc:sldMk cId="1623602718" sldId="3750"/>
            <ac:spMk id="5" creationId="{00000000-0000-0000-0000-000000000000}"/>
          </ac:spMkLst>
        </pc:spChg>
        <pc:graphicFrameChg chg="mod modGraphic">
          <ac:chgData name="" userId="e9c59e58d694dafa" providerId="LiveId" clId="{FD60DB00-B09D-4798-B94E-9E66D4E8C9C5}" dt="2024-03-25T15:43:34.439" v="545" actId="1076"/>
          <ac:graphicFrameMkLst>
            <pc:docMk/>
            <pc:sldMk cId="1623602718" sldId="3750"/>
            <ac:graphicFrameMk id="7" creationId="{00000000-0000-0000-0000-000000000000}"/>
          </ac:graphicFrameMkLst>
        </pc:graphicFrameChg>
        <pc:graphicFrameChg chg="mod modGraphic">
          <ac:chgData name="" userId="e9c59e58d694dafa" providerId="LiveId" clId="{FD60DB00-B09D-4798-B94E-9E66D4E8C9C5}" dt="2024-03-25T15:43:32.072" v="544" actId="1076"/>
          <ac:graphicFrameMkLst>
            <pc:docMk/>
            <pc:sldMk cId="1623602718" sldId="3750"/>
            <ac:graphicFrameMk id="9" creationId="{00000000-0000-0000-0000-000000000000}"/>
          </ac:graphicFrameMkLst>
        </pc:graphicFrameChg>
        <pc:picChg chg="add mod">
          <ac:chgData name="" userId="e9c59e58d694dafa" providerId="LiveId" clId="{FD60DB00-B09D-4798-B94E-9E66D4E8C9C5}" dt="2024-03-25T15:43:26.571" v="543" actId="1076"/>
          <ac:picMkLst>
            <pc:docMk/>
            <pc:sldMk cId="1623602718" sldId="3750"/>
            <ac:picMk id="5122" creationId="{CD48D80F-5AA0-4DAF-9534-DA1B5726464C}"/>
          </ac:picMkLst>
        </pc:picChg>
        <pc:picChg chg="add del">
          <ac:chgData name="" userId="e9c59e58d694dafa" providerId="LiveId" clId="{FD60DB00-B09D-4798-B94E-9E66D4E8C9C5}" dt="2024-03-25T14:30:46.723" v="61" actId="478"/>
          <ac:picMkLst>
            <pc:docMk/>
            <pc:sldMk cId="1623602718" sldId="3750"/>
            <ac:picMk id="5124" creationId="{081F5CD5-1C97-4C72-9A24-688024ADB391}"/>
          </ac:picMkLst>
        </pc:picChg>
      </pc:sldChg>
      <pc:sldChg chg="add del">
        <pc:chgData name="" userId="e9c59e58d694dafa" providerId="LiveId" clId="{FD60DB00-B09D-4798-B94E-9E66D4E8C9C5}" dt="2024-03-25T16:25:30.176" v="1339" actId="2696"/>
        <pc:sldMkLst>
          <pc:docMk/>
          <pc:sldMk cId="4026701464" sldId="3753"/>
        </pc:sldMkLst>
      </pc:sldChg>
      <pc:sldChg chg="add del">
        <pc:chgData name="" userId="e9c59e58d694dafa" providerId="LiveId" clId="{FD60DB00-B09D-4798-B94E-9E66D4E8C9C5}" dt="2024-03-25T16:25:30.200" v="1341" actId="2696"/>
        <pc:sldMkLst>
          <pc:docMk/>
          <pc:sldMk cId="1742985149" sldId="3754"/>
        </pc:sldMkLst>
      </pc:sldChg>
      <pc:sldChg chg="add del">
        <pc:chgData name="" userId="e9c59e58d694dafa" providerId="LiveId" clId="{FD60DB00-B09D-4798-B94E-9E66D4E8C9C5}" dt="2024-03-25T16:25:30.209" v="1342" actId="2696"/>
        <pc:sldMkLst>
          <pc:docMk/>
          <pc:sldMk cId="3796082889" sldId="3755"/>
        </pc:sldMkLst>
      </pc:sldChg>
      <pc:sldChg chg="add del">
        <pc:chgData name="" userId="e9c59e58d694dafa" providerId="LiveId" clId="{FD60DB00-B09D-4798-B94E-9E66D4E8C9C5}" dt="2024-03-25T16:25:30.160" v="1338" actId="2696"/>
        <pc:sldMkLst>
          <pc:docMk/>
          <pc:sldMk cId="713883366" sldId="3779"/>
        </pc:sldMkLst>
      </pc:sldChg>
      <pc:sldChg chg="addSp delSp modSp add">
        <pc:chgData name="" userId="e9c59e58d694dafa" providerId="LiveId" clId="{FD60DB00-B09D-4798-B94E-9E66D4E8C9C5}" dt="2024-03-25T16:15:37.304" v="926" actId="166"/>
        <pc:sldMkLst>
          <pc:docMk/>
          <pc:sldMk cId="455820851" sldId="3791"/>
        </pc:sldMkLst>
        <pc:spChg chg="del">
          <ac:chgData name="" userId="e9c59e58d694dafa" providerId="LiveId" clId="{FD60DB00-B09D-4798-B94E-9E66D4E8C9C5}" dt="2024-03-25T14:29:47.393" v="57" actId="478"/>
          <ac:spMkLst>
            <pc:docMk/>
            <pc:sldMk cId="455820851" sldId="3791"/>
            <ac:spMk id="5" creationId="{00000000-0000-0000-0000-000000000000}"/>
          </ac:spMkLst>
        </pc:spChg>
        <pc:spChg chg="add mod">
          <ac:chgData name="" userId="e9c59e58d694dafa" providerId="LiveId" clId="{FD60DB00-B09D-4798-B94E-9E66D4E8C9C5}" dt="2024-03-25T15:55:33.332" v="726" actId="1076"/>
          <ac:spMkLst>
            <pc:docMk/>
            <pc:sldMk cId="455820851" sldId="3791"/>
            <ac:spMk id="6" creationId="{AE1FBAF1-7B3B-4AED-9462-6D4DBCC395F2}"/>
          </ac:spMkLst>
        </pc:spChg>
        <pc:spChg chg="add mod">
          <ac:chgData name="" userId="e9c59e58d694dafa" providerId="LiveId" clId="{FD60DB00-B09D-4798-B94E-9E66D4E8C9C5}" dt="2024-03-25T15:56:58.572" v="769" actId="20577"/>
          <ac:spMkLst>
            <pc:docMk/>
            <pc:sldMk cId="455820851" sldId="3791"/>
            <ac:spMk id="7" creationId="{4F53B929-A837-440B-986B-612BDE3DA20C}"/>
          </ac:spMkLst>
        </pc:spChg>
        <pc:spChg chg="mod">
          <ac:chgData name="" userId="e9c59e58d694dafa" providerId="LiveId" clId="{FD60DB00-B09D-4798-B94E-9E66D4E8C9C5}" dt="2024-03-25T14:55:02.078" v="437" actId="20577"/>
          <ac:spMkLst>
            <pc:docMk/>
            <pc:sldMk cId="455820851" sldId="3791"/>
            <ac:spMk id="8" creationId="{00000000-0000-0000-0000-000000000000}"/>
          </ac:spMkLst>
        </pc:spChg>
        <pc:spChg chg="add mod">
          <ac:chgData name="" userId="e9c59e58d694dafa" providerId="LiveId" clId="{FD60DB00-B09D-4798-B94E-9E66D4E8C9C5}" dt="2024-03-25T15:55:31.631" v="725" actId="1076"/>
          <ac:spMkLst>
            <pc:docMk/>
            <pc:sldMk cId="455820851" sldId="3791"/>
            <ac:spMk id="10" creationId="{E96F5D27-7839-457E-99AC-DE3805022052}"/>
          </ac:spMkLst>
        </pc:spChg>
        <pc:spChg chg="add mod">
          <ac:chgData name="" userId="e9c59e58d694dafa" providerId="LiveId" clId="{FD60DB00-B09D-4798-B94E-9E66D4E8C9C5}" dt="2024-03-25T15:55:26.499" v="723" actId="1076"/>
          <ac:spMkLst>
            <pc:docMk/>
            <pc:sldMk cId="455820851" sldId="3791"/>
            <ac:spMk id="12" creationId="{CC43728E-DE90-42C2-8426-06A4B6674039}"/>
          </ac:spMkLst>
        </pc:spChg>
        <pc:spChg chg="add del mod">
          <ac:chgData name="" userId="e9c59e58d694dafa" providerId="LiveId" clId="{FD60DB00-B09D-4798-B94E-9E66D4E8C9C5}" dt="2024-03-25T15:11:41.741" v="525" actId="11529"/>
          <ac:spMkLst>
            <pc:docMk/>
            <pc:sldMk cId="455820851" sldId="3791"/>
            <ac:spMk id="15" creationId="{7B418D44-A23D-401C-BD70-AEEE8CD7D1E1}"/>
          </ac:spMkLst>
        </pc:spChg>
        <pc:spChg chg="add del mod">
          <ac:chgData name="" userId="e9c59e58d694dafa" providerId="LiveId" clId="{FD60DB00-B09D-4798-B94E-9E66D4E8C9C5}" dt="2024-03-25T15:11:45.253" v="527" actId="11529"/>
          <ac:spMkLst>
            <pc:docMk/>
            <pc:sldMk cId="455820851" sldId="3791"/>
            <ac:spMk id="16" creationId="{53A56C92-8251-441C-A10F-7CBFEDCC651A}"/>
          </ac:spMkLst>
        </pc:spChg>
        <pc:spChg chg="add mod">
          <ac:chgData name="" userId="e9c59e58d694dafa" providerId="LiveId" clId="{FD60DB00-B09D-4798-B94E-9E66D4E8C9C5}" dt="2024-03-25T15:55:26.499" v="723" actId="1076"/>
          <ac:spMkLst>
            <pc:docMk/>
            <pc:sldMk cId="455820851" sldId="3791"/>
            <ac:spMk id="23" creationId="{9E29DC6B-337B-4E19-BC95-BA675D38A86F}"/>
          </ac:spMkLst>
        </pc:spChg>
        <pc:spChg chg="add mod">
          <ac:chgData name="" userId="e9c59e58d694dafa" providerId="LiveId" clId="{FD60DB00-B09D-4798-B94E-9E66D4E8C9C5}" dt="2024-03-25T15:56:12.555" v="737" actId="1076"/>
          <ac:spMkLst>
            <pc:docMk/>
            <pc:sldMk cId="455820851" sldId="3791"/>
            <ac:spMk id="31" creationId="{7C53F11D-A473-4039-B62A-F35F52A5BABF}"/>
          </ac:spMkLst>
        </pc:spChg>
        <pc:spChg chg="add del mod">
          <ac:chgData name="" userId="e9c59e58d694dafa" providerId="LiveId" clId="{FD60DB00-B09D-4798-B94E-9E66D4E8C9C5}" dt="2024-03-25T15:54:27.511" v="703" actId="478"/>
          <ac:spMkLst>
            <pc:docMk/>
            <pc:sldMk cId="455820851" sldId="3791"/>
            <ac:spMk id="32" creationId="{B1C7B4C5-B147-4E37-A331-5661986A75CE}"/>
          </ac:spMkLst>
        </pc:spChg>
        <pc:spChg chg="add mod">
          <ac:chgData name="" userId="e9c59e58d694dafa" providerId="LiveId" clId="{FD60DB00-B09D-4798-B94E-9E66D4E8C9C5}" dt="2024-03-25T15:57:48.395" v="788" actId="20577"/>
          <ac:spMkLst>
            <pc:docMk/>
            <pc:sldMk cId="455820851" sldId="3791"/>
            <ac:spMk id="52" creationId="{0BAE567A-C01D-42B9-B975-4E0E08100A0C}"/>
          </ac:spMkLst>
        </pc:spChg>
        <pc:spChg chg="add mod">
          <ac:chgData name="" userId="e9c59e58d694dafa" providerId="LiveId" clId="{FD60DB00-B09D-4798-B94E-9E66D4E8C9C5}" dt="2024-03-25T15:58:36.690" v="819" actId="20577"/>
          <ac:spMkLst>
            <pc:docMk/>
            <pc:sldMk cId="455820851" sldId="3791"/>
            <ac:spMk id="57" creationId="{725D3805-0576-4D63-B73A-704148A02E40}"/>
          </ac:spMkLst>
        </pc:spChg>
        <pc:picChg chg="del">
          <ac:chgData name="" userId="e9c59e58d694dafa" providerId="LiveId" clId="{FD60DB00-B09D-4798-B94E-9E66D4E8C9C5}" dt="2024-03-25T15:59:02.066" v="827" actId="478"/>
          <ac:picMkLst>
            <pc:docMk/>
            <pc:sldMk cId="455820851" sldId="3791"/>
            <ac:picMk id="9" creationId="{00000000-0000-0000-0000-000000000000}"/>
          </ac:picMkLst>
        </pc:picChg>
        <pc:picChg chg="add del mod">
          <ac:chgData name="" userId="e9c59e58d694dafa" providerId="LiveId" clId="{FD60DB00-B09D-4798-B94E-9E66D4E8C9C5}" dt="2024-03-25T14:45:40.362" v="381" actId="478"/>
          <ac:picMkLst>
            <pc:docMk/>
            <pc:sldMk cId="455820851" sldId="3791"/>
            <ac:picMk id="6146" creationId="{8C550C05-2795-4BE7-BEBD-39CCBBA0009F}"/>
          </ac:picMkLst>
        </pc:picChg>
        <pc:picChg chg="add mod">
          <ac:chgData name="" userId="e9c59e58d694dafa" providerId="LiveId" clId="{FD60DB00-B09D-4798-B94E-9E66D4E8C9C5}" dt="2024-03-25T15:59:24.546" v="832" actId="1076"/>
          <ac:picMkLst>
            <pc:docMk/>
            <pc:sldMk cId="455820851" sldId="3791"/>
            <ac:picMk id="6148" creationId="{C5F3FB1A-5E61-4204-AA12-B555776D3052}"/>
          </ac:picMkLst>
        </pc:picChg>
        <pc:picChg chg="add mod modCrop">
          <ac:chgData name="" userId="e9c59e58d694dafa" providerId="LiveId" clId="{FD60DB00-B09D-4798-B94E-9E66D4E8C9C5}" dt="2024-03-25T15:59:22.080" v="831" actId="14100"/>
          <ac:picMkLst>
            <pc:docMk/>
            <pc:sldMk cId="455820851" sldId="3791"/>
            <ac:picMk id="6150" creationId="{5701558E-FFB6-4968-8E50-8E65F7399228}"/>
          </ac:picMkLst>
        </pc:picChg>
        <pc:picChg chg="add mod">
          <ac:chgData name="" userId="e9c59e58d694dafa" providerId="LiveId" clId="{FD60DB00-B09D-4798-B94E-9E66D4E8C9C5}" dt="2024-03-25T16:11:14.963" v="839" actId="14100"/>
          <ac:picMkLst>
            <pc:docMk/>
            <pc:sldMk cId="455820851" sldId="3791"/>
            <ac:picMk id="6152" creationId="{39CA5CA5-CA5B-421A-AAD9-5865C5BAC0CC}"/>
          </ac:picMkLst>
        </pc:picChg>
        <pc:picChg chg="add mod">
          <ac:chgData name="" userId="e9c59e58d694dafa" providerId="LiveId" clId="{FD60DB00-B09D-4798-B94E-9E66D4E8C9C5}" dt="2024-03-25T16:11:53.712" v="852" actId="1076"/>
          <ac:picMkLst>
            <pc:docMk/>
            <pc:sldMk cId="455820851" sldId="3791"/>
            <ac:picMk id="6154" creationId="{1AFE0952-9D7C-46B7-8860-3A2DD92BBAEF}"/>
          </ac:picMkLst>
        </pc:picChg>
        <pc:picChg chg="add mod ord">
          <ac:chgData name="" userId="e9c59e58d694dafa" providerId="LiveId" clId="{FD60DB00-B09D-4798-B94E-9E66D4E8C9C5}" dt="2024-03-25T16:15:37.304" v="926" actId="166"/>
          <ac:picMkLst>
            <pc:docMk/>
            <pc:sldMk cId="455820851" sldId="3791"/>
            <ac:picMk id="6156" creationId="{959A0B98-7755-48AB-A7A6-E8B534B115B0}"/>
          </ac:picMkLst>
        </pc:picChg>
        <pc:picChg chg="add del mod">
          <ac:chgData name="" userId="e9c59e58d694dafa" providerId="LiveId" clId="{FD60DB00-B09D-4798-B94E-9E66D4E8C9C5}" dt="2024-03-25T16:15:03.932" v="913" actId="478"/>
          <ac:picMkLst>
            <pc:docMk/>
            <pc:sldMk cId="455820851" sldId="3791"/>
            <ac:picMk id="6158" creationId="{4783FEFF-89E8-4E27-9E83-D0ED2B212779}"/>
          </ac:picMkLst>
        </pc:picChg>
        <pc:picChg chg="add mod">
          <ac:chgData name="" userId="e9c59e58d694dafa" providerId="LiveId" clId="{FD60DB00-B09D-4798-B94E-9E66D4E8C9C5}" dt="2024-03-25T16:15:33.222" v="923" actId="1076"/>
          <ac:picMkLst>
            <pc:docMk/>
            <pc:sldMk cId="455820851" sldId="3791"/>
            <ac:picMk id="6160" creationId="{70C4775F-8513-4C23-93CC-DADE3C43E104}"/>
          </ac:picMkLst>
        </pc:picChg>
        <pc:cxnChg chg="add del mod">
          <ac:chgData name="" userId="e9c59e58d694dafa" providerId="LiveId" clId="{FD60DB00-B09D-4798-B94E-9E66D4E8C9C5}" dt="2024-03-25T15:49:35.348" v="583" actId="478"/>
          <ac:cxnSpMkLst>
            <pc:docMk/>
            <pc:sldMk cId="455820851" sldId="3791"/>
            <ac:cxnSpMk id="14" creationId="{37E89A33-F4A3-4DCF-B432-E2DB1295E7C9}"/>
          </ac:cxnSpMkLst>
        </pc:cxnChg>
        <pc:cxnChg chg="add del mod">
          <ac:chgData name="" userId="e9c59e58d694dafa" providerId="LiveId" clId="{FD60DB00-B09D-4798-B94E-9E66D4E8C9C5}" dt="2024-03-25T15:49:36.549" v="584" actId="478"/>
          <ac:cxnSpMkLst>
            <pc:docMk/>
            <pc:sldMk cId="455820851" sldId="3791"/>
            <ac:cxnSpMk id="18" creationId="{40C116E4-D4F3-4EAA-8C91-348E6CD4C15F}"/>
          </ac:cxnSpMkLst>
        </pc:cxnChg>
        <pc:cxnChg chg="add del mod">
          <ac:chgData name="" userId="e9c59e58d694dafa" providerId="LiveId" clId="{FD60DB00-B09D-4798-B94E-9E66D4E8C9C5}" dt="2024-03-25T15:49:37.196" v="585" actId="478"/>
          <ac:cxnSpMkLst>
            <pc:docMk/>
            <pc:sldMk cId="455820851" sldId="3791"/>
            <ac:cxnSpMk id="20" creationId="{D64DFBA8-D5ED-4304-BFF5-6CD7023C623C}"/>
          </ac:cxnSpMkLst>
        </pc:cxnChg>
        <pc:cxnChg chg="add mod">
          <ac:chgData name="" userId="e9c59e58d694dafa" providerId="LiveId" clId="{FD60DB00-B09D-4798-B94E-9E66D4E8C9C5}" dt="2024-03-25T15:55:39.748" v="727" actId="11529"/>
          <ac:cxnSpMkLst>
            <pc:docMk/>
            <pc:sldMk cId="455820851" sldId="3791"/>
            <ac:cxnSpMk id="29" creationId="{19E72859-6203-42D5-A535-777F5673AAAA}"/>
          </ac:cxnSpMkLst>
        </pc:cxnChg>
        <pc:cxnChg chg="add mod">
          <ac:chgData name="" userId="e9c59e58d694dafa" providerId="LiveId" clId="{FD60DB00-B09D-4798-B94E-9E66D4E8C9C5}" dt="2024-03-25T15:55:46.313" v="730" actId="14100"/>
          <ac:cxnSpMkLst>
            <pc:docMk/>
            <pc:sldMk cId="455820851" sldId="3791"/>
            <ac:cxnSpMk id="35" creationId="{AB91E83F-DE33-47BB-B740-1D0A07123066}"/>
          </ac:cxnSpMkLst>
        </pc:cxnChg>
        <pc:cxnChg chg="add mod">
          <ac:chgData name="" userId="e9c59e58d694dafa" providerId="LiveId" clId="{FD60DB00-B09D-4798-B94E-9E66D4E8C9C5}" dt="2024-03-25T15:55:51.176" v="733" actId="14100"/>
          <ac:cxnSpMkLst>
            <pc:docMk/>
            <pc:sldMk cId="455820851" sldId="3791"/>
            <ac:cxnSpMk id="38" creationId="{85877087-E0B6-44F4-8A8F-D1A87CFB4776}"/>
          </ac:cxnSpMkLst>
        </pc:cxnChg>
        <pc:cxnChg chg="add mod">
          <ac:chgData name="" userId="e9c59e58d694dafa" providerId="LiveId" clId="{FD60DB00-B09D-4798-B94E-9E66D4E8C9C5}" dt="2024-03-25T15:56:43.774" v="751" actId="14100"/>
          <ac:cxnSpMkLst>
            <pc:docMk/>
            <pc:sldMk cId="455820851" sldId="3791"/>
            <ac:cxnSpMk id="39" creationId="{4820C653-C23F-4FBD-83EE-6DAE31EA0994}"/>
          </ac:cxnSpMkLst>
        </pc:cxnChg>
        <pc:cxnChg chg="add mod">
          <ac:chgData name="" userId="e9c59e58d694dafa" providerId="LiveId" clId="{FD60DB00-B09D-4798-B94E-9E66D4E8C9C5}" dt="2024-03-25T15:56:19.152" v="740" actId="14100"/>
          <ac:cxnSpMkLst>
            <pc:docMk/>
            <pc:sldMk cId="455820851" sldId="3791"/>
            <ac:cxnSpMk id="46" creationId="{16E888F3-8C37-402F-9BF7-A8D817B01643}"/>
          </ac:cxnSpMkLst>
        </pc:cxnChg>
        <pc:cxnChg chg="add mod">
          <ac:chgData name="" userId="e9c59e58d694dafa" providerId="LiveId" clId="{FD60DB00-B09D-4798-B94E-9E66D4E8C9C5}" dt="2024-03-25T15:57:57.272" v="791" actId="14100"/>
          <ac:cxnSpMkLst>
            <pc:docMk/>
            <pc:sldMk cId="455820851" sldId="3791"/>
            <ac:cxnSpMk id="53" creationId="{5535A096-1D50-40C0-A037-E57B232ABB6A}"/>
          </ac:cxnSpMkLst>
        </pc:cxnChg>
        <pc:cxnChg chg="add mod">
          <ac:chgData name="" userId="e9c59e58d694dafa" providerId="LiveId" clId="{FD60DB00-B09D-4798-B94E-9E66D4E8C9C5}" dt="2024-03-25T15:58:14.130" v="795" actId="14100"/>
          <ac:cxnSpMkLst>
            <pc:docMk/>
            <pc:sldMk cId="455820851" sldId="3791"/>
            <ac:cxnSpMk id="58" creationId="{D6343E4F-183B-4FD6-A26B-E694995EC319}"/>
          </ac:cxnSpMkLst>
        </pc:cxnChg>
      </pc:sldChg>
      <pc:sldChg chg="addSp delSp modSp add">
        <pc:chgData name="" userId="e9c59e58d694dafa" providerId="LiveId" clId="{FD60DB00-B09D-4798-B94E-9E66D4E8C9C5}" dt="2024-03-25T16:20:00.934" v="1083" actId="242"/>
        <pc:sldMkLst>
          <pc:docMk/>
          <pc:sldMk cId="2985643014" sldId="3792"/>
        </pc:sldMkLst>
        <pc:spChg chg="mod">
          <ac:chgData name="" userId="e9c59e58d694dafa" providerId="LiveId" clId="{FD60DB00-B09D-4798-B94E-9E66D4E8C9C5}" dt="2024-03-25T16:16:31.521" v="977" actId="1076"/>
          <ac:spMkLst>
            <pc:docMk/>
            <pc:sldMk cId="2985643014" sldId="3792"/>
            <ac:spMk id="4" creationId="{00000000-0000-0000-0000-000000000000}"/>
          </ac:spMkLst>
        </pc:spChg>
        <pc:spChg chg="del">
          <ac:chgData name="" userId="e9c59e58d694dafa" providerId="LiveId" clId="{FD60DB00-B09D-4798-B94E-9E66D4E8C9C5}" dt="2024-03-25T14:29:56.407" v="59" actId="478"/>
          <ac:spMkLst>
            <pc:docMk/>
            <pc:sldMk cId="2985643014" sldId="3792"/>
            <ac:spMk id="5" creationId="{00000000-0000-0000-0000-000000000000}"/>
          </ac:spMkLst>
        </pc:spChg>
        <pc:spChg chg="add mod">
          <ac:chgData name="" userId="e9c59e58d694dafa" providerId="LiveId" clId="{FD60DB00-B09D-4798-B94E-9E66D4E8C9C5}" dt="2024-03-25T16:20:00.934" v="1083" actId="242"/>
          <ac:spMkLst>
            <pc:docMk/>
            <pc:sldMk cId="2985643014" sldId="3792"/>
            <ac:spMk id="6" creationId="{130BA1E5-0E47-46BA-AE39-A229C409F6DA}"/>
          </ac:spMkLst>
        </pc:spChg>
        <pc:spChg chg="add mod">
          <ac:chgData name="" userId="e9c59e58d694dafa" providerId="LiveId" clId="{FD60DB00-B09D-4798-B94E-9E66D4E8C9C5}" dt="2024-03-25T16:20:00.934" v="1083" actId="242"/>
          <ac:spMkLst>
            <pc:docMk/>
            <pc:sldMk cId="2985643014" sldId="3792"/>
            <ac:spMk id="19" creationId="{5EFBFEF4-D6DE-44E8-B2DC-612AFCF5D046}"/>
          </ac:spMkLst>
        </pc:spChg>
        <pc:spChg chg="add mod">
          <ac:chgData name="" userId="e9c59e58d694dafa" providerId="LiveId" clId="{FD60DB00-B09D-4798-B94E-9E66D4E8C9C5}" dt="2024-03-25T16:20:00.934" v="1083" actId="242"/>
          <ac:spMkLst>
            <pc:docMk/>
            <pc:sldMk cId="2985643014" sldId="3792"/>
            <ac:spMk id="20" creationId="{987E5036-D390-4319-A4D1-BA519705C3BB}"/>
          </ac:spMkLst>
        </pc:spChg>
        <pc:spChg chg="add mod">
          <ac:chgData name="" userId="e9c59e58d694dafa" providerId="LiveId" clId="{FD60DB00-B09D-4798-B94E-9E66D4E8C9C5}" dt="2024-03-25T16:20:00.934" v="1083" actId="242"/>
          <ac:spMkLst>
            <pc:docMk/>
            <pc:sldMk cId="2985643014" sldId="3792"/>
            <ac:spMk id="21" creationId="{32F384C2-769E-48ED-B00B-AFC03EC2D9A2}"/>
          </ac:spMkLst>
        </pc:spChg>
        <pc:spChg chg="add mod">
          <ac:chgData name="" userId="e9c59e58d694dafa" providerId="LiveId" clId="{FD60DB00-B09D-4798-B94E-9E66D4E8C9C5}" dt="2024-03-25T16:20:00.934" v="1083" actId="242"/>
          <ac:spMkLst>
            <pc:docMk/>
            <pc:sldMk cId="2985643014" sldId="3792"/>
            <ac:spMk id="22" creationId="{022470C7-E491-4CA7-BF17-FC2981CAC67F}"/>
          </ac:spMkLst>
        </pc:spChg>
        <pc:spChg chg="add mod">
          <ac:chgData name="" userId="e9c59e58d694dafa" providerId="LiveId" clId="{FD60DB00-B09D-4798-B94E-9E66D4E8C9C5}" dt="2024-03-25T16:19:26.928" v="1062" actId="1076"/>
          <ac:spMkLst>
            <pc:docMk/>
            <pc:sldMk cId="2985643014" sldId="3792"/>
            <ac:spMk id="53" creationId="{1902683F-14FC-43CF-865C-5897882C9B8E}"/>
          </ac:spMkLst>
        </pc:spChg>
        <pc:spChg chg="add mod">
          <ac:chgData name="" userId="e9c59e58d694dafa" providerId="LiveId" clId="{FD60DB00-B09D-4798-B94E-9E66D4E8C9C5}" dt="2024-03-25T16:19:28.255" v="1064" actId="571"/>
          <ac:spMkLst>
            <pc:docMk/>
            <pc:sldMk cId="2985643014" sldId="3792"/>
            <ac:spMk id="55" creationId="{0FB63ED3-A2E3-4BAC-A81B-AEEA12728972}"/>
          </ac:spMkLst>
        </pc:spChg>
        <pc:spChg chg="add mod">
          <ac:chgData name="" userId="e9c59e58d694dafa" providerId="LiveId" clId="{FD60DB00-B09D-4798-B94E-9E66D4E8C9C5}" dt="2024-03-25T16:19:33.877" v="1073" actId="20577"/>
          <ac:spMkLst>
            <pc:docMk/>
            <pc:sldMk cId="2985643014" sldId="3792"/>
            <ac:spMk id="56" creationId="{9B8D0BF7-4579-43CE-B7AC-1DA7E3F8C8A3}"/>
          </ac:spMkLst>
        </pc:spChg>
        <pc:spChg chg="add mod">
          <ac:chgData name="" userId="e9c59e58d694dafa" providerId="LiveId" clId="{FD60DB00-B09D-4798-B94E-9E66D4E8C9C5}" dt="2024-03-25T16:20:00.934" v="1083" actId="242"/>
          <ac:spMkLst>
            <pc:docMk/>
            <pc:sldMk cId="2985643014" sldId="3792"/>
            <ac:spMk id="57" creationId="{78B4B419-31CC-4212-B3D9-29C261421BB7}"/>
          </ac:spMkLst>
        </pc:spChg>
        <pc:picChg chg="add mod">
          <ac:chgData name="" userId="e9c59e58d694dafa" providerId="LiveId" clId="{FD60DB00-B09D-4798-B94E-9E66D4E8C9C5}" dt="2024-03-25T16:17:48.644" v="1023" actId="1076"/>
          <ac:picMkLst>
            <pc:docMk/>
            <pc:sldMk cId="2985643014" sldId="3792"/>
            <ac:picMk id="10" creationId="{6C6FB84F-1FF3-4F74-B3D3-34775820231F}"/>
          </ac:picMkLst>
        </pc:picChg>
        <pc:picChg chg="add mod">
          <ac:chgData name="" userId="e9c59e58d694dafa" providerId="LiveId" clId="{FD60DB00-B09D-4798-B94E-9E66D4E8C9C5}" dt="2024-03-25T16:16:18.496" v="970" actId="1076"/>
          <ac:picMkLst>
            <pc:docMk/>
            <pc:sldMk cId="2985643014" sldId="3792"/>
            <ac:picMk id="11" creationId="{35FF140B-3DD0-4AD7-9B0D-7DB4C8AE7863}"/>
          </ac:picMkLst>
        </pc:picChg>
        <pc:picChg chg="add mod">
          <ac:chgData name="" userId="e9c59e58d694dafa" providerId="LiveId" clId="{FD60DB00-B09D-4798-B94E-9E66D4E8C9C5}" dt="2024-03-25T16:13:09.077" v="870" actId="1076"/>
          <ac:picMkLst>
            <pc:docMk/>
            <pc:sldMk cId="2985643014" sldId="3792"/>
            <ac:picMk id="12" creationId="{47337A84-4774-43CC-A752-CB2AC57C73C6}"/>
          </ac:picMkLst>
        </pc:picChg>
        <pc:picChg chg="add mod">
          <ac:chgData name="" userId="e9c59e58d694dafa" providerId="LiveId" clId="{FD60DB00-B09D-4798-B94E-9E66D4E8C9C5}" dt="2024-03-25T16:16:20.412" v="971" actId="1076"/>
          <ac:picMkLst>
            <pc:docMk/>
            <pc:sldMk cId="2985643014" sldId="3792"/>
            <ac:picMk id="13" creationId="{2801052F-B0C6-4E1D-8864-4F880EE983AC}"/>
          </ac:picMkLst>
        </pc:picChg>
        <pc:picChg chg="add mod">
          <ac:chgData name="" userId="e9c59e58d694dafa" providerId="LiveId" clId="{FD60DB00-B09D-4798-B94E-9E66D4E8C9C5}" dt="2024-03-25T16:16:18.496" v="970" actId="1076"/>
          <ac:picMkLst>
            <pc:docMk/>
            <pc:sldMk cId="2985643014" sldId="3792"/>
            <ac:picMk id="14" creationId="{9F2FEE7C-FAB0-47A6-85D6-86A20FF8C781}"/>
          </ac:picMkLst>
        </pc:picChg>
        <pc:picChg chg="add mod">
          <ac:chgData name="" userId="e9c59e58d694dafa" providerId="LiveId" clId="{FD60DB00-B09D-4798-B94E-9E66D4E8C9C5}" dt="2024-03-25T16:19:28.255" v="1064" actId="571"/>
          <ac:picMkLst>
            <pc:docMk/>
            <pc:sldMk cId="2985643014" sldId="3792"/>
            <ac:picMk id="54" creationId="{91B7B1F6-0A9B-4B45-BF53-AB79EA64FAD8}"/>
          </ac:picMkLst>
        </pc:picChg>
        <pc:picChg chg="add del mod ord">
          <ac:chgData name="" userId="e9c59e58d694dafa" providerId="LiveId" clId="{FD60DB00-B09D-4798-B94E-9E66D4E8C9C5}" dt="2024-03-25T16:14:05.004" v="886" actId="478"/>
          <ac:picMkLst>
            <pc:docMk/>
            <pc:sldMk cId="2985643014" sldId="3792"/>
            <ac:picMk id="7170" creationId="{0CD109AA-0965-4EC9-9934-B65A0070DA5E}"/>
          </ac:picMkLst>
        </pc:picChg>
        <pc:picChg chg="add mod">
          <ac:chgData name="" userId="e9c59e58d694dafa" providerId="LiveId" clId="{FD60DB00-B09D-4798-B94E-9E66D4E8C9C5}" dt="2024-03-25T16:17:31.081" v="1017" actId="1076"/>
          <ac:picMkLst>
            <pc:docMk/>
            <pc:sldMk cId="2985643014" sldId="3792"/>
            <ac:picMk id="7172" creationId="{569C9EFE-FB14-4ECA-A1BF-02B01250AC95}"/>
          </ac:picMkLst>
        </pc:picChg>
        <pc:picChg chg="add del mod modCrop">
          <ac:chgData name="" userId="e9c59e58d694dafa" providerId="LiveId" clId="{FD60DB00-B09D-4798-B94E-9E66D4E8C9C5}" dt="2024-03-25T16:13:49.610" v="883" actId="478"/>
          <ac:picMkLst>
            <pc:docMk/>
            <pc:sldMk cId="2985643014" sldId="3792"/>
            <ac:picMk id="7174" creationId="{0B597968-455A-4377-83CE-59697A57151E}"/>
          </ac:picMkLst>
        </pc:picChg>
        <pc:picChg chg="add mod modCrop">
          <ac:chgData name="" userId="e9c59e58d694dafa" providerId="LiveId" clId="{FD60DB00-B09D-4798-B94E-9E66D4E8C9C5}" dt="2024-03-25T16:16:18.496" v="970" actId="1076"/>
          <ac:picMkLst>
            <pc:docMk/>
            <pc:sldMk cId="2985643014" sldId="3792"/>
            <ac:picMk id="7176" creationId="{23660470-410A-49E8-9F48-11378185D474}"/>
          </ac:picMkLst>
        </pc:picChg>
        <pc:picChg chg="add del mod">
          <ac:chgData name="" userId="e9c59e58d694dafa" providerId="LiveId" clId="{FD60DB00-B09D-4798-B94E-9E66D4E8C9C5}" dt="2024-03-25T16:15:01.030" v="912" actId="478"/>
          <ac:picMkLst>
            <pc:docMk/>
            <pc:sldMk cId="2985643014" sldId="3792"/>
            <ac:picMk id="7178" creationId="{3FC45278-80AE-4A6B-B93C-1F3CD2D2A2B3}"/>
          </ac:picMkLst>
        </pc:picChg>
        <pc:picChg chg="add mod">
          <ac:chgData name="" userId="e9c59e58d694dafa" providerId="LiveId" clId="{FD60DB00-B09D-4798-B94E-9E66D4E8C9C5}" dt="2024-03-25T16:16:18.496" v="970" actId="1076"/>
          <ac:picMkLst>
            <pc:docMk/>
            <pc:sldMk cId="2985643014" sldId="3792"/>
            <ac:picMk id="7180" creationId="{01860460-C578-47CF-8268-C386F786F97C}"/>
          </ac:picMkLst>
        </pc:picChg>
        <pc:cxnChg chg="add mod">
          <ac:chgData name="" userId="e9c59e58d694dafa" providerId="LiveId" clId="{FD60DB00-B09D-4798-B94E-9E66D4E8C9C5}" dt="2024-03-25T16:17:31.081" v="1017" actId="1076"/>
          <ac:cxnSpMkLst>
            <pc:docMk/>
            <pc:sldMk cId="2985643014" sldId="3792"/>
            <ac:cxnSpMk id="23" creationId="{CE007A73-144F-4010-A28E-FDEE4B00932A}"/>
          </ac:cxnSpMkLst>
        </pc:cxnChg>
        <pc:cxnChg chg="add mod">
          <ac:chgData name="" userId="e9c59e58d694dafa" providerId="LiveId" clId="{FD60DB00-B09D-4798-B94E-9E66D4E8C9C5}" dt="2024-03-25T16:17:58.424" v="1024" actId="14100"/>
          <ac:cxnSpMkLst>
            <pc:docMk/>
            <pc:sldMk cId="2985643014" sldId="3792"/>
            <ac:cxnSpMk id="27" creationId="{6348ADA1-B00D-47D3-9A77-EBEA424FE5B6}"/>
          </ac:cxnSpMkLst>
        </pc:cxnChg>
        <pc:cxnChg chg="add mod">
          <ac:chgData name="" userId="e9c59e58d694dafa" providerId="LiveId" clId="{FD60DB00-B09D-4798-B94E-9E66D4E8C9C5}" dt="2024-03-25T16:18:08.444" v="1027" actId="14100"/>
          <ac:cxnSpMkLst>
            <pc:docMk/>
            <pc:sldMk cId="2985643014" sldId="3792"/>
            <ac:cxnSpMk id="31" creationId="{4F9A9904-8E17-4D6F-8A3E-8E3545ADDA05}"/>
          </ac:cxnSpMkLst>
        </pc:cxnChg>
        <pc:cxnChg chg="add mod">
          <ac:chgData name="" userId="e9c59e58d694dafa" providerId="LiveId" clId="{FD60DB00-B09D-4798-B94E-9E66D4E8C9C5}" dt="2024-03-25T16:18:14.292" v="1030" actId="14100"/>
          <ac:cxnSpMkLst>
            <pc:docMk/>
            <pc:sldMk cId="2985643014" sldId="3792"/>
            <ac:cxnSpMk id="33" creationId="{70921E30-3470-4B75-AB53-5E89F711D078}"/>
          </ac:cxnSpMkLst>
        </pc:cxnChg>
        <pc:cxnChg chg="add mod">
          <ac:chgData name="" userId="e9c59e58d694dafa" providerId="LiveId" clId="{FD60DB00-B09D-4798-B94E-9E66D4E8C9C5}" dt="2024-03-25T16:18:18.404" v="1033" actId="14100"/>
          <ac:cxnSpMkLst>
            <pc:docMk/>
            <pc:sldMk cId="2985643014" sldId="3792"/>
            <ac:cxnSpMk id="36" creationId="{744CF869-91A6-4A71-9345-40DBB48DD975}"/>
          </ac:cxnSpMkLst>
        </pc:cxnChg>
        <pc:cxnChg chg="add mod">
          <ac:chgData name="" userId="e9c59e58d694dafa" providerId="LiveId" clId="{FD60DB00-B09D-4798-B94E-9E66D4E8C9C5}" dt="2024-03-25T16:18:28.282" v="1035" actId="1076"/>
          <ac:cxnSpMkLst>
            <pc:docMk/>
            <pc:sldMk cId="2985643014" sldId="3792"/>
            <ac:cxnSpMk id="39" creationId="{2EBE619C-8407-4DB5-BF9D-F611369A65A8}"/>
          </ac:cxnSpMkLst>
        </pc:cxnChg>
        <pc:cxnChg chg="add mod">
          <ac:chgData name="" userId="e9c59e58d694dafa" providerId="LiveId" clId="{FD60DB00-B09D-4798-B94E-9E66D4E8C9C5}" dt="2024-03-25T16:18:32.645" v="1037" actId="14100"/>
          <ac:cxnSpMkLst>
            <pc:docMk/>
            <pc:sldMk cId="2985643014" sldId="3792"/>
            <ac:cxnSpMk id="40" creationId="{A5AD2891-6AFF-436C-85DB-A3DB842CA9C1}"/>
          </ac:cxnSpMkLst>
        </pc:cxnChg>
        <pc:cxnChg chg="add mod">
          <ac:chgData name="" userId="e9c59e58d694dafa" providerId="LiveId" clId="{FD60DB00-B09D-4798-B94E-9E66D4E8C9C5}" dt="2024-03-25T16:18:37.571" v="1039" actId="14100"/>
          <ac:cxnSpMkLst>
            <pc:docMk/>
            <pc:sldMk cId="2985643014" sldId="3792"/>
            <ac:cxnSpMk id="41" creationId="{42AA45F2-32F5-4CE3-BB20-20D5A8841EA3}"/>
          </ac:cxnSpMkLst>
        </pc:cxnChg>
        <pc:cxnChg chg="add mod">
          <ac:chgData name="" userId="e9c59e58d694dafa" providerId="LiveId" clId="{FD60DB00-B09D-4798-B94E-9E66D4E8C9C5}" dt="2024-03-25T16:18:53.532" v="1043" actId="14100"/>
          <ac:cxnSpMkLst>
            <pc:docMk/>
            <pc:sldMk cId="2985643014" sldId="3792"/>
            <ac:cxnSpMk id="46" creationId="{EB96525B-7FE7-469D-834D-299BD0E44226}"/>
          </ac:cxnSpMkLst>
        </pc:cxnChg>
        <pc:cxnChg chg="add mod">
          <ac:chgData name="" userId="e9c59e58d694dafa" providerId="LiveId" clId="{FD60DB00-B09D-4798-B94E-9E66D4E8C9C5}" dt="2024-03-25T16:19:03.510" v="1047" actId="14100"/>
          <ac:cxnSpMkLst>
            <pc:docMk/>
            <pc:sldMk cId="2985643014" sldId="3792"/>
            <ac:cxnSpMk id="49" creationId="{0CF5997A-6D95-4E58-88D0-60E45D3F4F71}"/>
          </ac:cxnSpMkLst>
        </pc:cxnChg>
      </pc:sldChg>
    </pc:docChg>
  </pc:docChgLst>
  <pc:docChgLst>
    <pc:chgData name="강렬 김" userId="e9c59e58d694dafa" providerId="LiveId" clId="{F194F00E-2A75-46F4-A7BA-EC0436431455}"/>
    <pc:docChg chg="undo custSel addSld delSld modSld">
      <pc:chgData name="강렬 김" userId="e9c59e58d694dafa" providerId="LiveId" clId="{F194F00E-2A75-46F4-A7BA-EC0436431455}" dt="2024-04-22T05:11:10.746" v="1494" actId="20577"/>
      <pc:docMkLst>
        <pc:docMk/>
      </pc:docMkLst>
      <pc:sldChg chg="modSp mod">
        <pc:chgData name="강렬 김" userId="e9c59e58d694dafa" providerId="LiveId" clId="{F194F00E-2A75-46F4-A7BA-EC0436431455}" dt="2024-04-22T05:07:12.891" v="1420" actId="20577"/>
        <pc:sldMkLst>
          <pc:docMk/>
          <pc:sldMk cId="2066952436" sldId="2983"/>
        </pc:sldMkLst>
        <pc:spChg chg="mod">
          <ac:chgData name="강렬 김" userId="e9c59e58d694dafa" providerId="LiveId" clId="{F194F00E-2A75-46F4-A7BA-EC0436431455}" dt="2024-04-22T05:07:12.891" v="1420" actId="20577"/>
          <ac:spMkLst>
            <pc:docMk/>
            <pc:sldMk cId="2066952436" sldId="2983"/>
            <ac:spMk id="9218" creationId="{00000000-0000-0000-0000-000000000000}"/>
          </ac:spMkLst>
        </pc:spChg>
      </pc:sldChg>
      <pc:sldChg chg="del">
        <pc:chgData name="강렬 김" userId="e9c59e58d694dafa" providerId="LiveId" clId="{F194F00E-2A75-46F4-A7BA-EC0436431455}" dt="2024-04-22T05:08:03.383" v="1421" actId="47"/>
        <pc:sldMkLst>
          <pc:docMk/>
          <pc:sldMk cId="564107810" sldId="3719"/>
        </pc:sldMkLst>
      </pc:sldChg>
      <pc:sldChg chg="delSp modSp mod">
        <pc:chgData name="강렬 김" userId="e9c59e58d694dafa" providerId="LiveId" clId="{F194F00E-2A75-46F4-A7BA-EC0436431455}" dt="2024-04-22T04:28:02.683" v="178" actId="20577"/>
        <pc:sldMkLst>
          <pc:docMk/>
          <pc:sldMk cId="1623602718" sldId="3750"/>
        </pc:sldMkLst>
        <pc:spChg chg="del">
          <ac:chgData name="강렬 김" userId="e9c59e58d694dafa" providerId="LiveId" clId="{F194F00E-2A75-46F4-A7BA-EC0436431455}" dt="2024-04-22T04:24:23.959" v="1" actId="478"/>
          <ac:spMkLst>
            <pc:docMk/>
            <pc:sldMk cId="1623602718" sldId="3750"/>
            <ac:spMk id="8" creationId="{00000000-0000-0000-0000-000000000000}"/>
          </ac:spMkLst>
        </pc:spChg>
        <pc:graphicFrameChg chg="modGraphic">
          <ac:chgData name="강렬 김" userId="e9c59e58d694dafa" providerId="LiveId" clId="{F194F00E-2A75-46F4-A7BA-EC0436431455}" dt="2024-04-22T04:28:02.683" v="178" actId="20577"/>
          <ac:graphicFrameMkLst>
            <pc:docMk/>
            <pc:sldMk cId="1623602718" sldId="3750"/>
            <ac:graphicFrameMk id="7" creationId="{00000000-0000-0000-0000-000000000000}"/>
          </ac:graphicFrameMkLst>
        </pc:graphicFrameChg>
        <pc:graphicFrameChg chg="modGraphic">
          <ac:chgData name="강렬 김" userId="e9c59e58d694dafa" providerId="LiveId" clId="{F194F00E-2A75-46F4-A7BA-EC0436431455}" dt="2024-04-22T04:27:58.939" v="177" actId="6549"/>
          <ac:graphicFrameMkLst>
            <pc:docMk/>
            <pc:sldMk cId="1623602718" sldId="3750"/>
            <ac:graphicFrameMk id="9" creationId="{00000000-0000-0000-0000-000000000000}"/>
          </ac:graphicFrameMkLst>
        </pc:graphicFrameChg>
      </pc:sldChg>
      <pc:sldChg chg="addSp delSp modSp mod">
        <pc:chgData name="강렬 김" userId="e9c59e58d694dafa" providerId="LiveId" clId="{F194F00E-2A75-46F4-A7BA-EC0436431455}" dt="2024-04-22T05:02:18.539" v="1348" actId="478"/>
        <pc:sldMkLst>
          <pc:docMk/>
          <pc:sldMk cId="4026701464" sldId="3753"/>
        </pc:sldMkLst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3" creationId="{00000000-0000-0000-0000-000000000000}"/>
          </ac:spMkLst>
        </pc:spChg>
        <pc:spChg chg="mod">
          <ac:chgData name="강렬 김" userId="e9c59e58d694dafa" providerId="LiveId" clId="{F194F00E-2A75-46F4-A7BA-EC0436431455}" dt="2024-04-22T05:02:13.054" v="1345" actId="1076"/>
          <ac:spMkLst>
            <pc:docMk/>
            <pc:sldMk cId="4026701464" sldId="3753"/>
            <ac:spMk id="4" creationId="{00000000-0000-0000-0000-000000000000}"/>
          </ac:spMkLst>
        </pc:spChg>
        <pc:spChg chg="mod">
          <ac:chgData name="강렬 김" userId="e9c59e58d694dafa" providerId="LiveId" clId="{F194F00E-2A75-46F4-A7BA-EC0436431455}" dt="2024-04-22T05:01:31.931" v="1275" actId="1076"/>
          <ac:spMkLst>
            <pc:docMk/>
            <pc:sldMk cId="4026701464" sldId="3753"/>
            <ac:spMk id="5" creationId="{5418EF91-A613-40BB-884C-AF1B9774679C}"/>
          </ac:spMkLst>
        </pc:spChg>
        <pc:spChg chg="mod">
          <ac:chgData name="강렬 김" userId="e9c59e58d694dafa" providerId="LiveId" clId="{F194F00E-2A75-46F4-A7BA-EC0436431455}" dt="2024-04-22T05:01:44.883" v="1343" actId="20577"/>
          <ac:spMkLst>
            <pc:docMk/>
            <pc:sldMk cId="4026701464" sldId="3753"/>
            <ac:spMk id="6" creationId="{00000000-0000-0000-0000-000000000000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7" creationId="{00000000-0000-0000-0000-000000000000}"/>
          </ac:spMkLst>
        </pc:spChg>
        <pc:spChg chg="del mod">
          <ac:chgData name="강렬 김" userId="e9c59e58d694dafa" providerId="LiveId" clId="{F194F00E-2A75-46F4-A7BA-EC0436431455}" dt="2024-04-22T05:02:18.539" v="1348" actId="478"/>
          <ac:spMkLst>
            <pc:docMk/>
            <pc:sldMk cId="4026701464" sldId="3753"/>
            <ac:spMk id="9" creationId="{00000000-0000-0000-0000-000000000000}"/>
          </ac:spMkLst>
        </pc:spChg>
        <pc:spChg chg="add del mod">
          <ac:chgData name="강렬 김" userId="e9c59e58d694dafa" providerId="LiveId" clId="{F194F00E-2A75-46F4-A7BA-EC0436431455}" dt="2024-04-22T04:59:59.187" v="1175" actId="478"/>
          <ac:spMkLst>
            <pc:docMk/>
            <pc:sldMk cId="4026701464" sldId="3753"/>
            <ac:spMk id="10" creationId="{75617636-D796-4D4D-9A74-98C5C96DBC33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22" creationId="{83326170-6C19-4A46-B982-E24EE8E58D61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24" creationId="{167D58ED-8B72-414F-9EFD-FA6D53EFF9A2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35" creationId="{C696C807-A32E-43B2-8D72-502E47B530CF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36" creationId="{F29E4FEF-FD43-40AF-82BF-ABB32D637959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37" creationId="{5DFC23A8-D6B3-4392-A102-893058308484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39" creationId="{EC2A626A-85F7-4130-8816-C07AC21C1CDA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42" creationId="{F9F44FB5-E9A8-4FC7-BC12-383AAC4F277B}"/>
          </ac:spMkLst>
        </pc:spChg>
        <pc:spChg chg="del">
          <ac:chgData name="강렬 김" userId="e9c59e58d694dafa" providerId="LiveId" clId="{F194F00E-2A75-46F4-A7BA-EC0436431455}" dt="2024-04-22T04:59:55.203" v="1174" actId="478"/>
          <ac:spMkLst>
            <pc:docMk/>
            <pc:sldMk cId="4026701464" sldId="3753"/>
            <ac:spMk id="49" creationId="{0EC6DB58-A623-4061-AB63-CF91C88DDA5B}"/>
          </ac:spMkLst>
        </pc:spChg>
        <pc:grpChg chg="mod">
          <ac:chgData name="강렬 김" userId="e9c59e58d694dafa" providerId="LiveId" clId="{F194F00E-2A75-46F4-A7BA-EC0436431455}" dt="2024-04-22T05:01:31.931" v="1275" actId="1076"/>
          <ac:grpSpMkLst>
            <pc:docMk/>
            <pc:sldMk cId="4026701464" sldId="3753"/>
            <ac:grpSpMk id="18" creationId="{2AF4EA4E-90E3-45C1-A287-82EC1C2CD9F4}"/>
          </ac:grpSpMkLst>
        </pc:grpChg>
        <pc:grpChg chg="mod">
          <ac:chgData name="강렬 김" userId="e9c59e58d694dafa" providerId="LiveId" clId="{F194F00E-2A75-46F4-A7BA-EC0436431455}" dt="2024-04-22T05:01:31.931" v="1275" actId="1076"/>
          <ac:grpSpMkLst>
            <pc:docMk/>
            <pc:sldMk cId="4026701464" sldId="3753"/>
            <ac:grpSpMk id="19" creationId="{BD759AE2-EA5E-43F6-A39E-8B69368780B7}"/>
          </ac:grpSpMkLst>
        </pc:grpChg>
        <pc:grpChg chg="del">
          <ac:chgData name="강렬 김" userId="e9c59e58d694dafa" providerId="LiveId" clId="{F194F00E-2A75-46F4-A7BA-EC0436431455}" dt="2024-04-22T04:59:55.203" v="1174" actId="478"/>
          <ac:grpSpMkLst>
            <pc:docMk/>
            <pc:sldMk cId="4026701464" sldId="3753"/>
            <ac:grpSpMk id="25" creationId="{D5EFC032-C175-453F-A455-D0C1B3219DCA}"/>
          </ac:grpSpMkLst>
        </pc:grpChg>
        <pc:grpChg chg="mod">
          <ac:chgData name="강렬 김" userId="e9c59e58d694dafa" providerId="LiveId" clId="{F194F00E-2A75-46F4-A7BA-EC0436431455}" dt="2024-04-22T05:01:31.931" v="1275" actId="1076"/>
          <ac:grpSpMkLst>
            <pc:docMk/>
            <pc:sldMk cId="4026701464" sldId="3753"/>
            <ac:grpSpMk id="26" creationId="{CE0E8014-A057-4D77-B975-C1E23DC14953}"/>
          </ac:grpSpMkLst>
        </pc:grpChg>
        <pc:grpChg chg="del">
          <ac:chgData name="강렬 김" userId="e9c59e58d694dafa" providerId="LiveId" clId="{F194F00E-2A75-46F4-A7BA-EC0436431455}" dt="2024-04-22T04:59:55.203" v="1174" actId="478"/>
          <ac:grpSpMkLst>
            <pc:docMk/>
            <pc:sldMk cId="4026701464" sldId="3753"/>
            <ac:grpSpMk id="28" creationId="{479DD5C6-10B3-4C17-BF15-9230AE9C1133}"/>
          </ac:grpSpMkLst>
        </pc:grpChg>
        <pc:grpChg chg="del">
          <ac:chgData name="강렬 김" userId="e9c59e58d694dafa" providerId="LiveId" clId="{F194F00E-2A75-46F4-A7BA-EC0436431455}" dt="2024-04-22T04:59:55.203" v="1174" actId="478"/>
          <ac:grpSpMkLst>
            <pc:docMk/>
            <pc:sldMk cId="4026701464" sldId="3753"/>
            <ac:grpSpMk id="45" creationId="{212A09E6-AD4C-41CA-8836-CCFD26E49553}"/>
          </ac:grpSpMkLst>
        </pc:grpChg>
        <pc:picChg chg="del">
          <ac:chgData name="강렬 김" userId="e9c59e58d694dafa" providerId="LiveId" clId="{F194F00E-2A75-46F4-A7BA-EC0436431455}" dt="2024-04-22T04:59:55.203" v="1174" actId="478"/>
          <ac:picMkLst>
            <pc:docMk/>
            <pc:sldMk cId="4026701464" sldId="3753"/>
            <ac:picMk id="8" creationId="{00000000-0000-0000-0000-000000000000}"/>
          </ac:picMkLst>
        </pc:picChg>
        <pc:picChg chg="mod">
          <ac:chgData name="강렬 김" userId="e9c59e58d694dafa" providerId="LiveId" clId="{F194F00E-2A75-46F4-A7BA-EC0436431455}" dt="2024-04-22T05:00:28.997" v="1186" actId="1076"/>
          <ac:picMkLst>
            <pc:docMk/>
            <pc:sldMk cId="4026701464" sldId="3753"/>
            <ac:picMk id="12" creationId="{F88259AC-8E44-473A-A167-CEFE764C515E}"/>
          </ac:picMkLst>
        </pc:picChg>
        <pc:picChg chg="mod">
          <ac:chgData name="강렬 김" userId="e9c59e58d694dafa" providerId="LiveId" clId="{F194F00E-2A75-46F4-A7BA-EC0436431455}" dt="2024-04-22T05:00:21.880" v="1183" actId="1076"/>
          <ac:picMkLst>
            <pc:docMk/>
            <pc:sldMk cId="4026701464" sldId="3753"/>
            <ac:picMk id="13" creationId="{1C440E6E-2A66-4B74-94B8-85C06A7C6B98}"/>
          </ac:picMkLst>
        </pc:picChg>
        <pc:picChg chg="mod">
          <ac:chgData name="강렬 김" userId="e9c59e58d694dafa" providerId="LiveId" clId="{F194F00E-2A75-46F4-A7BA-EC0436431455}" dt="2024-04-22T05:00:31.855" v="1188" actId="1076"/>
          <ac:picMkLst>
            <pc:docMk/>
            <pc:sldMk cId="4026701464" sldId="3753"/>
            <ac:picMk id="16" creationId="{3B048680-9CE1-4CEB-A2E4-28D4AB5AE25F}"/>
          </ac:picMkLst>
        </pc:picChg>
        <pc:picChg chg="mod">
          <ac:chgData name="강렬 김" userId="e9c59e58d694dafa" providerId="LiveId" clId="{F194F00E-2A75-46F4-A7BA-EC0436431455}" dt="2024-04-22T05:00:30.602" v="1187" actId="1076"/>
          <ac:picMkLst>
            <pc:docMk/>
            <pc:sldMk cId="4026701464" sldId="3753"/>
            <ac:picMk id="17" creationId="{8040135F-6A96-494B-B548-1BE97A8C262E}"/>
          </ac:picMkLst>
        </pc:picChg>
        <pc:picChg chg="del">
          <ac:chgData name="강렬 김" userId="e9c59e58d694dafa" providerId="LiveId" clId="{F194F00E-2A75-46F4-A7BA-EC0436431455}" dt="2024-04-22T04:59:55.203" v="1174" actId="478"/>
          <ac:picMkLst>
            <pc:docMk/>
            <pc:sldMk cId="4026701464" sldId="3753"/>
            <ac:picMk id="34" creationId="{61AD8CA0-445B-4F94-ACB4-26406ECAE256}"/>
          </ac:picMkLst>
        </pc:picChg>
        <pc:picChg chg="mod">
          <ac:chgData name="강렬 김" userId="e9c59e58d694dafa" providerId="LiveId" clId="{F194F00E-2A75-46F4-A7BA-EC0436431455}" dt="2024-04-22T05:01:31.931" v="1275" actId="1076"/>
          <ac:picMkLst>
            <pc:docMk/>
            <pc:sldMk cId="4026701464" sldId="3753"/>
            <ac:picMk id="6146" creationId="{F189E2DB-50B1-4DA9-AA8D-6292FF060FE0}"/>
          </ac:picMkLst>
        </pc:picChg>
        <pc:picChg chg="mod">
          <ac:chgData name="강렬 김" userId="e9c59e58d694dafa" providerId="LiveId" clId="{F194F00E-2A75-46F4-A7BA-EC0436431455}" dt="2024-04-22T05:01:31.931" v="1275" actId="1076"/>
          <ac:picMkLst>
            <pc:docMk/>
            <pc:sldMk cId="4026701464" sldId="3753"/>
            <ac:picMk id="6150" creationId="{2EFAF01F-DE45-4858-8900-D7834FD6E9F4}"/>
          </ac:picMkLst>
        </pc:picChg>
        <pc:picChg chg="mod">
          <ac:chgData name="강렬 김" userId="e9c59e58d694dafa" providerId="LiveId" clId="{F194F00E-2A75-46F4-A7BA-EC0436431455}" dt="2024-04-22T05:01:31.931" v="1275" actId="1076"/>
          <ac:picMkLst>
            <pc:docMk/>
            <pc:sldMk cId="4026701464" sldId="3753"/>
            <ac:picMk id="6152" creationId="{EECDB471-CE35-454C-BE60-49B202040E9A}"/>
          </ac:picMkLst>
        </pc:picChg>
        <pc:picChg chg="del">
          <ac:chgData name="강렬 김" userId="e9c59e58d694dafa" providerId="LiveId" clId="{F194F00E-2A75-46F4-A7BA-EC0436431455}" dt="2024-04-22T04:59:55.203" v="1174" actId="478"/>
          <ac:picMkLst>
            <pc:docMk/>
            <pc:sldMk cId="4026701464" sldId="3753"/>
            <ac:picMk id="6160" creationId="{886035F9-7C23-4C7B-B7A5-4A54915816F9}"/>
          </ac:picMkLst>
        </pc:picChg>
        <pc:picChg chg="mod">
          <ac:chgData name="강렬 김" userId="e9c59e58d694dafa" providerId="LiveId" clId="{F194F00E-2A75-46F4-A7BA-EC0436431455}" dt="2024-04-22T05:01:31.931" v="1275" actId="1076"/>
          <ac:picMkLst>
            <pc:docMk/>
            <pc:sldMk cId="4026701464" sldId="3753"/>
            <ac:picMk id="6162" creationId="{987EC857-0C0B-40E5-A293-1CCC96BE25DE}"/>
          </ac:picMkLst>
        </pc:picChg>
      </pc:sldChg>
      <pc:sldChg chg="delSp mod">
        <pc:chgData name="강렬 김" userId="e9c59e58d694dafa" providerId="LiveId" clId="{F194F00E-2A75-46F4-A7BA-EC0436431455}" dt="2024-04-22T05:02:31.203" v="1352" actId="478"/>
        <pc:sldMkLst>
          <pc:docMk/>
          <pc:sldMk cId="1742985149" sldId="3754"/>
        </pc:sldMkLst>
        <pc:spChg chg="del">
          <ac:chgData name="강렬 김" userId="e9c59e58d694dafa" providerId="LiveId" clId="{F194F00E-2A75-46F4-A7BA-EC0436431455}" dt="2024-04-22T05:02:31.203" v="1352" actId="478"/>
          <ac:spMkLst>
            <pc:docMk/>
            <pc:sldMk cId="1742985149" sldId="3754"/>
            <ac:spMk id="5" creationId="{00000000-0000-0000-0000-000000000000}"/>
          </ac:spMkLst>
        </pc:spChg>
      </pc:sldChg>
      <pc:sldChg chg="delSp mod">
        <pc:chgData name="강렬 김" userId="e9c59e58d694dafa" providerId="LiveId" clId="{F194F00E-2A75-46F4-A7BA-EC0436431455}" dt="2024-04-22T05:02:49.787" v="1353" actId="478"/>
        <pc:sldMkLst>
          <pc:docMk/>
          <pc:sldMk cId="3796082889" sldId="3755"/>
        </pc:sldMkLst>
        <pc:spChg chg="del">
          <ac:chgData name="강렬 김" userId="e9c59e58d694dafa" providerId="LiveId" clId="{F194F00E-2A75-46F4-A7BA-EC0436431455}" dt="2024-04-22T05:02:49.787" v="1353" actId="478"/>
          <ac:spMkLst>
            <pc:docMk/>
            <pc:sldMk cId="3796082889" sldId="3755"/>
            <ac:spMk id="5" creationId="{00000000-0000-0000-0000-000000000000}"/>
          </ac:spMkLst>
        </pc:spChg>
      </pc:sldChg>
      <pc:sldChg chg="delSp mod">
        <pc:chgData name="강렬 김" userId="e9c59e58d694dafa" providerId="LiveId" clId="{F194F00E-2A75-46F4-A7BA-EC0436431455}" dt="2024-04-22T05:02:20.619" v="1349" actId="478"/>
        <pc:sldMkLst>
          <pc:docMk/>
          <pc:sldMk cId="713883366" sldId="3779"/>
        </pc:sldMkLst>
        <pc:spChg chg="del">
          <ac:chgData name="강렬 김" userId="e9c59e58d694dafa" providerId="LiveId" clId="{F194F00E-2A75-46F4-A7BA-EC0436431455}" dt="2024-04-22T05:02:20.619" v="1349" actId="478"/>
          <ac:spMkLst>
            <pc:docMk/>
            <pc:sldMk cId="713883366" sldId="3779"/>
            <ac:spMk id="7" creationId="{00000000-0000-0000-0000-000000000000}"/>
          </ac:spMkLst>
        </pc:spChg>
      </pc:sldChg>
      <pc:sldChg chg="delSp modSp mod">
        <pc:chgData name="강렬 김" userId="e9c59e58d694dafa" providerId="LiveId" clId="{F194F00E-2A75-46F4-A7BA-EC0436431455}" dt="2024-04-22T04:27:31.971" v="172"/>
        <pc:sldMkLst>
          <pc:docMk/>
          <pc:sldMk cId="455820851" sldId="3791"/>
        </pc:sldMkLst>
        <pc:spChg chg="mod">
          <ac:chgData name="강렬 김" userId="e9c59e58d694dafa" providerId="LiveId" clId="{F194F00E-2A75-46F4-A7BA-EC0436431455}" dt="2024-04-22T04:24:28.040" v="3" actId="1076"/>
          <ac:spMkLst>
            <pc:docMk/>
            <pc:sldMk cId="455820851" sldId="3791"/>
            <ac:spMk id="3" creationId="{00000000-0000-0000-0000-000000000000}"/>
          </ac:spMkLst>
        </pc:spChg>
        <pc:spChg chg="mod">
          <ac:chgData name="강렬 김" userId="e9c59e58d694dafa" providerId="LiveId" clId="{F194F00E-2A75-46F4-A7BA-EC0436431455}" dt="2024-04-22T04:27:31.971" v="172"/>
          <ac:spMkLst>
            <pc:docMk/>
            <pc:sldMk cId="455820851" sldId="3791"/>
            <ac:spMk id="8" creationId="{00000000-0000-0000-0000-000000000000}"/>
          </ac:spMkLst>
        </pc:spChg>
        <pc:spChg chg="del">
          <ac:chgData name="강렬 김" userId="e9c59e58d694dafa" providerId="LiveId" clId="{F194F00E-2A75-46F4-A7BA-EC0436431455}" dt="2024-04-22T04:24:29.701" v="4" actId="478"/>
          <ac:spMkLst>
            <pc:docMk/>
            <pc:sldMk cId="455820851" sldId="3791"/>
            <ac:spMk id="11" creationId="{00000000-0000-0000-0000-000000000000}"/>
          </ac:spMkLst>
        </pc:spChg>
      </pc:sldChg>
      <pc:sldChg chg="delSp mod">
        <pc:chgData name="강렬 김" userId="e9c59e58d694dafa" providerId="LiveId" clId="{F194F00E-2A75-46F4-A7BA-EC0436431455}" dt="2024-04-22T05:03:35.995" v="1375" actId="478"/>
        <pc:sldMkLst>
          <pc:docMk/>
          <pc:sldMk cId="2985643014" sldId="3792"/>
        </pc:sldMkLst>
        <pc:spChg chg="del">
          <ac:chgData name="강렬 김" userId="e9c59e58d694dafa" providerId="LiveId" clId="{F194F00E-2A75-46F4-A7BA-EC0436431455}" dt="2024-04-22T05:03:35.995" v="1375" actId="478"/>
          <ac:spMkLst>
            <pc:docMk/>
            <pc:sldMk cId="2985643014" sldId="3792"/>
            <ac:spMk id="9" creationId="{00000000-0000-0000-0000-000000000000}"/>
          </ac:spMkLst>
        </pc:spChg>
      </pc:sldChg>
      <pc:sldChg chg="delSp mod">
        <pc:chgData name="강렬 김" userId="e9c59e58d694dafa" providerId="LiveId" clId="{F194F00E-2A75-46F4-A7BA-EC0436431455}" dt="2024-04-22T05:02:26.739" v="1351" actId="478"/>
        <pc:sldMkLst>
          <pc:docMk/>
          <pc:sldMk cId="2260306025" sldId="3793"/>
        </pc:sldMkLst>
        <pc:spChg chg="del">
          <ac:chgData name="강렬 김" userId="e9c59e58d694dafa" providerId="LiveId" clId="{F194F00E-2A75-46F4-A7BA-EC0436431455}" dt="2024-04-22T05:02:26.739" v="1351" actId="478"/>
          <ac:spMkLst>
            <pc:docMk/>
            <pc:sldMk cId="2260306025" sldId="3793"/>
            <ac:spMk id="8" creationId="{00000000-0000-0000-0000-000000000000}"/>
          </ac:spMkLst>
        </pc:spChg>
      </pc:sldChg>
      <pc:sldChg chg="addSp delSp modSp add mod">
        <pc:chgData name="강렬 김" userId="e9c59e58d694dafa" providerId="LiveId" clId="{F194F00E-2A75-46F4-A7BA-EC0436431455}" dt="2024-04-22T05:11:10.746" v="1494" actId="20577"/>
        <pc:sldMkLst>
          <pc:docMk/>
          <pc:sldMk cId="629735804" sldId="3794"/>
        </pc:sldMkLst>
        <pc:spChg chg="mod">
          <ac:chgData name="강렬 김" userId="e9c59e58d694dafa" providerId="LiveId" clId="{F194F00E-2A75-46F4-A7BA-EC0436431455}" dt="2024-04-22T04:40:53.958" v="186" actId="14100"/>
          <ac:spMkLst>
            <pc:docMk/>
            <pc:sldMk cId="629735804" sldId="3794"/>
            <ac:spMk id="3" creationId="{00000000-0000-0000-0000-000000000000}"/>
          </ac:spMkLst>
        </pc:spChg>
        <pc:spChg chg="mod">
          <ac:chgData name="강렬 김" userId="e9c59e58d694dafa" providerId="LiveId" clId="{F194F00E-2A75-46F4-A7BA-EC0436431455}" dt="2024-04-22T04:55:04.566" v="680" actId="1076"/>
          <ac:spMkLst>
            <pc:docMk/>
            <pc:sldMk cId="629735804" sldId="3794"/>
            <ac:spMk id="4" creationId="{00000000-0000-0000-0000-000000000000}"/>
          </ac:spMkLst>
        </pc:spChg>
        <pc:spChg chg="del">
          <ac:chgData name="강렬 김" userId="e9c59e58d694dafa" providerId="LiveId" clId="{F194F00E-2A75-46F4-A7BA-EC0436431455}" dt="2024-04-22T04:40:39.619" v="181" actId="478"/>
          <ac:spMkLst>
            <pc:docMk/>
            <pc:sldMk cId="629735804" sldId="3794"/>
            <ac:spMk id="6" creationId="{00000000-0000-0000-0000-000000000000}"/>
          </ac:spMkLst>
        </pc:spChg>
        <pc:spChg chg="mod">
          <ac:chgData name="강렬 김" userId="e9c59e58d694dafa" providerId="LiveId" clId="{F194F00E-2A75-46F4-A7BA-EC0436431455}" dt="2024-04-22T04:40:58.173" v="188" actId="1076"/>
          <ac:spMkLst>
            <pc:docMk/>
            <pc:sldMk cId="629735804" sldId="3794"/>
            <ac:spMk id="7" creationId="{00000000-0000-0000-0000-000000000000}"/>
          </ac:spMkLst>
        </pc:spChg>
        <pc:spChg chg="del">
          <ac:chgData name="강렬 김" userId="e9c59e58d694dafa" providerId="LiveId" clId="{F194F00E-2A75-46F4-A7BA-EC0436431455}" dt="2024-04-22T05:02:23.316" v="1350" actId="478"/>
          <ac:spMkLst>
            <pc:docMk/>
            <pc:sldMk cId="629735804" sldId="3794"/>
            <ac:spMk id="9" creationId="{00000000-0000-0000-0000-000000000000}"/>
          </ac:spMkLst>
        </pc:spChg>
        <pc:spChg chg="add del mod">
          <ac:chgData name="강렬 김" userId="e9c59e58d694dafa" providerId="LiveId" clId="{F194F00E-2A75-46F4-A7BA-EC0436431455}" dt="2024-04-22T04:43:17.052" v="265" actId="478"/>
          <ac:spMkLst>
            <pc:docMk/>
            <pc:sldMk cId="629735804" sldId="3794"/>
            <ac:spMk id="10" creationId="{17225E31-63ED-409D-96EF-336E9CE8A003}"/>
          </ac:spMkLst>
        </pc:spChg>
        <pc:spChg chg="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21" creationId="{4AF1F3C9-76F4-45AE-8339-10B662111833}"/>
          </ac:spMkLst>
        </pc:spChg>
        <pc:spChg chg="del mod">
          <ac:chgData name="강렬 김" userId="e9c59e58d694dafa" providerId="LiveId" clId="{F194F00E-2A75-46F4-A7BA-EC0436431455}" dt="2024-04-22T04:45:35.316" v="330" actId="478"/>
          <ac:spMkLst>
            <pc:docMk/>
            <pc:sldMk cId="629735804" sldId="3794"/>
            <ac:spMk id="22" creationId="{83326170-6C19-4A46-B982-E24EE8E58D61}"/>
          </ac:spMkLst>
        </pc:spChg>
        <pc:spChg chg="del mod">
          <ac:chgData name="강렬 김" userId="e9c59e58d694dafa" providerId="LiveId" clId="{F194F00E-2A75-46F4-A7BA-EC0436431455}" dt="2024-04-22T04:51:13.451" v="519" actId="478"/>
          <ac:spMkLst>
            <pc:docMk/>
            <pc:sldMk cId="629735804" sldId="3794"/>
            <ac:spMk id="24" creationId="{167D58ED-8B72-414F-9EFD-FA6D53EFF9A2}"/>
          </ac:spMkLst>
        </pc:spChg>
        <pc:spChg chg="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27" creationId="{396B8E3E-1682-4BDC-9D7E-639FFF6D7E4A}"/>
          </ac:spMkLst>
        </pc:spChg>
        <pc:spChg chg="del mod">
          <ac:chgData name="강렬 김" userId="e9c59e58d694dafa" providerId="LiveId" clId="{F194F00E-2A75-46F4-A7BA-EC0436431455}" dt="2024-04-22T04:48:50.772" v="473" actId="478"/>
          <ac:spMkLst>
            <pc:docMk/>
            <pc:sldMk cId="629735804" sldId="3794"/>
            <ac:spMk id="35" creationId="{C696C807-A32E-43B2-8D72-502E47B530CF}"/>
          </ac:spMkLst>
        </pc:spChg>
        <pc:spChg chg="del mod">
          <ac:chgData name="강렬 김" userId="e9c59e58d694dafa" providerId="LiveId" clId="{F194F00E-2A75-46F4-A7BA-EC0436431455}" dt="2024-04-22T04:48:50.459" v="472" actId="478"/>
          <ac:spMkLst>
            <pc:docMk/>
            <pc:sldMk cId="629735804" sldId="3794"/>
            <ac:spMk id="36" creationId="{F29E4FEF-FD43-40AF-82BF-ABB32D637959}"/>
          </ac:spMkLst>
        </pc:spChg>
        <pc:spChg chg="del mod">
          <ac:chgData name="강렬 김" userId="e9c59e58d694dafa" providerId="LiveId" clId="{F194F00E-2A75-46F4-A7BA-EC0436431455}" dt="2024-04-22T04:48:51.979" v="475" actId="478"/>
          <ac:spMkLst>
            <pc:docMk/>
            <pc:sldMk cId="629735804" sldId="3794"/>
            <ac:spMk id="37" creationId="{5DFC23A8-D6B3-4392-A102-893058308484}"/>
          </ac:spMkLst>
        </pc:spChg>
        <pc:spChg chg="del mod">
          <ac:chgData name="강렬 김" userId="e9c59e58d694dafa" providerId="LiveId" clId="{F194F00E-2A75-46F4-A7BA-EC0436431455}" dt="2024-04-22T04:51:13.771" v="520" actId="478"/>
          <ac:spMkLst>
            <pc:docMk/>
            <pc:sldMk cId="629735804" sldId="3794"/>
            <ac:spMk id="39" creationId="{EC2A626A-85F7-4130-8816-C07AC21C1CDA}"/>
          </ac:spMkLst>
        </pc:spChg>
        <pc:spChg chg="add mod">
          <ac:chgData name="강렬 김" userId="e9c59e58d694dafa" providerId="LiveId" clId="{F194F00E-2A75-46F4-A7BA-EC0436431455}" dt="2024-04-22T05:01:47.992" v="1344" actId="20577"/>
          <ac:spMkLst>
            <pc:docMk/>
            <pc:sldMk cId="629735804" sldId="3794"/>
            <ac:spMk id="41" creationId="{4E6F4641-ACCC-4DEF-9DE4-8A0C874F66B8}"/>
          </ac:spMkLst>
        </pc:spChg>
        <pc:spChg chg="del mod">
          <ac:chgData name="강렬 김" userId="e9c59e58d694dafa" providerId="LiveId" clId="{F194F00E-2A75-46F4-A7BA-EC0436431455}" dt="2024-04-22T04:48:51.659" v="474" actId="478"/>
          <ac:spMkLst>
            <pc:docMk/>
            <pc:sldMk cId="629735804" sldId="3794"/>
            <ac:spMk id="42" creationId="{F9F44FB5-E9A8-4FC7-BC12-383AAC4F277B}"/>
          </ac:spMkLst>
        </pc:spChg>
        <pc:spChg chg="mod">
          <ac:chgData name="강렬 김" userId="e9c59e58d694dafa" providerId="LiveId" clId="{F194F00E-2A75-46F4-A7BA-EC0436431455}" dt="2024-04-22T04:49:09.491" v="476" actId="1076"/>
          <ac:spMkLst>
            <pc:docMk/>
            <pc:sldMk cId="629735804" sldId="3794"/>
            <ac:spMk id="47" creationId="{18514BE8-911A-4FF1-B83D-2B671F63BCEA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48" creationId="{DD133E8C-ECFB-4C87-8023-E11FBCB7B485}"/>
          </ac:spMkLst>
        </pc:spChg>
        <pc:spChg chg="del mod">
          <ac:chgData name="강렬 김" userId="e9c59e58d694dafa" providerId="LiveId" clId="{F194F00E-2A75-46F4-A7BA-EC0436431455}" dt="2024-04-22T04:48:49.708" v="471" actId="478"/>
          <ac:spMkLst>
            <pc:docMk/>
            <pc:sldMk cId="629735804" sldId="3794"/>
            <ac:spMk id="49" creationId="{0EC6DB58-A623-4061-AB63-CF91C88DDA5B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50" creationId="{C783B1CB-2DFB-435D-B115-D0CA80F91DAA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52" creationId="{1058A290-F2C0-4506-BAD4-37385892FAA0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53" creationId="{EB404D29-7C12-4AC9-94A8-559031026668}"/>
          </ac:spMkLst>
        </pc:spChg>
        <pc:spChg chg="add del mod ord">
          <ac:chgData name="강렬 김" userId="e9c59e58d694dafa" providerId="LiveId" clId="{F194F00E-2A75-46F4-A7BA-EC0436431455}" dt="2024-04-22T04:50:28.484" v="485" actId="478"/>
          <ac:spMkLst>
            <pc:docMk/>
            <pc:sldMk cId="629735804" sldId="3794"/>
            <ac:spMk id="55" creationId="{412718EB-2AFD-40CD-B856-AF2BE2D35259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59" creationId="{D351B0D6-4792-4DC7-9BD2-A5F21D9E45CD}"/>
          </ac:spMkLst>
        </pc:spChg>
        <pc:spChg chg="add mod">
          <ac:chgData name="강렬 김" userId="e9c59e58d694dafa" providerId="LiveId" clId="{F194F00E-2A75-46F4-A7BA-EC0436431455}" dt="2024-04-22T05:09:35.915" v="1465" actId="1076"/>
          <ac:spMkLst>
            <pc:docMk/>
            <pc:sldMk cId="629735804" sldId="3794"/>
            <ac:spMk id="63" creationId="{88FCD137-0767-4F7A-A261-8FF748242017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68" creationId="{F9AF6A6D-5CCA-4B70-AEDE-635F9BC0EBCD}"/>
          </ac:spMkLst>
        </pc:spChg>
        <pc:spChg chg="add mod">
          <ac:chgData name="강렬 김" userId="e9c59e58d694dafa" providerId="LiveId" clId="{F194F00E-2A75-46F4-A7BA-EC0436431455}" dt="2024-04-22T05:09:03.222" v="1456" actId="1076"/>
          <ac:spMkLst>
            <pc:docMk/>
            <pc:sldMk cId="629735804" sldId="3794"/>
            <ac:spMk id="69" creationId="{F0E9A58F-41A5-4F75-8820-B1E17F52C0B9}"/>
          </ac:spMkLst>
        </pc:spChg>
        <pc:spChg chg="add mod">
          <ac:chgData name="강렬 김" userId="e9c59e58d694dafa" providerId="LiveId" clId="{F194F00E-2A75-46F4-A7BA-EC0436431455}" dt="2024-04-22T05:11:10.746" v="1494" actId="20577"/>
          <ac:spMkLst>
            <pc:docMk/>
            <pc:sldMk cId="629735804" sldId="3794"/>
            <ac:spMk id="70" creationId="{AA4BB37A-3BBE-4201-BE98-DC034F90A14D}"/>
          </ac:spMkLst>
        </pc:spChg>
        <pc:grpChg chg="mod">
          <ac:chgData name="강렬 김" userId="e9c59e58d694dafa" providerId="LiveId" clId="{F194F00E-2A75-46F4-A7BA-EC0436431455}" dt="2024-04-22T05:09:03.222" v="1456" actId="1076"/>
          <ac:grpSpMkLst>
            <pc:docMk/>
            <pc:sldMk cId="629735804" sldId="3794"/>
            <ac:grpSpMk id="23" creationId="{5E965688-913A-43AC-87A7-323215160864}"/>
          </ac:grpSpMkLst>
        </pc:grpChg>
        <pc:grpChg chg="mod">
          <ac:chgData name="강렬 김" userId="e9c59e58d694dafa" providerId="LiveId" clId="{F194F00E-2A75-46F4-A7BA-EC0436431455}" dt="2024-04-22T05:09:03.222" v="1456" actId="1076"/>
          <ac:grpSpMkLst>
            <pc:docMk/>
            <pc:sldMk cId="629735804" sldId="3794"/>
            <ac:grpSpMk id="25" creationId="{D5EFC032-C175-453F-A455-D0C1B3219DCA}"/>
          </ac:grpSpMkLst>
        </pc:grpChg>
        <pc:grpChg chg="del">
          <ac:chgData name="강렬 김" userId="e9c59e58d694dafa" providerId="LiveId" clId="{F194F00E-2A75-46F4-A7BA-EC0436431455}" dt="2024-04-22T04:40:42.123" v="183" actId="478"/>
          <ac:grpSpMkLst>
            <pc:docMk/>
            <pc:sldMk cId="629735804" sldId="3794"/>
            <ac:grpSpMk id="26" creationId="{CE0E8014-A057-4D77-B975-C1E23DC14953}"/>
          </ac:grpSpMkLst>
        </pc:grpChg>
        <pc:grpChg chg="mod">
          <ac:chgData name="강렬 김" userId="e9c59e58d694dafa" providerId="LiveId" clId="{F194F00E-2A75-46F4-A7BA-EC0436431455}" dt="2024-04-22T05:09:03.222" v="1456" actId="1076"/>
          <ac:grpSpMkLst>
            <pc:docMk/>
            <pc:sldMk cId="629735804" sldId="3794"/>
            <ac:grpSpMk id="28" creationId="{479DD5C6-10B3-4C17-BF15-9230AE9C1133}"/>
          </ac:grpSpMkLst>
        </pc:grpChg>
        <pc:grpChg chg="del mod">
          <ac:chgData name="강렬 김" userId="e9c59e58d694dafa" providerId="LiveId" clId="{F194F00E-2A75-46F4-A7BA-EC0436431455}" dt="2024-04-22T04:51:18.115" v="521" actId="478"/>
          <ac:grpSpMkLst>
            <pc:docMk/>
            <pc:sldMk cId="629735804" sldId="3794"/>
            <ac:grpSpMk id="45" creationId="{212A09E6-AD4C-41CA-8836-CCFD26E49553}"/>
          </ac:grpSpMkLst>
        </pc:grpChg>
        <pc:picChg chg="mod">
          <ac:chgData name="강렬 김" userId="e9c59e58d694dafa" providerId="LiveId" clId="{F194F00E-2A75-46F4-A7BA-EC0436431455}" dt="2024-04-22T05:09:14.599" v="1461" actId="1076"/>
          <ac:picMkLst>
            <pc:docMk/>
            <pc:sldMk cId="629735804" sldId="3794"/>
            <ac:picMk id="8" creationId="{00000000-0000-0000-0000-000000000000}"/>
          </ac:picMkLst>
        </pc:picChg>
        <pc:picChg chg="del">
          <ac:chgData name="강렬 김" userId="e9c59e58d694dafa" providerId="LiveId" clId="{F194F00E-2A75-46F4-A7BA-EC0436431455}" dt="2024-04-22T04:40:40.994" v="182" actId="478"/>
          <ac:picMkLst>
            <pc:docMk/>
            <pc:sldMk cId="629735804" sldId="3794"/>
            <ac:picMk id="12" creationId="{F88259AC-8E44-473A-A167-CEFE764C515E}"/>
          </ac:picMkLst>
        </pc:picChg>
        <pc:picChg chg="del">
          <ac:chgData name="강렬 김" userId="e9c59e58d694dafa" providerId="LiveId" clId="{F194F00E-2A75-46F4-A7BA-EC0436431455}" dt="2024-04-22T04:40:40.994" v="182" actId="478"/>
          <ac:picMkLst>
            <pc:docMk/>
            <pc:sldMk cId="629735804" sldId="3794"/>
            <ac:picMk id="13" creationId="{1C440E6E-2A66-4B74-94B8-85C06A7C6B98}"/>
          </ac:picMkLst>
        </pc:picChg>
        <pc:picChg chg="del">
          <ac:chgData name="강렬 김" userId="e9c59e58d694dafa" providerId="LiveId" clId="{F194F00E-2A75-46F4-A7BA-EC0436431455}" dt="2024-04-22T04:40:40.994" v="182" actId="478"/>
          <ac:picMkLst>
            <pc:docMk/>
            <pc:sldMk cId="629735804" sldId="3794"/>
            <ac:picMk id="16" creationId="{3B048680-9CE1-4CEB-A2E4-28D4AB5AE25F}"/>
          </ac:picMkLst>
        </pc:picChg>
        <pc:picChg chg="del">
          <ac:chgData name="강렬 김" userId="e9c59e58d694dafa" providerId="LiveId" clId="{F194F00E-2A75-46F4-A7BA-EC0436431455}" dt="2024-04-22T04:40:40.994" v="182" actId="478"/>
          <ac:picMkLst>
            <pc:docMk/>
            <pc:sldMk cId="629735804" sldId="3794"/>
            <ac:picMk id="17" creationId="{8040135F-6A96-494B-B548-1BE97A8C262E}"/>
          </ac:picMkLst>
        </pc:picChg>
        <pc:picChg chg="mod">
          <ac:chgData name="강렬 김" userId="e9c59e58d694dafa" providerId="LiveId" clId="{F194F00E-2A75-46F4-A7BA-EC0436431455}" dt="2024-04-22T05:09:03.222" v="1456" actId="1076"/>
          <ac:picMkLst>
            <pc:docMk/>
            <pc:sldMk cId="629735804" sldId="3794"/>
            <ac:picMk id="30" creationId="{D5A73648-9AA4-4598-9001-EE1696FCD95B}"/>
          </ac:picMkLst>
        </pc:picChg>
        <pc:picChg chg="mod">
          <ac:chgData name="강렬 김" userId="e9c59e58d694dafa" providerId="LiveId" clId="{F194F00E-2A75-46F4-A7BA-EC0436431455}" dt="2024-04-22T05:09:03.222" v="1456" actId="1076"/>
          <ac:picMkLst>
            <pc:docMk/>
            <pc:sldMk cId="629735804" sldId="3794"/>
            <ac:picMk id="31" creationId="{63D0B523-9305-425E-BF15-098603026BB0}"/>
          </ac:picMkLst>
        </pc:picChg>
        <pc:picChg chg="mod">
          <ac:chgData name="강렬 김" userId="e9c59e58d694dafa" providerId="LiveId" clId="{F194F00E-2A75-46F4-A7BA-EC0436431455}" dt="2024-04-22T05:09:03.222" v="1456" actId="1076"/>
          <ac:picMkLst>
            <pc:docMk/>
            <pc:sldMk cId="629735804" sldId="3794"/>
            <ac:picMk id="33" creationId="{72899688-405C-48F9-8B9D-95432377E2E6}"/>
          </ac:picMkLst>
        </pc:picChg>
        <pc:picChg chg="del mod">
          <ac:chgData name="강렬 김" userId="e9c59e58d694dafa" providerId="LiveId" clId="{F194F00E-2A75-46F4-A7BA-EC0436431455}" dt="2024-04-22T04:53:00.466" v="659" actId="478"/>
          <ac:picMkLst>
            <pc:docMk/>
            <pc:sldMk cId="629735804" sldId="3794"/>
            <ac:picMk id="34" creationId="{61AD8CA0-445B-4F94-ACB4-26406ECAE256}"/>
          </ac:picMkLst>
        </pc:picChg>
        <pc:picChg chg="mod">
          <ac:chgData name="강렬 김" userId="e9c59e58d694dafa" providerId="LiveId" clId="{F194F00E-2A75-46F4-A7BA-EC0436431455}" dt="2024-04-22T04:49:09.491" v="476" actId="1076"/>
          <ac:picMkLst>
            <pc:docMk/>
            <pc:sldMk cId="629735804" sldId="3794"/>
            <ac:picMk id="46" creationId="{97340B60-C1AF-4466-AC5D-6EDA96D8F5EE}"/>
          </ac:picMkLst>
        </pc:picChg>
        <pc:picChg chg="mod">
          <ac:chgData name="강렬 김" userId="e9c59e58d694dafa" providerId="LiveId" clId="{F194F00E-2A75-46F4-A7BA-EC0436431455}" dt="2024-04-22T05:09:03.222" v="1456" actId="1076"/>
          <ac:picMkLst>
            <pc:docMk/>
            <pc:sldMk cId="629735804" sldId="3794"/>
            <ac:picMk id="51" creationId="{D2706D3D-541F-417D-A2FF-91B49CEECF6B}"/>
          </ac:picMkLst>
        </pc:picChg>
        <pc:picChg chg="mod">
          <ac:chgData name="강렬 김" userId="e9c59e58d694dafa" providerId="LiveId" clId="{F194F00E-2A75-46F4-A7BA-EC0436431455}" dt="2024-04-22T05:09:03.222" v="1456" actId="1076"/>
          <ac:picMkLst>
            <pc:docMk/>
            <pc:sldMk cId="629735804" sldId="3794"/>
            <ac:picMk id="6158" creationId="{B3B133B4-E4E1-48CC-ADAB-26832E459BBA}"/>
          </ac:picMkLst>
        </pc:picChg>
        <pc:picChg chg="del mod">
          <ac:chgData name="강렬 김" userId="e9c59e58d694dafa" providerId="LiveId" clId="{F194F00E-2A75-46F4-A7BA-EC0436431455}" dt="2024-04-22T04:53:01.170" v="660" actId="478"/>
          <ac:picMkLst>
            <pc:docMk/>
            <pc:sldMk cId="629735804" sldId="3794"/>
            <ac:picMk id="6160" creationId="{886035F9-7C23-4C7B-B7A5-4A54915816F9}"/>
          </ac:picMkLst>
        </pc:picChg>
        <pc:cxnChg chg="add mod">
          <ac:chgData name="강렬 김" userId="e9c59e58d694dafa" providerId="LiveId" clId="{F194F00E-2A75-46F4-A7BA-EC0436431455}" dt="2024-04-22T05:09:03.222" v="1456" actId="1076"/>
          <ac:cxnSpMkLst>
            <pc:docMk/>
            <pc:sldMk cId="629735804" sldId="3794"/>
            <ac:cxnSpMk id="14" creationId="{7C942E98-FECC-4639-9DAA-B0B5B3F018E9}"/>
          </ac:cxnSpMkLst>
        </pc:cxnChg>
        <pc:cxnChg chg="add mod">
          <ac:chgData name="강렬 김" userId="e9c59e58d694dafa" providerId="LiveId" clId="{F194F00E-2A75-46F4-A7BA-EC0436431455}" dt="2024-04-22T05:09:03.222" v="1456" actId="1076"/>
          <ac:cxnSpMkLst>
            <pc:docMk/>
            <pc:sldMk cId="629735804" sldId="3794"/>
            <ac:cxnSpMk id="29" creationId="{21B98033-CC91-49CC-998E-D15C650E04B6}"/>
          </ac:cxnSpMkLst>
        </pc:cxnChg>
        <pc:cxnChg chg="add del mod">
          <ac:chgData name="강렬 김" userId="e9c59e58d694dafa" providerId="LiveId" clId="{F194F00E-2A75-46F4-A7BA-EC0436431455}" dt="2024-04-22T04:53:01.395" v="661" actId="478"/>
          <ac:cxnSpMkLst>
            <pc:docMk/>
            <pc:sldMk cId="629735804" sldId="3794"/>
            <ac:cxnSpMk id="54" creationId="{D01CF23E-6E93-466A-A48D-12982F38C6AC}"/>
          </ac:cxnSpMkLst>
        </pc:cxnChg>
        <pc:cxnChg chg="add mod ord">
          <ac:chgData name="강렬 김" userId="e9c59e58d694dafa" providerId="LiveId" clId="{F194F00E-2A75-46F4-A7BA-EC0436431455}" dt="2024-04-22T05:10:59.497" v="1468" actId="14100"/>
          <ac:cxnSpMkLst>
            <pc:docMk/>
            <pc:sldMk cId="629735804" sldId="3794"/>
            <ac:cxnSpMk id="57" creationId="{D4FE2B48-3DE5-4B34-8F8A-38446A11A55A}"/>
          </ac:cxnSpMkLst>
        </pc:cxnChg>
        <pc:cxnChg chg="add mod ord">
          <ac:chgData name="강렬 김" userId="e9c59e58d694dafa" providerId="LiveId" clId="{F194F00E-2A75-46F4-A7BA-EC0436431455}" dt="2024-04-22T05:10:53.924" v="1466" actId="14100"/>
          <ac:cxnSpMkLst>
            <pc:docMk/>
            <pc:sldMk cId="629735804" sldId="3794"/>
            <ac:cxnSpMk id="65" creationId="{536F3E67-34F8-4994-BB81-149B6C649409}"/>
          </ac:cxnSpMkLst>
        </pc:cxnChg>
      </pc:sldChg>
      <pc:sldChg chg="addSp delSp modSp add del mod">
        <pc:chgData name="강렬 김" userId="e9c59e58d694dafa" providerId="LiveId" clId="{F194F00E-2A75-46F4-A7BA-EC0436431455}" dt="2024-04-22T04:27:53.028" v="173" actId="47"/>
        <pc:sldMkLst>
          <pc:docMk/>
          <pc:sldMk cId="3861471334" sldId="3794"/>
        </pc:sldMkLst>
        <pc:spChg chg="del">
          <ac:chgData name="강렬 김" userId="e9c59e58d694dafa" providerId="LiveId" clId="{F194F00E-2A75-46F4-A7BA-EC0436431455}" dt="2024-04-22T04:24:42.292" v="8" actId="478"/>
          <ac:spMkLst>
            <pc:docMk/>
            <pc:sldMk cId="3861471334" sldId="3794"/>
            <ac:spMk id="3" creationId="{00000000-0000-0000-0000-000000000000}"/>
          </ac:spMkLst>
        </pc:spChg>
        <pc:spChg chg="add del mod">
          <ac:chgData name="강렬 김" userId="e9c59e58d694dafa" providerId="LiveId" clId="{F194F00E-2A75-46F4-A7BA-EC0436431455}" dt="2024-04-22T04:24:59.756" v="13" actId="478"/>
          <ac:spMkLst>
            <pc:docMk/>
            <pc:sldMk cId="3861471334" sldId="3794"/>
            <ac:spMk id="6" creationId="{0063A557-AF22-4F6F-A9AC-AADD3423B9E9}"/>
          </ac:spMkLst>
        </pc:spChg>
        <pc:spChg chg="add del mod">
          <ac:chgData name="강렬 김" userId="e9c59e58d694dafa" providerId="LiveId" clId="{F194F00E-2A75-46F4-A7BA-EC0436431455}" dt="2024-04-22T04:26:02.188" v="18" actId="20577"/>
          <ac:spMkLst>
            <pc:docMk/>
            <pc:sldMk cId="3861471334" sldId="3794"/>
            <ac:spMk id="8" creationId="{00000000-0000-0000-0000-000000000000}"/>
          </ac:spMkLst>
        </pc:spChg>
        <pc:spChg chg="del">
          <ac:chgData name="강렬 김" userId="e9c59e58d694dafa" providerId="LiveId" clId="{F194F00E-2A75-46F4-A7BA-EC0436431455}" dt="2024-04-22T04:24:33.500" v="5" actId="478"/>
          <ac:spMkLst>
            <pc:docMk/>
            <pc:sldMk cId="3861471334" sldId="3794"/>
            <ac:spMk id="11" creationId="{00000000-0000-0000-0000-000000000000}"/>
          </ac:spMkLst>
        </pc:spChg>
        <pc:picChg chg="del">
          <ac:chgData name="강렬 김" userId="e9c59e58d694dafa" providerId="LiveId" clId="{F194F00E-2A75-46F4-A7BA-EC0436431455}" dt="2024-04-22T04:24:48.187" v="10" actId="478"/>
          <ac:picMkLst>
            <pc:docMk/>
            <pc:sldMk cId="3861471334" sldId="3794"/>
            <ac:picMk id="5" creationId="{880309F7-FD64-92E8-99B2-D6594FD09408}"/>
          </ac:picMkLst>
        </pc:picChg>
        <pc:picChg chg="del mod">
          <ac:chgData name="강렬 김" userId="e9c59e58d694dafa" providerId="LiveId" clId="{F194F00E-2A75-46F4-A7BA-EC0436431455}" dt="2024-04-22T04:25:09.068" v="16" actId="478"/>
          <ac:picMkLst>
            <pc:docMk/>
            <pc:sldMk cId="3861471334" sldId="3794"/>
            <ac:picMk id="6148" creationId="{C5F3FB1A-5E61-4204-AA12-B555776D3052}"/>
          </ac:picMkLst>
        </pc:picChg>
        <pc:picChg chg="del">
          <ac:chgData name="강렬 김" userId="e9c59e58d694dafa" providerId="LiveId" clId="{F194F00E-2A75-46F4-A7BA-EC0436431455}" dt="2024-04-22T04:24:48.187" v="10" actId="478"/>
          <ac:picMkLst>
            <pc:docMk/>
            <pc:sldMk cId="3861471334" sldId="3794"/>
            <ac:picMk id="6150" creationId="{5701558E-FFB6-4968-8E50-8E65F7399228}"/>
          </ac:picMkLst>
        </pc:picChg>
        <pc:picChg chg="del">
          <ac:chgData name="강렬 김" userId="e9c59e58d694dafa" providerId="LiveId" clId="{F194F00E-2A75-46F4-A7BA-EC0436431455}" dt="2024-04-22T04:24:48.187" v="10" actId="478"/>
          <ac:picMkLst>
            <pc:docMk/>
            <pc:sldMk cId="3861471334" sldId="3794"/>
            <ac:picMk id="6152" creationId="{39CA5CA5-CA5B-421A-AAD9-5865C5BAC0CC}"/>
          </ac:picMkLst>
        </pc:picChg>
        <pc:picChg chg="del">
          <ac:chgData name="강렬 김" userId="e9c59e58d694dafa" providerId="LiveId" clId="{F194F00E-2A75-46F4-A7BA-EC0436431455}" dt="2024-04-22T04:24:48.187" v="10" actId="478"/>
          <ac:picMkLst>
            <pc:docMk/>
            <pc:sldMk cId="3861471334" sldId="3794"/>
            <ac:picMk id="6154" creationId="{1AFE0952-9D7C-46B7-8860-3A2DD92BBAEF}"/>
          </ac:picMkLst>
        </pc:picChg>
        <pc:picChg chg="del">
          <ac:chgData name="강렬 김" userId="e9c59e58d694dafa" providerId="LiveId" clId="{F194F00E-2A75-46F4-A7BA-EC0436431455}" dt="2024-04-22T04:24:48.187" v="10" actId="478"/>
          <ac:picMkLst>
            <pc:docMk/>
            <pc:sldMk cId="3861471334" sldId="3794"/>
            <ac:picMk id="6156" creationId="{959A0B98-7755-48AB-A7A6-E8B534B115B0}"/>
          </ac:picMkLst>
        </pc:picChg>
        <pc:picChg chg="del">
          <ac:chgData name="강렬 김" userId="e9c59e58d694dafa" providerId="LiveId" clId="{F194F00E-2A75-46F4-A7BA-EC0436431455}" dt="2024-04-22T04:24:48.187" v="10" actId="478"/>
          <ac:picMkLst>
            <pc:docMk/>
            <pc:sldMk cId="3861471334" sldId="3794"/>
            <ac:picMk id="6160" creationId="{70C4775F-8513-4C23-93CC-DADE3C43E104}"/>
          </ac:picMkLst>
        </pc:picChg>
      </pc:sldChg>
      <pc:sldMasterChg chg="delSldLayout">
        <pc:chgData name="강렬 김" userId="e9c59e58d694dafa" providerId="LiveId" clId="{F194F00E-2A75-46F4-A7BA-EC0436431455}" dt="2024-04-22T05:08:03.383" v="1421" actId="47"/>
        <pc:sldMasterMkLst>
          <pc:docMk/>
          <pc:sldMasterMk cId="0" sldId="2147484032"/>
        </pc:sldMasterMkLst>
        <pc:sldLayoutChg chg="del">
          <pc:chgData name="강렬 김" userId="e9c59e58d694dafa" providerId="LiveId" clId="{F194F00E-2A75-46F4-A7BA-EC0436431455}" dt="2024-04-22T05:08:03.383" v="1421" actId="47"/>
          <pc:sldLayoutMkLst>
            <pc:docMk/>
            <pc:sldMasterMk cId="0" sldId="2147484032"/>
            <pc:sldLayoutMk cId="561415752" sldId="214748891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47A29F-1536-4F00-BDB8-786188BCE7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220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524" y="4714121"/>
            <a:ext cx="4988628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6BE82BE-E446-4A68-870F-2ACD224977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143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5112" cy="3722687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524" y="4712535"/>
            <a:ext cx="4988628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68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66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692063" imgH="4330159" progId="">
                  <p:embed/>
                </p:oleObj>
              </mc:Choice>
              <mc:Fallback>
                <p:oleObj name="Image" r:id="rId2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5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692063" imgH="4330159" progId="">
                  <p:embed/>
                </p:oleObj>
              </mc:Choice>
              <mc:Fallback>
                <p:oleObj name="Image" r:id="rId2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50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8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72597" y="6609382"/>
            <a:ext cx="719403" cy="2760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1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72597" y="6609382"/>
            <a:ext cx="719403" cy="2760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692063" imgH="4330159" progId="">
                  <p:embed/>
                </p:oleObj>
              </mc:Choice>
              <mc:Fallback>
                <p:oleObj name="Image" r:id="rId2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9C8347-07CE-4506-82C3-2FEE3A006C5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54F9FD-99C7-49C9-90D2-943B9F53534B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>
            <a:spLocks/>
          </p:cNvSpPr>
          <p:nvPr userDrawn="1"/>
        </p:nvSpPr>
        <p:spPr bwMode="auto">
          <a:xfrm>
            <a:off x="-12699" y="100013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D9D9DB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000000">
                <a:alpha val="20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A7B789"/>
              </a:solidFill>
            </a:endParaRPr>
          </a:p>
        </p:txBody>
      </p:sp>
      <p:sp>
        <p:nvSpPr>
          <p:cNvPr id="4" name="자유형 3"/>
          <p:cNvSpPr>
            <a:spLocks/>
          </p:cNvSpPr>
          <p:nvPr userDrawn="1"/>
        </p:nvSpPr>
        <p:spPr bwMode="auto">
          <a:xfrm>
            <a:off x="-12699" y="0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8E8E94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353537">
                <a:alpha val="56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A7B789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67251" y="6497639"/>
            <a:ext cx="2844800" cy="365125"/>
          </a:xfr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664D363A-2C64-496D-950A-97DFC5E0EAF2}" type="slidenum">
              <a:rPr lang="ko-KR" altLang="en-US"/>
              <a:pPr>
                <a:defRPr/>
              </a:pPr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/>
          <p:nvPr userDrawn="1"/>
        </p:nvSpPr>
        <p:spPr>
          <a:xfrm>
            <a:off x="-12699" y="10001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-12699" y="0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schemeClr val="tx2">
                <a:lumMod val="75000"/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667251" y="6497639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000000">
                    <a:tint val="75000"/>
                  </a:srgbClr>
                </a:solidFill>
              </a:rPr>
              <a:t>- </a:t>
            </a:r>
            <a:fld id="{5C4E9F26-5BCF-4D92-A1DC-0A1E6260CBDE}" type="slidenum">
              <a:rPr lang="ko-KR" altLang="en-US" sz="10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r>
              <a:rPr lang="ko-KR" altLang="en-US" sz="1000">
                <a:solidFill>
                  <a:srgbClr val="000000">
                    <a:tint val="75000"/>
                  </a:srgbClr>
                </a:solidFill>
              </a:rPr>
              <a:t> </a:t>
            </a:r>
            <a:r>
              <a:rPr lang="en-US" altLang="ko-KR" sz="1000">
                <a:solidFill>
                  <a:srgbClr val="000000">
                    <a:tint val="75000"/>
                  </a:srgbClr>
                </a:solidFill>
              </a:rPr>
              <a:t>-</a:t>
            </a:r>
            <a:endParaRPr lang="ko-KR" altLang="en-US" sz="10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9676DD3-758F-46E2-B708-98DA225765D4}" type="datetimeFigureOut">
              <a:rPr lang="ko-KR" altLang="en-US">
                <a:solidFill>
                  <a:srgbClr val="A7B789"/>
                </a:solidFill>
              </a:rPr>
              <a:pPr>
                <a:defRPr/>
              </a:pPr>
              <a:t>2024-04-22</a:t>
            </a:fld>
            <a:endParaRPr lang="ko-KR" altLang="en-US">
              <a:solidFill>
                <a:srgbClr val="A7B789"/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srgbClr val="A7B789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5CBB-0786-40B4-928C-94DD7A88CD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4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77514" y="1242022"/>
            <a:ext cx="10504887" cy="47938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10" name="Espace réservé du texte 2"/>
          <p:cNvSpPr>
            <a:spLocks noGrp="1"/>
          </p:cNvSpPr>
          <p:nvPr>
            <p:ph idx="1"/>
          </p:nvPr>
        </p:nvSpPr>
        <p:spPr>
          <a:xfrm>
            <a:off x="609600" y="2004785"/>
            <a:ext cx="10972800" cy="42368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5039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D1493425-53C6-45EB-AE49-9C9A55F7DABA}" type="datetimeFigureOut">
              <a:rPr lang="fr-FR">
                <a:solidFill>
                  <a:srgbClr val="FFFFFF"/>
                </a:solidFill>
              </a:rPr>
              <a:pPr>
                <a:defRPr/>
              </a:pPr>
              <a:t>22/04/2024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737600" y="6503989"/>
            <a:ext cx="2844800" cy="365125"/>
          </a:xfrm>
        </p:spPr>
        <p:txBody>
          <a:bodyPr rtlCol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Grant agreement #611165</a:t>
            </a:r>
          </a:p>
        </p:txBody>
      </p:sp>
    </p:spTree>
    <p:extLst>
      <p:ext uri="{BB962C8B-B14F-4D97-AF65-F5344CB8AC3E}">
        <p14:creationId xmlns:p14="http://schemas.microsoft.com/office/powerpoint/2010/main" val="15054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582067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Picture 7" descr="EMB4df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510983"/>
            <a:ext cx="480053" cy="3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10" r:id="rId1"/>
    <p:sldLayoutId id="2147488911" r:id="rId2"/>
    <p:sldLayoutId id="214748891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15" descr="gist_en_extened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6308725"/>
            <a:ext cx="6731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31034" y="6453337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31" r:id="rId1"/>
    <p:sldLayoutId id="2147488932" r:id="rId2"/>
    <p:sldLayoutId id="2147488933" r:id="rId3"/>
    <p:sldLayoutId id="2147488934" r:id="rId4"/>
    <p:sldLayoutId id="2147488936" r:id="rId5"/>
    <p:sldLayoutId id="214748893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582067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Picture 7" descr="EMB4df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510983"/>
            <a:ext cx="480053" cy="3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0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39" r:id="rId1"/>
    <p:sldLayoutId id="2147488940" r:id="rId2"/>
    <p:sldLayoutId id="214748894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1" y="549275"/>
            <a:ext cx="9144000" cy="17780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algn="ctr" eaLnBrk="1" latinLnBrk="0" hangingPunct="1"/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itchFamily="18" charset="0"/>
              </a:rPr>
              <a:t>Interactive Mock Interviewer Using MobileX Stations </a:t>
            </a:r>
            <a:endParaRPr lang="ko-KR" altLang="en-US" sz="11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9219" name="부제목 38"/>
          <p:cNvSpPr>
            <a:spLocks noGrp="1"/>
          </p:cNvSpPr>
          <p:nvPr>
            <p:ph type="subTitle" idx="1"/>
          </p:nvPr>
        </p:nvSpPr>
        <p:spPr>
          <a:xfrm>
            <a:off x="3381376" y="2571750"/>
            <a:ext cx="5000625" cy="928688"/>
          </a:xfrm>
        </p:spPr>
        <p:txBody>
          <a:bodyPr/>
          <a:lstStyle/>
          <a:p>
            <a:pPr eaLnBrk="1" hangingPunct="1"/>
            <a:endParaRPr lang="ko-KR" altLang="en-US" dirty="0"/>
          </a:p>
        </p:txBody>
      </p:sp>
      <p:graphicFrame>
        <p:nvGraphicFramePr>
          <p:cNvPr id="92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76830"/>
              </p:ext>
            </p:extLst>
          </p:nvPr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922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438" name="Text Box 6"/>
          <p:cNvSpPr txBox="1">
            <a:spLocks noChangeArrowheads="1"/>
          </p:cNvSpPr>
          <p:nvPr/>
        </p:nvSpPr>
        <p:spPr bwMode="auto">
          <a:xfrm>
            <a:off x="479376" y="2582050"/>
            <a:ext cx="11017223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721010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Y견고딕" charset="0"/>
                <a:ea typeface="HY견고딕" charset="0"/>
                <a:cs typeface="HY견고딕" charset="0"/>
              </a:rPr>
              <a:t>[AIGS] Creative &amp; Self-motivating Project</a:t>
            </a:r>
          </a:p>
        </p:txBody>
      </p:sp>
      <p:sp>
        <p:nvSpPr>
          <p:cNvPr id="9222" name="Line 17"/>
          <p:cNvSpPr>
            <a:spLocks noChangeShapeType="1"/>
          </p:cNvSpPr>
          <p:nvPr/>
        </p:nvSpPr>
        <p:spPr bwMode="auto">
          <a:xfrm>
            <a:off x="-24680" y="476250"/>
            <a:ext cx="12216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/>
          <a:lstStyle/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4452" name="Rectangle 20"/>
          <p:cNvSpPr>
            <a:spLocks noChangeArrowheads="1"/>
          </p:cNvSpPr>
          <p:nvPr/>
        </p:nvSpPr>
        <p:spPr bwMode="auto">
          <a:xfrm>
            <a:off x="0" y="0"/>
            <a:ext cx="12192000" cy="465138"/>
          </a:xfrm>
          <a:prstGeom prst="rect">
            <a:avLst/>
          </a:prstGeom>
          <a:solidFill>
            <a:srgbClr val="00ACE5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</a:t>
            </a:r>
            <a:endParaRPr lang="ko-KR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24" name="Rectangle 29"/>
          <p:cNvSpPr>
            <a:spLocks noChangeArrowheads="1"/>
          </p:cNvSpPr>
          <p:nvPr/>
        </p:nvSpPr>
        <p:spPr bwMode="auto">
          <a:xfrm>
            <a:off x="1558926" y="3648968"/>
            <a:ext cx="6589713" cy="237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Arial" charset="0"/>
                <a:ea typeface="굴림" pitchFamily="50" charset="-127"/>
                <a:cs typeface="Arial" charset="0"/>
              </a:rPr>
              <a:t>Team Code: G </a:t>
            </a:r>
            <a:br>
              <a:rPr lang="en-US" altLang="ko-KR" sz="2400" b="1" dirty="0">
                <a:latin typeface="Arial" charset="0"/>
                <a:ea typeface="굴림" pitchFamily="50" charset="-127"/>
                <a:cs typeface="Arial" charset="0"/>
              </a:rPr>
            </a:b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(20231106 – </a:t>
            </a:r>
            <a:r>
              <a:rPr lang="en-US" altLang="ko-KR" sz="1800" b="1" dirty="0" err="1">
                <a:latin typeface="Arial" charset="0"/>
                <a:ea typeface="굴림" pitchFamily="50" charset="-127"/>
                <a:cs typeface="Arial" charset="0"/>
              </a:rPr>
              <a:t>KappyDays</a:t>
            </a: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 &amp; Kim </a:t>
            </a:r>
            <a:r>
              <a:rPr lang="en-US" altLang="ko-KR" sz="1800" b="1" dirty="0" err="1">
                <a:latin typeface="Arial" charset="0"/>
                <a:ea typeface="굴림" pitchFamily="50" charset="-127"/>
                <a:cs typeface="Arial" charset="0"/>
              </a:rPr>
              <a:t>Kangryeol</a:t>
            </a: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) 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(20231112 – </a:t>
            </a:r>
            <a:r>
              <a:rPr lang="en-US" altLang="ko-KR" sz="1800" b="1" dirty="0" err="1">
                <a:latin typeface="Arial" charset="0"/>
                <a:ea typeface="굴림" pitchFamily="50" charset="-127"/>
                <a:cs typeface="Arial" charset="0"/>
              </a:rPr>
              <a:t>Yejinp</a:t>
            </a: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 &amp; Park </a:t>
            </a:r>
            <a:r>
              <a:rPr lang="en-US" altLang="ko-KR" sz="1800" b="1" dirty="0" err="1">
                <a:latin typeface="Arial" charset="0"/>
                <a:ea typeface="굴림" pitchFamily="50" charset="-127"/>
                <a:cs typeface="Arial" charset="0"/>
              </a:rPr>
              <a:t>Yejin</a:t>
            </a:r>
            <a:r>
              <a:rPr lang="en-US" altLang="ko-KR" sz="1800" b="1" dirty="0">
                <a:latin typeface="Arial" charset="0"/>
                <a:ea typeface="굴림" pitchFamily="50" charset="-127"/>
                <a:cs typeface="Arial" charset="0"/>
              </a:rPr>
              <a:t>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2000" b="1" dirty="0">
              <a:latin typeface="Arial" charset="0"/>
              <a:ea typeface="굴림" pitchFamily="50" charset="-127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 dirty="0">
                <a:latin typeface="Arial" charset="0"/>
                <a:ea typeface="굴림" pitchFamily="50" charset="-127"/>
                <a:cs typeface="Arial" charset="0"/>
              </a:rPr>
              <a:t>AI Graduate School, GIST</a:t>
            </a:r>
            <a:endParaRPr lang="en-US" altLang="ko-KR" sz="2400" b="1" dirty="0">
              <a:latin typeface="Arial" charset="0"/>
              <a:ea typeface="굴림" pitchFamily="50" charset="-127"/>
              <a:cs typeface="Arial" charset="0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10000"/>
              </a:lnSpc>
              <a:buClr>
                <a:srgbClr val="E4005C"/>
              </a:buClr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Date: Spring 2024                                                                                                                     Place: </a:t>
            </a:r>
            <a:r>
              <a:rPr lang="en-US" altLang="ko-KR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Gwangju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Korea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16" y="4118246"/>
            <a:ext cx="1865405" cy="16661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5" b="22686"/>
          <a:stretch/>
        </p:blipFill>
        <p:spPr>
          <a:xfrm>
            <a:off x="4943872" y="6216774"/>
            <a:ext cx="2437719" cy="530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6" y="663917"/>
            <a:ext cx="1127486" cy="1355035"/>
          </a:xfrm>
          <a:prstGeom prst="rect">
            <a:avLst/>
          </a:prstGeom>
        </p:spPr>
      </p:pic>
      <p:pic>
        <p:nvPicPr>
          <p:cNvPr id="14" name="Google Shape;10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88488" y="1005522"/>
            <a:ext cx="1296144" cy="11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95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/>
          <a:p>
            <a:r>
              <a:rPr lang="en-US" altLang="ko-KR" sz="4000" dirty="0"/>
              <a:t>2D. Project Schedule (Bi-weekly with Milestones)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33787"/>
              </p:ext>
            </p:extLst>
          </p:nvPr>
        </p:nvGraphicFramePr>
        <p:xfrm>
          <a:off x="479376" y="1052736"/>
          <a:ext cx="11233248" cy="547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579982964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6699611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235664320"/>
                    </a:ext>
                  </a:extLst>
                </a:gridCol>
              </a:tblGrid>
              <a:tr h="3944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0861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  <a:r>
                        <a:rPr lang="en-US" baseline="0" dirty="0"/>
                        <a:t> 1~2 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프로젝트 주제 설정 및 계획 수립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계획 문서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78448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3~4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MobileX Station </a:t>
                      </a:r>
                      <a:r>
                        <a:rPr lang="ko-KR" altLang="en-US"/>
                        <a:t>환경 구축</a:t>
                      </a:r>
                      <a:endParaRPr lang="en-US" altLang="ko-KR"/>
                    </a:p>
                    <a:p>
                      <a:pPr algn="ctr"/>
                      <a:r>
                        <a:rPr lang="ko-KR" altLang="en-US" dirty="0"/>
                        <a:t>데이터 수집 및 가공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dirty="0"/>
                        <a:t>LLM</a:t>
                      </a:r>
                      <a:r>
                        <a:rPr lang="ko-KR" altLang="en-US" dirty="0"/>
                        <a:t>모델 선정 및 </a:t>
                      </a:r>
                      <a:r>
                        <a:rPr lang="en-US" altLang="ko-KR" dirty="0"/>
                        <a:t>fine-tuning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LLM </a:t>
                      </a:r>
                      <a:r>
                        <a:rPr lang="ko-KR" altLang="en-US" dirty="0"/>
                        <a:t>모델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47733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1~2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웹 제작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웹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서버 연결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웹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059832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3~4</a:t>
                      </a:r>
                      <a:r>
                        <a:rPr lang="en-US" baseline="0" dirty="0"/>
                        <a:t> 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웹 </a:t>
                      </a:r>
                      <a:r>
                        <a:rPr lang="en-US" altLang="ko-KR" dirty="0"/>
                        <a:t>– LLM</a:t>
                      </a:r>
                      <a:r>
                        <a:rPr lang="ko-KR" altLang="en-US" dirty="0"/>
                        <a:t>모델 연동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음성 인식 모델 선정 및 연동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웹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음성인식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735855"/>
                  </a:ext>
                </a:extLst>
              </a:tr>
              <a:tr h="1015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1~3</a:t>
                      </a:r>
                      <a:r>
                        <a:rPr lang="en-US" baseline="0" dirty="0"/>
                        <a:t> 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감정 인식 모델 선정 및 연동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데모 시나리오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웹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감정인식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/>
                      <a:r>
                        <a:rPr lang="ko-KR" altLang="en-US" dirty="0"/>
                        <a:t>데모 영상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99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5400600"/>
          </a:xfrm>
        </p:spPr>
        <p:txBody>
          <a:bodyPr/>
          <a:lstStyle/>
          <a:p>
            <a:r>
              <a:rPr lang="en-US" altLang="ko-KR" sz="2400" b="1" dirty="0"/>
              <a:t>Background</a:t>
            </a:r>
          </a:p>
          <a:p>
            <a:pPr lvl="1"/>
            <a:r>
              <a:rPr lang="ko-KR" altLang="en-US" sz="1600" dirty="0"/>
              <a:t>고가의 취업 컨설팅 서비스가 검증되지 않았음에도 불구하고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취업 준비생들에게 상당한 경제적 부담을 주고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채용 설명회와 면접 스터디가 주로 서울과 수도권 지역에 집중되어 있어</a:t>
            </a:r>
            <a:r>
              <a:rPr lang="en-US" altLang="ko-KR" sz="1600" dirty="0"/>
              <a:t>, </a:t>
            </a:r>
            <a:r>
              <a:rPr lang="ko-KR" altLang="en-US" sz="1600" dirty="0"/>
              <a:t>지방의 취업 준비생들이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공간적 한계를 경험하고 있음</a:t>
            </a:r>
            <a:endParaRPr lang="en-US" altLang="ko-KR" sz="1600" b="1" dirty="0"/>
          </a:p>
          <a:p>
            <a:r>
              <a:rPr lang="en-US" altLang="ko-KR" sz="2400" b="1" dirty="0"/>
              <a:t>Motivation</a:t>
            </a:r>
          </a:p>
          <a:p>
            <a:pPr lvl="1"/>
            <a:r>
              <a:rPr lang="ko-KR" altLang="en-US" sz="1600" dirty="0"/>
              <a:t>취업 준비생들이 면접 기술을 향상시키고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불필요한 사교육비 부담을 경감할 수 있는 지원 시스템을 제공</a:t>
            </a:r>
            <a:endParaRPr lang="en-US" altLang="ko-KR" sz="1600" dirty="0"/>
          </a:p>
          <a:p>
            <a:pPr lvl="1"/>
            <a:r>
              <a:rPr lang="ko-KR" altLang="en-US" sz="1600" dirty="0"/>
              <a:t>면접 준비에 대한 환경적 제약을 해소할 수 있음</a:t>
            </a:r>
            <a:endParaRPr lang="en-US" altLang="ko-KR" sz="1600" dirty="0"/>
          </a:p>
          <a:p>
            <a:r>
              <a:rPr lang="en-US" altLang="ko-KR" sz="2400" b="1" dirty="0"/>
              <a:t>Target Domain &amp; Deployment Space </a:t>
            </a:r>
            <a:r>
              <a:rPr lang="en-US" altLang="ko-KR" sz="1400" i="1" dirty="0"/>
              <a:t>(Areas/Places)</a:t>
            </a:r>
          </a:p>
          <a:p>
            <a:pPr marL="0" indent="0">
              <a:buNone/>
            </a:pPr>
            <a:endParaRPr lang="en-US" altLang="ko-KR" sz="1400" i="1" dirty="0"/>
          </a:p>
          <a:p>
            <a:pPr marL="0" indent="0">
              <a:buNone/>
            </a:pPr>
            <a:endParaRPr lang="en-US" altLang="ko-KR" sz="1400" i="1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2400" b="1" dirty="0"/>
              <a:t>Service Providers and DevOps</a:t>
            </a:r>
          </a:p>
          <a:p>
            <a:pPr marL="0" indent="0">
              <a:buNone/>
            </a:pPr>
            <a:endParaRPr lang="en-US" altLang="ko-KR" sz="1400" i="1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dirty="0"/>
              <a:t>1A. Project Concept: Target Domain (Spaces)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71900"/>
              </p:ext>
            </p:extLst>
          </p:nvPr>
        </p:nvGraphicFramePr>
        <p:xfrm>
          <a:off x="259804" y="4221088"/>
          <a:ext cx="9004548" cy="8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274">
                  <a:extLst>
                    <a:ext uri="{9D8B030D-6E8A-4147-A177-3AD203B41FA5}">
                      <a16:colId xmlns:a16="http://schemas.microsoft.com/office/drawing/2014/main" val="3387515331"/>
                    </a:ext>
                  </a:extLst>
                </a:gridCol>
                <a:gridCol w="4502274">
                  <a:extLst>
                    <a:ext uri="{9D8B030D-6E8A-4147-A177-3AD203B41FA5}">
                      <a16:colId xmlns:a16="http://schemas.microsoft.com/office/drawing/2014/main" val="761093000"/>
                    </a:ext>
                  </a:extLst>
                </a:gridCol>
              </a:tblGrid>
              <a:tr h="421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Deployment Space (Area/Places)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232444"/>
                  </a:ext>
                </a:extLst>
              </a:tr>
              <a:tr h="421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Web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151624"/>
                  </a:ext>
                </a:extLst>
              </a:tr>
            </a:tbl>
          </a:graphicData>
        </a:graphic>
      </p:graphicFrame>
      <p:pic>
        <p:nvPicPr>
          <p:cNvPr id="5" name="Picture 2" descr="취업난에 '사교육' 비용 증가… 연간 평균 588만원 사용 - GBN뉴스">
            <a:extLst>
              <a:ext uri="{FF2B5EF4-FFF2-40B4-BE49-F238E27FC236}">
                <a16:creationId xmlns:a16="http://schemas.microsoft.com/office/drawing/2014/main" id="{BFD10625-98C1-433E-91CD-11C422F0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44" y="2531600"/>
            <a:ext cx="2589602" cy="23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19053"/>
              </p:ext>
            </p:extLst>
          </p:nvPr>
        </p:nvGraphicFramePr>
        <p:xfrm>
          <a:off x="259804" y="5430428"/>
          <a:ext cx="11665295" cy="100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059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  <a:gridCol w="2333059">
                  <a:extLst>
                    <a:ext uri="{9D8B030D-6E8A-4147-A177-3AD203B41FA5}">
                      <a16:colId xmlns:a16="http://schemas.microsoft.com/office/drawing/2014/main" val="1800803595"/>
                    </a:ext>
                  </a:extLst>
                </a:gridCol>
              </a:tblGrid>
              <a:tr h="421172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FF"/>
                          </a:solidFill>
                        </a:rPr>
                        <a:t>Who?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Service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Service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4211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대학생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졸업생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algn="ctr"/>
                      <a:r>
                        <a:rPr lang="ko-KR" altLang="en-US" sz="1600" dirty="0"/>
                        <a:t>청년 구직자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구직 사이트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개발자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1B. Project Concept: </a:t>
            </a:r>
            <a:r>
              <a:rPr lang="en-US" altLang="ko-KR" sz="4000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809312" cy="5400600"/>
          </a:xfrm>
        </p:spPr>
        <p:txBody>
          <a:bodyPr/>
          <a:lstStyle/>
          <a:p>
            <a:r>
              <a:rPr lang="en-US" altLang="ko-KR" b="1" dirty="0"/>
              <a:t>Main tools and method to realize X+AI Services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23392" y="3946892"/>
            <a:ext cx="10945216" cy="109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2800" dirty="0"/>
              <a:t>Deployed functions for MSA (Micro Services Architecture)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User Management, </a:t>
            </a:r>
            <a:r>
              <a:rPr lang="en-US" altLang="ko-KR" sz="2000" dirty="0"/>
              <a:t>Facial Expression Recognition, chatbot, Speech Recognition</a:t>
            </a:r>
            <a:endParaRPr kumimoji="0" lang="en-US" altLang="ko-KR" sz="2000" dirty="0"/>
          </a:p>
          <a:p>
            <a:pPr marL="0" indent="0">
              <a:buNone/>
            </a:pPr>
            <a:r>
              <a:rPr kumimoji="0" lang="en-US" altLang="ko-KR" sz="2800" dirty="0"/>
              <a:t> </a:t>
            </a:r>
          </a:p>
          <a:p>
            <a:r>
              <a:rPr kumimoji="0" lang="en-US" altLang="ko-KR" sz="2800" dirty="0"/>
              <a:t>How to leverage MobileX Station?</a:t>
            </a:r>
          </a:p>
          <a:p>
            <a:pPr lvl="1"/>
            <a:r>
              <a:rPr kumimoji="0" lang="ko-KR" altLang="en-US" sz="2400" dirty="0"/>
              <a:t>가상 면접관으로 사용하여 데모 시연</a:t>
            </a:r>
            <a:r>
              <a:rPr kumimoji="0" lang="en-US" altLang="ko-KR" sz="2400" dirty="0"/>
              <a:t>(</a:t>
            </a:r>
            <a:r>
              <a:rPr kumimoji="0" lang="ko-KR" altLang="en-US" sz="2400" dirty="0"/>
              <a:t>카메라</a:t>
            </a:r>
            <a:r>
              <a:rPr kumimoji="0" lang="en-US" altLang="ko-KR" sz="2400" dirty="0"/>
              <a:t>, </a:t>
            </a:r>
            <a:r>
              <a:rPr kumimoji="0" lang="ko-KR" altLang="en-US" sz="2400" dirty="0"/>
              <a:t>음성녹음</a:t>
            </a:r>
            <a:r>
              <a:rPr kumimoji="0" lang="en-US" altLang="ko-KR" sz="2400" dirty="0"/>
              <a:t>, </a:t>
            </a:r>
            <a:r>
              <a:rPr kumimoji="0" lang="ko-KR" altLang="en-US" sz="2400" dirty="0"/>
              <a:t>면접 상호작용</a:t>
            </a:r>
            <a:r>
              <a:rPr kumimoji="0" lang="en-US" altLang="ko-KR" sz="2400" dirty="0"/>
              <a:t>)</a:t>
            </a:r>
          </a:p>
        </p:txBody>
      </p:sp>
      <p:pic>
        <p:nvPicPr>
          <p:cNvPr id="6148" name="Picture 4" descr="Brand assets - Hugging Face">
            <a:extLst>
              <a:ext uri="{FF2B5EF4-FFF2-40B4-BE49-F238E27FC236}">
                <a16:creationId xmlns:a16="http://schemas.microsoft.com/office/drawing/2014/main" id="{C5F3FB1A-5E61-4204-AA12-B555776D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2" y="3212976"/>
            <a:ext cx="2879379" cy="76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30화 자연어처리(NLP)의 판도를 바꾼 LLM">
            <a:extLst>
              <a:ext uri="{FF2B5EF4-FFF2-40B4-BE49-F238E27FC236}">
                <a16:creationId xmlns:a16="http://schemas.microsoft.com/office/drawing/2014/main" id="{5701558E-FFB6-4968-8E50-8E65F7399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914" r="15154"/>
          <a:stretch/>
        </p:blipFill>
        <p:spPr bwMode="auto">
          <a:xfrm>
            <a:off x="878433" y="1595865"/>
            <a:ext cx="2489627" cy="16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39CA5CA5-CA5B-421A-AAD9-5865C5BA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16" y="1544676"/>
            <a:ext cx="1787179" cy="7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jango - 나무위키">
            <a:extLst>
              <a:ext uri="{FF2B5EF4-FFF2-40B4-BE49-F238E27FC236}">
                <a16:creationId xmlns:a16="http://schemas.microsoft.com/office/drawing/2014/main" id="{1AFE0952-9D7C-46B7-8860-3A2DD92B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18" y="2456004"/>
            <a:ext cx="1586853" cy="5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reate a Database with SQLite, a short introduction">
            <a:extLst>
              <a:ext uri="{FF2B5EF4-FFF2-40B4-BE49-F238E27FC236}">
                <a16:creationId xmlns:a16="http://schemas.microsoft.com/office/drawing/2014/main" id="{70C4775F-8513-4C23-93CC-DADE3C43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91" y="1544676"/>
            <a:ext cx="1648222" cy="10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Gunicorn] 프로젝트 배포 시 gunicorn WSGI 서버 사용하기">
            <a:extLst>
              <a:ext uri="{FF2B5EF4-FFF2-40B4-BE49-F238E27FC236}">
                <a16:creationId xmlns:a16="http://schemas.microsoft.com/office/drawing/2014/main" id="{959A0B98-7755-48AB-A7A6-E8B534B1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6" y="1628209"/>
            <a:ext cx="1829427" cy="5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AVER CLOUD PLATFORM 네이버 클라우드 플랫폼">
            <a:extLst>
              <a:ext uri="{FF2B5EF4-FFF2-40B4-BE49-F238E27FC236}">
                <a16:creationId xmlns:a16="http://schemas.microsoft.com/office/drawing/2014/main" id="{880309F7-FD64-92E8-99B2-D6594FD0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4" t="23786" r="10667" b="22668"/>
          <a:stretch/>
        </p:blipFill>
        <p:spPr bwMode="auto">
          <a:xfrm>
            <a:off x="5248841" y="2293707"/>
            <a:ext cx="1900233" cy="66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1C. Project Concept: </a:t>
            </a:r>
            <a:r>
              <a:rPr lang="en-US" altLang="ko-KR" sz="4000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809312" cy="5400600"/>
          </a:xfrm>
        </p:spPr>
        <p:txBody>
          <a:bodyPr/>
          <a:lstStyle/>
          <a:p>
            <a:r>
              <a:rPr lang="en-US" altLang="ko-KR" b="1" dirty="0"/>
              <a:t>X+AI Service Realization </a:t>
            </a:r>
            <a:r>
              <a:rPr lang="en-US" altLang="ko-KR" dirty="0"/>
              <a:t>with Representative Illustration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568608" y="6279247"/>
            <a:ext cx="623392" cy="276002"/>
          </a:xfrm>
        </p:spPr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7172" name="Picture 4" descr="Chrome - 나무위키">
            <a:extLst>
              <a:ext uri="{FF2B5EF4-FFF2-40B4-BE49-F238E27FC236}">
                <a16:creationId xmlns:a16="http://schemas.microsoft.com/office/drawing/2014/main" id="{569C9EFE-FB14-4ECA-A1BF-02B01250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69482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6C6FB84F-1FF3-4F74-B3D3-34775820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50" y="3038164"/>
            <a:ext cx="1787179" cy="7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unicorn] 프로젝트 배포 시 gunicorn WSGI 서버 사용하기">
            <a:extLst>
              <a:ext uri="{FF2B5EF4-FFF2-40B4-BE49-F238E27FC236}">
                <a16:creationId xmlns:a16="http://schemas.microsoft.com/office/drawing/2014/main" id="{35FF140B-3DD0-4AD7-9B0D-7DB4C8AE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94" y="3143230"/>
            <a:ext cx="1829427" cy="5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Django - 나무위키">
            <a:extLst>
              <a:ext uri="{FF2B5EF4-FFF2-40B4-BE49-F238E27FC236}">
                <a16:creationId xmlns:a16="http://schemas.microsoft.com/office/drawing/2014/main" id="{47337A84-4774-43CC-A752-CB2AC57C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844824"/>
            <a:ext cx="1586853" cy="5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jango - 나무위키">
            <a:extLst>
              <a:ext uri="{FF2B5EF4-FFF2-40B4-BE49-F238E27FC236}">
                <a16:creationId xmlns:a16="http://schemas.microsoft.com/office/drawing/2014/main" id="{2801052F-B0C6-4E1D-8864-4F880EE98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4410684"/>
            <a:ext cx="1586853" cy="5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Django - 나무위키">
            <a:extLst>
              <a:ext uri="{FF2B5EF4-FFF2-40B4-BE49-F238E27FC236}">
                <a16:creationId xmlns:a16="http://schemas.microsoft.com/office/drawing/2014/main" id="{9F2FEE7C-FAB0-47A6-85D6-86A20FF8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127754"/>
            <a:ext cx="1586853" cy="5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50 examples of great user persona templates - Justinmind">
            <a:extLst>
              <a:ext uri="{FF2B5EF4-FFF2-40B4-BE49-F238E27FC236}">
                <a16:creationId xmlns:a16="http://schemas.microsoft.com/office/drawing/2014/main" id="{23660470-410A-49E8-9F48-11378185D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3" b="626"/>
          <a:stretch/>
        </p:blipFill>
        <p:spPr bwMode="auto">
          <a:xfrm>
            <a:off x="224433" y="2432419"/>
            <a:ext cx="1735157" cy="16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0BA1E5-0E47-46BA-AE39-A229C409F6DA}"/>
              </a:ext>
            </a:extLst>
          </p:cNvPr>
          <p:cNvSpPr/>
          <p:nvPr/>
        </p:nvSpPr>
        <p:spPr>
          <a:xfrm>
            <a:off x="1900828" y="5166419"/>
            <a:ext cx="1981633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Browser(UI)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FBFEF4-D6DE-44E8-B2DC-612AFCF5D046}"/>
              </a:ext>
            </a:extLst>
          </p:cNvPr>
          <p:cNvSpPr/>
          <p:nvPr/>
        </p:nvSpPr>
        <p:spPr>
          <a:xfrm>
            <a:off x="4070174" y="5166419"/>
            <a:ext cx="1178529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7E5036-D390-4319-A4D1-BA519705C3BB}"/>
              </a:ext>
            </a:extLst>
          </p:cNvPr>
          <p:cNvSpPr/>
          <p:nvPr/>
        </p:nvSpPr>
        <p:spPr>
          <a:xfrm>
            <a:off x="5742406" y="5166419"/>
            <a:ext cx="1781257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F384C2-769E-48ED-B00B-AFC03EC2D9A2}"/>
              </a:ext>
            </a:extLst>
          </p:cNvPr>
          <p:cNvSpPr/>
          <p:nvPr/>
        </p:nvSpPr>
        <p:spPr>
          <a:xfrm>
            <a:off x="7841615" y="5166419"/>
            <a:ext cx="178125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2470C7-E491-4CA7-BF17-FC2981CAC67F}"/>
              </a:ext>
            </a:extLst>
          </p:cNvPr>
          <p:cNvSpPr/>
          <p:nvPr/>
        </p:nvSpPr>
        <p:spPr>
          <a:xfrm>
            <a:off x="10116575" y="5166419"/>
            <a:ext cx="15343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dirty="0" err="1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007A73-144F-4010-A28E-FDEE4B00932A}"/>
              </a:ext>
            </a:extLst>
          </p:cNvPr>
          <p:cNvCxnSpPr>
            <a:cxnSpLocks/>
            <a:stCxn id="7172" idx="1"/>
            <a:endCxn id="7176" idx="3"/>
          </p:cNvCxnSpPr>
          <p:nvPr/>
        </p:nvCxnSpPr>
        <p:spPr>
          <a:xfrm flipH="1">
            <a:off x="1959590" y="3234887"/>
            <a:ext cx="39199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348ADA1-B00D-47D3-9A77-EBEA424FE5B6}"/>
              </a:ext>
            </a:extLst>
          </p:cNvPr>
          <p:cNvCxnSpPr>
            <a:cxnSpLocks/>
          </p:cNvCxnSpPr>
          <p:nvPr/>
        </p:nvCxnSpPr>
        <p:spPr>
          <a:xfrm flipH="1">
            <a:off x="5411726" y="3401921"/>
            <a:ext cx="43340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9A9904-8E17-4D6F-8A3E-8E3545ADDA0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464152" y="340192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21E30-3470-4B75-AB53-5E89F711D07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7524921" y="2118992"/>
            <a:ext cx="299271" cy="12829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44CF869-91A6-4A71-9345-40DBB48DD97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7524921" y="3401923"/>
            <a:ext cx="299271" cy="12829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BE619C-8407-4DB5-BF9D-F611369A65A8}"/>
              </a:ext>
            </a:extLst>
          </p:cNvPr>
          <p:cNvCxnSpPr>
            <a:cxnSpLocks/>
          </p:cNvCxnSpPr>
          <p:nvPr/>
        </p:nvCxnSpPr>
        <p:spPr>
          <a:xfrm flipH="1">
            <a:off x="9436044" y="345328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AD2891-6AFF-436C-85DB-A3DB842CA9C1}"/>
              </a:ext>
            </a:extLst>
          </p:cNvPr>
          <p:cNvCxnSpPr>
            <a:cxnSpLocks/>
          </p:cNvCxnSpPr>
          <p:nvPr/>
        </p:nvCxnSpPr>
        <p:spPr>
          <a:xfrm>
            <a:off x="9496813" y="2118992"/>
            <a:ext cx="337547" cy="13278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2AA45F2-32F5-4CE3-BB20-20D5A8841EA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411045" y="3446873"/>
            <a:ext cx="423315" cy="123797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96525B-7FE7-469D-834D-299BD0E44226}"/>
              </a:ext>
            </a:extLst>
          </p:cNvPr>
          <p:cNvCxnSpPr>
            <a:cxnSpLocks/>
            <a:stCxn id="7172" idx="3"/>
          </p:cNvCxnSpPr>
          <p:nvPr/>
        </p:nvCxnSpPr>
        <p:spPr>
          <a:xfrm>
            <a:off x="3431704" y="3234887"/>
            <a:ext cx="334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F5997A-6D95-4E58-88D0-60E45D3F4F71}"/>
              </a:ext>
            </a:extLst>
          </p:cNvPr>
          <p:cNvCxnSpPr>
            <a:cxnSpLocks/>
          </p:cNvCxnSpPr>
          <p:nvPr/>
        </p:nvCxnSpPr>
        <p:spPr>
          <a:xfrm flipH="1">
            <a:off x="3431704" y="345328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02683F-14FC-43CF-865C-5897882C9B8E}"/>
              </a:ext>
            </a:extLst>
          </p:cNvPr>
          <p:cNvSpPr/>
          <p:nvPr/>
        </p:nvSpPr>
        <p:spPr>
          <a:xfrm>
            <a:off x="3201088" y="2804676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ko-KR" sz="1600" dirty="0">
                <a:solidFill>
                  <a:schemeClr val="tx1"/>
                </a:solidFill>
              </a:rPr>
              <a:t>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8D0BF7-4579-43CE-B7AC-1DA7E3F8C8A3}"/>
              </a:ext>
            </a:extLst>
          </p:cNvPr>
          <p:cNvSpPr/>
          <p:nvPr/>
        </p:nvSpPr>
        <p:spPr>
          <a:xfrm>
            <a:off x="3144984" y="3634344"/>
            <a:ext cx="105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ko-KR" sz="1600" dirty="0">
                <a:solidFill>
                  <a:schemeClr val="tx1"/>
                </a:solidFill>
              </a:rPr>
              <a:t>Response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8B4B419-31CC-4212-B3D9-29C261421BB7}"/>
              </a:ext>
            </a:extLst>
          </p:cNvPr>
          <p:cNvSpPr/>
          <p:nvPr/>
        </p:nvSpPr>
        <p:spPr>
          <a:xfrm>
            <a:off x="654232" y="5166419"/>
            <a:ext cx="87556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Picture 12" descr="Create a Database with SQLite, a short introduction">
            <a:extLst>
              <a:ext uri="{FF2B5EF4-FFF2-40B4-BE49-F238E27FC236}">
                <a16:creationId xmlns:a16="http://schemas.microsoft.com/office/drawing/2014/main" id="{BF9136BB-8A2E-4FCD-8958-730D34D4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819" y="2957583"/>
            <a:ext cx="1632150" cy="10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4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/>
          <a:p>
            <a:r>
              <a:rPr lang="en-US" altLang="ko-KR" dirty="0"/>
              <a:t>1D. Team</a:t>
            </a:r>
            <a:r>
              <a:rPr lang="ko-KR" altLang="en-US" dirty="0"/>
              <a:t> </a:t>
            </a:r>
            <a:r>
              <a:rPr lang="en-US" altLang="ko-KR" dirty="0"/>
              <a:t>Members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Roles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65932"/>
              </p:ext>
            </p:extLst>
          </p:nvPr>
        </p:nvGraphicFramePr>
        <p:xfrm>
          <a:off x="479376" y="1052736"/>
          <a:ext cx="11233248" cy="504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57998296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69961178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01072963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35664320"/>
                    </a:ext>
                  </a:extLst>
                </a:gridCol>
              </a:tblGrid>
              <a:tr h="446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0861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Kangryeol</a:t>
                      </a:r>
                      <a:r>
                        <a:rPr lang="en-US" dirty="0"/>
                        <a:t> Kim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Fine-tuning chatbot, connect server-client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78448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Yejin</a:t>
                      </a:r>
                      <a:r>
                        <a:rPr lang="en-US" dirty="0"/>
                        <a:t>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Web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Web interface, 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47733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059832"/>
                  </a:ext>
                </a:extLst>
              </a:tr>
              <a:tr h="11486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73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724279"/>
          </a:xfrm>
        </p:spPr>
        <p:txBody>
          <a:bodyPr/>
          <a:lstStyle/>
          <a:p>
            <a:r>
              <a:rPr lang="en-US" altLang="ko-KR" sz="4000" dirty="0"/>
              <a:t>2A. Project Prototyping &amp; Demo Scenario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522313" y="6453336"/>
            <a:ext cx="623392" cy="276002"/>
          </a:xfrm>
        </p:spPr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9376" y="908720"/>
            <a:ext cx="11449272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2800" dirty="0"/>
              <a:t>Prototyping with Available Software (framework, APIs, …)</a:t>
            </a:r>
            <a:br>
              <a:rPr kumimoji="0" lang="en-US" altLang="ko-KR" sz="2800" dirty="0"/>
            </a:br>
            <a:br>
              <a:rPr kumimoji="0" lang="en-US" altLang="ko-KR" sz="2800" dirty="0"/>
            </a:br>
            <a:br>
              <a:rPr kumimoji="0" lang="en-US" altLang="ko-KR" sz="2800" dirty="0"/>
            </a:br>
            <a:endParaRPr kumimoji="0" lang="en-US" altLang="ko-KR" sz="2800" dirty="0"/>
          </a:p>
          <a:p>
            <a:pPr marL="0" indent="0">
              <a:buNone/>
            </a:pPr>
            <a:endParaRPr kumimoji="0" lang="en-US" altLang="ko-KR" sz="2800" dirty="0"/>
          </a:p>
          <a:p>
            <a:r>
              <a:rPr kumimoji="0" lang="en-US" altLang="ko-KR" sz="2800" dirty="0"/>
              <a:t>Prototyping with Hardware (MobileX + Available)</a:t>
            </a:r>
          </a:p>
          <a:p>
            <a:pPr lvl="1"/>
            <a:r>
              <a:rPr kumimoji="0" lang="ko-KR" altLang="en-US" sz="2400" dirty="0"/>
              <a:t>음성 녹음</a:t>
            </a:r>
            <a:r>
              <a:rPr kumimoji="0" lang="en-US" altLang="ko-KR" sz="2400" dirty="0"/>
              <a:t>, </a:t>
            </a:r>
            <a:r>
              <a:rPr kumimoji="0" lang="ko-KR" altLang="en-US" sz="2400" dirty="0"/>
              <a:t>음성 출력</a:t>
            </a:r>
            <a:r>
              <a:rPr kumimoji="0" lang="en-US" altLang="ko-KR" sz="2400" dirty="0"/>
              <a:t>, </a:t>
            </a:r>
            <a:r>
              <a:rPr kumimoji="0" lang="ko-KR" altLang="en-US" sz="2400" dirty="0"/>
              <a:t>영상 녹화</a:t>
            </a:r>
            <a:r>
              <a:rPr kumimoji="0" lang="en-US" altLang="ko-KR" sz="2400" dirty="0"/>
              <a:t>, </a:t>
            </a:r>
            <a:r>
              <a:rPr kumimoji="0" lang="ko-KR" altLang="en-US" sz="2400" dirty="0"/>
              <a:t>웹 브라우저에서 면접 텍스트 제공</a:t>
            </a:r>
            <a:endParaRPr kumimoji="0" lang="en-US" altLang="ko-KR" sz="2400" dirty="0"/>
          </a:p>
          <a:p>
            <a:pPr lvl="1"/>
            <a:endParaRPr kumimoji="0" lang="ko-KR" altLang="en-US" sz="2400" dirty="0"/>
          </a:p>
        </p:txBody>
      </p:sp>
      <p:pic>
        <p:nvPicPr>
          <p:cNvPr id="12" name="Picture 10" descr="Django - 나무위키">
            <a:extLst>
              <a:ext uri="{FF2B5EF4-FFF2-40B4-BE49-F238E27FC236}">
                <a16:creationId xmlns:a16="http://schemas.microsoft.com/office/drawing/2014/main" id="{F88259AC-8E44-473A-A167-CEFE764C5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14" y="1897893"/>
            <a:ext cx="2115658" cy="7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reate a Database with SQLite, a short introduction">
            <a:extLst>
              <a:ext uri="{FF2B5EF4-FFF2-40B4-BE49-F238E27FC236}">
                <a16:creationId xmlns:a16="http://schemas.microsoft.com/office/drawing/2014/main" id="{1C440E6E-2A66-4B74-94B8-85C06A7C6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2" b="20360"/>
          <a:stretch/>
        </p:blipFill>
        <p:spPr bwMode="auto">
          <a:xfrm>
            <a:off x="8544272" y="1713581"/>
            <a:ext cx="2720345" cy="11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3B048680-9CE1-4CEB-A2E4-28D4AB5AE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2" y="1786876"/>
            <a:ext cx="2382741" cy="9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Gunicorn] 프로젝트 배포 시 gunicorn WSGI 서버 사용하기">
            <a:extLst>
              <a:ext uri="{FF2B5EF4-FFF2-40B4-BE49-F238E27FC236}">
                <a16:creationId xmlns:a16="http://schemas.microsoft.com/office/drawing/2014/main" id="{8040135F-6A96-494B-B548-1BE97A8C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95" y="1939159"/>
            <a:ext cx="2439066" cy="6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0E8014-A057-4D77-B975-C1E23DC14953}"/>
              </a:ext>
            </a:extLst>
          </p:cNvPr>
          <p:cNvGrpSpPr/>
          <p:nvPr/>
        </p:nvGrpSpPr>
        <p:grpSpPr>
          <a:xfrm>
            <a:off x="4223792" y="4437112"/>
            <a:ext cx="3131760" cy="1353765"/>
            <a:chOff x="4720620" y="2434864"/>
            <a:chExt cx="3131760" cy="135376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D759AE2-EA5E-43F6-A39E-8B69368780B7}"/>
                </a:ext>
              </a:extLst>
            </p:cNvPr>
            <p:cNvGrpSpPr/>
            <p:nvPr/>
          </p:nvGrpSpPr>
          <p:grpSpPr>
            <a:xfrm>
              <a:off x="4720620" y="2434864"/>
              <a:ext cx="3131760" cy="1353765"/>
              <a:chOff x="5807967" y="2382619"/>
              <a:chExt cx="4092628" cy="16901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418EF91-A613-40BB-884C-AF1B9774679C}"/>
                  </a:ext>
                </a:extLst>
              </p:cNvPr>
              <p:cNvSpPr/>
              <p:nvPr/>
            </p:nvSpPr>
            <p:spPr>
              <a:xfrm>
                <a:off x="5807967" y="2382619"/>
                <a:ext cx="4092628" cy="16901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MobileX Station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46" name="Picture 2" descr="음성 인식 - 무료 연락개 아이콘">
                <a:extLst>
                  <a:ext uri="{FF2B5EF4-FFF2-40B4-BE49-F238E27FC236}">
                    <a16:creationId xmlns:a16="http://schemas.microsoft.com/office/drawing/2014/main" id="{F189E2DB-50B1-4DA9-AA8D-6292FF060F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1457" y="2890570"/>
                <a:ext cx="846159" cy="846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AF4EA4E-90E3-45C1-A287-82EC1C2CD9F4}"/>
                  </a:ext>
                </a:extLst>
              </p:cNvPr>
              <p:cNvGrpSpPr/>
              <p:nvPr/>
            </p:nvGrpSpPr>
            <p:grpSpPr>
              <a:xfrm>
                <a:off x="5923778" y="2415247"/>
                <a:ext cx="1329618" cy="1610839"/>
                <a:chOff x="5923778" y="2415247"/>
                <a:chExt cx="1329618" cy="1610839"/>
              </a:xfrm>
            </p:grpSpPr>
            <p:pic>
              <p:nvPicPr>
                <p:cNvPr id="6150" name="Picture 6" descr="얼굴 인식 - 무료 컴퓨터개 아이콘">
                  <a:extLst>
                    <a:ext uri="{FF2B5EF4-FFF2-40B4-BE49-F238E27FC236}">
                      <a16:creationId xmlns:a16="http://schemas.microsoft.com/office/drawing/2014/main" id="{2EFAF01F-DE45-4858-8900-D7834FD6E9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3778" y="2696468"/>
                  <a:ext cx="1329618" cy="1329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52" name="Picture 8" descr="카메라 아이콘 벡터 삽화 어떤 목적을 위해 스타일, 카메라 아이콘, 라인 아이콘, 스타일 아이콘 PNG, 일러스트 및 벡터 에 대한  무료 다운로드 - Pngtree">
                  <a:extLst>
                    <a:ext uri="{FF2B5EF4-FFF2-40B4-BE49-F238E27FC236}">
                      <a16:creationId xmlns:a16="http://schemas.microsoft.com/office/drawing/2014/main" id="{EECDB471-CE35-454C-BE60-49B202040E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77" t="22701" r="17607" b="22027"/>
                <a:stretch/>
              </p:blipFill>
              <p:spPr bwMode="auto">
                <a:xfrm>
                  <a:off x="6356434" y="2415247"/>
                  <a:ext cx="448409" cy="369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6162" name="Picture 18" descr="채팅 - 무료 연락개 아이콘">
              <a:extLst>
                <a:ext uri="{FF2B5EF4-FFF2-40B4-BE49-F238E27FC236}">
                  <a16:creationId xmlns:a16="http://schemas.microsoft.com/office/drawing/2014/main" id="{987EC857-0C0B-40E5-A293-1CCC96BE2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8252" y="2882378"/>
              <a:ext cx="647498" cy="64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670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724279"/>
          </a:xfrm>
        </p:spPr>
        <p:txBody>
          <a:bodyPr/>
          <a:lstStyle/>
          <a:p>
            <a:r>
              <a:rPr lang="en-US" altLang="ko-KR" sz="4000" dirty="0"/>
              <a:t>2A. Project Prototyping &amp; Demo Scenario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344" y="872356"/>
            <a:ext cx="11881320" cy="55059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49215" y="6453336"/>
            <a:ext cx="623392" cy="276002"/>
          </a:xfrm>
        </p:spPr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664" y="645151"/>
            <a:ext cx="61206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Scenarios for Demonstration / Evaluation</a:t>
            </a:r>
          </a:p>
        </p:txBody>
      </p:sp>
      <p:pic>
        <p:nvPicPr>
          <p:cNvPr id="8" name="Google Shape;101;p1"/>
          <p:cNvPicPr preferRelativeResize="0"/>
          <p:nvPr/>
        </p:nvPicPr>
        <p:blipFill rotWithShape="1">
          <a:blip r:embed="rId2">
            <a:alphaModFix/>
          </a:blip>
          <a:srcRect b="15524"/>
          <a:stretch/>
        </p:blipFill>
        <p:spPr>
          <a:xfrm>
            <a:off x="4843171" y="2777392"/>
            <a:ext cx="1790706" cy="1244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5EFC032-C175-453F-A455-D0C1B3219DCA}"/>
              </a:ext>
            </a:extLst>
          </p:cNvPr>
          <p:cNvGrpSpPr/>
          <p:nvPr/>
        </p:nvGrpSpPr>
        <p:grpSpPr>
          <a:xfrm>
            <a:off x="1780521" y="2235888"/>
            <a:ext cx="1653908" cy="1643827"/>
            <a:chOff x="747683" y="4528131"/>
            <a:chExt cx="1653908" cy="1643827"/>
          </a:xfrm>
        </p:grpSpPr>
        <p:pic>
          <p:nvPicPr>
            <p:cNvPr id="6158" name="Picture 14" descr="면접 라인 아이콘 벡터, 면접 아이콘, 사업, 고용 PNG, 일러스트 및 벡터 에 대한 무료 다운로드 - Pngtree">
              <a:extLst>
                <a:ext uri="{FF2B5EF4-FFF2-40B4-BE49-F238E27FC236}">
                  <a16:creationId xmlns:a16="http://schemas.microsoft.com/office/drawing/2014/main" id="{B3B133B4-E4E1-48CC-ADAB-26832E459B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7" t="6749" r="6072" b="5642"/>
            <a:stretch/>
          </p:blipFill>
          <p:spPr bwMode="auto">
            <a:xfrm>
              <a:off x="747683" y="4528131"/>
              <a:ext cx="1653908" cy="16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F1F3C9-76F4-45AE-8339-10B662111833}"/>
                </a:ext>
              </a:extLst>
            </p:cNvPr>
            <p:cNvSpPr/>
            <p:nvPr/>
          </p:nvSpPr>
          <p:spPr>
            <a:xfrm>
              <a:off x="1149340" y="5278823"/>
              <a:ext cx="867617" cy="893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9DD5C6-10B3-4C17-BF15-9230AE9C1133}"/>
              </a:ext>
            </a:extLst>
          </p:cNvPr>
          <p:cNvGrpSpPr/>
          <p:nvPr/>
        </p:nvGrpSpPr>
        <p:grpSpPr>
          <a:xfrm>
            <a:off x="7440034" y="1830633"/>
            <a:ext cx="3405895" cy="2446995"/>
            <a:chOff x="7867650" y="4144304"/>
            <a:chExt cx="3405895" cy="24469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E965688-913A-43AC-87A7-323215160864}"/>
                </a:ext>
              </a:extLst>
            </p:cNvPr>
            <p:cNvGrpSpPr/>
            <p:nvPr/>
          </p:nvGrpSpPr>
          <p:grpSpPr>
            <a:xfrm>
              <a:off x="8019019" y="4183470"/>
              <a:ext cx="664709" cy="914284"/>
              <a:chOff x="4486354" y="4555541"/>
              <a:chExt cx="1329619" cy="1828843"/>
            </a:xfrm>
          </p:grpSpPr>
          <p:pic>
            <p:nvPicPr>
              <p:cNvPr id="30" name="Picture 6" descr="얼굴 인식 - 무료 컴퓨터개 아이콘">
                <a:extLst>
                  <a:ext uri="{FF2B5EF4-FFF2-40B4-BE49-F238E27FC236}">
                    <a16:creationId xmlns:a16="http://schemas.microsoft.com/office/drawing/2014/main" id="{D5A73648-9AA4-4598-9001-EE1696FCD9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354" y="4992641"/>
                <a:ext cx="1329619" cy="1391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8" descr="카메라 아이콘 벡터 삽화 어떤 목적을 위해 스타일, 카메라 아이콘, 라인 아이콘, 스타일 아이콘 PNG, 일러스트 및 벡터 에 대한  무료 다운로드 - Pngtree">
                <a:extLst>
                  <a:ext uri="{FF2B5EF4-FFF2-40B4-BE49-F238E27FC236}">
                    <a16:creationId xmlns:a16="http://schemas.microsoft.com/office/drawing/2014/main" id="{63D0B523-9305-425E-BF15-098603026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77" t="22701" r="17607" b="22027"/>
              <a:stretch/>
            </p:blipFill>
            <p:spPr bwMode="auto">
              <a:xfrm>
                <a:off x="4776268" y="4555541"/>
                <a:ext cx="692088" cy="596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3" name="Picture 2" descr="음성 인식 - 무료 연락개 아이콘">
              <a:extLst>
                <a:ext uri="{FF2B5EF4-FFF2-40B4-BE49-F238E27FC236}">
                  <a16:creationId xmlns:a16="http://schemas.microsoft.com/office/drawing/2014/main" id="{72899688-405C-48F9-8B9D-95432377E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106" y="5749919"/>
              <a:ext cx="706535" cy="73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8" descr="채팅 - 무료 연락개 아이콘">
              <a:extLst>
                <a:ext uri="{FF2B5EF4-FFF2-40B4-BE49-F238E27FC236}">
                  <a16:creationId xmlns:a16="http://schemas.microsoft.com/office/drawing/2014/main" id="{D2706D3D-541F-417D-A2FF-91B49CEEC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374" y="5153043"/>
              <a:ext cx="596876" cy="59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6B8E3E-1682-4BDC-9D7E-639FFF6D7E4A}"/>
                </a:ext>
              </a:extLst>
            </p:cNvPr>
            <p:cNvSpPr/>
            <p:nvPr/>
          </p:nvSpPr>
          <p:spPr>
            <a:xfrm>
              <a:off x="7867650" y="4144304"/>
              <a:ext cx="3405895" cy="244699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D133E8C-ECFB-4C87-8023-E11FBCB7B485}"/>
              </a:ext>
            </a:extLst>
          </p:cNvPr>
          <p:cNvSpPr txBox="1"/>
          <p:nvPr/>
        </p:nvSpPr>
        <p:spPr>
          <a:xfrm>
            <a:off x="1714485" y="1706036"/>
            <a:ext cx="183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</a:rPr>
              <a:t>면접관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83B1CB-2DFB-435D-B115-D0CA80F91DAA}"/>
              </a:ext>
            </a:extLst>
          </p:cNvPr>
          <p:cNvSpPr txBox="1"/>
          <p:nvPr/>
        </p:nvSpPr>
        <p:spPr>
          <a:xfrm rot="1457463">
            <a:off x="3306352" y="2117294"/>
            <a:ext cx="183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MobileX Station</a:t>
            </a:r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으로 대체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58A290-F2C0-4506-BAD4-37385892FAA0}"/>
              </a:ext>
            </a:extLst>
          </p:cNvPr>
          <p:cNvSpPr txBox="1"/>
          <p:nvPr/>
        </p:nvSpPr>
        <p:spPr>
          <a:xfrm>
            <a:off x="1728130" y="3941661"/>
            <a:ext cx="183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</a:rPr>
              <a:t>면접 </a:t>
            </a:r>
            <a:r>
              <a:rPr lang="ko-KR" altLang="en-US" b="1" dirty="0" err="1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</a:rPr>
              <a:t>준비생</a:t>
            </a:r>
            <a:endParaRPr lang="ko-KR" altLang="en-US" b="1" dirty="0">
              <a:solidFill>
                <a:schemeClr val="tx1"/>
              </a:solidFill>
              <a:highlight>
                <a:srgbClr val="C0C0C0"/>
              </a:highlight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404D29-7C12-4AC9-94A8-559031026668}"/>
              </a:ext>
            </a:extLst>
          </p:cNvPr>
          <p:cNvSpPr/>
          <p:nvPr/>
        </p:nvSpPr>
        <p:spPr>
          <a:xfrm>
            <a:off x="1790643" y="2216783"/>
            <a:ext cx="1629165" cy="6437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942E98-FECC-4639-9DAA-B0B5B3F018E9}"/>
              </a:ext>
            </a:extLst>
          </p:cNvPr>
          <p:cNvCxnSpPr>
            <a:cxnSpLocks/>
          </p:cNvCxnSpPr>
          <p:nvPr/>
        </p:nvCxnSpPr>
        <p:spPr>
          <a:xfrm flipV="1">
            <a:off x="3209058" y="3561771"/>
            <a:ext cx="137566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1B98033-CC91-49CC-998E-D15C650E04B6}"/>
              </a:ext>
            </a:extLst>
          </p:cNvPr>
          <p:cNvCxnSpPr>
            <a:cxnSpLocks/>
          </p:cNvCxnSpPr>
          <p:nvPr/>
        </p:nvCxnSpPr>
        <p:spPr>
          <a:xfrm>
            <a:off x="3565544" y="2519902"/>
            <a:ext cx="993871" cy="480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6F4641-ACCC-4DEF-9DE4-8A0C874F66B8}"/>
              </a:ext>
            </a:extLst>
          </p:cNvPr>
          <p:cNvSpPr txBox="1"/>
          <p:nvPr/>
        </p:nvSpPr>
        <p:spPr>
          <a:xfrm>
            <a:off x="407368" y="4573414"/>
            <a:ext cx="114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MobileX Stations</a:t>
            </a:r>
            <a:r>
              <a:rPr lang="ko-KR" altLang="en-US" sz="2000" dirty="0">
                <a:solidFill>
                  <a:schemeClr val="tx1"/>
                </a:solidFill>
              </a:rPr>
              <a:t>을 가상 면접관으로써 사용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51B0D6-4792-4DC7-9BD2-A5F21D9E45CD}"/>
              </a:ext>
            </a:extLst>
          </p:cNvPr>
          <p:cNvSpPr txBox="1"/>
          <p:nvPr/>
        </p:nvSpPr>
        <p:spPr>
          <a:xfrm>
            <a:off x="8331215" y="2834854"/>
            <a:ext cx="228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면접 질의 응답 출력 및 면접 내용 요약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AF6A6D-5CCA-4B70-AEDE-635F9BC0EBCD}"/>
              </a:ext>
            </a:extLst>
          </p:cNvPr>
          <p:cNvSpPr txBox="1"/>
          <p:nvPr/>
        </p:nvSpPr>
        <p:spPr>
          <a:xfrm>
            <a:off x="8369931" y="3538135"/>
            <a:ext cx="183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면접관</a:t>
            </a:r>
            <a:r>
              <a:rPr lang="en-US" altLang="ko-KR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-</a:t>
            </a:r>
            <a:r>
              <a:rPr lang="ko-KR" altLang="en-US" sz="1600" b="1" dirty="0" err="1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준비생</a:t>
            </a:r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 간 음성 상호작용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E9A58F-41A5-4F75-8820-B1E17F52C0B9}"/>
              </a:ext>
            </a:extLst>
          </p:cNvPr>
          <p:cNvSpPr txBox="1"/>
          <p:nvPr/>
        </p:nvSpPr>
        <p:spPr>
          <a:xfrm>
            <a:off x="3002477" y="3598246"/>
            <a:ext cx="1837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면접 상호작용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4BB37A-3BBE-4201-BE98-DC034F90A14D}"/>
              </a:ext>
            </a:extLst>
          </p:cNvPr>
          <p:cNvSpPr txBox="1"/>
          <p:nvPr/>
        </p:nvSpPr>
        <p:spPr>
          <a:xfrm>
            <a:off x="8399617" y="2104149"/>
            <a:ext cx="183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면접 태도 평가 </a:t>
            </a:r>
            <a:br>
              <a:rPr lang="en-US" altLang="ko-KR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얼굴 표정 인식</a:t>
            </a:r>
            <a:r>
              <a:rPr lang="en-US" altLang="ko-KR" sz="1600" b="1">
                <a:solidFill>
                  <a:schemeClr val="tx1"/>
                </a:solidFill>
                <a:highlight>
                  <a:srgbClr val="F7D5F5"/>
                </a:highlight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chemeClr val="tx1"/>
              </a:solidFill>
              <a:highlight>
                <a:srgbClr val="F7D5F5"/>
              </a:highlight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FCD137-0767-4F7A-A261-8FF748242017}"/>
              </a:ext>
            </a:extLst>
          </p:cNvPr>
          <p:cNvSpPr/>
          <p:nvPr/>
        </p:nvSpPr>
        <p:spPr>
          <a:xfrm>
            <a:off x="7413071" y="1639654"/>
            <a:ext cx="45719" cy="288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4FE2B48-3DE5-4B34-8F8A-38446A11A55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633877" y="3399748"/>
            <a:ext cx="830179" cy="878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6F3E67-34F8-4994-BB81-149B6C64940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633877" y="1841559"/>
            <a:ext cx="830179" cy="1558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3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 dirty="0"/>
              <a:t>2B. Project Software Design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400600"/>
          </a:xfrm>
        </p:spPr>
        <p:txBody>
          <a:bodyPr/>
          <a:lstStyle/>
          <a:p>
            <a:r>
              <a:rPr lang="en-US" altLang="ko-KR" sz="2400" b="1" dirty="0"/>
              <a:t>MSA-based Software Architecture/Framework </a:t>
            </a:r>
            <a:r>
              <a:rPr lang="en-US" altLang="ko-KR" sz="2400" dirty="0"/>
              <a:t>for X+AI Service(s)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4BEC0-B93D-41DB-B5E8-5EE32AF6F650}"/>
              </a:ext>
            </a:extLst>
          </p:cNvPr>
          <p:cNvCxnSpPr>
            <a:cxnSpLocks/>
            <a:stCxn id="55" idx="2"/>
            <a:endCxn id="8202" idx="0"/>
          </p:cNvCxnSpPr>
          <p:nvPr/>
        </p:nvCxnSpPr>
        <p:spPr>
          <a:xfrm flipH="1">
            <a:off x="4664480" y="2048378"/>
            <a:ext cx="1061605" cy="82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1A42CC-1F6F-4D01-8CF6-C30C0539CC0B}"/>
              </a:ext>
            </a:extLst>
          </p:cNvPr>
          <p:cNvCxnSpPr>
            <a:cxnSpLocks/>
            <a:stCxn id="55" idx="2"/>
            <a:endCxn id="83" idx="0"/>
          </p:cNvCxnSpPr>
          <p:nvPr/>
        </p:nvCxnSpPr>
        <p:spPr>
          <a:xfrm>
            <a:off x="5726085" y="2048378"/>
            <a:ext cx="1321341" cy="63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D405EA-110C-410D-92B0-27F2C98F83DB}"/>
              </a:ext>
            </a:extLst>
          </p:cNvPr>
          <p:cNvCxnSpPr>
            <a:cxnSpLocks/>
            <a:stCxn id="55" idx="2"/>
            <a:endCxn id="8198" idx="0"/>
          </p:cNvCxnSpPr>
          <p:nvPr/>
        </p:nvCxnSpPr>
        <p:spPr>
          <a:xfrm flipH="1">
            <a:off x="2372677" y="2048378"/>
            <a:ext cx="3353408" cy="81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383D90-5867-428E-B43C-9F9096B684A8}"/>
              </a:ext>
            </a:extLst>
          </p:cNvPr>
          <p:cNvCxnSpPr>
            <a:cxnSpLocks/>
          </p:cNvCxnSpPr>
          <p:nvPr/>
        </p:nvCxnSpPr>
        <p:spPr>
          <a:xfrm>
            <a:off x="2336983" y="4097288"/>
            <a:ext cx="0" cy="460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85D3A0-2093-4895-BA1A-7561F541D2CF}"/>
              </a:ext>
            </a:extLst>
          </p:cNvPr>
          <p:cNvCxnSpPr>
            <a:cxnSpLocks/>
            <a:stCxn id="55" idx="2"/>
            <a:endCxn id="8206" idx="0"/>
          </p:cNvCxnSpPr>
          <p:nvPr/>
        </p:nvCxnSpPr>
        <p:spPr>
          <a:xfrm>
            <a:off x="5726085" y="2048378"/>
            <a:ext cx="3430161" cy="89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6DD6B9-5E38-418B-A820-31EDB8BC0DA5}"/>
              </a:ext>
            </a:extLst>
          </p:cNvPr>
          <p:cNvSpPr/>
          <p:nvPr/>
        </p:nvSpPr>
        <p:spPr>
          <a:xfrm>
            <a:off x="4822664" y="1648268"/>
            <a:ext cx="1806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User Interface</a:t>
            </a:r>
            <a:endParaRPr lang="ko-KR" altLang="en-US" sz="2000" dirty="0"/>
          </a:p>
        </p:txBody>
      </p:sp>
      <p:pic>
        <p:nvPicPr>
          <p:cNvPr id="8198" name="Picture 6" descr="user management Vector Icons free download in SVG, PNG Format">
            <a:extLst>
              <a:ext uri="{FF2B5EF4-FFF2-40B4-BE49-F238E27FC236}">
                <a16:creationId xmlns:a16="http://schemas.microsoft.com/office/drawing/2014/main" id="{D177C807-5F40-4FC6-9438-B38AE685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77" y="285847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918CA3-810A-45DA-B87C-85314C3C22BA}"/>
              </a:ext>
            </a:extLst>
          </p:cNvPr>
          <p:cNvSpPr/>
          <p:nvPr/>
        </p:nvSpPr>
        <p:spPr>
          <a:xfrm>
            <a:off x="1180907" y="3724566"/>
            <a:ext cx="2414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User Management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8200" name="Picture 8" descr="데이터베이스 저장소 - 무료 컴퓨터개 아이콘">
            <a:extLst>
              <a:ext uri="{FF2B5EF4-FFF2-40B4-BE49-F238E27FC236}">
                <a16:creationId xmlns:a16="http://schemas.microsoft.com/office/drawing/2014/main" id="{A3C2DF64-CF21-4A52-87A5-1CA1AE77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66" y="4589735"/>
            <a:ext cx="1247033" cy="12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E33933-D6DA-4CFF-B62D-68B75146F8A9}"/>
              </a:ext>
            </a:extLst>
          </p:cNvPr>
          <p:cNvSpPr/>
          <p:nvPr/>
        </p:nvSpPr>
        <p:spPr>
          <a:xfrm>
            <a:off x="1053536" y="5719310"/>
            <a:ext cx="256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User Management DB</a:t>
            </a:r>
          </a:p>
        </p:txBody>
      </p:sp>
      <p:pic>
        <p:nvPicPr>
          <p:cNvPr id="8202" name="Picture 10" descr="Facial recognition - Free technology icons">
            <a:extLst>
              <a:ext uri="{FF2B5EF4-FFF2-40B4-BE49-F238E27FC236}">
                <a16:creationId xmlns:a16="http://schemas.microsoft.com/office/drawing/2014/main" id="{0B742809-FA17-4777-98E8-7881A7D39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80" y="286983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E95C66-9BF6-4E12-A742-FC4ED7BADD11}"/>
              </a:ext>
            </a:extLst>
          </p:cNvPr>
          <p:cNvSpPr/>
          <p:nvPr/>
        </p:nvSpPr>
        <p:spPr>
          <a:xfrm>
            <a:off x="3602875" y="3724566"/>
            <a:ext cx="212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Facial Expression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Recognition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4C5490-5ADB-4ACB-9499-55C59DE6BE99}"/>
              </a:ext>
            </a:extLst>
          </p:cNvPr>
          <p:cNvSpPr/>
          <p:nvPr/>
        </p:nvSpPr>
        <p:spPr>
          <a:xfrm>
            <a:off x="6490222" y="3724566"/>
            <a:ext cx="1114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Chatbot</a:t>
            </a:r>
          </a:p>
        </p:txBody>
      </p:sp>
      <p:pic>
        <p:nvPicPr>
          <p:cNvPr id="8206" name="Picture 14" descr="Speech Recognition Svg Png Icon Free Download (#331472) - OnlineWebFonts.COM">
            <a:extLst>
              <a:ext uri="{FF2B5EF4-FFF2-40B4-BE49-F238E27FC236}">
                <a16:creationId xmlns:a16="http://schemas.microsoft.com/office/drawing/2014/main" id="{E381779F-8362-42A4-862D-8DD233E6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46" y="294138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BC873D-2D42-4889-9949-9F12A56E410C}"/>
              </a:ext>
            </a:extLst>
          </p:cNvPr>
          <p:cNvSpPr/>
          <p:nvPr/>
        </p:nvSpPr>
        <p:spPr>
          <a:xfrm>
            <a:off x="8372891" y="3724566"/>
            <a:ext cx="156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Speech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lt"/>
                <a:ea typeface="+mn-ea"/>
              </a:rPr>
              <a:t>Recognition</a:t>
            </a:r>
          </a:p>
        </p:txBody>
      </p:sp>
      <p:pic>
        <p:nvPicPr>
          <p:cNvPr id="70" name="Picture 8" descr="데이터베이스 저장소 - 무료 컴퓨터개 아이콘">
            <a:extLst>
              <a:ext uri="{FF2B5EF4-FFF2-40B4-BE49-F238E27FC236}">
                <a16:creationId xmlns:a16="http://schemas.microsoft.com/office/drawing/2014/main" id="{C1196927-D1BD-4872-94D7-8630027A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22" y="4589735"/>
            <a:ext cx="1247033" cy="12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5C006D-A2EF-4F2B-AB99-0BD4DDDAC05C}"/>
              </a:ext>
            </a:extLst>
          </p:cNvPr>
          <p:cNvSpPr/>
          <p:nvPr/>
        </p:nvSpPr>
        <p:spPr>
          <a:xfrm>
            <a:off x="5559260" y="5771903"/>
            <a:ext cx="3211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Chatbot DB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C3AE3DD-D411-4183-A960-6054BF9888C9}"/>
              </a:ext>
            </a:extLst>
          </p:cNvPr>
          <p:cNvCxnSpPr>
            <a:cxnSpLocks/>
          </p:cNvCxnSpPr>
          <p:nvPr/>
        </p:nvCxnSpPr>
        <p:spPr>
          <a:xfrm>
            <a:off x="6977873" y="4097288"/>
            <a:ext cx="0" cy="460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2" descr="Chatbot Icon Line Vector Isolate On Stock Vector (Royalty Free) 1841577400  | Shutterstock">
            <a:extLst>
              <a:ext uri="{FF2B5EF4-FFF2-40B4-BE49-F238E27FC236}">
                <a16:creationId xmlns:a16="http://schemas.microsoft.com/office/drawing/2014/main" id="{B891E3F4-49EC-4C59-BC2E-AF21C9A6D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r="9472" b="16301"/>
          <a:stretch/>
        </p:blipFill>
        <p:spPr bwMode="auto">
          <a:xfrm>
            <a:off x="6544322" y="2679539"/>
            <a:ext cx="100620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데이터베이스 저장소 - 무료 컴퓨터개 아이콘">
            <a:extLst>
              <a:ext uri="{FF2B5EF4-FFF2-40B4-BE49-F238E27FC236}">
                <a16:creationId xmlns:a16="http://schemas.microsoft.com/office/drawing/2014/main" id="{C36781FF-01BD-4193-A6C9-D46C1F18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323" y="4885950"/>
            <a:ext cx="1247033" cy="12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데이터베이스 저장소 - 무료 컴퓨터개 아이콘">
            <a:extLst>
              <a:ext uri="{FF2B5EF4-FFF2-40B4-BE49-F238E27FC236}">
                <a16:creationId xmlns:a16="http://schemas.microsoft.com/office/drawing/2014/main" id="{E867D0AF-6899-4407-A10B-03E8387C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51" y="4872641"/>
            <a:ext cx="1247033" cy="12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CBAAFC-C931-499C-A127-C37E91EB3B8A}"/>
              </a:ext>
            </a:extLst>
          </p:cNvPr>
          <p:cNvCxnSpPr>
            <a:cxnSpLocks/>
          </p:cNvCxnSpPr>
          <p:nvPr/>
        </p:nvCxnSpPr>
        <p:spPr>
          <a:xfrm>
            <a:off x="4674576" y="4412374"/>
            <a:ext cx="0" cy="460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E0B0E0-5B12-44C9-9470-8F53F11F269F}"/>
              </a:ext>
            </a:extLst>
          </p:cNvPr>
          <p:cNvCxnSpPr>
            <a:cxnSpLocks/>
          </p:cNvCxnSpPr>
          <p:nvPr/>
        </p:nvCxnSpPr>
        <p:spPr>
          <a:xfrm>
            <a:off x="9131946" y="4412374"/>
            <a:ext cx="0" cy="460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A83269-1845-4783-A61E-9FC4B72753C4}"/>
              </a:ext>
            </a:extLst>
          </p:cNvPr>
          <p:cNvSpPr/>
          <p:nvPr/>
        </p:nvSpPr>
        <p:spPr>
          <a:xfrm>
            <a:off x="3068949" y="6012845"/>
            <a:ext cx="3211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Facial Expression Recognition DB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27AD56-1EE7-419A-A56C-92537130C635}"/>
              </a:ext>
            </a:extLst>
          </p:cNvPr>
          <p:cNvSpPr/>
          <p:nvPr/>
        </p:nvSpPr>
        <p:spPr>
          <a:xfrm>
            <a:off x="8357259" y="6039950"/>
            <a:ext cx="1839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Speech Recognition DB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DCC0AF4-2412-433D-AF26-DB0677488DCC}"/>
              </a:ext>
            </a:extLst>
          </p:cNvPr>
          <p:cNvSpPr/>
          <p:nvPr/>
        </p:nvSpPr>
        <p:spPr>
          <a:xfrm>
            <a:off x="5735960" y="3895659"/>
            <a:ext cx="719892" cy="5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B35527B-96B8-4D51-BC9B-3C9E20B0EADB}"/>
              </a:ext>
            </a:extLst>
          </p:cNvPr>
          <p:cNvSpPr/>
          <p:nvPr/>
        </p:nvSpPr>
        <p:spPr>
          <a:xfrm rot="10800000">
            <a:off x="7680176" y="3907887"/>
            <a:ext cx="719892" cy="55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0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 dirty="0"/>
              <a:t>2C. Project Preparation (D-N-A Check)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213" y="761069"/>
            <a:ext cx="11665296" cy="4853136"/>
          </a:xfrm>
        </p:spPr>
        <p:txBody>
          <a:bodyPr/>
          <a:lstStyle/>
          <a:p>
            <a:r>
              <a:rPr lang="en-US" altLang="ko-KR" sz="2800" dirty="0"/>
              <a:t>Data from Target Domain </a:t>
            </a:r>
            <a:r>
              <a:rPr lang="en-US" altLang="ko-KR" sz="2000" dirty="0">
                <a:solidFill>
                  <a:srgbClr val="FF0000"/>
                </a:solidFill>
              </a:rPr>
              <a:t>(Source/Types/Quantity of </a:t>
            </a:r>
            <a:r>
              <a:rPr lang="en-US" altLang="ko-KR" sz="2000" dirty="0" err="1">
                <a:solidFill>
                  <a:srgbClr val="FF0000"/>
                </a:solidFill>
              </a:rPr>
              <a:t>DataSet</a:t>
            </a:r>
            <a:r>
              <a:rPr lang="en-US" altLang="ko-KR" sz="2000" dirty="0">
                <a:solidFill>
                  <a:srgbClr val="FF0000"/>
                </a:solidFill>
              </a:rPr>
              <a:t>, …)</a:t>
            </a:r>
          </a:p>
          <a:p>
            <a:pPr lvl="1"/>
            <a:r>
              <a:rPr lang="en-US" altLang="ko-KR" sz="2400" dirty="0"/>
              <a:t>Source: Crawling from web / Types: Text / Quantity: about 10000 samples</a:t>
            </a:r>
          </a:p>
          <a:p>
            <a:pPr lvl="1"/>
            <a:endParaRPr lang="en-US" altLang="ko-KR" sz="600" dirty="0"/>
          </a:p>
          <a:p>
            <a:r>
              <a:rPr lang="en-US" altLang="ko-KR" sz="2800" dirty="0"/>
              <a:t>AI Scheme &amp; Models for Training/Inferencing</a:t>
            </a:r>
            <a:br>
              <a:rPr lang="en-US" altLang="ko-KR" sz="2800" dirty="0"/>
            </a:br>
            <a:r>
              <a:rPr lang="en-US" altLang="ko-KR" sz="2000" dirty="0">
                <a:solidFill>
                  <a:srgbClr val="FF0000"/>
                </a:solidFill>
              </a:rPr>
              <a:t>(Matching AI scheme? Existing or Needs Development?)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700" dirty="0"/>
          </a:p>
          <a:p>
            <a:r>
              <a:rPr lang="en-US" altLang="ko-KR" sz="2800" dirty="0"/>
              <a:t>Networking for secured/reliable inter-connect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7170" name="Picture 2" descr="NAVER CLOUD PLATFORM CONSOLE - Google Play 앱">
            <a:extLst>
              <a:ext uri="{FF2B5EF4-FFF2-40B4-BE49-F238E27FC236}">
                <a16:creationId xmlns:a16="http://schemas.microsoft.com/office/drawing/2014/main" id="{F08D28CB-79E5-4B85-BC20-90ED2356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1" y="485812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DFF326-DC0E-439C-A215-21D2F913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369" y="4835013"/>
            <a:ext cx="4871252" cy="1839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1542C7-7701-49B7-A584-90B307A2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81" y="4835013"/>
            <a:ext cx="4871252" cy="18184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CCF95B-38F3-41BD-9BE7-B03FE3878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225" y="1768211"/>
            <a:ext cx="3508079" cy="79031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CDA14B-4FED-43D1-A220-D9D5B26CBF6A}"/>
              </a:ext>
            </a:extLst>
          </p:cNvPr>
          <p:cNvGrpSpPr/>
          <p:nvPr/>
        </p:nvGrpSpPr>
        <p:grpSpPr>
          <a:xfrm>
            <a:off x="2687449" y="2723904"/>
            <a:ext cx="1716948" cy="1670484"/>
            <a:chOff x="1487489" y="2672916"/>
            <a:chExt cx="1716948" cy="16704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BDEA49-90F8-4B58-BA19-A0CAEEFCB646}"/>
                </a:ext>
              </a:extLst>
            </p:cNvPr>
            <p:cNvSpPr/>
            <p:nvPr/>
          </p:nvSpPr>
          <p:spPr>
            <a:xfrm>
              <a:off x="1487489" y="2672916"/>
              <a:ext cx="1716948" cy="1670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800" dirty="0"/>
                <a:t>Existing Model</a:t>
              </a:r>
              <a:endParaRPr lang="ko-KR" altLang="en-US" sz="18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F31215-F133-4CC9-AA0A-2E6FBA7BE983}"/>
                </a:ext>
              </a:extLst>
            </p:cNvPr>
            <p:cNvSpPr/>
            <p:nvPr/>
          </p:nvSpPr>
          <p:spPr>
            <a:xfrm>
              <a:off x="1775520" y="3124244"/>
              <a:ext cx="1182796" cy="4853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Speech Recognition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405C40-FF3D-440C-8E05-BBF2011FF06D}"/>
                </a:ext>
              </a:extLst>
            </p:cNvPr>
            <p:cNvSpPr/>
            <p:nvPr/>
          </p:nvSpPr>
          <p:spPr>
            <a:xfrm>
              <a:off x="1775520" y="3635388"/>
              <a:ext cx="1182796" cy="6796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Facial Expression</a:t>
              </a:r>
              <a:br>
                <a:rPr lang="en-US" altLang="ko-KR" sz="1400" dirty="0"/>
              </a:br>
              <a:r>
                <a:rPr lang="en-US" altLang="ko-KR" sz="1400" dirty="0"/>
                <a:t>Recognition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23DAA-EB5B-4A41-B7F2-274252C6ABB3}"/>
              </a:ext>
            </a:extLst>
          </p:cNvPr>
          <p:cNvGrpSpPr/>
          <p:nvPr/>
        </p:nvGrpSpPr>
        <p:grpSpPr>
          <a:xfrm>
            <a:off x="5375920" y="2723904"/>
            <a:ext cx="2508844" cy="1670484"/>
            <a:chOff x="6737633" y="2803062"/>
            <a:chExt cx="2508844" cy="16704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192A07F-1AD4-4148-8C61-4D6D03A326AB}"/>
                </a:ext>
              </a:extLst>
            </p:cNvPr>
            <p:cNvGrpSpPr/>
            <p:nvPr/>
          </p:nvGrpSpPr>
          <p:grpSpPr>
            <a:xfrm>
              <a:off x="6737633" y="2803062"/>
              <a:ext cx="2508844" cy="1670484"/>
              <a:chOff x="4595268" y="2677108"/>
              <a:chExt cx="2508844" cy="151216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ED5F11B-4372-4849-A914-1BF1F2F2978A}"/>
                  </a:ext>
                </a:extLst>
              </p:cNvPr>
              <p:cNvSpPr/>
              <p:nvPr/>
            </p:nvSpPr>
            <p:spPr>
              <a:xfrm>
                <a:off x="4595268" y="2677108"/>
                <a:ext cx="2508844" cy="1512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800" dirty="0"/>
                  <a:t>Needs Development</a:t>
                </a:r>
                <a:endParaRPr lang="ko-KR" altLang="en-US" sz="18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DAAC1BF-9257-4C81-94D1-C9DDEF47AF95}"/>
                  </a:ext>
                </a:extLst>
              </p:cNvPr>
              <p:cNvSpPr/>
              <p:nvPr/>
            </p:nvSpPr>
            <p:spPr>
              <a:xfrm>
                <a:off x="4786721" y="3003737"/>
                <a:ext cx="2125938" cy="23998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Large Language Model</a:t>
                </a:r>
                <a:endParaRPr lang="ko-KR" altLang="en-US" sz="14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234727-EDEC-40EE-8555-2D51FB4B90B3}"/>
                </a:ext>
              </a:extLst>
            </p:cNvPr>
            <p:cNvSpPr/>
            <p:nvPr/>
          </p:nvSpPr>
          <p:spPr>
            <a:xfrm>
              <a:off x="6818502" y="3775059"/>
              <a:ext cx="2347103" cy="5922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Fine-tuning,</a:t>
              </a:r>
            </a:p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Prompt engineering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BF4BB23B-1D55-472F-A833-E2728C58AA85}"/>
                </a:ext>
              </a:extLst>
            </p:cNvPr>
            <p:cNvSpPr/>
            <p:nvPr/>
          </p:nvSpPr>
          <p:spPr>
            <a:xfrm>
              <a:off x="7894426" y="3475345"/>
              <a:ext cx="195254" cy="275772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98514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Office\Templates\디자인\청사진.pot</Template>
  <TotalTime>35551</TotalTime>
  <Words>589</Words>
  <Application>Microsoft Office PowerPoint</Application>
  <PresentationFormat>와이드스크린</PresentationFormat>
  <Paragraphs>146</Paragraphs>
  <Slides>10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HY견고딕</vt:lpstr>
      <vt:lpstr>HY헤드라인M</vt:lpstr>
      <vt:lpstr>굴림</vt:lpstr>
      <vt:lpstr>나눔스퀘어 Bold</vt:lpstr>
      <vt:lpstr>돋움</vt:lpstr>
      <vt:lpstr>맑은 고딕</vt:lpstr>
      <vt:lpstr>Arial</vt:lpstr>
      <vt:lpstr>Comic Sans MS</vt:lpstr>
      <vt:lpstr>Times New Roman</vt:lpstr>
      <vt:lpstr>Wingdings</vt:lpstr>
      <vt:lpstr>1_디자인 사용자 지정</vt:lpstr>
      <vt:lpstr>2_디자인 사용자 지정</vt:lpstr>
      <vt:lpstr>3_디자인 사용자 지정</vt:lpstr>
      <vt:lpstr>Image</vt:lpstr>
      <vt:lpstr>Interactive Mock Interviewer Using MobileX Stations </vt:lpstr>
      <vt:lpstr>1A. Project Concept: Target Domain (Spaces)</vt:lpstr>
      <vt:lpstr>1B. Project Concept: Overview</vt:lpstr>
      <vt:lpstr>1C. Project Concept: Overview</vt:lpstr>
      <vt:lpstr>1D. Team Members &amp; Roles</vt:lpstr>
      <vt:lpstr>2A. Project Prototyping &amp; Demo Scenario</vt:lpstr>
      <vt:lpstr>2A. Project Prototyping &amp; Demo Scenario</vt:lpstr>
      <vt:lpstr>2B. Project Software Design </vt:lpstr>
      <vt:lpstr>2C. Project Preparation (D-N-A Check)</vt:lpstr>
      <vt:lpstr>2D. Project Schedule (Bi-weekly with Milestones)</vt:lpstr>
    </vt:vector>
  </TitlesOfParts>
  <Company>K-JIST Networked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Media Delivery and Access Grid</dc:title>
  <dc:creator>JongWon Kim</dc:creator>
  <cp:lastModifiedBy>강렬 김</cp:lastModifiedBy>
  <cp:revision>3933</cp:revision>
  <cp:lastPrinted>2019-07-03T13:03:54Z</cp:lastPrinted>
  <dcterms:created xsi:type="dcterms:W3CDTF">2000-01-17T07:51:42Z</dcterms:created>
  <dcterms:modified xsi:type="dcterms:W3CDTF">2024-04-22T05:11:11Z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</Properties>
</file>