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Лабораторные работы."/>
          <p:cNvSpPr txBox="1"/>
          <p:nvPr>
            <p:ph type="ctrTitle"/>
          </p:nvPr>
        </p:nvSpPr>
        <p:spPr>
          <a:xfrm>
            <a:off x="2337296" y="3671912"/>
            <a:ext cx="8330208" cy="24097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Лабораторные работы.</a:t>
            </a:r>
          </a:p>
        </p:txBody>
      </p:sp>
      <p:sp>
        <p:nvSpPr>
          <p:cNvPr id="120" name="Ксения Кузина 2341"/>
          <p:cNvSpPr txBox="1"/>
          <p:nvPr>
            <p:ph type="subTitle" sz="quarter" idx="1"/>
          </p:nvPr>
        </p:nvSpPr>
        <p:spPr>
          <a:xfrm>
            <a:off x="9283700" y="8712200"/>
            <a:ext cx="3584575" cy="863600"/>
          </a:xfrm>
          <a:prstGeom prst="rect">
            <a:avLst/>
          </a:prstGeom>
        </p:spPr>
        <p:txBody>
          <a:bodyPr/>
          <a:lstStyle/>
          <a:p>
            <a:pPr/>
            <a:r>
              <a:t>Ксения Кузина 2341</a:t>
            </a:r>
          </a:p>
        </p:txBody>
      </p:sp>
      <p:sp>
        <p:nvSpPr>
          <p:cNvPr id="121" name="Структуры и алгоритмы компьютерной обработки данных."/>
          <p:cNvSpPr txBox="1"/>
          <p:nvPr/>
        </p:nvSpPr>
        <p:spPr>
          <a:xfrm>
            <a:off x="460501" y="3298141"/>
            <a:ext cx="12083797" cy="155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Структуры и алгоритмы компьютерной обработки данных.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Снимок экрана 2018-11-24 в 15.29.51.png" descr="Снимок экрана 2018-11-24 в 15.29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771" y="1660410"/>
            <a:ext cx="9960432" cy="643278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№1"/>
          <p:cNvSpPr txBox="1"/>
          <p:nvPr/>
        </p:nvSpPr>
        <p:spPr>
          <a:xfrm>
            <a:off x="149720" y="83199"/>
            <a:ext cx="91976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№2"/>
          <p:cNvSpPr txBox="1"/>
          <p:nvPr/>
        </p:nvSpPr>
        <p:spPr>
          <a:xfrm>
            <a:off x="429120" y="197499"/>
            <a:ext cx="91976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№2</a:t>
            </a:r>
          </a:p>
        </p:txBody>
      </p:sp>
      <p:pic>
        <p:nvPicPr>
          <p:cNvPr id="127" name="Снимок экрана 2018-11-24 в 15.31.21.png" descr="Снимок экрана 2018-11-24 в 15.31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7035" y="1002208"/>
            <a:ext cx="9850730" cy="201926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Игра"/>
          <p:cNvSpPr txBox="1"/>
          <p:nvPr/>
        </p:nvSpPr>
        <p:spPr>
          <a:xfrm>
            <a:off x="273964" y="3270899"/>
            <a:ext cx="123007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Игра</a:t>
            </a:r>
          </a:p>
        </p:txBody>
      </p:sp>
      <p:pic>
        <p:nvPicPr>
          <p:cNvPr id="129" name="Снимок экрана 2018-11-24 в 15.32.41.png" descr="Снимок экрана 2018-11-24 в 15.32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8940" y="3973363"/>
            <a:ext cx="4726920" cy="5128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№3"/>
          <p:cNvSpPr txBox="1"/>
          <p:nvPr/>
        </p:nvSpPr>
        <p:spPr>
          <a:xfrm>
            <a:off x="98920" y="32399"/>
            <a:ext cx="91976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№3</a:t>
            </a:r>
          </a:p>
        </p:txBody>
      </p:sp>
      <p:pic>
        <p:nvPicPr>
          <p:cNvPr id="132" name="Снимок экрана 2018-11-24 в 15.35.13.png" descr="Снимок экрана 2018-11-24 в 15.3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1029741"/>
            <a:ext cx="12484100" cy="233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n = 100 000"/>
          <p:cNvSpPr txBox="1"/>
          <p:nvPr/>
        </p:nvSpPr>
        <p:spPr>
          <a:xfrm>
            <a:off x="215442" y="3562999"/>
            <a:ext cx="269331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 = 100 000</a:t>
            </a:r>
          </a:p>
        </p:txBody>
      </p:sp>
      <p:pic>
        <p:nvPicPr>
          <p:cNvPr id="134" name="Снимок экрана 2018-11-24 в 15.37.06.png" descr="Снимок экрана 2018-11-24 в 15.37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1589" y="4431258"/>
            <a:ext cx="8201622" cy="2404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№4"/>
          <p:cNvSpPr txBox="1"/>
          <p:nvPr/>
        </p:nvSpPr>
        <p:spPr>
          <a:xfrm>
            <a:off x="187820" y="108599"/>
            <a:ext cx="91976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№4</a:t>
            </a:r>
          </a:p>
        </p:txBody>
      </p:sp>
      <p:pic>
        <p:nvPicPr>
          <p:cNvPr id="137" name="Снимок экрана 2018-11-24 в 15.38.21.png" descr="Снимок экрана 2018-11-24 в 15.3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34" y="1188429"/>
            <a:ext cx="12259656" cy="1619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№5"/>
          <p:cNvSpPr txBox="1"/>
          <p:nvPr/>
        </p:nvSpPr>
        <p:spPr>
          <a:xfrm>
            <a:off x="200520" y="172099"/>
            <a:ext cx="91976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№5</a:t>
            </a:r>
          </a:p>
        </p:txBody>
      </p:sp>
      <p:pic>
        <p:nvPicPr>
          <p:cNvPr id="140" name="Снимок экрана 2018-11-24 в 15.39.53.png" descr="Снимок экрана 2018-11-24 в 15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6283" y="4378715"/>
            <a:ext cx="6352923" cy="99617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Есть 3 метода для ввода массива:…"/>
          <p:cNvSpPr txBox="1"/>
          <p:nvPr/>
        </p:nvSpPr>
        <p:spPr>
          <a:xfrm>
            <a:off x="256057" y="970357"/>
            <a:ext cx="6218886" cy="181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Есть 3 метода для ввода массива:</a:t>
            </a:r>
          </a:p>
          <a:p>
            <a:pPr marL="709705" indent="-709705" algn="l">
              <a:buSzPct val="100000"/>
              <a:buAutoNum type="arabicParenR" startAt="1"/>
              <a:defRPr sz="2800"/>
            </a:pPr>
            <a:r>
              <a:t>Ввод пользователем</a:t>
            </a:r>
          </a:p>
          <a:p>
            <a:pPr marL="709705" indent="-709705" algn="l">
              <a:buSzPct val="100000"/>
              <a:buAutoNum type="arabicParenR" startAt="1"/>
              <a:defRPr sz="2800"/>
            </a:pPr>
            <a:r>
              <a:t>Чтение из файла</a:t>
            </a:r>
          </a:p>
          <a:p>
            <a:pPr marL="709705" indent="-709705" algn="l">
              <a:buSzPct val="100000"/>
              <a:buAutoNum type="arabicParenR" startAt="1"/>
              <a:defRPr sz="2800"/>
            </a:pPr>
            <a:r>
              <a:t>Генерация</a:t>
            </a:r>
          </a:p>
        </p:txBody>
      </p:sp>
      <p:sp>
        <p:nvSpPr>
          <p:cNvPr id="142" name="В данном случае использовалось чтение из файла «resources/array.txt»"/>
          <p:cNvSpPr txBox="1"/>
          <p:nvPr/>
        </p:nvSpPr>
        <p:spPr>
          <a:xfrm>
            <a:off x="284073" y="2915299"/>
            <a:ext cx="12684050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В данном случае использовалось чтение из файла «resources/array.txt»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№6"/>
          <p:cNvSpPr txBox="1"/>
          <p:nvPr/>
        </p:nvSpPr>
        <p:spPr>
          <a:xfrm>
            <a:off x="187820" y="121299"/>
            <a:ext cx="91976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№6</a:t>
            </a:r>
          </a:p>
        </p:txBody>
      </p:sp>
      <p:pic>
        <p:nvPicPr>
          <p:cNvPr id="145" name="Снимок экрана 2018-11-24 в 15.43.03.png" descr="Снимок экрана 2018-11-24 в 15.43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400" y="1340643"/>
            <a:ext cx="10814000" cy="395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№7"/>
          <p:cNvSpPr txBox="1"/>
          <p:nvPr/>
        </p:nvSpPr>
        <p:spPr>
          <a:xfrm>
            <a:off x="289420" y="222899"/>
            <a:ext cx="91976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№7</a:t>
            </a:r>
          </a:p>
        </p:txBody>
      </p:sp>
      <p:pic>
        <p:nvPicPr>
          <p:cNvPr id="148" name="Снимок экрана 2018-11-24 в 15.44.07.png" descr="Снимок экрана 2018-11-24 в 15.44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434" y="1533921"/>
            <a:ext cx="8309932" cy="5850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